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9" r:id="rId5"/>
    <p:sldId id="281" r:id="rId6"/>
    <p:sldId id="27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7" r:id="rId17"/>
    <p:sldId id="268" r:id="rId18"/>
    <p:sldId id="269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E330-339C-4EC9-85E9-6E6D0A41916C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D641-344A-4224-A34A-17EFFB5826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E330-339C-4EC9-85E9-6E6D0A41916C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D641-344A-4224-A34A-17EFFB5826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E330-339C-4EC9-85E9-6E6D0A41916C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D641-344A-4224-A34A-17EFFB5826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E330-339C-4EC9-85E9-6E6D0A41916C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D641-344A-4224-A34A-17EFFB5826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E330-339C-4EC9-85E9-6E6D0A41916C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D641-344A-4224-A34A-17EFFB5826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E330-339C-4EC9-85E9-6E6D0A41916C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D641-344A-4224-A34A-17EFFB5826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E330-339C-4EC9-85E9-6E6D0A41916C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D641-344A-4224-A34A-17EFFB5826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E330-339C-4EC9-85E9-6E6D0A41916C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D641-344A-4224-A34A-17EFFB5826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E330-339C-4EC9-85E9-6E6D0A41916C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D641-344A-4224-A34A-17EFFB5826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E330-339C-4EC9-85E9-6E6D0A41916C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D641-344A-4224-A34A-17EFFB5826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E330-339C-4EC9-85E9-6E6D0A41916C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D641-344A-4224-A34A-17EFFB5826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7E330-339C-4EC9-85E9-6E6D0A41916C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8D641-344A-4224-A34A-17EFFB5826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6" name="Picture 8" descr="https://www.marketplace.org/wp-content/uploads/2021/12/Walmart-layou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428604"/>
            <a:ext cx="8643998" cy="62245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8" name="Picture 6" descr="https://external-preview.redd.it/CsFRfW0DoMVlbvv2AuHbt0Su98SaUzRpqvw_HvCTaOs.png?auto=webp&amp;s=67e37b90941e607151fb893c47821bc63e1c7b6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8786874" cy="6572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2" name="Picture 6" descr="..to want an aisle layout of my local supermarket?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571480"/>
            <a:ext cx="8429684" cy="60007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s://thechina.files.wordpress.com/2010/08/200912212836966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0"/>
            <a:ext cx="8643998" cy="67865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ypermarket plan, showing areas (in bold) where both subjective and objective measurements were carried out. The grid unit is 10 m  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8786874" cy="65008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 descr="https://d3i71xaburhd42.cloudfront.net/4732aa7dba3b5f5519c12e14e821d6f371274f46/3-Figure1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783" y="142852"/>
            <a:ext cx="8699497" cy="60722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Supermarket interior vector. Isometric projection. 3D illustration of big trading room with product sections shelves, goods, customers, personnel, sellers, cashes. For store ad, app, game interface - 6462139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04360"/>
            <a:ext cx="8572560" cy="6310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s://thumb.cadbull.com/img/product_img/original/Hyper-market-structural-layout-plan-details-dwg-file-Tue-May-2018-06-37-2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52"/>
            <a:ext cx="8143932" cy="58007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ow Your Local Grocery Store Is Designed Like A Casino - Welcome Qa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85796"/>
            <a:ext cx="9100832" cy="66293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ese casa de marcat cu banda Nou si Second Ha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" y="0"/>
            <a:ext cx="40005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4" descr="Mese casa de marcat cu banda Nou si Second Han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50" y="357188"/>
            <a:ext cx="4286250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hyperline.ro/img/produse_popup/52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7188"/>
            <a:ext cx="8001000" cy="607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500063" y="6429375"/>
            <a:ext cx="37861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>
                <a:latin typeface="Calibri" pitchFamily="34" charset="0"/>
              </a:rPr>
              <a:t>Lungime 3500-3900 mm.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hyperline.ro/img/produse_popup/52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285750"/>
            <a:ext cx="814387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71414"/>
            <a:ext cx="7072362" cy="6715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Tema</a:t>
            </a:r>
            <a:endParaRPr lang="ro-RO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0000" lnSpcReduction="20000"/>
          </a:bodyPr>
          <a:lstStyle/>
          <a:p>
            <a:r>
              <a:rPr lang="ro-RO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De intocmit o lista cu erorile de amenajare identificate în schița de pe slide-ul anterior. Propuneți soluții de remediere a erorilor identificate.</a:t>
            </a:r>
          </a:p>
          <a:p>
            <a:endParaRPr lang="ro-RO" dirty="0" smtClean="0">
              <a:solidFill>
                <a:schemeClr val="accent6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ro-RO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De descris modul de organizare a hipermarketului (suprafata hol intrare și suprafața utilă, numarul și tipul caselor de marcat, dispozitive pentru efectuare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a</a:t>
            </a:r>
            <a:r>
              <a:rPr lang="ro-RO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 cumparaturilor (cosuri carucioare, numar si unde sunt amplasate), elemente de arhitectura interioara și exterioara etc.)</a:t>
            </a:r>
          </a:p>
          <a:p>
            <a:endParaRPr lang="ro-RO" dirty="0" smtClean="0">
              <a:solidFill>
                <a:schemeClr val="accent6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ro-RO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De realizat schita generala a hipermarketului conform procente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lor</a:t>
            </a:r>
            <a:r>
              <a:rPr lang="ro-RO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 și suprafețe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lor</a:t>
            </a:r>
            <a:r>
              <a:rPr lang="ro-RO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 alocate raioanelor.</a:t>
            </a:r>
            <a:endParaRPr lang="ro-RO" dirty="0">
              <a:solidFill>
                <a:schemeClr val="accent6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316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whitecat.ro/client/carrefour/veranda/public/images/bluepri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42852"/>
            <a:ext cx="8929750" cy="64294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updated-walmart-floor-pl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14290"/>
            <a:ext cx="8501122" cy="63579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ypermarket Carrefour Supermarket Intermarché Shopping Centre, PNG,  1024x706px, Hypermarket, Area, Brand, Carrefour, Carrefour City Download  Fr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52"/>
            <a:ext cx="8929718" cy="67151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49E5DA12DC8242B8EF958048A9CE17" ma:contentTypeVersion="3" ma:contentTypeDescription="Create a new document." ma:contentTypeScope="" ma:versionID="675fc919c99876b7a98cf4d1114495c6">
  <xsd:schema xmlns:xsd="http://www.w3.org/2001/XMLSchema" xmlns:xs="http://www.w3.org/2001/XMLSchema" xmlns:p="http://schemas.microsoft.com/office/2006/metadata/properties" xmlns:ns2="c755fccc-d6fb-493b-9317-7fe5fcff5d22" targetNamespace="http://schemas.microsoft.com/office/2006/metadata/properties" ma:root="true" ma:fieldsID="83e70b9af5a50849640862abfdbfa005" ns2:_="">
    <xsd:import namespace="c755fccc-d6fb-493b-9317-7fe5fcff5d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55fccc-d6fb-493b-9317-7fe5fcff5d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0A85D1-E147-4611-97C6-BF65D12516E7}"/>
</file>

<file path=customXml/itemProps2.xml><?xml version="1.0" encoding="utf-8"?>
<ds:datastoreItem xmlns:ds="http://schemas.openxmlformats.org/officeDocument/2006/customXml" ds:itemID="{F95D9677-F806-483C-865E-8131E48FD996}"/>
</file>

<file path=customXml/itemProps3.xml><?xml version="1.0" encoding="utf-8"?>
<ds:datastoreItem xmlns:ds="http://schemas.openxmlformats.org/officeDocument/2006/customXml" ds:itemID="{7C4DDFC3-50B5-40C6-9911-A4F00A580D58}"/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89</Words>
  <Application>Microsoft Office PowerPoint</Application>
  <PresentationFormat>On-screen Show (4:3)</PresentationFormat>
  <Paragraphs>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Tema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34</cp:revision>
  <dcterms:created xsi:type="dcterms:W3CDTF">2022-10-12T06:16:55Z</dcterms:created>
  <dcterms:modified xsi:type="dcterms:W3CDTF">2023-11-01T10:46:00Z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0x010100CC49E5DA12DC8242B8EF958048A9CE17</vt:lpwstr>
  </property>
</Properties>
</file>