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2FF3-5688-47CE-B7D3-C46E5BB89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E929B-F860-400B-A9EC-7667C7E9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F280C-D1EE-4E85-8181-D627F726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B34-0184-4BCE-BB27-DA636FB9BA3F}" type="datetimeFigureOut">
              <a:rPr lang="en-US" smtClean="0"/>
              <a:t>2020-12-27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297B-C8AE-44E9-B80B-D02010AF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11709-374D-45D1-AC72-BB4EDD90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247-228D-483A-8BCB-AF2DD621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4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ADC7-0A7B-43D0-86C2-E605E7DC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D5AD6-DD67-4299-BE42-B79529B45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7316-B238-4DEB-96B5-EA933891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B34-0184-4BCE-BB27-DA636FB9BA3F}" type="datetimeFigureOut">
              <a:rPr lang="en-US" smtClean="0"/>
              <a:t>2020-12-27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660F-CC0D-44BB-8F9E-9CD7CC22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0572E-20DF-4758-BFC9-4B7BFD73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247-228D-483A-8BCB-AF2DD621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229D5-1B56-4C6A-BB56-90290DD7F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F6FBB-E6DB-4BB6-BB2A-A0165B421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3B5D-F270-4188-8361-C9D6A659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B34-0184-4BCE-BB27-DA636FB9BA3F}" type="datetimeFigureOut">
              <a:rPr lang="en-US" smtClean="0"/>
              <a:t>2020-12-27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0A2D-F39E-4BDB-993A-13A9713E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A4FEC-11CE-4D5C-A72C-3CF4C678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247-228D-483A-8BCB-AF2DD621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7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393D-4CBB-42E8-9A32-06AE5752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A4A8-811B-4D24-91BD-72F9F7EE3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A1B3B-BC23-43A9-B542-CA4A0B39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B34-0184-4BCE-BB27-DA636FB9BA3F}" type="datetimeFigureOut">
              <a:rPr lang="en-US" smtClean="0"/>
              <a:t>2020-12-27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FD65-E268-4975-8E14-E408F5D0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6F73-E4EF-4087-BA80-44AE5BB0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247-228D-483A-8BCB-AF2DD621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5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2250-E926-45A6-9DF3-54A2AC08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C41F-E513-4E73-A77C-1975D33E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26DA-4CE8-4284-8DE9-D0863E63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B34-0184-4BCE-BB27-DA636FB9BA3F}" type="datetimeFigureOut">
              <a:rPr lang="en-US" smtClean="0"/>
              <a:t>2020-12-27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D1A8-6F6F-4224-831B-CBCE2BF6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9A72-9EAA-442B-94B7-3D4BD8AE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247-228D-483A-8BCB-AF2DD621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F74E-8FD0-4D33-A910-CBA57F9F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9612-D2E2-4F46-98E4-02567019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BFCBE-A417-4621-A702-7909237F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A792-3402-4B4F-BEA9-90ADC0ED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B34-0184-4BCE-BB27-DA636FB9BA3F}" type="datetimeFigureOut">
              <a:rPr lang="en-US" smtClean="0"/>
              <a:t>2020-12-27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9ADD-1867-4261-9392-B12D0FD2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AD10A-9CC8-4A27-941C-3FCBD650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247-228D-483A-8BCB-AF2DD621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7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890B-7540-47DF-8223-7E4A0E75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003A-AFCE-40F9-B804-FEDCB6A4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1E685-5B55-449A-A31C-FF4CA51B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B6D86-1F22-463D-B082-F578B21AA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5AB0E-56EF-40D4-ADDD-53201E5F8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9CDAB-9825-4098-B4A8-FCF03AE7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B34-0184-4BCE-BB27-DA636FB9BA3F}" type="datetimeFigureOut">
              <a:rPr lang="en-US" smtClean="0"/>
              <a:t>2020-12-27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9ABCB-705C-41DE-B7AF-D297C9D6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BD39E-7F87-4F12-853F-729B1DAC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247-228D-483A-8BCB-AF2DD621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AFF3-9229-4C41-AE44-0AA96657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22B8A-7FD3-4CF6-9CA0-F555787F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B34-0184-4BCE-BB27-DA636FB9BA3F}" type="datetimeFigureOut">
              <a:rPr lang="en-US" smtClean="0"/>
              <a:t>2020-12-27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65C60-45F8-4321-AD4D-41C037F2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26B29-7335-46B5-995E-0FC48B15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247-228D-483A-8BCB-AF2DD621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B4E2A-D25F-4637-A8BE-48ABFD12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B34-0184-4BCE-BB27-DA636FB9BA3F}" type="datetimeFigureOut">
              <a:rPr lang="en-US" smtClean="0"/>
              <a:t>2020-12-27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BFE80-DE5C-428C-96C6-F39A966C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73177-38A7-4222-A9FE-3E5E11B8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247-228D-483A-8BCB-AF2DD621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0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2A13-F2C9-4BC4-921E-997A090C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2AD9-3677-4EEF-918C-D935EF55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FC6AF-D757-4186-AE6C-2C85045D4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920F2-2AF7-4550-8332-C50A317F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B34-0184-4BCE-BB27-DA636FB9BA3F}" type="datetimeFigureOut">
              <a:rPr lang="en-US" smtClean="0"/>
              <a:t>2020-12-27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49DA8-61BC-436D-BD53-038D6232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CE3E2-6BE9-4F25-9A4E-BDA14DEA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247-228D-483A-8BCB-AF2DD621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B892-C7F7-4790-B0E6-E6FFE08E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7F07B-5E5C-4FF3-9A76-09804E2B8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A1526-7460-4962-BC6A-5AEEFEAD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872FD-0B2B-4816-A7B8-4D7D4E4B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B34-0184-4BCE-BB27-DA636FB9BA3F}" type="datetimeFigureOut">
              <a:rPr lang="en-US" smtClean="0"/>
              <a:t>2020-12-27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46544-57BD-4C32-B435-4779CB29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8B5B0-5F3B-437A-9C20-148957CD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247-228D-483A-8BCB-AF2DD621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0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47D57-3B9F-442F-B3B1-CFD8265A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8EA45-CB08-4A30-9738-300531C94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8E0F-0043-42A5-AC07-DAAD7635A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4B34-0184-4BCE-BB27-DA636FB9BA3F}" type="datetimeFigureOut">
              <a:rPr lang="en-US" smtClean="0"/>
              <a:t>2020-12-27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C7AE-1674-4257-9F1E-8C058DE8F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5FDE-D377-4EB4-ACD3-085CB8A06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A247-228D-483A-8BCB-AF2DD621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AB8133E9-6F52-4349-9953-87CE114DAAB8}"/>
              </a:ext>
            </a:extLst>
          </p:cNvPr>
          <p:cNvSpPr/>
          <p:nvPr/>
        </p:nvSpPr>
        <p:spPr>
          <a:xfrm rot="16200000">
            <a:off x="4126992" y="2042160"/>
            <a:ext cx="768096" cy="548640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34FBA1-5722-425B-A844-B5BF51717D78}"/>
              </a:ext>
            </a:extLst>
          </p:cNvPr>
          <p:cNvSpPr/>
          <p:nvPr/>
        </p:nvSpPr>
        <p:spPr>
          <a:xfrm>
            <a:off x="4236720" y="1932431"/>
            <a:ext cx="134112" cy="76809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0CC74D-4E86-4836-A8FF-05F9A4F41048}"/>
                  </a:ext>
                </a:extLst>
              </p:cNvPr>
              <p:cNvSpPr txBox="1"/>
              <p:nvPr/>
            </p:nvSpPr>
            <p:spPr>
              <a:xfrm>
                <a:off x="4420501" y="1467795"/>
                <a:ext cx="18107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0CC74D-4E86-4836-A8FF-05F9A4F41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01" y="1467795"/>
                <a:ext cx="181075" cy="276999"/>
              </a:xfrm>
              <a:prstGeom prst="rect">
                <a:avLst/>
              </a:prstGeom>
              <a:blipFill>
                <a:blip r:embed="rId2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6F0185-3C5C-4A5E-91C5-7F283ACAF8E7}"/>
              </a:ext>
            </a:extLst>
          </p:cNvPr>
          <p:cNvCxnSpPr>
            <a:cxnSpLocks/>
          </p:cNvCxnSpPr>
          <p:nvPr/>
        </p:nvCxnSpPr>
        <p:spPr>
          <a:xfrm>
            <a:off x="4270247" y="1744794"/>
            <a:ext cx="481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D67E7-2F58-466E-894F-DD5A55FFA2CC}"/>
              </a:ext>
            </a:extLst>
          </p:cNvPr>
          <p:cNvCxnSpPr>
            <a:cxnSpLocks/>
          </p:cNvCxnSpPr>
          <p:nvPr/>
        </p:nvCxnSpPr>
        <p:spPr>
          <a:xfrm flipV="1">
            <a:off x="4904231" y="1897194"/>
            <a:ext cx="0" cy="8033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79572-A3CF-483E-A14E-A5F837CFB4BB}"/>
                  </a:ext>
                </a:extLst>
              </p:cNvPr>
              <p:cNvSpPr txBox="1"/>
              <p:nvPr/>
            </p:nvSpPr>
            <p:spPr>
              <a:xfrm>
                <a:off x="4932565" y="2160361"/>
                <a:ext cx="21993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879572-A3CF-483E-A14E-A5F837CFB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565" y="2160361"/>
                <a:ext cx="219932" cy="276999"/>
              </a:xfrm>
              <a:prstGeom prst="rect">
                <a:avLst/>
              </a:prstGeom>
              <a:blipFill>
                <a:blip r:embed="rId3"/>
                <a:stretch>
                  <a:fillRect l="-25000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66E915A-C832-4D3E-AF9D-9A760DB9F6FB}"/>
              </a:ext>
            </a:extLst>
          </p:cNvPr>
          <p:cNvSpPr txBox="1"/>
          <p:nvPr/>
        </p:nvSpPr>
        <p:spPr>
          <a:xfrm>
            <a:off x="3409955" y="2054870"/>
            <a:ext cx="82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Target</a:t>
            </a:r>
          </a:p>
          <a:p>
            <a:pPr algn="ctr"/>
            <a:r>
              <a:rPr lang="en-US" sz="1400" b="1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Material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F8984-B832-4C74-84ED-73AA6AE2DFF9}"/>
              </a:ext>
            </a:extLst>
          </p:cNvPr>
          <p:cNvSpPr txBox="1"/>
          <p:nvPr/>
        </p:nvSpPr>
        <p:spPr>
          <a:xfrm>
            <a:off x="3792347" y="2700528"/>
            <a:ext cx="1437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90000"/>
                  </a:schemeClr>
                </a:solidFill>
              </a:rPr>
              <a:t>X-ray Conversion</a:t>
            </a:r>
          </a:p>
          <a:p>
            <a:pPr algn="ctr"/>
            <a:r>
              <a:rPr lang="en-US" sz="1400" b="1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90000"/>
                  </a:schemeClr>
                </a:solidFill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134046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apezoid 11">
            <a:extLst>
              <a:ext uri="{FF2B5EF4-FFF2-40B4-BE49-F238E27FC236}">
                <a16:creationId xmlns:a16="http://schemas.microsoft.com/office/drawing/2014/main" id="{C4BD6C2E-5BD4-449E-8E20-5A8063D7507A}"/>
              </a:ext>
            </a:extLst>
          </p:cNvPr>
          <p:cNvSpPr/>
          <p:nvPr/>
        </p:nvSpPr>
        <p:spPr>
          <a:xfrm rot="16200000">
            <a:off x="3980928" y="1804364"/>
            <a:ext cx="2468184" cy="986265"/>
          </a:xfrm>
          <a:prstGeom prst="trapezoid">
            <a:avLst>
              <a:gd name="adj" fmla="val 82840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82AE7-90CD-4E8C-8A29-2457403B0120}"/>
              </a:ext>
            </a:extLst>
          </p:cNvPr>
          <p:cNvSpPr/>
          <p:nvPr/>
        </p:nvSpPr>
        <p:spPr>
          <a:xfrm>
            <a:off x="4779824" y="2198676"/>
            <a:ext cx="362128" cy="2356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B952C6FB-F161-48D7-AFDF-2CECC6BC2DAD}"/>
              </a:ext>
            </a:extLst>
          </p:cNvPr>
          <p:cNvSpPr/>
          <p:nvPr/>
        </p:nvSpPr>
        <p:spPr>
          <a:xfrm rot="16200000">
            <a:off x="4205478" y="1884831"/>
            <a:ext cx="2155969" cy="825331"/>
          </a:xfrm>
          <a:prstGeom prst="trapezoid">
            <a:avLst>
              <a:gd name="adj" fmla="val 828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591BD9-3968-4130-B291-14D5CE43C55D}"/>
              </a:ext>
            </a:extLst>
          </p:cNvPr>
          <p:cNvCxnSpPr>
            <a:cxnSpLocks/>
          </p:cNvCxnSpPr>
          <p:nvPr/>
        </p:nvCxnSpPr>
        <p:spPr>
          <a:xfrm flipH="1">
            <a:off x="2416029" y="2297499"/>
            <a:ext cx="565418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ylinder 3">
            <a:extLst>
              <a:ext uri="{FF2B5EF4-FFF2-40B4-BE49-F238E27FC236}">
                <a16:creationId xmlns:a16="http://schemas.microsoft.com/office/drawing/2014/main" id="{3BA63E6B-4611-4844-BC0D-98A7B727BC7F}"/>
              </a:ext>
            </a:extLst>
          </p:cNvPr>
          <p:cNvSpPr/>
          <p:nvPr/>
        </p:nvSpPr>
        <p:spPr>
          <a:xfrm rot="16200000">
            <a:off x="4126992" y="2042160"/>
            <a:ext cx="768096" cy="548640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6F7674-5251-47C2-A15B-706805770FC9}"/>
              </a:ext>
            </a:extLst>
          </p:cNvPr>
          <p:cNvSpPr/>
          <p:nvPr/>
        </p:nvSpPr>
        <p:spPr>
          <a:xfrm>
            <a:off x="4236720" y="1932431"/>
            <a:ext cx="134112" cy="76809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1DB82C7-1A7F-4853-A229-5AD9662E345A}"/>
              </a:ext>
            </a:extLst>
          </p:cNvPr>
          <p:cNvSpPr/>
          <p:nvPr/>
        </p:nvSpPr>
        <p:spPr>
          <a:xfrm>
            <a:off x="3076236" y="2179696"/>
            <a:ext cx="117335" cy="235605"/>
          </a:xfrm>
          <a:prstGeom prst="arc">
            <a:avLst>
              <a:gd name="adj1" fmla="val 17760671"/>
              <a:gd name="adj2" fmla="val 1666427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6FD53-3250-4B80-8DA7-6BB522741C4C}"/>
              </a:ext>
            </a:extLst>
          </p:cNvPr>
          <p:cNvSpPr/>
          <p:nvPr/>
        </p:nvSpPr>
        <p:spPr>
          <a:xfrm rot="19240879">
            <a:off x="4816543" y="1415020"/>
            <a:ext cx="796955" cy="7548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13759-EB7B-49B8-9865-5C48317A871B}"/>
              </a:ext>
            </a:extLst>
          </p:cNvPr>
          <p:cNvSpPr/>
          <p:nvPr/>
        </p:nvSpPr>
        <p:spPr>
          <a:xfrm rot="2359121" flipV="1">
            <a:off x="4816544" y="3104489"/>
            <a:ext cx="796955" cy="7548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0785F7-92E2-453C-8B04-8EDD5FE1A957}"/>
              </a:ext>
            </a:extLst>
          </p:cNvPr>
          <p:cNvSpPr txBox="1"/>
          <p:nvPr/>
        </p:nvSpPr>
        <p:spPr>
          <a:xfrm>
            <a:off x="3409955" y="2054870"/>
            <a:ext cx="82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Target</a:t>
            </a:r>
          </a:p>
          <a:p>
            <a:pPr algn="ctr"/>
            <a:r>
              <a:rPr lang="en-US" sz="1400" b="1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Material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871EB3-BBA8-4A13-B0C3-A29A07ADBD90}"/>
              </a:ext>
            </a:extLst>
          </p:cNvPr>
          <p:cNvSpPr txBox="1"/>
          <p:nvPr/>
        </p:nvSpPr>
        <p:spPr>
          <a:xfrm>
            <a:off x="3439432" y="2725962"/>
            <a:ext cx="1437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90000"/>
                  </a:schemeClr>
                </a:solidFill>
              </a:rPr>
              <a:t>X-ray Conversion</a:t>
            </a:r>
          </a:p>
          <a:p>
            <a:pPr algn="ctr"/>
            <a:r>
              <a:rPr lang="en-US" sz="1400" b="1" dirty="0">
                <a:ln>
                  <a:solidFill>
                    <a:sysClr val="windowText" lastClr="000000"/>
                  </a:solidFill>
                </a:ln>
                <a:solidFill>
                  <a:schemeClr val="bg2">
                    <a:lumMod val="90000"/>
                  </a:schemeClr>
                </a:solidFill>
              </a:rPr>
              <a:t>Material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6B6122-0206-46A6-BD8B-569D0735E476}"/>
              </a:ext>
            </a:extLst>
          </p:cNvPr>
          <p:cNvSpPr txBox="1"/>
          <p:nvPr/>
        </p:nvSpPr>
        <p:spPr>
          <a:xfrm>
            <a:off x="5664168" y="273398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</a:rPr>
              <a:t>Shield Cone</a:t>
            </a:r>
          </a:p>
          <a:p>
            <a:pPr algn="ctr"/>
            <a:r>
              <a:rPr lang="en-US" sz="1400" b="1" dirty="0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</a:rPr>
              <a:t>Material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AE22D3-4968-4669-B5FA-1858FAD85494}"/>
              </a:ext>
            </a:extLst>
          </p:cNvPr>
          <p:cNvSpPr txBox="1"/>
          <p:nvPr/>
        </p:nvSpPr>
        <p:spPr>
          <a:xfrm>
            <a:off x="4314492" y="957901"/>
            <a:ext cx="1112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ysClr val="windowText" lastClr="000000"/>
                  </a:solidFill>
                </a:ln>
              </a:rPr>
              <a:t>X-ray Source</a:t>
            </a:r>
          </a:p>
          <a:p>
            <a:pPr algn="ctr"/>
            <a:r>
              <a:rPr lang="en-US" sz="1400" b="1" dirty="0">
                <a:ln>
                  <a:solidFill>
                    <a:sysClr val="windowText" lastClr="000000"/>
                  </a:solidFill>
                </a:ln>
              </a:rPr>
              <a:t>Foil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B46E79-0602-42A5-98A4-246D0B775918}"/>
              </a:ext>
            </a:extLst>
          </p:cNvPr>
          <p:cNvGrpSpPr/>
          <p:nvPr/>
        </p:nvGrpSpPr>
        <p:grpSpPr>
          <a:xfrm rot="5400000">
            <a:off x="8749634" y="1662704"/>
            <a:ext cx="1437396" cy="1307549"/>
            <a:chOff x="4038597" y="1376363"/>
            <a:chExt cx="785813" cy="685229"/>
          </a:xfrm>
        </p:grpSpPr>
        <p:sp>
          <p:nvSpPr>
            <p:cNvPr id="28" name="Partial Circle 27">
              <a:extLst>
                <a:ext uri="{FF2B5EF4-FFF2-40B4-BE49-F238E27FC236}">
                  <a16:creationId xmlns:a16="http://schemas.microsoft.com/office/drawing/2014/main" id="{B6EED574-B96D-406C-A3D1-F45571944A82}"/>
                </a:ext>
              </a:extLst>
            </p:cNvPr>
            <p:cNvSpPr/>
            <p:nvPr/>
          </p:nvSpPr>
          <p:spPr>
            <a:xfrm>
              <a:off x="4038597" y="1376363"/>
              <a:ext cx="785813" cy="671513"/>
            </a:xfrm>
            <a:prstGeom prst="pie">
              <a:avLst>
                <a:gd name="adj1" fmla="val 3650426"/>
                <a:gd name="adj2" fmla="val 715006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859379C-D707-4C58-8BD2-3563A08E719E}"/>
                </a:ext>
              </a:extLst>
            </p:cNvPr>
            <p:cNvSpPr/>
            <p:nvPr/>
          </p:nvSpPr>
          <p:spPr>
            <a:xfrm>
              <a:off x="4352925" y="1988377"/>
              <a:ext cx="152400" cy="7143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777E07-8FCD-44B3-A2FD-E1EF2FACC9EA}"/>
                </a:ext>
              </a:extLst>
            </p:cNvPr>
            <p:cNvSpPr/>
            <p:nvPr/>
          </p:nvSpPr>
          <p:spPr>
            <a:xfrm>
              <a:off x="4406265" y="2034160"/>
              <a:ext cx="45719" cy="27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346D4B9-2267-4C8E-940A-58C2B9A51613}"/>
              </a:ext>
            </a:extLst>
          </p:cNvPr>
          <p:cNvSpPr txBox="1"/>
          <p:nvPr/>
        </p:nvSpPr>
        <p:spPr>
          <a:xfrm>
            <a:off x="8497942" y="1624654"/>
            <a:ext cx="1624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ysClr val="windowText" lastClr="000000"/>
                  </a:solidFill>
                </a:ln>
              </a:rPr>
              <a:t>X-ray Spectrometer</a:t>
            </a:r>
          </a:p>
        </p:txBody>
      </p:sp>
    </p:spTree>
    <p:extLst>
      <p:ext uri="{BB962C8B-B14F-4D97-AF65-F5344CB8AC3E}">
        <p14:creationId xmlns:p14="http://schemas.microsoft.com/office/powerpoint/2010/main" val="264253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801D91-C373-4D39-89CF-881A11796D3A}"/>
              </a:ext>
            </a:extLst>
          </p:cNvPr>
          <p:cNvCxnSpPr>
            <a:cxnSpLocks/>
          </p:cNvCxnSpPr>
          <p:nvPr/>
        </p:nvCxnSpPr>
        <p:spPr>
          <a:xfrm flipH="1">
            <a:off x="906308" y="2515612"/>
            <a:ext cx="977922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FD006B-5BAC-427E-9ED4-B3C4C367F953}"/>
              </a:ext>
            </a:extLst>
          </p:cNvPr>
          <p:cNvCxnSpPr>
            <a:cxnSpLocks/>
          </p:cNvCxnSpPr>
          <p:nvPr/>
        </p:nvCxnSpPr>
        <p:spPr>
          <a:xfrm>
            <a:off x="4673151" y="1421112"/>
            <a:ext cx="15334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9FCF5CE-A7BA-47A8-A770-530FC8BB055D}"/>
              </a:ext>
            </a:extLst>
          </p:cNvPr>
          <p:cNvSpPr/>
          <p:nvPr/>
        </p:nvSpPr>
        <p:spPr>
          <a:xfrm>
            <a:off x="4673151" y="1602223"/>
            <a:ext cx="1533441" cy="1877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111E99-2DF7-4524-BCCC-B6CF04F3BB66}"/>
                  </a:ext>
                </a:extLst>
              </p:cNvPr>
              <p:cNvSpPr txBox="1"/>
              <p:nvPr/>
            </p:nvSpPr>
            <p:spPr>
              <a:xfrm>
                <a:off x="5349333" y="1282612"/>
                <a:ext cx="18107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111E99-2DF7-4524-BCCC-B6CF04F3B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333" y="1282612"/>
                <a:ext cx="181075" cy="276999"/>
              </a:xfrm>
              <a:prstGeom prst="rect">
                <a:avLst/>
              </a:prstGeom>
              <a:blipFill>
                <a:blip r:embed="rId2"/>
                <a:stretch>
                  <a:fillRect l="-34483" r="-275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8BB9EB-2E08-4C26-8285-FF0EF791B59B}"/>
              </a:ext>
            </a:extLst>
          </p:cNvPr>
          <p:cNvCxnSpPr>
            <a:cxnSpLocks/>
          </p:cNvCxnSpPr>
          <p:nvPr/>
        </p:nvCxnSpPr>
        <p:spPr>
          <a:xfrm flipV="1">
            <a:off x="6361991" y="1602224"/>
            <a:ext cx="0" cy="18267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39A83E-06AA-40A2-95FB-1775803C6EC9}"/>
                  </a:ext>
                </a:extLst>
              </p:cNvPr>
              <p:cNvSpPr txBox="1"/>
              <p:nvPr/>
            </p:nvSpPr>
            <p:spPr>
              <a:xfrm>
                <a:off x="6252025" y="2402399"/>
                <a:ext cx="21993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39A83E-06AA-40A2-95FB-1775803C6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2402399"/>
                <a:ext cx="219932" cy="276999"/>
              </a:xfrm>
              <a:prstGeom prst="rect">
                <a:avLst/>
              </a:prstGeom>
              <a:blipFill>
                <a:blip r:embed="rId3"/>
                <a:stretch>
                  <a:fillRect l="-27778" r="-19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3D073DC5-6777-4DF2-87F1-30D625A2F0D9}"/>
              </a:ext>
            </a:extLst>
          </p:cNvPr>
          <p:cNvSpPr/>
          <p:nvPr/>
        </p:nvSpPr>
        <p:spPr>
          <a:xfrm>
            <a:off x="809203" y="3321781"/>
            <a:ext cx="542167" cy="525982"/>
          </a:xfrm>
          <a:prstGeom prst="irregularSeal1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0CA747-ADB4-45DD-8449-1C229521D7B1}"/>
              </a:ext>
            </a:extLst>
          </p:cNvPr>
          <p:cNvCxnSpPr>
            <a:cxnSpLocks/>
          </p:cNvCxnSpPr>
          <p:nvPr/>
        </p:nvCxnSpPr>
        <p:spPr>
          <a:xfrm flipV="1">
            <a:off x="1070762" y="1325145"/>
            <a:ext cx="8708463" cy="2259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EBC354-1599-4604-AAA3-508F180A06D0}"/>
              </a:ext>
            </a:extLst>
          </p:cNvPr>
          <p:cNvGrpSpPr/>
          <p:nvPr/>
        </p:nvGrpSpPr>
        <p:grpSpPr>
          <a:xfrm rot="3800204">
            <a:off x="9716440" y="330955"/>
            <a:ext cx="1437396" cy="1307549"/>
            <a:chOff x="4038597" y="1376363"/>
            <a:chExt cx="785813" cy="685229"/>
          </a:xfrm>
        </p:grpSpPr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FE30CCAD-2372-4A64-93A7-6864EB37AC92}"/>
                </a:ext>
              </a:extLst>
            </p:cNvPr>
            <p:cNvSpPr/>
            <p:nvPr/>
          </p:nvSpPr>
          <p:spPr>
            <a:xfrm>
              <a:off x="4038597" y="1376363"/>
              <a:ext cx="785813" cy="671513"/>
            </a:xfrm>
            <a:prstGeom prst="pie">
              <a:avLst>
                <a:gd name="adj1" fmla="val 3650426"/>
                <a:gd name="adj2" fmla="val 715006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F5D00D-F34C-4E4C-ACA0-8D141F8D93CC}"/>
                </a:ext>
              </a:extLst>
            </p:cNvPr>
            <p:cNvSpPr/>
            <p:nvPr/>
          </p:nvSpPr>
          <p:spPr>
            <a:xfrm>
              <a:off x="4352925" y="1988377"/>
              <a:ext cx="152400" cy="7143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33CF20A-B7FB-46A2-9C21-642F36177AE2}"/>
                </a:ext>
              </a:extLst>
            </p:cNvPr>
            <p:cNvSpPr/>
            <p:nvPr/>
          </p:nvSpPr>
          <p:spPr>
            <a:xfrm>
              <a:off x="4406265" y="2034160"/>
              <a:ext cx="45719" cy="27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73A92EA-3CF0-4208-9BA3-C5C3C0119E01}"/>
              </a:ext>
            </a:extLst>
          </p:cNvPr>
          <p:cNvSpPr/>
          <p:nvPr/>
        </p:nvSpPr>
        <p:spPr>
          <a:xfrm>
            <a:off x="4673150" y="1601212"/>
            <a:ext cx="1533413" cy="4268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9A581F-2FC9-4F6A-9FB7-898FB184B97E}"/>
              </a:ext>
            </a:extLst>
          </p:cNvPr>
          <p:cNvSpPr/>
          <p:nvPr/>
        </p:nvSpPr>
        <p:spPr>
          <a:xfrm>
            <a:off x="4673150" y="3052728"/>
            <a:ext cx="1533413" cy="4268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6D41BA-2D00-4137-A9AF-E24786A9F747}"/>
              </a:ext>
            </a:extLst>
          </p:cNvPr>
          <p:cNvCxnSpPr/>
          <p:nvPr/>
        </p:nvCxnSpPr>
        <p:spPr>
          <a:xfrm flipV="1">
            <a:off x="6087908" y="2795798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D39BFF-910A-4ADA-B949-ECA7AC34FC56}"/>
              </a:ext>
            </a:extLst>
          </p:cNvPr>
          <p:cNvCxnSpPr/>
          <p:nvPr/>
        </p:nvCxnSpPr>
        <p:spPr>
          <a:xfrm flipV="1">
            <a:off x="5893699" y="2795798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D4D1E7-79E6-4351-A3C3-C55161EB2F8F}"/>
              </a:ext>
            </a:extLst>
          </p:cNvPr>
          <p:cNvCxnSpPr/>
          <p:nvPr/>
        </p:nvCxnSpPr>
        <p:spPr>
          <a:xfrm flipV="1">
            <a:off x="5706234" y="2795798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D7A1DD-F8AD-4DD9-8156-840570C0CF74}"/>
              </a:ext>
            </a:extLst>
          </p:cNvPr>
          <p:cNvCxnSpPr/>
          <p:nvPr/>
        </p:nvCxnSpPr>
        <p:spPr>
          <a:xfrm flipV="1">
            <a:off x="5516568" y="2795798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FCCE07-2ACB-43A8-8B45-783A665A3E40}"/>
              </a:ext>
            </a:extLst>
          </p:cNvPr>
          <p:cNvCxnSpPr/>
          <p:nvPr/>
        </p:nvCxnSpPr>
        <p:spPr>
          <a:xfrm flipV="1">
            <a:off x="5322359" y="2795798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765CA7-4662-40FC-B9EC-DDAB01A321DA}"/>
              </a:ext>
            </a:extLst>
          </p:cNvPr>
          <p:cNvCxnSpPr/>
          <p:nvPr/>
        </p:nvCxnSpPr>
        <p:spPr>
          <a:xfrm flipV="1">
            <a:off x="5134894" y="2795798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7942AF-AF5B-461D-9C10-A1FD77A2CA3F}"/>
              </a:ext>
            </a:extLst>
          </p:cNvPr>
          <p:cNvCxnSpPr/>
          <p:nvPr/>
        </p:nvCxnSpPr>
        <p:spPr>
          <a:xfrm flipV="1">
            <a:off x="5138940" y="2795798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74C796-A08E-4A68-9F87-6959DB9DBE6A}"/>
              </a:ext>
            </a:extLst>
          </p:cNvPr>
          <p:cNvCxnSpPr/>
          <p:nvPr/>
        </p:nvCxnSpPr>
        <p:spPr>
          <a:xfrm flipV="1">
            <a:off x="4944731" y="2795798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1B1780-8DC6-44BF-B5A4-869013D394D4}"/>
              </a:ext>
            </a:extLst>
          </p:cNvPr>
          <p:cNvCxnSpPr/>
          <p:nvPr/>
        </p:nvCxnSpPr>
        <p:spPr>
          <a:xfrm flipV="1">
            <a:off x="4757266" y="2795798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526EF3-E0EA-4743-BBE7-3BEE2EC0CF3D}"/>
              </a:ext>
            </a:extLst>
          </p:cNvPr>
          <p:cNvCxnSpPr>
            <a:cxnSpLocks/>
          </p:cNvCxnSpPr>
          <p:nvPr/>
        </p:nvCxnSpPr>
        <p:spPr>
          <a:xfrm>
            <a:off x="6096000" y="1863866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845ADF-C1F3-4633-BEBE-8FC8023D76DF}"/>
              </a:ext>
            </a:extLst>
          </p:cNvPr>
          <p:cNvCxnSpPr>
            <a:cxnSpLocks/>
          </p:cNvCxnSpPr>
          <p:nvPr/>
        </p:nvCxnSpPr>
        <p:spPr>
          <a:xfrm>
            <a:off x="5901791" y="1863866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F7B235-AAAE-45D8-8861-DF42B37F2BB7}"/>
              </a:ext>
            </a:extLst>
          </p:cNvPr>
          <p:cNvCxnSpPr>
            <a:cxnSpLocks/>
          </p:cNvCxnSpPr>
          <p:nvPr/>
        </p:nvCxnSpPr>
        <p:spPr>
          <a:xfrm>
            <a:off x="5714326" y="1863866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19B07C-7229-465F-927E-6916BBFDE35F}"/>
              </a:ext>
            </a:extLst>
          </p:cNvPr>
          <p:cNvCxnSpPr>
            <a:cxnSpLocks/>
          </p:cNvCxnSpPr>
          <p:nvPr/>
        </p:nvCxnSpPr>
        <p:spPr>
          <a:xfrm>
            <a:off x="5524660" y="1863866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08D5F3-7D1F-4368-A97F-A409110DE090}"/>
              </a:ext>
            </a:extLst>
          </p:cNvPr>
          <p:cNvCxnSpPr>
            <a:cxnSpLocks/>
          </p:cNvCxnSpPr>
          <p:nvPr/>
        </p:nvCxnSpPr>
        <p:spPr>
          <a:xfrm>
            <a:off x="5330451" y="1863866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BB368F-B01C-4308-94A2-B39499A5DD23}"/>
              </a:ext>
            </a:extLst>
          </p:cNvPr>
          <p:cNvCxnSpPr>
            <a:cxnSpLocks/>
          </p:cNvCxnSpPr>
          <p:nvPr/>
        </p:nvCxnSpPr>
        <p:spPr>
          <a:xfrm>
            <a:off x="5142986" y="1863866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8B65AD-90DC-4B08-A70D-9D64FD64D791}"/>
              </a:ext>
            </a:extLst>
          </p:cNvPr>
          <p:cNvCxnSpPr>
            <a:cxnSpLocks/>
          </p:cNvCxnSpPr>
          <p:nvPr/>
        </p:nvCxnSpPr>
        <p:spPr>
          <a:xfrm>
            <a:off x="5147032" y="1863866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23A8FC-B7E9-46E6-BB67-2AC23CB6801D}"/>
              </a:ext>
            </a:extLst>
          </p:cNvPr>
          <p:cNvCxnSpPr>
            <a:cxnSpLocks/>
          </p:cNvCxnSpPr>
          <p:nvPr/>
        </p:nvCxnSpPr>
        <p:spPr>
          <a:xfrm>
            <a:off x="4952823" y="1863866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F184AD-B212-45B0-815A-56D1C586BD67}"/>
              </a:ext>
            </a:extLst>
          </p:cNvPr>
          <p:cNvCxnSpPr>
            <a:cxnSpLocks/>
          </p:cNvCxnSpPr>
          <p:nvPr/>
        </p:nvCxnSpPr>
        <p:spPr>
          <a:xfrm>
            <a:off x="4765358" y="1863866"/>
            <a:ext cx="0" cy="3965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B47C467-8087-4E1A-B898-41B43AA681E1}"/>
              </a:ext>
            </a:extLst>
          </p:cNvPr>
          <p:cNvSpPr txBox="1"/>
          <p:nvPr/>
        </p:nvSpPr>
        <p:spPr>
          <a:xfrm>
            <a:off x="4614130" y="1636387"/>
            <a:ext cx="161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Shocked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B563CF-2645-44ED-8FA5-065DD5A36614}"/>
              </a:ext>
            </a:extLst>
          </p:cNvPr>
          <p:cNvSpPr txBox="1"/>
          <p:nvPr/>
        </p:nvSpPr>
        <p:spPr>
          <a:xfrm>
            <a:off x="4627098" y="2328779"/>
            <a:ext cx="161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Un-Shocked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6FB97C-68AB-45BE-A310-AF559DD7D560}"/>
              </a:ext>
            </a:extLst>
          </p:cNvPr>
          <p:cNvSpPr txBox="1"/>
          <p:nvPr/>
        </p:nvSpPr>
        <p:spPr>
          <a:xfrm>
            <a:off x="4627098" y="3095632"/>
            <a:ext cx="161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Shocked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071666-1D81-4B0F-909D-63D02EEB20A5}"/>
              </a:ext>
            </a:extLst>
          </p:cNvPr>
          <p:cNvSpPr txBox="1"/>
          <p:nvPr/>
        </p:nvSpPr>
        <p:spPr>
          <a:xfrm rot="20736245">
            <a:off x="2130403" y="2787521"/>
            <a:ext cx="161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Protons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E54CBC-6DEE-46A1-ABBA-FDB108CB7967}"/>
              </a:ext>
            </a:extLst>
          </p:cNvPr>
          <p:cNvSpPr txBox="1"/>
          <p:nvPr/>
        </p:nvSpPr>
        <p:spPr>
          <a:xfrm>
            <a:off x="262221" y="3791652"/>
            <a:ext cx="161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ysClr val="windowText" lastClr="000000"/>
                  </a:solidFill>
                </a:ln>
              </a:rPr>
              <a:t>Proton Source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E0EDE8-15DB-4563-81E5-5408CB0AE369}"/>
              </a:ext>
            </a:extLst>
          </p:cNvPr>
          <p:cNvSpPr txBox="1"/>
          <p:nvPr/>
        </p:nvSpPr>
        <p:spPr>
          <a:xfrm>
            <a:off x="9227793" y="1483671"/>
            <a:ext cx="1617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ysClr val="windowText" lastClr="000000"/>
                  </a:solidFill>
                </a:ln>
              </a:rPr>
              <a:t>WRF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8779CBB4-C310-4AD4-9EBC-6CFDF1F25E55}"/>
              </a:ext>
            </a:extLst>
          </p:cNvPr>
          <p:cNvSpPr/>
          <p:nvPr/>
        </p:nvSpPr>
        <p:spPr>
          <a:xfrm>
            <a:off x="2354782" y="2402399"/>
            <a:ext cx="117335" cy="235605"/>
          </a:xfrm>
          <a:prstGeom prst="arc">
            <a:avLst>
              <a:gd name="adj1" fmla="val 17760671"/>
              <a:gd name="adj2" fmla="val 1666427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CEB7E9-8DBB-4DA1-A292-3D8FA6328D96}"/>
                  </a:ext>
                </a:extLst>
              </p:cNvPr>
              <p:cNvSpPr txBox="1"/>
              <p:nvPr/>
            </p:nvSpPr>
            <p:spPr>
              <a:xfrm>
                <a:off x="6682266" y="2190279"/>
                <a:ext cx="833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CEB7E9-8DBB-4DA1-A292-3D8FA632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66" y="2190279"/>
                <a:ext cx="833883" cy="276999"/>
              </a:xfrm>
              <a:prstGeom prst="rect">
                <a:avLst/>
              </a:prstGeom>
              <a:blipFill>
                <a:blip r:embed="rId4"/>
                <a:stretch>
                  <a:fillRect l="-5839" r="-656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11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16360</TotalTime>
  <Words>33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lahmann</dc:creator>
  <cp:lastModifiedBy>lahmann</cp:lastModifiedBy>
  <cp:revision>8</cp:revision>
  <dcterms:created xsi:type="dcterms:W3CDTF">2020-12-17T18:17:03Z</dcterms:created>
  <dcterms:modified xsi:type="dcterms:W3CDTF">2021-01-07T21:25:54Z</dcterms:modified>
</cp:coreProperties>
</file>