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CCE7-BEE3-43D8-91D8-1C16886B9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04FF6-D2C6-4DFA-9DDF-3A62BC919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531F-08A9-4F2D-8D7F-7685C74D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58F3-C2FC-427E-92E1-3227B291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8480-1550-41C0-8018-DC0E9F2A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6A3-9FA5-43E9-AC76-0E5CFEB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B02E8-0688-4C61-B2D1-12A2B826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25D7-50E9-4956-992F-4D1ED457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BE95-8E01-4E95-B88A-1D7D63A1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6CD4-AF4D-4D62-B7C8-78E63EFC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8CA76-EF8D-4560-BD31-906C72B1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D2D97-0FAE-4A11-BA3D-0ED712C4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9F32-374D-4E12-9042-282E8321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8204-EC41-49A3-9259-579C9F4B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4F21-6BA2-44FB-83A9-6FF3CA5A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AA39-C104-4D5F-9754-2ACBBE27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9AC3-3F0C-485E-9A9A-29B08B5F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9B341-4BC3-481A-A814-F4BBC94B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4E459-DA7E-4BB7-B17C-7FC5BE2D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1515-99FC-4182-A588-9DB33AE0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BE41-8684-46F7-9974-C09D5F3B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DB63-DBC9-4707-AFAA-1D45C99C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7957-D03A-4D9C-83A9-2F365BC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57E7-6272-4B91-8F54-C045973F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9DE1-C24D-40BF-964C-99064E50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0FC6-686D-46BB-AC8A-0D7677A0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3CD5-29B8-4AF5-889C-2E19DA0C2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A68E2-EC4B-47FC-BB8A-462FBF93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0F41F-42BD-4057-BC51-A2C3645B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A6281-3004-4343-A881-75C122C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0CB68-C0A7-4B46-AFEB-3C804367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D5C7-D531-4A24-9D52-6C21E613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197C1-A453-4730-B111-C008481F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DD266-15A5-496F-84D8-061C11C61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2F608-5F86-4E06-B1FB-F257756E3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71EBC-DCED-4070-B6B8-A879A6C3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8EA49-D239-471B-8B31-A5B5D714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B6C3B-E6D1-4873-982D-39486930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1199F-F04B-4BD3-B79F-3451585D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7252-0646-4953-A22F-105E3792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1904B-F666-4E16-9E27-BEE096CB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4E05C-AE7E-429E-8E42-2656BA6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43B0F-CD5E-4D2A-BF14-B4614AEE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FFE53-247E-4490-9AE0-A94CF09B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DCA94-3C46-45A4-B7BF-E2752E98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88A39-C0CD-4FE2-A359-5A797F41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9D03-6401-4313-8E3D-75F1E2D5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3D1A-2431-47C5-834F-5BFD2C94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6446F-9F7D-4019-A5A1-4C9D04B5C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54BF-BAF4-407C-BE57-C782A96D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03A1C-6BDE-4FA6-B3B6-B57A2D58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F99D-68B9-449F-9732-558C6238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51C3-7FAE-44C8-A735-5C48CB7C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0FC2C-40C6-4EB0-86C4-99E34B48E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A5692-95F0-4987-86F0-895D5BED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5A363-4F31-425D-A6CC-3F9F78ED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3EE51-459E-4959-8B16-5AC4861C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FD958-6174-41DD-8808-1AFB0D91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AA01C-3FE6-415F-B299-CBD5C42D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CBE87-F446-469F-99A0-49F7775A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C46-D10C-486F-92DD-DC017C355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E29C-FA27-4022-ACE0-62F5A0AEEA53}" type="datetimeFigureOut">
              <a:rPr lang="en-US" smtClean="0"/>
              <a:t>2020-03-09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9E1-F564-48BC-895B-00CDE0CE8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C03E-769C-475B-80E0-E7D61BAC7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5770-A976-492F-ABD9-356D2A6C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D5269C1-90EA-4E3A-808C-B3E6C2B21FE9}"/>
              </a:ext>
            </a:extLst>
          </p:cNvPr>
          <p:cNvSpPr/>
          <p:nvPr/>
        </p:nvSpPr>
        <p:spPr>
          <a:xfrm>
            <a:off x="4782204" y="3815968"/>
            <a:ext cx="105103" cy="530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4790A-9666-462D-8357-3936DD249134}"/>
              </a:ext>
            </a:extLst>
          </p:cNvPr>
          <p:cNvSpPr/>
          <p:nvPr/>
        </p:nvSpPr>
        <p:spPr>
          <a:xfrm>
            <a:off x="1734207" y="830317"/>
            <a:ext cx="105103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D06C0C-85F3-4268-901F-C1F9E20B887C}"/>
              </a:ext>
            </a:extLst>
          </p:cNvPr>
          <p:cNvCxnSpPr>
            <a:stCxn id="4" idx="3"/>
          </p:cNvCxnSpPr>
          <p:nvPr/>
        </p:nvCxnSpPr>
        <p:spPr>
          <a:xfrm flipV="1">
            <a:off x="1839310" y="1177159"/>
            <a:ext cx="299544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2A60B43-B79E-4A2E-965C-FB03E4C081E1}"/>
              </a:ext>
            </a:extLst>
          </p:cNvPr>
          <p:cNvSpPr/>
          <p:nvPr/>
        </p:nvSpPr>
        <p:spPr>
          <a:xfrm>
            <a:off x="4782207" y="830316"/>
            <a:ext cx="105103" cy="7672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2C8192-E282-478C-B71D-B9EA8D53DF2D}"/>
              </a:ext>
            </a:extLst>
          </p:cNvPr>
          <p:cNvCxnSpPr>
            <a:cxnSpLocks/>
          </p:cNvCxnSpPr>
          <p:nvPr/>
        </p:nvCxnSpPr>
        <p:spPr>
          <a:xfrm flipH="1">
            <a:off x="4834758" y="1361088"/>
            <a:ext cx="18708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72AC03-B7DC-41BC-A839-CECA063AC543}"/>
              </a:ext>
            </a:extLst>
          </p:cNvPr>
          <p:cNvCxnSpPr>
            <a:cxnSpLocks/>
          </p:cNvCxnSpPr>
          <p:nvPr/>
        </p:nvCxnSpPr>
        <p:spPr>
          <a:xfrm flipH="1" flipV="1">
            <a:off x="1839310" y="942511"/>
            <a:ext cx="2995448" cy="4290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E1A3A-BE82-4A68-81B8-69EC79A9814A}"/>
              </a:ext>
            </a:extLst>
          </p:cNvPr>
          <p:cNvCxnSpPr>
            <a:cxnSpLocks/>
          </p:cNvCxnSpPr>
          <p:nvPr/>
        </p:nvCxnSpPr>
        <p:spPr>
          <a:xfrm flipH="1">
            <a:off x="3831021" y="1361088"/>
            <a:ext cx="1003737" cy="530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C12D13-25DC-4113-965D-9B33650BBD8C}"/>
              </a:ext>
            </a:extLst>
          </p:cNvPr>
          <p:cNvSpPr txBox="1"/>
          <p:nvPr/>
        </p:nvSpPr>
        <p:spPr>
          <a:xfrm>
            <a:off x="4964317" y="1022534"/>
            <a:ext cx="1611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Incident neutron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24CB8-C5E4-44B2-A590-E0944E594DF9}"/>
              </a:ext>
            </a:extLst>
          </p:cNvPr>
          <p:cNvSpPr txBox="1"/>
          <p:nvPr/>
        </p:nvSpPr>
        <p:spPr>
          <a:xfrm rot="483825">
            <a:off x="2391705" y="798452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</a:rPr>
              <a:t>Recoil 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EEF859-27E6-490C-ABE6-11B729D14D23}"/>
              </a:ext>
            </a:extLst>
          </p:cNvPr>
          <p:cNvSpPr txBox="1"/>
          <p:nvPr/>
        </p:nvSpPr>
        <p:spPr>
          <a:xfrm>
            <a:off x="4093305" y="536026"/>
            <a:ext cx="148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</a:rPr>
              <a:t>Conversion Foil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1F621C-C472-46C6-9434-EA8B3C202623}"/>
              </a:ext>
            </a:extLst>
          </p:cNvPr>
          <p:cNvSpPr txBox="1"/>
          <p:nvPr/>
        </p:nvSpPr>
        <p:spPr>
          <a:xfrm>
            <a:off x="1323875" y="518039"/>
            <a:ext cx="9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Detector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1FCB106-24F4-47B1-9950-63843225B1B2}"/>
              </a:ext>
            </a:extLst>
          </p:cNvPr>
          <p:cNvSpPr/>
          <p:nvPr/>
        </p:nvSpPr>
        <p:spPr>
          <a:xfrm>
            <a:off x="1991924" y="1084399"/>
            <a:ext cx="105103" cy="199075"/>
          </a:xfrm>
          <a:prstGeom prst="arc">
            <a:avLst>
              <a:gd name="adj1" fmla="val 13784336"/>
              <a:gd name="adj2" fmla="val 10002249"/>
            </a:avLst>
          </a:prstGeom>
          <a:ln cap="rnd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3EF45-3390-4F00-8C98-D9EFD803D76C}"/>
              </a:ext>
            </a:extLst>
          </p:cNvPr>
          <p:cNvSpPr/>
          <p:nvPr/>
        </p:nvSpPr>
        <p:spPr>
          <a:xfrm>
            <a:off x="1734207" y="2943951"/>
            <a:ext cx="105103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4D3D21-5D73-4C2D-9ADC-94A2DCB3A95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839310" y="3327578"/>
            <a:ext cx="362423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4AE128D-A95B-40E9-A6A2-B24EBABA7611}"/>
              </a:ext>
            </a:extLst>
          </p:cNvPr>
          <p:cNvSpPr/>
          <p:nvPr/>
        </p:nvSpPr>
        <p:spPr>
          <a:xfrm>
            <a:off x="4782205" y="2347490"/>
            <a:ext cx="105103" cy="530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8FD90F-C897-47D3-AD93-2FC255B27E40}"/>
              </a:ext>
            </a:extLst>
          </p:cNvPr>
          <p:cNvCxnSpPr>
            <a:cxnSpLocks/>
          </p:cNvCxnSpPr>
          <p:nvPr/>
        </p:nvCxnSpPr>
        <p:spPr>
          <a:xfrm flipH="1">
            <a:off x="4834758" y="3916410"/>
            <a:ext cx="18708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1C0588-D778-4D92-8CFA-76A2547FB5B3}"/>
              </a:ext>
            </a:extLst>
          </p:cNvPr>
          <p:cNvCxnSpPr>
            <a:cxnSpLocks/>
          </p:cNvCxnSpPr>
          <p:nvPr/>
        </p:nvCxnSpPr>
        <p:spPr>
          <a:xfrm flipH="1" flipV="1">
            <a:off x="1839309" y="3111636"/>
            <a:ext cx="3047999" cy="8135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471F4F-C01E-4D63-9D12-FE2574695321}"/>
              </a:ext>
            </a:extLst>
          </p:cNvPr>
          <p:cNvCxnSpPr>
            <a:cxnSpLocks/>
          </p:cNvCxnSpPr>
          <p:nvPr/>
        </p:nvCxnSpPr>
        <p:spPr>
          <a:xfrm flipH="1">
            <a:off x="4332889" y="3926918"/>
            <a:ext cx="501867" cy="628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16DA8D-DE4E-419A-A3EE-821DFBAB7018}"/>
              </a:ext>
            </a:extLst>
          </p:cNvPr>
          <p:cNvSpPr txBox="1"/>
          <p:nvPr/>
        </p:nvSpPr>
        <p:spPr>
          <a:xfrm>
            <a:off x="4990592" y="3903323"/>
            <a:ext cx="1611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Incident neutron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88ADEC-6C72-4397-8723-DF653482F2A8}"/>
              </a:ext>
            </a:extLst>
          </p:cNvPr>
          <p:cNvSpPr txBox="1"/>
          <p:nvPr/>
        </p:nvSpPr>
        <p:spPr>
          <a:xfrm rot="940018">
            <a:off x="2893126" y="3493690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</a:rPr>
              <a:t>Recoil 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7DE30F-2079-4500-A64D-B98B619A95B9}"/>
              </a:ext>
            </a:extLst>
          </p:cNvPr>
          <p:cNvSpPr txBox="1"/>
          <p:nvPr/>
        </p:nvSpPr>
        <p:spPr>
          <a:xfrm>
            <a:off x="4093305" y="2018018"/>
            <a:ext cx="148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</a:rPr>
              <a:t>Conversion Foil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7DBB2-13D5-4919-AE6A-540DBD0BF604}"/>
              </a:ext>
            </a:extLst>
          </p:cNvPr>
          <p:cNvSpPr txBox="1"/>
          <p:nvPr/>
        </p:nvSpPr>
        <p:spPr>
          <a:xfrm>
            <a:off x="1323875" y="2643275"/>
            <a:ext cx="9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Detector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AD83F7BF-ED45-4017-BB1C-0B0912CCE091}"/>
              </a:ext>
            </a:extLst>
          </p:cNvPr>
          <p:cNvSpPr/>
          <p:nvPr/>
        </p:nvSpPr>
        <p:spPr>
          <a:xfrm>
            <a:off x="1991923" y="3229925"/>
            <a:ext cx="105103" cy="199075"/>
          </a:xfrm>
          <a:prstGeom prst="arc">
            <a:avLst>
              <a:gd name="adj1" fmla="val 13784336"/>
              <a:gd name="adj2" fmla="val 10002249"/>
            </a:avLst>
          </a:prstGeom>
          <a:ln cap="rnd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B0B4B-1976-49BC-B86E-41D3CEFA3E2D}"/>
              </a:ext>
            </a:extLst>
          </p:cNvPr>
          <p:cNvSpPr/>
          <p:nvPr/>
        </p:nvSpPr>
        <p:spPr>
          <a:xfrm>
            <a:off x="1323875" y="518039"/>
            <a:ext cx="5518359" cy="14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6DB91E-DCA4-4006-B730-D3BED862F145}"/>
              </a:ext>
            </a:extLst>
          </p:cNvPr>
          <p:cNvSpPr/>
          <p:nvPr/>
        </p:nvSpPr>
        <p:spPr>
          <a:xfrm>
            <a:off x="1323874" y="1995318"/>
            <a:ext cx="5518359" cy="2702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FC0D-53C5-45E8-A0F0-924637773343}"/>
              </a:ext>
            </a:extLst>
          </p:cNvPr>
          <p:cNvSpPr txBox="1"/>
          <p:nvPr/>
        </p:nvSpPr>
        <p:spPr>
          <a:xfrm>
            <a:off x="6437988" y="4987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585F6-F1AF-4C77-9A6A-9C7E3C1A2343}"/>
              </a:ext>
            </a:extLst>
          </p:cNvPr>
          <p:cNvSpPr txBox="1"/>
          <p:nvPr/>
        </p:nvSpPr>
        <p:spPr>
          <a:xfrm>
            <a:off x="6433179" y="199597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82E2F-40EE-4A68-A21F-FBB5A6D8211F}"/>
              </a:ext>
            </a:extLst>
          </p:cNvPr>
          <p:cNvCxnSpPr/>
          <p:nvPr/>
        </p:nvCxnSpPr>
        <p:spPr>
          <a:xfrm flipH="1">
            <a:off x="4198407" y="1365247"/>
            <a:ext cx="636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49B8A-1EA4-45BF-8705-D8467BB7CBB5}"/>
                  </a:ext>
                </a:extLst>
              </p:cNvPr>
              <p:cNvSpPr txBox="1"/>
              <p:nvPr/>
            </p:nvSpPr>
            <p:spPr>
              <a:xfrm>
                <a:off x="4189599" y="1188642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49B8A-1EA4-45BF-8705-D8467BB7C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99" y="1188642"/>
                <a:ext cx="146322" cy="215444"/>
              </a:xfrm>
              <a:prstGeom prst="rect">
                <a:avLst/>
              </a:prstGeom>
              <a:blipFill>
                <a:blip r:embed="rId2"/>
                <a:stretch>
                  <a:fillRect l="-29167" r="-25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5C9483-E81D-4FC7-B186-2170FA97202D}"/>
              </a:ext>
            </a:extLst>
          </p:cNvPr>
          <p:cNvCxnSpPr/>
          <p:nvPr/>
        </p:nvCxnSpPr>
        <p:spPr>
          <a:xfrm flipH="1">
            <a:off x="4213296" y="3916410"/>
            <a:ext cx="636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816194-3ADE-4DC3-895F-3BEE83D3F500}"/>
                  </a:ext>
                </a:extLst>
              </p:cNvPr>
              <p:cNvSpPr txBox="1"/>
              <p:nvPr/>
            </p:nvSpPr>
            <p:spPr>
              <a:xfrm>
                <a:off x="4210142" y="3738082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816194-3ADE-4DC3-895F-3BEE83D3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142" y="3738082"/>
                <a:ext cx="146322" cy="215444"/>
              </a:xfrm>
              <a:prstGeom prst="rect">
                <a:avLst/>
              </a:prstGeom>
              <a:blipFill>
                <a:blip r:embed="rId3"/>
                <a:stretch>
                  <a:fillRect l="-33333" r="-208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0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James Lahmann</dc:creator>
  <cp:lastModifiedBy>Brandon James Lahmann</cp:lastModifiedBy>
  <cp:revision>5</cp:revision>
  <dcterms:created xsi:type="dcterms:W3CDTF">2020-02-10T19:54:50Z</dcterms:created>
  <dcterms:modified xsi:type="dcterms:W3CDTF">2020-03-09T19:01:24Z</dcterms:modified>
</cp:coreProperties>
</file>