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01BE-C772-4EB0-9016-C5F4EFB4809E}" type="datetimeFigureOut">
              <a:rPr lang="fr-FR" smtClean="0"/>
              <a:t>13/02/2017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A88BB-5BF3-4298-9EA0-1D829D0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7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F693-E407-46B4-B014-FD6E361795F2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074-6ED4-4B25-AE46-9F07A3E767E2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9CBC-173F-4578-9BFF-22A4C5F02971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95C2-15A9-4F04-A1FC-04BA00D10BD7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C5E-E9D8-44E4-9247-0C8BC47AC942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584-52F7-44A6-8843-D67CE4D91B0F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2AA7-B3D3-4AE3-8AC8-6C40050C6CD4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9DA6-B90B-4989-824E-5F32275593C4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18E-43CC-49D4-9397-6852E7F4508B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74B-FBE5-43F3-88F9-50C611DDD2E8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B994-8349-40DA-93A5-FE4DFB531740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6101-2FF5-438C-A676-E90385457F34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4676-800A-423D-8E40-141660040FAA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D9590B7-E89E-41D8-A9E9-ACAD6258D40C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20EF23-3E71-408B-9803-32F209803CC6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ORT/X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ORT/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XML – Transformations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XSLT / CSS / FOP – Brice LECLERC / Billy VILLENA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Contenu d’un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739729" y="2744867"/>
            <a:ext cx="6712539" cy="34163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5" y="3006022"/>
            <a:ext cx="5953125" cy="2933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6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-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XML to XML – XML to 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Appliquer du style avec CSS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Utiliser XSLT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FOP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transformer un fichier XML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texte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Communication de données</a:t>
            </a:r>
          </a:p>
          <a:p>
            <a:r>
              <a:rPr lang="fr-FR" dirty="0" smtClean="0"/>
              <a:t>Visualisation ?</a:t>
            </a:r>
          </a:p>
          <a:p>
            <a:pPr lvl="1"/>
            <a:r>
              <a:rPr lang="fr-FR" dirty="0" smtClean="0"/>
              <a:t>Script : Lire, récupérer, organiser, appliquer</a:t>
            </a:r>
          </a:p>
          <a:p>
            <a:pPr lvl="1"/>
            <a:r>
              <a:rPr lang="fr-FR" dirty="0" smtClean="0"/>
              <a:t>Navigateur Web : Parseur XML intégré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Validation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Hiérarchie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Visuel lourd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Appliquer feuille de style 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Similaire au HTML</a:t>
            </a:r>
          </a:p>
          <a:p>
            <a:r>
              <a:rPr lang="fr-FR" dirty="0" smtClean="0"/>
              <a:t>Référence dans XML</a:t>
            </a:r>
          </a:p>
          <a:p>
            <a:r>
              <a:rPr lang="fr-FR" dirty="0" smtClean="0"/>
              <a:t>Règles CSS sur nœuds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704249" y="3192762"/>
            <a:ext cx="5974082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52" y="3267890"/>
            <a:ext cx="5095875" cy="2190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4249" y="3926545"/>
            <a:ext cx="5974082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0" y="4022658"/>
            <a:ext cx="2781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-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Appliquer une feuille de style CSS à un document XML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- 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Perte d’informations</a:t>
            </a:r>
          </a:p>
          <a:p>
            <a:pPr lvl="1"/>
            <a:r>
              <a:rPr lang="fr-FR" dirty="0" smtClean="0"/>
              <a:t>Attributs</a:t>
            </a:r>
          </a:p>
          <a:p>
            <a:pPr lvl="1"/>
            <a:r>
              <a:rPr lang="fr-FR" dirty="0" smtClean="0"/>
              <a:t>Noms de nœuds</a:t>
            </a:r>
          </a:p>
          <a:p>
            <a:r>
              <a:rPr lang="fr-FR" dirty="0" smtClean="0"/>
              <a:t>Surexploitation des règles CSS (liste HTML)</a:t>
            </a:r>
          </a:p>
          <a:p>
            <a:r>
              <a:rPr lang="fr-FR" dirty="0" smtClean="0"/>
              <a:t>Affichage d’un XML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Principe de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Transformer XML → XML/HTML/PDF</a:t>
            </a:r>
          </a:p>
          <a:p>
            <a:r>
              <a:rPr lang="fr-FR" dirty="0" smtClean="0"/>
              <a:t>Associer XSLT à XML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Modèle, </a:t>
            </a:r>
            <a:r>
              <a:rPr lang="fr-FR" dirty="0" err="1" smtClean="0"/>
              <a:t>template</a:t>
            </a:r>
            <a:r>
              <a:rPr lang="fr-FR" dirty="0" smtClean="0"/>
              <a:t>, filtre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40" y="2736642"/>
            <a:ext cx="3496491" cy="26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Structure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478396" y="3301878"/>
            <a:ext cx="7235204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5" y="3554767"/>
            <a:ext cx="6867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</a:t>
            </a:r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Quelques principes :</a:t>
            </a:r>
          </a:p>
          <a:p>
            <a:r>
              <a:rPr lang="fr-FR" dirty="0" smtClean="0"/>
              <a:t>Réduire contenu / Réorganiser données(XML to XML)</a:t>
            </a:r>
          </a:p>
          <a:p>
            <a:r>
              <a:rPr lang="fr-FR" dirty="0" smtClean="0"/>
              <a:t>Mettre en forme données (XML to HTML)</a:t>
            </a:r>
          </a:p>
          <a:p>
            <a:r>
              <a:rPr lang="fr-FR" dirty="0" smtClean="0"/>
              <a:t>Exporter données (XML to PDF)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94</TotalTime>
  <Words>186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</vt:lpstr>
      <vt:lpstr>Wingdings 2</vt:lpstr>
      <vt:lpstr>Concis</vt:lpstr>
      <vt:lpstr>XML – Transformations</vt:lpstr>
      <vt:lpstr>Sommaire</vt:lpstr>
      <vt:lpstr>Pourquoi transformer un fichier XML ?</vt:lpstr>
      <vt:lpstr>Appliquer feuille de style CSS</vt:lpstr>
      <vt:lpstr>CSS - Démonstration</vt:lpstr>
      <vt:lpstr>CSS - Inconvénients</vt:lpstr>
      <vt:lpstr>XSLT – Principe de fonctionnement</vt:lpstr>
      <vt:lpstr>XSLT – Structure document</vt:lpstr>
      <vt:lpstr>XSLT – Templating</vt:lpstr>
      <vt:lpstr>XSLT – Contenu d’un template</vt:lpstr>
      <vt:lpstr>XSLT - Démonstration</vt:lpstr>
      <vt:lpstr>FOP</vt:lpstr>
    </vt:vector>
  </TitlesOfParts>
  <Company>Sully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– Transformations</dc:title>
  <dc:creator>VILLENA Billy</dc:creator>
  <cp:lastModifiedBy>VILLENA Billy</cp:lastModifiedBy>
  <cp:revision>10</cp:revision>
  <dcterms:created xsi:type="dcterms:W3CDTF">2017-02-12T23:53:48Z</dcterms:created>
  <dcterms:modified xsi:type="dcterms:W3CDTF">2017-02-13T01:28:08Z</dcterms:modified>
</cp:coreProperties>
</file>