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4" r:id="rId10"/>
    <p:sldId id="265" r:id="rId11"/>
    <p:sldId id="267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CLERC Brice" initials="LB" lastIdx="5" clrIdx="0">
    <p:extLst>
      <p:ext uri="{19B8F6BF-5375-455C-9EA6-DF929625EA0E}">
        <p15:presenceInfo xmlns:p15="http://schemas.microsoft.com/office/powerpoint/2012/main" userId="S-1-5-21-2299874184-3446649498-2480298227-13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48" autoAdjust="0"/>
    <p:restoredTop sz="94660"/>
  </p:normalViewPr>
  <p:slideViewPr>
    <p:cSldViewPr snapToGrid="0">
      <p:cViewPr>
        <p:scale>
          <a:sx n="75" d="100"/>
          <a:sy n="75" d="100"/>
        </p:scale>
        <p:origin x="-82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0:07:47.242" idx="1">
    <p:pos x="10" y="10"/>
    <p:text>association de deux document XSLT et XML pour produire un autre document. Le document xslt servira de modèle, template ou de filtre.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0:08:51.157" idx="2">
    <p:pos x="10" y="10"/>
    <p:text>Il y a donc un balise xml, comme dans tous les fichiers xml, ensuite une baliose XSL où un alias va etre créé dans xmlns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0:10:05.448" idx="3">
    <p:pos x="10" y="10"/>
    <p:text>Réduire le contenu, notion de filtrage et réorganisation des données =&gt; xml to xml
Mettre en forme les données pour les rendre lisible, utilisation de HTML
Exporter des données, en texte brut, exporter vers un fichier pdf, sevrira à l'impression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0:11:54.545" idx="4">
    <p:pos x="10" y="10"/>
    <p:text>recherche des noeuds avec le match = ...
quelques fonctions  utilisable dans le xsl, foreach, sort, if, afin d'afficher le contenu voulu. pour filtrer des données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0:40:54.521" idx="5">
    <p:pos x="10" y="10"/>
    <p:text>composer gère update, upgrade, instal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D01BE-C772-4EB0-9016-C5F4EFB4809E}" type="datetimeFigureOut">
              <a:rPr lang="fr-FR" smtClean="0"/>
              <a:t>13/02/2017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A88BB-5BF3-4298-9EA0-1D829D050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47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F693-E407-46B4-B014-FD6E361795F2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074-6ED4-4B25-AE46-9F07A3E767E2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9CBC-173F-4578-9BFF-22A4C5F02971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95C2-15A9-4F04-A1FC-04BA00D10BD7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6C5E-E9D8-44E4-9247-0C8BC47AC942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6584-52F7-44A6-8843-D67CE4D91B0F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2AA7-B3D3-4AE3-8AC8-6C40050C6CD4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9DA6-B90B-4989-824E-5F32275593C4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C18E-43CC-49D4-9397-6852E7F4508B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074B-FBE5-43F3-88F9-50C611DDD2E8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B994-8349-40DA-93A5-FE4DFB531740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6101-2FF5-438C-A676-E90385457F34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4676-800A-423D-8E40-141660040FAA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D9590B7-E89E-41D8-A9E9-ACAD6258D40C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20EF23-3E71-408B-9803-32F209803CC6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ORT/X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ORT/X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ORT/X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XML – Transformations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XSLT / CSS / FOP – Brice LECLERC / Billy VILLENA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– Contenu d’un </a:t>
            </a:r>
            <a:r>
              <a:rPr lang="fr-FR" dirty="0" err="1" smtClean="0"/>
              <a:t>template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739729" y="2744867"/>
            <a:ext cx="6712539" cy="34163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8" name="Espace réservé du conten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5" y="3006022"/>
            <a:ext cx="5953125" cy="29337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56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- 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smtClean="0">
                <a:hlinkClick r:id="rId2"/>
              </a:rPr>
              <a:t>XML to XML – XML </a:t>
            </a:r>
            <a:r>
              <a:rPr lang="fr-FR" dirty="0" smtClean="0">
                <a:hlinkClick r:id="rId2"/>
              </a:rPr>
              <a:t>to texte brut – XML to html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 to PDF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XSL:FO =&gt; java, bridge requis</a:t>
            </a:r>
          </a:p>
          <a:p>
            <a:r>
              <a:rPr lang="fr-FR" dirty="0" smtClean="0"/>
              <a:t>Html2pdf</a:t>
            </a:r>
          </a:p>
          <a:p>
            <a:pPr lvl="1"/>
            <a:r>
              <a:rPr lang="fr-FR" dirty="0" smtClean="0"/>
              <a:t>Html vers </a:t>
            </a:r>
            <a:r>
              <a:rPr lang="fr-FR" dirty="0" err="1" smtClean="0"/>
              <a:t>pdf</a:t>
            </a:r>
            <a:endParaRPr lang="fr-FR" dirty="0" smtClean="0"/>
          </a:p>
          <a:p>
            <a:pPr lvl="1"/>
            <a:r>
              <a:rPr lang="fr-FR" dirty="0" smtClean="0"/>
              <a:t>FPDF</a:t>
            </a:r>
          </a:p>
          <a:p>
            <a:pPr lvl="1"/>
            <a:r>
              <a:rPr lang="fr-FR" dirty="0" smtClean="0"/>
              <a:t>Composer requis</a:t>
            </a:r>
          </a:p>
          <a:p>
            <a:pPr lvl="2"/>
            <a:r>
              <a:rPr lang="fr-FR" dirty="0" smtClean="0"/>
              <a:t>Gestion dépendances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- 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smtClean="0">
                <a:hlinkClick r:id="rId2"/>
              </a:rPr>
              <a:t>XML </a:t>
            </a:r>
            <a:r>
              <a:rPr lang="fr-FR" dirty="0" smtClean="0">
                <a:hlinkClick r:id="rId2"/>
              </a:rPr>
              <a:t>to PDF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Appliquer du style avec CSS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Utiliser XSLT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Html2PDF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transformer un fichier XML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 texte</a:t>
            </a:r>
          </a:p>
          <a:p>
            <a:pPr lvl="1"/>
            <a:r>
              <a:rPr lang="fr-FR" dirty="0" smtClean="0"/>
              <a:t>Stockage de données</a:t>
            </a:r>
          </a:p>
          <a:p>
            <a:pPr lvl="1"/>
            <a:r>
              <a:rPr lang="fr-FR" dirty="0" smtClean="0"/>
              <a:t>Communication de données</a:t>
            </a:r>
          </a:p>
          <a:p>
            <a:r>
              <a:rPr lang="fr-FR" dirty="0" smtClean="0"/>
              <a:t>Visualisation ?</a:t>
            </a:r>
          </a:p>
          <a:p>
            <a:pPr lvl="1"/>
            <a:r>
              <a:rPr lang="fr-FR" dirty="0" smtClean="0"/>
              <a:t>Script : Lire, récupérer, organiser, appliquer</a:t>
            </a:r>
          </a:p>
          <a:p>
            <a:pPr lvl="1"/>
            <a:r>
              <a:rPr lang="fr-FR" dirty="0" smtClean="0"/>
              <a:t>Navigateur Web : Parseur XML intégré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Validation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Hiérarchie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Visuel lourd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Appliquer feuille de style 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Similaire au HTML</a:t>
            </a:r>
          </a:p>
          <a:p>
            <a:r>
              <a:rPr lang="fr-FR" dirty="0" smtClean="0"/>
              <a:t>Référence dans XML</a:t>
            </a:r>
          </a:p>
          <a:p>
            <a:r>
              <a:rPr lang="fr-FR" dirty="0" smtClean="0"/>
              <a:t>Règles CSS sur nœuds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704249" y="3192762"/>
            <a:ext cx="5974082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352" y="3267890"/>
            <a:ext cx="5095875" cy="2190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04249" y="3926545"/>
            <a:ext cx="5974082" cy="17543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640" y="4022658"/>
            <a:ext cx="2781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- 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smtClean="0">
                <a:hlinkClick r:id="rId2"/>
              </a:rPr>
              <a:t>Appliquer une feuille de style CSS à un document XML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- 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Perte d’informations</a:t>
            </a:r>
          </a:p>
          <a:p>
            <a:pPr lvl="1"/>
            <a:r>
              <a:rPr lang="fr-FR" dirty="0" smtClean="0"/>
              <a:t>Attributs</a:t>
            </a:r>
          </a:p>
          <a:p>
            <a:pPr lvl="1"/>
            <a:r>
              <a:rPr lang="fr-FR" dirty="0" smtClean="0"/>
              <a:t>Noms de nœuds</a:t>
            </a:r>
          </a:p>
          <a:p>
            <a:r>
              <a:rPr lang="fr-FR" dirty="0" smtClean="0"/>
              <a:t>Surexploitation des règles CSS (liste HTML)</a:t>
            </a:r>
          </a:p>
          <a:p>
            <a:r>
              <a:rPr lang="fr-FR" dirty="0" smtClean="0"/>
              <a:t>Affichage d’un XML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– Principe de 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Transformer XML → XML/HTML/PDF</a:t>
            </a:r>
          </a:p>
          <a:p>
            <a:r>
              <a:rPr lang="fr-FR" dirty="0" smtClean="0"/>
              <a:t>Associer XSLT à XML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Modèle, </a:t>
            </a:r>
            <a:r>
              <a:rPr lang="fr-FR" dirty="0" err="1" smtClean="0"/>
              <a:t>template</a:t>
            </a:r>
            <a:r>
              <a:rPr lang="fr-FR" dirty="0" smtClean="0"/>
              <a:t>, filtre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40" y="2736642"/>
            <a:ext cx="3496491" cy="260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– Structure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478396" y="3301878"/>
            <a:ext cx="7235204" cy="1477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5" y="3554767"/>
            <a:ext cx="68675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– </a:t>
            </a:r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Quelques principes :</a:t>
            </a:r>
          </a:p>
          <a:p>
            <a:r>
              <a:rPr lang="fr-FR" dirty="0" smtClean="0"/>
              <a:t>Réduire contenu / Réorganiser données(XML to XML)</a:t>
            </a:r>
          </a:p>
          <a:p>
            <a:r>
              <a:rPr lang="fr-FR" dirty="0" smtClean="0"/>
              <a:t>Mettre en forme données (XML to HTML)</a:t>
            </a:r>
          </a:p>
          <a:p>
            <a:r>
              <a:rPr lang="fr-FR" dirty="0" smtClean="0"/>
              <a:t>Exporter données (XML </a:t>
            </a:r>
            <a:r>
              <a:rPr lang="fr-FR" dirty="0" smtClean="0"/>
              <a:t>to texte brut, PDF)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158</TotalTime>
  <Words>218</Words>
  <Application>Microsoft Office PowerPoint</Application>
  <PresentationFormat>Grand écran</PresentationFormat>
  <Paragraphs>80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</vt:lpstr>
      <vt:lpstr>Wingdings 2</vt:lpstr>
      <vt:lpstr>Concis</vt:lpstr>
      <vt:lpstr>XML – Transformations</vt:lpstr>
      <vt:lpstr>Sommaire</vt:lpstr>
      <vt:lpstr>Pourquoi transformer un fichier XML ?</vt:lpstr>
      <vt:lpstr>Appliquer feuille de style CSS</vt:lpstr>
      <vt:lpstr>CSS - Démonstration</vt:lpstr>
      <vt:lpstr>CSS - Inconvénients</vt:lpstr>
      <vt:lpstr>XSLT – Principe de fonctionnement</vt:lpstr>
      <vt:lpstr>XSLT – Structure document</vt:lpstr>
      <vt:lpstr>XSLT – Templating</vt:lpstr>
      <vt:lpstr>XSLT – Contenu d’un template</vt:lpstr>
      <vt:lpstr>XSLT - Démonstration</vt:lpstr>
      <vt:lpstr>XML to PDF</vt:lpstr>
      <vt:lpstr>XSLT - Démonstration</vt:lpstr>
    </vt:vector>
  </TitlesOfParts>
  <Company>Sully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– Transformations</dc:title>
  <dc:creator>VILLENA Billy</dc:creator>
  <cp:lastModifiedBy>LECLERC Brice</cp:lastModifiedBy>
  <cp:revision>17</cp:revision>
  <dcterms:created xsi:type="dcterms:W3CDTF">2017-02-12T23:53:48Z</dcterms:created>
  <dcterms:modified xsi:type="dcterms:W3CDTF">2017-02-13T10:01:13Z</dcterms:modified>
</cp:coreProperties>
</file>