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61" r:id="rId3"/>
    <p:sldId id="262" r:id="rId4"/>
    <p:sldId id="263" r:id="rId5"/>
    <p:sldId id="266" r:id="rId6"/>
    <p:sldId id="259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1" autoAdjust="0"/>
  </p:normalViewPr>
  <p:slideViewPr>
    <p:cSldViewPr snapToGrid="0" showGuides="1">
      <p:cViewPr varScale="1">
        <p:scale>
          <a:sx n="78" d="100"/>
          <a:sy n="78" d="100"/>
        </p:scale>
        <p:origin x="5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Опрос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2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25400" h="12700"/>
              </a:sp3d>
            </c:spPr>
          </c:dPt>
          <c:dPt>
            <c:idx val="1"/>
            <c:bubble3D val="0"/>
            <c:explosion val="16"/>
            <c:spPr>
              <a:gradFill rotWithShape="1">
                <a:gsLst>
                  <a:gs pos="0">
                    <a:schemeClr val="accent4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4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25400" h="12700"/>
              </a:sp3d>
            </c:spPr>
          </c:dPt>
          <c:dLbls>
            <c:spPr>
              <a:noFill/>
              <a:ln>
                <a:noFill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Пользовались сервисами для поиска необходимых услуг</c:v>
                </c:pt>
                <c:pt idx="1">
                  <c:v>Никогда не пользовались сервисами 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7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6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949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443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317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570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520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145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93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05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4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3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1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2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6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80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76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C78A-1592-40A7-9C5E-F034B5818602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EE2C-5078-4EAD-B1DD-D06AC2B17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5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7687"/>
            <a:ext cx="12192000" cy="67964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17011" y="3743282"/>
            <a:ext cx="1957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iWant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9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5870" y="344389"/>
            <a:ext cx="4581131" cy="25537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14" y="865826"/>
            <a:ext cx="3479341" cy="19395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31" y="1595923"/>
            <a:ext cx="2061719" cy="35770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95" y="2108795"/>
            <a:ext cx="345203" cy="34520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44" y="2107544"/>
            <a:ext cx="345203" cy="34520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482" y="2107544"/>
            <a:ext cx="345203" cy="34520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86" y="3242000"/>
            <a:ext cx="1056634" cy="1056634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41" y="5010143"/>
            <a:ext cx="1410172" cy="1410172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74" y="3191576"/>
            <a:ext cx="1136668" cy="1136668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19" y="5142091"/>
            <a:ext cx="331394" cy="331394"/>
          </a:xfrm>
          <a:prstGeom prst="rect">
            <a:avLst/>
          </a:prstGeom>
        </p:spPr>
      </p:pic>
      <p:cxnSp>
        <p:nvCxnSpPr>
          <p:cNvPr id="41" name="Прямая со стрелкой 40"/>
          <p:cNvCxnSpPr/>
          <p:nvPr/>
        </p:nvCxnSpPr>
        <p:spPr>
          <a:xfrm>
            <a:off x="6267373" y="4328244"/>
            <a:ext cx="1802" cy="63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Рисунок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47" y="1530916"/>
            <a:ext cx="487722" cy="487722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406" y="2107544"/>
            <a:ext cx="345203" cy="345203"/>
          </a:xfrm>
          <a:prstGeom prst="rect">
            <a:avLst/>
          </a:prstGeom>
        </p:spPr>
      </p:pic>
      <p:cxnSp>
        <p:nvCxnSpPr>
          <p:cNvPr id="82" name="Прямая со стрелкой 81"/>
          <p:cNvCxnSpPr/>
          <p:nvPr/>
        </p:nvCxnSpPr>
        <p:spPr>
          <a:xfrm>
            <a:off x="4889822" y="2510109"/>
            <a:ext cx="495229" cy="64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>
            <a:off x="1729898" y="2513223"/>
            <a:ext cx="3159924" cy="106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7270595" y="2541653"/>
            <a:ext cx="486488" cy="61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H="1">
            <a:off x="7757083" y="2541653"/>
            <a:ext cx="2937323" cy="9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бъект 2"/>
          <p:cNvSpPr>
            <a:spLocks noGrp="1"/>
          </p:cNvSpPr>
          <p:nvPr>
            <p:ph idx="1"/>
          </p:nvPr>
        </p:nvSpPr>
        <p:spPr>
          <a:xfrm>
            <a:off x="7281469" y="344389"/>
            <a:ext cx="5695297" cy="96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PRO</a:t>
            </a:r>
            <a:r>
              <a:rPr lang="ru-RU" sz="3600" dirty="0" smtClean="0"/>
              <a:t>Потребителей: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469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Диаграмма 63"/>
          <p:cNvGraphicFramePr/>
          <p:nvPr>
            <p:extLst>
              <p:ext uri="{D42A27DB-BD31-4B8C-83A1-F6EECF244321}">
                <p14:modId xmlns:p14="http://schemas.microsoft.com/office/powerpoint/2010/main" val="1904821755"/>
              </p:ext>
            </p:extLst>
          </p:nvPr>
        </p:nvGraphicFramePr>
        <p:xfrm>
          <a:off x="1743456" y="2057401"/>
          <a:ext cx="8558784" cy="3910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7" name="Выноска 1 (с границей) 66"/>
          <p:cNvSpPr/>
          <p:nvPr/>
        </p:nvSpPr>
        <p:spPr>
          <a:xfrm>
            <a:off x="8753856" y="2318986"/>
            <a:ext cx="2618232" cy="584775"/>
          </a:xfrm>
          <a:prstGeom prst="accentCallout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Выноска 1 (с границей) 67"/>
          <p:cNvSpPr/>
          <p:nvPr/>
        </p:nvSpPr>
        <p:spPr>
          <a:xfrm>
            <a:off x="281940" y="3443048"/>
            <a:ext cx="2618232" cy="1303021"/>
          </a:xfrm>
          <a:prstGeom prst="accentCallout1">
            <a:avLst>
              <a:gd name="adj1" fmla="val 60855"/>
              <a:gd name="adj2" fmla="val 108547"/>
              <a:gd name="adj3" fmla="val 66102"/>
              <a:gd name="adj4" fmla="val 17354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8872728" y="2318986"/>
            <a:ext cx="2499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3 пользователей не нашли то что искали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41376" y="3463699"/>
            <a:ext cx="24993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6 пользователей потратили на поиск от 1 часа до нескольких дней на поиск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80" name="Объект 2"/>
          <p:cNvSpPr>
            <a:spLocks noGrp="1"/>
          </p:cNvSpPr>
          <p:nvPr>
            <p:ph idx="1"/>
          </p:nvPr>
        </p:nvSpPr>
        <p:spPr>
          <a:xfrm>
            <a:off x="7274759" y="348686"/>
            <a:ext cx="5695297" cy="96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PRO</a:t>
            </a:r>
            <a:r>
              <a:rPr lang="ru-RU" sz="3600" dirty="0" smtClean="0"/>
              <a:t>Проблемы: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093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7" y="3749551"/>
            <a:ext cx="812870" cy="81287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55" y="1645537"/>
            <a:ext cx="812870" cy="8128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78" y="1641508"/>
            <a:ext cx="812870" cy="8128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25" y="3506438"/>
            <a:ext cx="649547" cy="64954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982" y="1522620"/>
            <a:ext cx="487722" cy="4877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4352" y="1774657"/>
            <a:ext cx="603602" cy="67972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90" y="1661338"/>
            <a:ext cx="812870" cy="81287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34" y="2114517"/>
            <a:ext cx="304775" cy="3047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784">
            <a:off x="6084865" y="1790668"/>
            <a:ext cx="162575" cy="1625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39" y="1641508"/>
            <a:ext cx="812870" cy="81287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69" y="1649684"/>
            <a:ext cx="812870" cy="81287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30" y="1915385"/>
            <a:ext cx="304775" cy="3047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88" y="1638680"/>
            <a:ext cx="304775" cy="30477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7" y="1633332"/>
            <a:ext cx="812870" cy="81287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41" y="1708082"/>
            <a:ext cx="812870" cy="812870"/>
          </a:xfrm>
          <a:prstGeom prst="rect">
            <a:avLst/>
          </a:prstGeom>
        </p:spPr>
      </p:pic>
      <p:cxnSp>
        <p:nvCxnSpPr>
          <p:cNvPr id="28" name="Соединительная линия уступом 27"/>
          <p:cNvCxnSpPr>
            <a:stCxn id="25" idx="2"/>
            <a:endCxn id="37" idx="3"/>
          </p:cNvCxnSpPr>
          <p:nvPr/>
        </p:nvCxnSpPr>
        <p:spPr>
          <a:xfrm rot="5400000">
            <a:off x="7308692" y="1535124"/>
            <a:ext cx="1558456" cy="3530112"/>
          </a:xfrm>
          <a:prstGeom prst="bentConnector2">
            <a:avLst/>
          </a:prstGeom>
          <a:ln w="952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678539" y="2067772"/>
            <a:ext cx="1024311" cy="0"/>
          </a:xfrm>
          <a:prstGeom prst="straightConnector1">
            <a:avLst/>
          </a:prstGeom>
          <a:ln w="952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8800260" y="2067772"/>
            <a:ext cx="762841" cy="9057"/>
          </a:xfrm>
          <a:prstGeom prst="straightConnector1">
            <a:avLst/>
          </a:prstGeom>
          <a:ln w="952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9" idx="6"/>
            <a:endCxn id="37" idx="1"/>
          </p:cNvCxnSpPr>
          <p:nvPr/>
        </p:nvCxnSpPr>
        <p:spPr>
          <a:xfrm>
            <a:off x="1984841" y="4079408"/>
            <a:ext cx="3420997" cy="0"/>
          </a:xfrm>
          <a:prstGeom prst="straightConnector1">
            <a:avLst/>
          </a:prstGeom>
          <a:ln w="952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405838" y="3620895"/>
            <a:ext cx="917026" cy="91702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glow rad="3683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85" y="3159392"/>
            <a:ext cx="3160881" cy="176205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69000"/>
              </a:schemeClr>
            </a:outerShdw>
          </a:effectLst>
        </p:spPr>
      </p:pic>
      <p:cxnSp>
        <p:nvCxnSpPr>
          <p:cNvPr id="43" name="Соединительная линия уступом 42"/>
          <p:cNvCxnSpPr>
            <a:stCxn id="55" idx="1"/>
          </p:cNvCxnSpPr>
          <p:nvPr/>
        </p:nvCxnSpPr>
        <p:spPr>
          <a:xfrm rot="10800000">
            <a:off x="1189080" y="4937697"/>
            <a:ext cx="671131" cy="1205376"/>
          </a:xfrm>
          <a:prstGeom prst="bentConnector2">
            <a:avLst/>
          </a:prstGeom>
          <a:ln w="952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37" idx="0"/>
            <a:endCxn id="7" idx="2"/>
          </p:cNvCxnSpPr>
          <p:nvPr/>
        </p:nvCxnSpPr>
        <p:spPr>
          <a:xfrm rot="16200000" flipV="1">
            <a:off x="4175524" y="1932068"/>
            <a:ext cx="1166517" cy="2211138"/>
          </a:xfrm>
          <a:prstGeom prst="bentConnector3">
            <a:avLst>
              <a:gd name="adj1" fmla="val 50000"/>
            </a:avLst>
          </a:prstGeom>
          <a:ln w="952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Рисунок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81" y="5492777"/>
            <a:ext cx="487722" cy="487722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10" y="5736638"/>
            <a:ext cx="812870" cy="812870"/>
          </a:xfrm>
          <a:prstGeom prst="rect">
            <a:avLst/>
          </a:prstGeom>
        </p:spPr>
      </p:pic>
      <p:cxnSp>
        <p:nvCxnSpPr>
          <p:cNvPr id="58" name="Соединительная линия уступом 57"/>
          <p:cNvCxnSpPr>
            <a:stCxn id="37" idx="2"/>
            <a:endCxn id="55" idx="3"/>
          </p:cNvCxnSpPr>
          <p:nvPr/>
        </p:nvCxnSpPr>
        <p:spPr>
          <a:xfrm rot="5400000">
            <a:off x="3466140" y="3744862"/>
            <a:ext cx="1605152" cy="3191271"/>
          </a:xfrm>
          <a:prstGeom prst="bentConnector2">
            <a:avLst/>
          </a:prstGeom>
          <a:ln w="952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бъект 2"/>
          <p:cNvSpPr txBox="1">
            <a:spLocks/>
          </p:cNvSpPr>
          <p:nvPr/>
        </p:nvSpPr>
        <p:spPr>
          <a:xfrm>
            <a:off x="7286350" y="339692"/>
            <a:ext cx="5695297" cy="965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PRO</a:t>
            </a:r>
            <a:r>
              <a:rPr lang="ru-RU" sz="3600" dirty="0" smtClean="0"/>
              <a:t>Решение:</a:t>
            </a:r>
            <a:endParaRPr lang="ru-RU" sz="3600" dirty="0"/>
          </a:p>
        </p:txBody>
      </p:sp>
      <p:sp>
        <p:nvSpPr>
          <p:cNvPr id="69" name="Овал 68"/>
          <p:cNvSpPr/>
          <p:nvPr/>
        </p:nvSpPr>
        <p:spPr>
          <a:xfrm>
            <a:off x="442085" y="3308030"/>
            <a:ext cx="1542756" cy="1542756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2399966" y="3607112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Выгода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2911206" y="4242775"/>
            <a:ext cx="1777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Задачи потребителя</a:t>
            </a:r>
            <a:endParaRPr lang="ru-RU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673080" y="332140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Проблемы</a:t>
            </a:r>
            <a:endParaRPr lang="ru-RU" dirty="0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>
            <a:off x="3770084" y="3531599"/>
            <a:ext cx="388679" cy="51078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76" idx="3"/>
          </p:cNvCxnSpPr>
          <p:nvPr/>
        </p:nvCxnSpPr>
        <p:spPr>
          <a:xfrm>
            <a:off x="3221025" y="3761001"/>
            <a:ext cx="597867" cy="30183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3820711" y="4097960"/>
            <a:ext cx="448005" cy="35357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293125" y="350643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Факторы</a:t>
            </a:r>
            <a:r>
              <a:rPr lang="ru-RU" dirty="0" smtClean="0"/>
              <a:t> </a:t>
            </a:r>
            <a:r>
              <a:rPr lang="ru-RU" sz="1400" dirty="0" smtClean="0"/>
              <a:t>выгоды</a:t>
            </a:r>
            <a:endParaRPr lang="ru-RU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289214" y="321779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Факторы</a:t>
            </a:r>
            <a:r>
              <a:rPr lang="ru-RU" dirty="0" smtClean="0"/>
              <a:t> </a:t>
            </a:r>
            <a:r>
              <a:rPr lang="ru-RU" sz="1400" dirty="0" smtClean="0"/>
              <a:t>помощи</a:t>
            </a:r>
            <a:endParaRPr lang="ru-RU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341417" y="4292341"/>
            <a:ext cx="1418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Быстро</a:t>
            </a:r>
          </a:p>
          <a:p>
            <a:r>
              <a:rPr lang="ru-RU" sz="1400" dirty="0" smtClean="0"/>
              <a:t>Качественно</a:t>
            </a:r>
          </a:p>
          <a:p>
            <a:r>
              <a:rPr lang="ru-RU" sz="1400" dirty="0" smtClean="0"/>
              <a:t>Персонально</a:t>
            </a:r>
            <a:endParaRPr lang="ru-RU" sz="1400" dirty="0"/>
          </a:p>
        </p:txBody>
      </p:sp>
      <p:cxnSp>
        <p:nvCxnSpPr>
          <p:cNvPr id="112" name="Прямая соединительная линия 111"/>
          <p:cNvCxnSpPr/>
          <p:nvPr/>
        </p:nvCxnSpPr>
        <p:spPr>
          <a:xfrm flipH="1" flipV="1">
            <a:off x="7077075" y="4097960"/>
            <a:ext cx="264342" cy="21175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flipH="1">
            <a:off x="7077076" y="3791778"/>
            <a:ext cx="292123" cy="2876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H="1">
            <a:off x="6726072" y="3531599"/>
            <a:ext cx="562537" cy="53123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524069" y="1438247"/>
            <a:ext cx="26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Потенциальные кандидаты</a:t>
            </a:r>
            <a:endParaRPr lang="ru-RU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37103" y="297472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6322864" y="1132285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Параметры оценки</a:t>
            </a:r>
            <a:endParaRPr lang="ru-RU" sz="1400" dirty="0"/>
          </a:p>
        </p:txBody>
      </p:sp>
      <p:sp>
        <p:nvSpPr>
          <p:cNvPr id="123" name="Левая фигурная скобка 122"/>
          <p:cNvSpPr/>
          <p:nvPr/>
        </p:nvSpPr>
        <p:spPr>
          <a:xfrm rot="5400000" flipV="1">
            <a:off x="7085744" y="169031"/>
            <a:ext cx="312776" cy="2877143"/>
          </a:xfrm>
          <a:prstGeom prst="lef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TextBox 123"/>
          <p:cNvSpPr txBox="1"/>
          <p:nvPr/>
        </p:nvSpPr>
        <p:spPr>
          <a:xfrm>
            <a:off x="9258101" y="1177318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Идеальный</a:t>
            </a:r>
          </a:p>
          <a:p>
            <a:r>
              <a:rPr lang="ru-RU" sz="1400" dirty="0" smtClean="0"/>
              <a:t> кандидат</a:t>
            </a:r>
            <a:endParaRPr lang="ru-RU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739162" y="5184090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Идеальный</a:t>
            </a:r>
          </a:p>
          <a:p>
            <a:r>
              <a:rPr lang="ru-RU" sz="1400" dirty="0" smtClean="0"/>
              <a:t> кандидат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241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Овал 32"/>
          <p:cNvSpPr/>
          <p:nvPr/>
        </p:nvSpPr>
        <p:spPr>
          <a:xfrm>
            <a:off x="8800790" y="3266591"/>
            <a:ext cx="1078826" cy="1078826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164740" y="341272"/>
            <a:ext cx="5695297" cy="96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PRO</a:t>
            </a:r>
            <a:r>
              <a:rPr lang="ru-RU" sz="3600" dirty="0" smtClean="0"/>
              <a:t>Бизнес модель: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24" y="2273278"/>
            <a:ext cx="812822" cy="8128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5870" y="344389"/>
            <a:ext cx="4581131" cy="25537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3756200"/>
            <a:ext cx="3479341" cy="19395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1" y="2907246"/>
            <a:ext cx="2061719" cy="3577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95" y="5823516"/>
            <a:ext cx="487722" cy="487722"/>
          </a:xfrm>
          <a:prstGeom prst="rect">
            <a:avLst/>
          </a:prstGeom>
        </p:spPr>
      </p:pic>
      <p:cxnSp>
        <p:nvCxnSpPr>
          <p:cNvPr id="14" name="Соединительная линия уступом 13"/>
          <p:cNvCxnSpPr/>
          <p:nvPr/>
        </p:nvCxnSpPr>
        <p:spPr>
          <a:xfrm>
            <a:off x="2715987" y="1905468"/>
            <a:ext cx="3427624" cy="2997342"/>
          </a:xfrm>
          <a:prstGeom prst="bentConnector3">
            <a:avLst>
              <a:gd name="adj1" fmla="val 34494"/>
            </a:avLst>
          </a:prstGeom>
          <a:ln w="762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1" idx="3"/>
          </p:cNvCxnSpPr>
          <p:nvPr/>
        </p:nvCxnSpPr>
        <p:spPr>
          <a:xfrm>
            <a:off x="2673050" y="3086100"/>
            <a:ext cx="3470561" cy="1816710"/>
          </a:xfrm>
          <a:prstGeom prst="bentConnector3">
            <a:avLst>
              <a:gd name="adj1" fmla="val 7690"/>
            </a:avLst>
          </a:prstGeom>
          <a:ln w="762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>
            <a:off x="2642876" y="4899564"/>
            <a:ext cx="3493467" cy="375"/>
          </a:xfrm>
          <a:prstGeom prst="bent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/>
          <p:nvPr/>
        </p:nvCxnSpPr>
        <p:spPr>
          <a:xfrm flipV="1">
            <a:off x="2708719" y="4902810"/>
            <a:ext cx="3427624" cy="1139890"/>
          </a:xfrm>
          <a:prstGeom prst="bentConnector3">
            <a:avLst>
              <a:gd name="adj1" fmla="val 23600"/>
            </a:avLst>
          </a:prstGeom>
          <a:ln w="762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Рисунок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29" y="2886150"/>
            <a:ext cx="3160881" cy="176205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69000"/>
              </a:schemeClr>
            </a:outerShdw>
          </a:effectLst>
        </p:spPr>
      </p:pic>
      <p:cxnSp>
        <p:nvCxnSpPr>
          <p:cNvPr id="35" name="Соединительная линия уступом 34"/>
          <p:cNvCxnSpPr/>
          <p:nvPr/>
        </p:nvCxnSpPr>
        <p:spPr>
          <a:xfrm flipV="1">
            <a:off x="7315200" y="4379074"/>
            <a:ext cx="2025003" cy="497775"/>
          </a:xfrm>
          <a:prstGeom prst="bentConnector3">
            <a:avLst>
              <a:gd name="adj1" fmla="val 100330"/>
            </a:avLst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endCxn id="7" idx="3"/>
          </p:cNvCxnSpPr>
          <p:nvPr/>
        </p:nvCxnSpPr>
        <p:spPr>
          <a:xfrm rot="10800000">
            <a:off x="7072347" y="2679689"/>
            <a:ext cx="2267857" cy="514536"/>
          </a:xfrm>
          <a:prstGeom prst="bentConnector3">
            <a:avLst>
              <a:gd name="adj1" fmla="val 128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7" idx="1"/>
          </p:cNvCxnSpPr>
          <p:nvPr/>
        </p:nvCxnSpPr>
        <p:spPr>
          <a:xfrm rot="10800000">
            <a:off x="3060192" y="1650105"/>
            <a:ext cx="3199332" cy="1029585"/>
          </a:xfrm>
          <a:prstGeom prst="bentConnector3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7" idx="1"/>
          </p:cNvCxnSpPr>
          <p:nvPr/>
        </p:nvCxnSpPr>
        <p:spPr>
          <a:xfrm rot="10800000" flipV="1">
            <a:off x="3060194" y="2679689"/>
            <a:ext cx="3199331" cy="283544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7" idx="1"/>
          </p:cNvCxnSpPr>
          <p:nvPr/>
        </p:nvCxnSpPr>
        <p:spPr>
          <a:xfrm rot="10800000" flipV="1">
            <a:off x="3060192" y="2679689"/>
            <a:ext cx="3199332" cy="1832944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7" idx="1"/>
          </p:cNvCxnSpPr>
          <p:nvPr/>
        </p:nvCxnSpPr>
        <p:spPr>
          <a:xfrm rot="10800000" flipV="1">
            <a:off x="3060194" y="2679689"/>
            <a:ext cx="3199331" cy="314382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91" y="4340195"/>
            <a:ext cx="1073309" cy="1073309"/>
          </a:xfrm>
          <a:prstGeom prst="rect">
            <a:avLst/>
          </a:prstGeom>
        </p:spPr>
      </p:pic>
      <p:sp>
        <p:nvSpPr>
          <p:cNvPr id="90" name="Выноска 1 (с границей) 89"/>
          <p:cNvSpPr/>
          <p:nvPr/>
        </p:nvSpPr>
        <p:spPr>
          <a:xfrm>
            <a:off x="7714603" y="5568187"/>
            <a:ext cx="1625600" cy="734100"/>
          </a:xfrm>
          <a:prstGeom prst="accentCallout1">
            <a:avLst>
              <a:gd name="adj1" fmla="val 18750"/>
              <a:gd name="adj2" fmla="val -8333"/>
              <a:gd name="adj3" fmla="val -25901"/>
              <a:gd name="adj4" fmla="val -42239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 </a:t>
            </a:r>
            <a:r>
              <a:rPr lang="ru-RU" dirty="0" smtClean="0"/>
              <a:t>от транзакций</a:t>
            </a:r>
            <a:endParaRPr lang="ru-RU" dirty="0"/>
          </a:p>
        </p:txBody>
      </p:sp>
      <p:sp>
        <p:nvSpPr>
          <p:cNvPr id="92" name="Выноска 1 (с границей) 91"/>
          <p:cNvSpPr/>
          <p:nvPr/>
        </p:nvSpPr>
        <p:spPr>
          <a:xfrm>
            <a:off x="8138103" y="1399687"/>
            <a:ext cx="1971570" cy="734100"/>
          </a:xfrm>
          <a:prstGeom prst="accentCallout1">
            <a:avLst>
              <a:gd name="adj1" fmla="val 18750"/>
              <a:gd name="adj2" fmla="val -8333"/>
              <a:gd name="adj3" fmla="val 112500"/>
              <a:gd name="adj4" fmla="val -65801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Привлечение </a:t>
            </a:r>
            <a:r>
              <a:rPr lang="ru-RU" dirty="0" err="1" smtClean="0"/>
              <a:t>Лидов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4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хотим помочь освободившимся людским ресурсам из-за роботизации найти себя в мире будущего.</a:t>
            </a:r>
          </a:p>
          <a:p>
            <a:r>
              <a:rPr lang="ru-RU" dirty="0"/>
              <a:t>Дать инструмент для творческих и проектных </a:t>
            </a:r>
            <a:r>
              <a:rPr lang="ru-RU" dirty="0" err="1"/>
              <a:t>колобораций</a:t>
            </a:r>
            <a:r>
              <a:rPr lang="ru-RU" dirty="0"/>
              <a:t>.</a:t>
            </a:r>
          </a:p>
          <a:p>
            <a:r>
              <a:rPr lang="ru-RU" dirty="0"/>
              <a:t>Создать базу данных </a:t>
            </a:r>
            <a:r>
              <a:rPr lang="en-US" dirty="0" err="1"/>
              <a:t>BigData</a:t>
            </a:r>
            <a:r>
              <a:rPr lang="ru-RU" dirty="0"/>
              <a:t> и на ее основе делать </a:t>
            </a:r>
            <a:r>
              <a:rPr lang="ru-RU" dirty="0" err="1"/>
              <a:t>скоринг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146650" y="238092"/>
            <a:ext cx="5695297" cy="965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PRO</a:t>
            </a:r>
            <a:r>
              <a:rPr lang="ru-RU" sz="3600" dirty="0" smtClean="0"/>
              <a:t>Будущее: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906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8060626" y="5496713"/>
            <a:ext cx="1679067" cy="6011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6676" y="2068828"/>
            <a:ext cx="1975104" cy="7071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Messanger</a:t>
            </a:r>
            <a:r>
              <a:rPr lang="en-US" dirty="0" smtClean="0"/>
              <a:t> Service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64501" y="3831442"/>
            <a:ext cx="1975104" cy="7071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Service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6676" y="5104849"/>
            <a:ext cx="1975104" cy="7071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31792" y="2895600"/>
            <a:ext cx="1975104" cy="7071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31792" y="1698882"/>
            <a:ext cx="1975104" cy="7071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BestOffer</a:t>
            </a:r>
            <a:r>
              <a:rPr lang="en-US" dirty="0" smtClean="0"/>
              <a:t> Service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31792" y="4078224"/>
            <a:ext cx="1975104" cy="7071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Dialog Service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912608" y="1670304"/>
            <a:ext cx="1975104" cy="7071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 Service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060626" y="2716955"/>
            <a:ext cx="1679067" cy="6011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060626" y="3696055"/>
            <a:ext cx="1679067" cy="6011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060626" y="4596384"/>
            <a:ext cx="1679067" cy="6011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Соединительная линия уступом 15"/>
          <p:cNvCxnSpPr>
            <a:stCxn id="4" idx="3"/>
            <a:endCxn id="7" idx="1"/>
          </p:cNvCxnSpPr>
          <p:nvPr/>
        </p:nvCxnSpPr>
        <p:spPr>
          <a:xfrm>
            <a:off x="2811780" y="2422396"/>
            <a:ext cx="1620012" cy="826772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6" idx="3"/>
            <a:endCxn id="7" idx="1"/>
          </p:cNvCxnSpPr>
          <p:nvPr/>
        </p:nvCxnSpPr>
        <p:spPr>
          <a:xfrm flipV="1">
            <a:off x="2811780" y="3249168"/>
            <a:ext cx="1620012" cy="2209249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3"/>
          </p:cNvCxnSpPr>
          <p:nvPr/>
        </p:nvCxnSpPr>
        <p:spPr>
          <a:xfrm flipV="1">
            <a:off x="2839605" y="3367786"/>
            <a:ext cx="1572132" cy="81722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/>
          <p:nvPr/>
        </p:nvCxnSpPr>
        <p:spPr>
          <a:xfrm rot="5400000">
            <a:off x="2553518" y="3769118"/>
            <a:ext cx="2209250" cy="1547303"/>
          </a:xfrm>
          <a:prstGeom prst="bentConnector3">
            <a:avLst>
              <a:gd name="adj1" fmla="val 100012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rot="10800000">
            <a:off x="2811780" y="2251298"/>
            <a:ext cx="1620015" cy="808894"/>
          </a:xfrm>
          <a:prstGeom prst="bentConnector3">
            <a:avLst>
              <a:gd name="adj1" fmla="val 3530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2884491" y="3130550"/>
            <a:ext cx="1547302" cy="86607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4981575" y="3602736"/>
            <a:ext cx="0" cy="4754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5715000" y="3602736"/>
            <a:ext cx="0" cy="4754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4981575" y="2420112"/>
            <a:ext cx="0" cy="4754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715000" y="2420112"/>
            <a:ext cx="0" cy="4754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6406896" y="2194560"/>
            <a:ext cx="150571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6406896" y="1853184"/>
            <a:ext cx="150571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Рисунок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79" y="3756561"/>
            <a:ext cx="3782183" cy="2108398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26" y="2187377"/>
            <a:ext cx="2957843" cy="1648865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98" y="3874643"/>
            <a:ext cx="1499521" cy="260167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96" y="5573514"/>
            <a:ext cx="487722" cy="487722"/>
          </a:xfrm>
          <a:prstGeom prst="rect">
            <a:avLst/>
          </a:prstGeom>
        </p:spPr>
      </p:pic>
      <p:sp>
        <p:nvSpPr>
          <p:cNvPr id="57" name="Прямоугольник 56"/>
          <p:cNvSpPr/>
          <p:nvPr/>
        </p:nvSpPr>
        <p:spPr>
          <a:xfrm>
            <a:off x="7421236" y="2533650"/>
            <a:ext cx="2957843" cy="3829050"/>
          </a:xfrm>
          <a:prstGeom prst="rect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7159752" y="237269"/>
            <a:ext cx="5695297" cy="96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PRO</a:t>
            </a:r>
            <a:r>
              <a:rPr lang="en-US" sz="3600" dirty="0" smtClean="0"/>
              <a:t>C</a:t>
            </a:r>
            <a:r>
              <a:rPr lang="ru-RU" sz="3600" dirty="0" err="1" smtClean="0"/>
              <a:t>труктуру</a:t>
            </a:r>
            <a:r>
              <a:rPr lang="ru-RU" sz="3600" dirty="0" smtClean="0"/>
              <a:t>: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89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391</TotalTime>
  <Words>118</Words>
  <Application>Microsoft Office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ОАО "Мобильные ТелеСистемы"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Russian Edition</dc:title>
  <dc:creator>Мельников Алексей Константинович</dc:creator>
  <cp:lastModifiedBy>Пользователь Windows</cp:lastModifiedBy>
  <cp:revision>47</cp:revision>
  <dcterms:created xsi:type="dcterms:W3CDTF">2018-04-07T17:21:36Z</dcterms:created>
  <dcterms:modified xsi:type="dcterms:W3CDTF">2018-04-08T13:56:17Z</dcterms:modified>
</cp:coreProperties>
</file>