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1">
  <p:sldMasterIdLst>
    <p:sldMasterId id="2147483648" r:id="rId4"/>
  </p:sldMasterIdLst>
  <p:notesMasterIdLst>
    <p:notesMasterId r:id="rId8"/>
  </p:notesMasterIdLst>
  <p:handoutMasterIdLst>
    <p:handoutMasterId r:id="rId9"/>
  </p:handoutMasterIdLst>
  <p:sldIdLst>
    <p:sldId id="1110" r:id="rId5"/>
    <p:sldId id="1148" r:id="rId6"/>
    <p:sldId id="1149" r:id="rId7"/>
    <p:sldId id="1150" r:id="rId14"/>
    <p:sldId id="1151" r:id="rId15"/>
    <p:sldId id="1152" r:id="rId16"/>
    <p:sldId id="1153" r:id="rId17"/>
    <p:sldId id="1154" r:id="rId18"/>
    <p:sldId id="1155" r:id="rId19"/>
    <p:sldId id="1156" r:id="rId20"/>
    <p:sldId id="1157" r:id="rId21"/>
  </p:sldIdLst>
  <p:sldSz cx="7745413" cy="10077450"/>
  <p:notesSz cx="7315200" cy="9601200"/>
  <p:defaultTextStyle>
    <a:defPPr>
      <a:defRPr lang="en-US"/>
    </a:defPPr>
    <a:lvl1pPr marL="0" algn="l" defTabSz="1018267" rtl="0" eaLnBrk="1" latinLnBrk="0" hangingPunct="1">
      <a:defRPr sz="2000" kern="1200">
        <a:solidFill>
          <a:schemeClr val="tx1"/>
        </a:solidFill>
        <a:latin typeface="+mn-lt"/>
        <a:ea typeface="+mn-ea"/>
        <a:cs typeface="+mn-cs"/>
      </a:defRPr>
    </a:lvl1pPr>
    <a:lvl2pPr marL="509134" algn="l" defTabSz="1018267" rtl="0" eaLnBrk="1" latinLnBrk="0" hangingPunct="1">
      <a:defRPr sz="2000" kern="1200">
        <a:solidFill>
          <a:schemeClr val="tx1"/>
        </a:solidFill>
        <a:latin typeface="+mn-lt"/>
        <a:ea typeface="+mn-ea"/>
        <a:cs typeface="+mn-cs"/>
      </a:defRPr>
    </a:lvl2pPr>
    <a:lvl3pPr marL="1018267" algn="l" defTabSz="1018267" rtl="0" eaLnBrk="1" latinLnBrk="0" hangingPunct="1">
      <a:defRPr sz="2000" kern="1200">
        <a:solidFill>
          <a:schemeClr val="tx1"/>
        </a:solidFill>
        <a:latin typeface="+mn-lt"/>
        <a:ea typeface="+mn-ea"/>
        <a:cs typeface="+mn-cs"/>
      </a:defRPr>
    </a:lvl3pPr>
    <a:lvl4pPr marL="1527401" algn="l" defTabSz="1018267" rtl="0" eaLnBrk="1" latinLnBrk="0" hangingPunct="1">
      <a:defRPr sz="2000" kern="1200">
        <a:solidFill>
          <a:schemeClr val="tx1"/>
        </a:solidFill>
        <a:latin typeface="+mn-lt"/>
        <a:ea typeface="+mn-ea"/>
        <a:cs typeface="+mn-cs"/>
      </a:defRPr>
    </a:lvl4pPr>
    <a:lvl5pPr marL="2036534" algn="l" defTabSz="1018267" rtl="0" eaLnBrk="1" latinLnBrk="0" hangingPunct="1">
      <a:defRPr sz="2000" kern="1200">
        <a:solidFill>
          <a:schemeClr val="tx1"/>
        </a:solidFill>
        <a:latin typeface="+mn-lt"/>
        <a:ea typeface="+mn-ea"/>
        <a:cs typeface="+mn-cs"/>
      </a:defRPr>
    </a:lvl5pPr>
    <a:lvl6pPr marL="2545668" algn="l" defTabSz="1018267" rtl="0" eaLnBrk="1" latinLnBrk="0" hangingPunct="1">
      <a:defRPr sz="2000" kern="1200">
        <a:solidFill>
          <a:schemeClr val="tx1"/>
        </a:solidFill>
        <a:latin typeface="+mn-lt"/>
        <a:ea typeface="+mn-ea"/>
        <a:cs typeface="+mn-cs"/>
      </a:defRPr>
    </a:lvl6pPr>
    <a:lvl7pPr marL="3054801" algn="l" defTabSz="1018267" rtl="0" eaLnBrk="1" latinLnBrk="0" hangingPunct="1">
      <a:defRPr sz="2000" kern="1200">
        <a:solidFill>
          <a:schemeClr val="tx1"/>
        </a:solidFill>
        <a:latin typeface="+mn-lt"/>
        <a:ea typeface="+mn-ea"/>
        <a:cs typeface="+mn-cs"/>
      </a:defRPr>
    </a:lvl7pPr>
    <a:lvl8pPr marL="3563934" algn="l" defTabSz="1018267" rtl="0" eaLnBrk="1" latinLnBrk="0" hangingPunct="1">
      <a:defRPr sz="2000" kern="1200">
        <a:solidFill>
          <a:schemeClr val="tx1"/>
        </a:solidFill>
        <a:latin typeface="+mn-lt"/>
        <a:ea typeface="+mn-ea"/>
        <a:cs typeface="+mn-cs"/>
      </a:defRPr>
    </a:lvl8pPr>
    <a:lvl9pPr marL="4073067" algn="l" defTabSz="1018267"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0" userDrawn="1">
          <p15:clr>
            <a:srgbClr val="A4A3A4"/>
          </p15:clr>
        </p15:guide>
        <p15:guide id="2" pos="217" userDrawn="1">
          <p15:clr>
            <a:srgbClr val="A4A3A4"/>
          </p15:clr>
        </p15:guide>
        <p15:guide id="3" pos="4685" userDrawn="1">
          <p15:clr>
            <a:srgbClr val="A4A3A4"/>
          </p15:clr>
        </p15:guide>
        <p15:guide id="4" orient="horz" pos="510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09F"/>
    <a:srgbClr val="404040"/>
    <a:srgbClr val="285790"/>
    <a:srgbClr val="1C3C63"/>
    <a:srgbClr val="5D91D1"/>
    <a:srgbClr val="193967"/>
    <a:srgbClr val="06197A"/>
    <a:srgbClr val="0000FF"/>
    <a:srgbClr val="78E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3808" autoAdjust="0"/>
  </p:normalViewPr>
  <p:slideViewPr>
    <p:cSldViewPr snapToGrid="0">
      <p:cViewPr varScale="1">
        <p:scale>
          <a:sx n="58" d="100"/>
          <a:sy n="58" d="100"/>
        </p:scale>
        <p:origin x="1771" y="82"/>
      </p:cViewPr>
      <p:guideLst>
        <p:guide orient="horz" pos="2380"/>
        <p:guide pos="217"/>
        <p:guide pos="4685"/>
        <p:guide orient="horz" pos="510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0C18712-C291-40D6-9B2A-5BFDE8D556C6}" type="datetimeFigureOut">
              <a:rPr lang="en-US" smtClean="0"/>
              <a:pPr/>
              <a:t>5/14/2025</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C939D80-F529-4CB8-A908-F8E80208D2B6}" type="slidenum">
              <a:rPr lang="en-US" smtClean="0"/>
              <a:pPr/>
              <a:t>‹Nº›</a:t>
            </a:fld>
            <a:endParaRPr lang="en-US" dirty="0"/>
          </a:p>
        </p:txBody>
      </p:sp>
    </p:spTree>
    <p:extLst>
      <p:ext uri="{BB962C8B-B14F-4D97-AF65-F5344CB8AC3E}">
        <p14:creationId xmlns:p14="http://schemas.microsoft.com/office/powerpoint/2010/main" val="5061557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D8AC793-4A29-494E-9F55-E68B89F8C5AD}" type="datetimeFigureOut">
              <a:rPr lang="en-US" smtClean="0"/>
              <a:pPr/>
              <a:t>5/14/2025</a:t>
            </a:fld>
            <a:endParaRPr lang="en-US" dirty="0"/>
          </a:p>
        </p:txBody>
      </p:sp>
      <p:sp>
        <p:nvSpPr>
          <p:cNvPr id="4" name="Slide Image Placeholder 3"/>
          <p:cNvSpPr>
            <a:spLocks noGrp="1" noRot="1" noChangeAspect="1"/>
          </p:cNvSpPr>
          <p:nvPr>
            <p:ph type="sldImg" idx="2"/>
          </p:nvPr>
        </p:nvSpPr>
        <p:spPr>
          <a:xfrm>
            <a:off x="2273300" y="720725"/>
            <a:ext cx="2768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148C7CF-4254-4576-84F2-BF8541A04935}" type="slidenum">
              <a:rPr lang="en-US" smtClean="0"/>
              <a:pPr/>
              <a:t>‹Nº›</a:t>
            </a:fld>
            <a:endParaRPr lang="en-US" dirty="0"/>
          </a:p>
        </p:txBody>
      </p:sp>
    </p:spTree>
    <p:extLst>
      <p:ext uri="{BB962C8B-B14F-4D97-AF65-F5344CB8AC3E}">
        <p14:creationId xmlns:p14="http://schemas.microsoft.com/office/powerpoint/2010/main" val="1274903460"/>
      </p:ext>
    </p:extLst>
  </p:cSld>
  <p:clrMap bg1="lt1" tx1="dk1" bg2="lt2" tx2="dk2" accent1="accent1" accent2="accent2" accent3="accent3" accent4="accent4" accent5="accent5" accent6="accent6" hlink="hlink" folHlink="folHlink"/>
  <p:hf hdr="0" ftr="0" dt="0"/>
  <p:notesStyle>
    <a:lvl1pPr marL="0" algn="l" defTabSz="1018267" rtl="0" eaLnBrk="1" latinLnBrk="0" hangingPunct="1">
      <a:defRPr sz="1300" kern="1200">
        <a:solidFill>
          <a:schemeClr val="tx1"/>
        </a:solidFill>
        <a:latin typeface="+mn-lt"/>
        <a:ea typeface="+mn-ea"/>
        <a:cs typeface="+mn-cs"/>
      </a:defRPr>
    </a:lvl1pPr>
    <a:lvl2pPr marL="509134" algn="l" defTabSz="1018267" rtl="0" eaLnBrk="1" latinLnBrk="0" hangingPunct="1">
      <a:defRPr sz="1300" kern="1200">
        <a:solidFill>
          <a:schemeClr val="tx1"/>
        </a:solidFill>
        <a:latin typeface="+mn-lt"/>
        <a:ea typeface="+mn-ea"/>
        <a:cs typeface="+mn-cs"/>
      </a:defRPr>
    </a:lvl2pPr>
    <a:lvl3pPr marL="1018267" algn="l" defTabSz="1018267" rtl="0" eaLnBrk="1" latinLnBrk="0" hangingPunct="1">
      <a:defRPr sz="1300" kern="1200">
        <a:solidFill>
          <a:schemeClr val="tx1"/>
        </a:solidFill>
        <a:latin typeface="+mn-lt"/>
        <a:ea typeface="+mn-ea"/>
        <a:cs typeface="+mn-cs"/>
      </a:defRPr>
    </a:lvl3pPr>
    <a:lvl4pPr marL="1527401" algn="l" defTabSz="1018267" rtl="0" eaLnBrk="1" latinLnBrk="0" hangingPunct="1">
      <a:defRPr sz="1300" kern="1200">
        <a:solidFill>
          <a:schemeClr val="tx1"/>
        </a:solidFill>
        <a:latin typeface="+mn-lt"/>
        <a:ea typeface="+mn-ea"/>
        <a:cs typeface="+mn-cs"/>
      </a:defRPr>
    </a:lvl4pPr>
    <a:lvl5pPr marL="2036534" algn="l" defTabSz="1018267" rtl="0" eaLnBrk="1" latinLnBrk="0" hangingPunct="1">
      <a:defRPr sz="1300" kern="1200">
        <a:solidFill>
          <a:schemeClr val="tx1"/>
        </a:solidFill>
        <a:latin typeface="+mn-lt"/>
        <a:ea typeface="+mn-ea"/>
        <a:cs typeface="+mn-cs"/>
      </a:defRPr>
    </a:lvl5pPr>
    <a:lvl6pPr marL="2545668" algn="l" defTabSz="1018267" rtl="0" eaLnBrk="1" latinLnBrk="0" hangingPunct="1">
      <a:defRPr sz="1300" kern="1200">
        <a:solidFill>
          <a:schemeClr val="tx1"/>
        </a:solidFill>
        <a:latin typeface="+mn-lt"/>
        <a:ea typeface="+mn-ea"/>
        <a:cs typeface="+mn-cs"/>
      </a:defRPr>
    </a:lvl6pPr>
    <a:lvl7pPr marL="3054801" algn="l" defTabSz="1018267" rtl="0" eaLnBrk="1" latinLnBrk="0" hangingPunct="1">
      <a:defRPr sz="1300" kern="1200">
        <a:solidFill>
          <a:schemeClr val="tx1"/>
        </a:solidFill>
        <a:latin typeface="+mn-lt"/>
        <a:ea typeface="+mn-ea"/>
        <a:cs typeface="+mn-cs"/>
      </a:defRPr>
    </a:lvl7pPr>
    <a:lvl8pPr marL="3563934" algn="l" defTabSz="1018267" rtl="0" eaLnBrk="1" latinLnBrk="0" hangingPunct="1">
      <a:defRPr sz="1300" kern="1200">
        <a:solidFill>
          <a:schemeClr val="tx1"/>
        </a:solidFill>
        <a:latin typeface="+mn-lt"/>
        <a:ea typeface="+mn-ea"/>
        <a:cs typeface="+mn-cs"/>
      </a:defRPr>
    </a:lvl8pPr>
    <a:lvl9pPr marL="4073067" algn="l" defTabSz="1018267"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0908" y="3130545"/>
            <a:ext cx="6583602" cy="216012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161814" y="5710555"/>
            <a:ext cx="5421789" cy="2575348"/>
          </a:xfrm>
          <a:prstGeom prst="rect">
            <a:avLst/>
          </a:prstGeom>
        </p:spPr>
        <p:txBody>
          <a:bodyPr/>
          <a:lstStyle>
            <a:lvl1pPr marL="0" indent="0" algn="ctr">
              <a:buNone/>
              <a:defRPr>
                <a:solidFill>
                  <a:schemeClr val="tx1">
                    <a:tint val="75000"/>
                  </a:schemeClr>
                </a:solidFill>
              </a:defRPr>
            </a:lvl1pPr>
            <a:lvl2pPr marL="509072" indent="0" algn="ctr">
              <a:buNone/>
              <a:defRPr>
                <a:solidFill>
                  <a:schemeClr val="tx1">
                    <a:tint val="75000"/>
                  </a:schemeClr>
                </a:solidFill>
              </a:defRPr>
            </a:lvl2pPr>
            <a:lvl3pPr marL="1018143" indent="0" algn="ctr">
              <a:buNone/>
              <a:defRPr>
                <a:solidFill>
                  <a:schemeClr val="tx1">
                    <a:tint val="75000"/>
                  </a:schemeClr>
                </a:solidFill>
              </a:defRPr>
            </a:lvl3pPr>
            <a:lvl4pPr marL="1527213" indent="0" algn="ctr">
              <a:buNone/>
              <a:defRPr>
                <a:solidFill>
                  <a:schemeClr val="tx1">
                    <a:tint val="75000"/>
                  </a:schemeClr>
                </a:solidFill>
              </a:defRPr>
            </a:lvl4pPr>
            <a:lvl5pPr marL="2036284" indent="0" algn="ctr">
              <a:buNone/>
              <a:defRPr>
                <a:solidFill>
                  <a:schemeClr val="tx1">
                    <a:tint val="75000"/>
                  </a:schemeClr>
                </a:solidFill>
              </a:defRPr>
            </a:lvl5pPr>
            <a:lvl6pPr marL="2545356" indent="0" algn="ctr">
              <a:buNone/>
              <a:defRPr>
                <a:solidFill>
                  <a:schemeClr val="tx1">
                    <a:tint val="75000"/>
                  </a:schemeClr>
                </a:solidFill>
              </a:defRPr>
            </a:lvl6pPr>
            <a:lvl7pPr marL="3054427" indent="0" algn="ctr">
              <a:buNone/>
              <a:defRPr>
                <a:solidFill>
                  <a:schemeClr val="tx1">
                    <a:tint val="75000"/>
                  </a:schemeClr>
                </a:solidFill>
              </a:defRPr>
            </a:lvl7pPr>
            <a:lvl8pPr marL="3563498" indent="0" algn="ctr">
              <a:buNone/>
              <a:defRPr>
                <a:solidFill>
                  <a:schemeClr val="tx1">
                    <a:tint val="75000"/>
                  </a:schemeClr>
                </a:solidFill>
              </a:defRPr>
            </a:lvl8pPr>
            <a:lvl9pPr marL="40725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C34D6D-A467-4E52-B256-020C7C9DFD0F}" type="datetime1">
              <a:rPr lang="en-US" smtClean="0"/>
              <a:t>5/14/2025</a:t>
            </a:fld>
            <a:endParaRPr lang="en-US" dirty="0"/>
          </a:p>
        </p:txBody>
      </p:sp>
      <p:sp>
        <p:nvSpPr>
          <p:cNvPr id="5" name="Footer Placeholder 4"/>
          <p:cNvSpPr>
            <a:spLocks noGrp="1"/>
          </p:cNvSpPr>
          <p:nvPr>
            <p:ph type="ftr" sz="quarter" idx="11"/>
          </p:nvPr>
        </p:nvSpPr>
        <p:spPr/>
        <p:txBody>
          <a:bodyPr/>
          <a:lstStyle/>
          <a:p>
            <a:r>
              <a:rPr lang="en-US"/>
              <a:t>Version 4.1.9.10</a:t>
            </a:r>
            <a:endParaRPr lang="en-US" dirty="0"/>
          </a:p>
        </p:txBody>
      </p:sp>
      <p:sp>
        <p:nvSpPr>
          <p:cNvPr id="6" name="Slide Number Placeholder 5"/>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7273" y="403569"/>
            <a:ext cx="6970872" cy="1679575"/>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87273" y="2351413"/>
            <a:ext cx="6970872" cy="665065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69BBC-5B25-4176-9603-B4B53401C0A7}" type="datetime1">
              <a:rPr lang="en-US" smtClean="0"/>
              <a:t>5/14/2025</a:t>
            </a:fld>
            <a:endParaRPr lang="en-US" dirty="0"/>
          </a:p>
        </p:txBody>
      </p:sp>
      <p:sp>
        <p:nvSpPr>
          <p:cNvPr id="5" name="Footer Placeholder 4"/>
          <p:cNvSpPr>
            <a:spLocks noGrp="1"/>
          </p:cNvSpPr>
          <p:nvPr>
            <p:ph type="ftr" sz="quarter" idx="11"/>
          </p:nvPr>
        </p:nvSpPr>
        <p:spPr/>
        <p:txBody>
          <a:bodyPr/>
          <a:lstStyle/>
          <a:p>
            <a:r>
              <a:rPr lang="en-US"/>
              <a:t>Version 4.1.9.10</a:t>
            </a:r>
            <a:endParaRPr lang="en-US" dirty="0"/>
          </a:p>
        </p:txBody>
      </p:sp>
      <p:sp>
        <p:nvSpPr>
          <p:cNvPr id="6" name="Slide Number Placeholder 5"/>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53482" y="592517"/>
            <a:ext cx="1475124" cy="1263880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28107" y="592517"/>
            <a:ext cx="4296284" cy="1263880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9FB63F-B011-4E61-851B-06C451ECE664}" type="datetime1">
              <a:rPr lang="en-US" smtClean="0"/>
              <a:t>5/14/2025</a:t>
            </a:fld>
            <a:endParaRPr lang="en-US" dirty="0"/>
          </a:p>
        </p:txBody>
      </p:sp>
      <p:sp>
        <p:nvSpPr>
          <p:cNvPr id="5" name="Footer Placeholder 4"/>
          <p:cNvSpPr>
            <a:spLocks noGrp="1"/>
          </p:cNvSpPr>
          <p:nvPr>
            <p:ph type="ftr" sz="quarter" idx="11"/>
          </p:nvPr>
        </p:nvSpPr>
        <p:spPr/>
        <p:txBody>
          <a:bodyPr/>
          <a:lstStyle/>
          <a:p>
            <a:r>
              <a:rPr lang="en-US"/>
              <a:t>Version 4.1.9.10</a:t>
            </a:r>
            <a:endParaRPr lang="en-US" dirty="0"/>
          </a:p>
        </p:txBody>
      </p:sp>
      <p:sp>
        <p:nvSpPr>
          <p:cNvPr id="6" name="Slide Number Placeholder 5"/>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7273" y="403569"/>
            <a:ext cx="6970872" cy="1679575"/>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87273" y="2351413"/>
            <a:ext cx="6970872" cy="665065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C772A9-7EBF-438B-B7CE-FD0AFE7F9E0D}" type="datetime1">
              <a:rPr lang="en-US" smtClean="0"/>
              <a:t>5/14/2025</a:t>
            </a:fld>
            <a:endParaRPr lang="en-US" dirty="0"/>
          </a:p>
        </p:txBody>
      </p:sp>
      <p:sp>
        <p:nvSpPr>
          <p:cNvPr id="5" name="Footer Placeholder 4"/>
          <p:cNvSpPr>
            <a:spLocks noGrp="1"/>
          </p:cNvSpPr>
          <p:nvPr>
            <p:ph type="ftr" sz="quarter" idx="11"/>
          </p:nvPr>
        </p:nvSpPr>
        <p:spPr/>
        <p:txBody>
          <a:bodyPr/>
          <a:lstStyle/>
          <a:p>
            <a:r>
              <a:rPr lang="en-US"/>
              <a:t>Version 4.1.9.10</a:t>
            </a:r>
            <a:endParaRPr lang="en-US" dirty="0"/>
          </a:p>
        </p:txBody>
      </p:sp>
      <p:sp>
        <p:nvSpPr>
          <p:cNvPr id="6" name="Slide Number Placeholder 5"/>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1836" y="6475697"/>
            <a:ext cx="6583602" cy="2001494"/>
          </a:xfrm>
          <a:prstGeom prst="rect">
            <a:avLst/>
          </a:prstGeo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611836" y="4271261"/>
            <a:ext cx="6583602" cy="2204441"/>
          </a:xfrm>
          <a:prstGeom prst="rect">
            <a:avLst/>
          </a:prstGeom>
        </p:spPr>
        <p:txBody>
          <a:bodyPr anchor="b"/>
          <a:lstStyle>
            <a:lvl1pPr marL="0" indent="0">
              <a:buNone/>
              <a:defRPr sz="2200">
                <a:solidFill>
                  <a:schemeClr val="tx1">
                    <a:tint val="75000"/>
                  </a:schemeClr>
                </a:solidFill>
              </a:defRPr>
            </a:lvl1pPr>
            <a:lvl2pPr marL="509072" indent="0">
              <a:buNone/>
              <a:defRPr sz="2000">
                <a:solidFill>
                  <a:schemeClr val="tx1">
                    <a:tint val="75000"/>
                  </a:schemeClr>
                </a:solidFill>
              </a:defRPr>
            </a:lvl2pPr>
            <a:lvl3pPr marL="1018143" indent="0">
              <a:buNone/>
              <a:defRPr sz="1800">
                <a:solidFill>
                  <a:schemeClr val="tx1">
                    <a:tint val="75000"/>
                  </a:schemeClr>
                </a:solidFill>
              </a:defRPr>
            </a:lvl3pPr>
            <a:lvl4pPr marL="1527213" indent="0">
              <a:buNone/>
              <a:defRPr sz="1600">
                <a:solidFill>
                  <a:schemeClr val="tx1">
                    <a:tint val="75000"/>
                  </a:schemeClr>
                </a:solidFill>
              </a:defRPr>
            </a:lvl4pPr>
            <a:lvl5pPr marL="2036284" indent="0">
              <a:buNone/>
              <a:defRPr sz="1600">
                <a:solidFill>
                  <a:schemeClr val="tx1">
                    <a:tint val="75000"/>
                  </a:schemeClr>
                </a:solidFill>
              </a:defRPr>
            </a:lvl5pPr>
            <a:lvl6pPr marL="2545356" indent="0">
              <a:buNone/>
              <a:defRPr sz="1600">
                <a:solidFill>
                  <a:schemeClr val="tx1">
                    <a:tint val="75000"/>
                  </a:schemeClr>
                </a:solidFill>
              </a:defRPr>
            </a:lvl6pPr>
            <a:lvl7pPr marL="3054427" indent="0">
              <a:buNone/>
              <a:defRPr sz="1600">
                <a:solidFill>
                  <a:schemeClr val="tx1">
                    <a:tint val="75000"/>
                  </a:schemeClr>
                </a:solidFill>
              </a:defRPr>
            </a:lvl7pPr>
            <a:lvl8pPr marL="3563498" indent="0">
              <a:buNone/>
              <a:defRPr sz="1600">
                <a:solidFill>
                  <a:schemeClr val="tx1">
                    <a:tint val="75000"/>
                  </a:schemeClr>
                </a:solidFill>
              </a:defRPr>
            </a:lvl8pPr>
            <a:lvl9pPr marL="407256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8D75-853D-4AC3-A4B8-7593427E4441}" type="datetime1">
              <a:rPr lang="en-US" smtClean="0"/>
              <a:t>5/14/2025</a:t>
            </a:fld>
            <a:endParaRPr lang="en-US" dirty="0"/>
          </a:p>
        </p:txBody>
      </p:sp>
      <p:sp>
        <p:nvSpPr>
          <p:cNvPr id="5" name="Footer Placeholder 4"/>
          <p:cNvSpPr>
            <a:spLocks noGrp="1"/>
          </p:cNvSpPr>
          <p:nvPr>
            <p:ph type="ftr" sz="quarter" idx="11"/>
          </p:nvPr>
        </p:nvSpPr>
        <p:spPr/>
        <p:txBody>
          <a:bodyPr/>
          <a:lstStyle/>
          <a:p>
            <a:r>
              <a:rPr lang="en-US"/>
              <a:t>Version 4.1.9.10</a:t>
            </a:r>
            <a:endParaRPr lang="en-US" dirty="0"/>
          </a:p>
        </p:txBody>
      </p:sp>
      <p:sp>
        <p:nvSpPr>
          <p:cNvPr id="6" name="Slide Number Placeholder 5"/>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7273" y="403569"/>
            <a:ext cx="6970872" cy="167957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28108" y="3457132"/>
            <a:ext cx="2885704" cy="9774193"/>
          </a:xfrm>
          <a:prstGeom prst="rect">
            <a:avLst/>
          </a:prstGeo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42901" y="3457132"/>
            <a:ext cx="2885704" cy="9774193"/>
          </a:xfrm>
          <a:prstGeom prst="rect">
            <a:avLst/>
          </a:prstGeo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0F2CEC-D087-4999-8000-9B9A566EA9BB}" type="datetime1">
              <a:rPr lang="en-US" smtClean="0"/>
              <a:t>5/14/2025</a:t>
            </a:fld>
            <a:endParaRPr lang="en-US" dirty="0"/>
          </a:p>
        </p:txBody>
      </p:sp>
      <p:sp>
        <p:nvSpPr>
          <p:cNvPr id="6" name="Footer Placeholder 5"/>
          <p:cNvSpPr>
            <a:spLocks noGrp="1"/>
          </p:cNvSpPr>
          <p:nvPr>
            <p:ph type="ftr" sz="quarter" idx="11"/>
          </p:nvPr>
        </p:nvSpPr>
        <p:spPr/>
        <p:txBody>
          <a:bodyPr/>
          <a:lstStyle/>
          <a:p>
            <a:r>
              <a:rPr lang="en-US"/>
              <a:t>Version 4.1.9.10</a:t>
            </a:r>
            <a:endParaRPr lang="en-US" dirty="0"/>
          </a:p>
        </p:txBody>
      </p:sp>
      <p:sp>
        <p:nvSpPr>
          <p:cNvPr id="7" name="Slide Number Placeholder 6"/>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7273" y="403569"/>
            <a:ext cx="6970872" cy="1679575"/>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7273" y="2255765"/>
            <a:ext cx="3422236" cy="940095"/>
          </a:xfrm>
          <a:prstGeom prst="rect">
            <a:avLst/>
          </a:prstGeom>
        </p:spPr>
        <p:txBody>
          <a:bodyPr anchor="b"/>
          <a:lstStyle>
            <a:lvl1pPr marL="0" indent="0">
              <a:buNone/>
              <a:defRPr sz="2700" b="1"/>
            </a:lvl1pPr>
            <a:lvl2pPr marL="509072" indent="0">
              <a:buNone/>
              <a:defRPr sz="2200" b="1"/>
            </a:lvl2pPr>
            <a:lvl3pPr marL="1018143" indent="0">
              <a:buNone/>
              <a:defRPr sz="2000" b="1"/>
            </a:lvl3pPr>
            <a:lvl4pPr marL="1527213" indent="0">
              <a:buNone/>
              <a:defRPr sz="1800" b="1"/>
            </a:lvl4pPr>
            <a:lvl5pPr marL="2036284" indent="0">
              <a:buNone/>
              <a:defRPr sz="1800" b="1"/>
            </a:lvl5pPr>
            <a:lvl6pPr marL="2545356" indent="0">
              <a:buNone/>
              <a:defRPr sz="1800" b="1"/>
            </a:lvl6pPr>
            <a:lvl7pPr marL="3054427" indent="0">
              <a:buNone/>
              <a:defRPr sz="1800" b="1"/>
            </a:lvl7pPr>
            <a:lvl8pPr marL="3563498" indent="0">
              <a:buNone/>
              <a:defRPr sz="1800" b="1"/>
            </a:lvl8pPr>
            <a:lvl9pPr marL="4072569" indent="0">
              <a:buNone/>
              <a:defRPr sz="1800" b="1"/>
            </a:lvl9pPr>
          </a:lstStyle>
          <a:p>
            <a:pPr lvl="0"/>
            <a:r>
              <a:rPr lang="en-US"/>
              <a:t>Click to edit Master text styles</a:t>
            </a:r>
          </a:p>
        </p:txBody>
      </p:sp>
      <p:sp>
        <p:nvSpPr>
          <p:cNvPr id="4" name="Content Placeholder 3"/>
          <p:cNvSpPr>
            <a:spLocks noGrp="1"/>
          </p:cNvSpPr>
          <p:nvPr>
            <p:ph sz="half" idx="2"/>
          </p:nvPr>
        </p:nvSpPr>
        <p:spPr>
          <a:xfrm>
            <a:off x="387273" y="3195858"/>
            <a:ext cx="3422236" cy="5806198"/>
          </a:xfrm>
          <a:prstGeom prst="rect">
            <a:avLst/>
          </a:prstGeo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565" y="2255765"/>
            <a:ext cx="3423580" cy="940095"/>
          </a:xfrm>
          <a:prstGeom prst="rect">
            <a:avLst/>
          </a:prstGeom>
        </p:spPr>
        <p:txBody>
          <a:bodyPr anchor="b"/>
          <a:lstStyle>
            <a:lvl1pPr marL="0" indent="0">
              <a:buNone/>
              <a:defRPr sz="2700" b="1"/>
            </a:lvl1pPr>
            <a:lvl2pPr marL="509072" indent="0">
              <a:buNone/>
              <a:defRPr sz="2200" b="1"/>
            </a:lvl2pPr>
            <a:lvl3pPr marL="1018143" indent="0">
              <a:buNone/>
              <a:defRPr sz="2000" b="1"/>
            </a:lvl3pPr>
            <a:lvl4pPr marL="1527213" indent="0">
              <a:buNone/>
              <a:defRPr sz="1800" b="1"/>
            </a:lvl4pPr>
            <a:lvl5pPr marL="2036284" indent="0">
              <a:buNone/>
              <a:defRPr sz="1800" b="1"/>
            </a:lvl5pPr>
            <a:lvl6pPr marL="2545356" indent="0">
              <a:buNone/>
              <a:defRPr sz="1800" b="1"/>
            </a:lvl6pPr>
            <a:lvl7pPr marL="3054427" indent="0">
              <a:buNone/>
              <a:defRPr sz="1800" b="1"/>
            </a:lvl7pPr>
            <a:lvl8pPr marL="3563498" indent="0">
              <a:buNone/>
              <a:defRPr sz="1800" b="1"/>
            </a:lvl8pPr>
            <a:lvl9pPr marL="4072569" indent="0">
              <a:buNone/>
              <a:defRPr sz="1800" b="1"/>
            </a:lvl9pPr>
          </a:lstStyle>
          <a:p>
            <a:pPr lvl="0"/>
            <a:r>
              <a:rPr lang="en-US"/>
              <a:t>Click to edit Master text styles</a:t>
            </a:r>
          </a:p>
        </p:txBody>
      </p:sp>
      <p:sp>
        <p:nvSpPr>
          <p:cNvPr id="6" name="Content Placeholder 5"/>
          <p:cNvSpPr>
            <a:spLocks noGrp="1"/>
          </p:cNvSpPr>
          <p:nvPr>
            <p:ph sz="quarter" idx="4"/>
          </p:nvPr>
        </p:nvSpPr>
        <p:spPr>
          <a:xfrm>
            <a:off x="3934565" y="3195858"/>
            <a:ext cx="3423580" cy="5806198"/>
          </a:xfrm>
          <a:prstGeom prst="rect">
            <a:avLst/>
          </a:prstGeo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9059FB-6841-4500-A1E1-18D931EE155E}" type="datetime1">
              <a:rPr lang="en-US" smtClean="0"/>
              <a:t>5/14/2025</a:t>
            </a:fld>
            <a:endParaRPr lang="en-US" dirty="0"/>
          </a:p>
        </p:txBody>
      </p:sp>
      <p:sp>
        <p:nvSpPr>
          <p:cNvPr id="8" name="Footer Placeholder 7"/>
          <p:cNvSpPr>
            <a:spLocks noGrp="1"/>
          </p:cNvSpPr>
          <p:nvPr>
            <p:ph type="ftr" sz="quarter" idx="11"/>
          </p:nvPr>
        </p:nvSpPr>
        <p:spPr/>
        <p:txBody>
          <a:bodyPr/>
          <a:lstStyle/>
          <a:p>
            <a:r>
              <a:rPr lang="en-US"/>
              <a:t>Version 4.1.9.10</a:t>
            </a:r>
            <a:endParaRPr lang="en-US" dirty="0"/>
          </a:p>
        </p:txBody>
      </p:sp>
      <p:sp>
        <p:nvSpPr>
          <p:cNvPr id="9" name="Slide Number Placeholder 8"/>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7273" y="403569"/>
            <a:ext cx="6970872" cy="1679575"/>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5D5A6F4F-8BCB-4B75-9290-FAD8DEAD4CDD}" type="datetime1">
              <a:rPr lang="en-US" smtClean="0"/>
              <a:t>5/14/2025</a:t>
            </a:fld>
            <a:endParaRPr lang="en-US" dirty="0"/>
          </a:p>
        </p:txBody>
      </p:sp>
      <p:sp>
        <p:nvSpPr>
          <p:cNvPr id="4" name="Footer Placeholder 3"/>
          <p:cNvSpPr>
            <a:spLocks noGrp="1"/>
          </p:cNvSpPr>
          <p:nvPr>
            <p:ph type="ftr" sz="quarter" idx="11"/>
          </p:nvPr>
        </p:nvSpPr>
        <p:spPr/>
        <p:txBody>
          <a:bodyPr/>
          <a:lstStyle/>
          <a:p>
            <a:r>
              <a:rPr lang="en-US"/>
              <a:t>Version 4.1.9.10</a:t>
            </a:r>
            <a:endParaRPr lang="en-US" dirty="0"/>
          </a:p>
        </p:txBody>
      </p:sp>
      <p:sp>
        <p:nvSpPr>
          <p:cNvPr id="5" name="Slide Number Placeholder 4"/>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11CE5-95CA-4CE9-B862-6A10D93F5EF9}" type="datetime1">
              <a:rPr lang="en-US" smtClean="0"/>
              <a:t>5/14/2025</a:t>
            </a:fld>
            <a:endParaRPr lang="en-US" dirty="0"/>
          </a:p>
        </p:txBody>
      </p:sp>
      <p:sp>
        <p:nvSpPr>
          <p:cNvPr id="3" name="Footer Placeholder 2"/>
          <p:cNvSpPr>
            <a:spLocks noGrp="1"/>
          </p:cNvSpPr>
          <p:nvPr>
            <p:ph type="ftr" sz="quarter" idx="11"/>
          </p:nvPr>
        </p:nvSpPr>
        <p:spPr/>
        <p:txBody>
          <a:bodyPr/>
          <a:lstStyle/>
          <a:p>
            <a:r>
              <a:rPr lang="en-US"/>
              <a:t>Version 4.1.9.10</a:t>
            </a:r>
            <a:endParaRPr lang="en-US" dirty="0"/>
          </a:p>
        </p:txBody>
      </p:sp>
      <p:sp>
        <p:nvSpPr>
          <p:cNvPr id="4" name="Slide Number Placeholder 3"/>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7274" y="401232"/>
            <a:ext cx="2548189" cy="1707568"/>
          </a:xfrm>
          <a:prstGeom prst="rect">
            <a:avLst/>
          </a:prstGeo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028242" y="401238"/>
            <a:ext cx="4329902" cy="8600825"/>
          </a:xfrm>
          <a:prstGeom prst="rect">
            <a:avLst/>
          </a:prstGeo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7274" y="2108808"/>
            <a:ext cx="2548189" cy="6893257"/>
          </a:xfrm>
          <a:prstGeom prst="rect">
            <a:avLst/>
          </a:prstGeom>
        </p:spPr>
        <p:txBody>
          <a:bodyPr/>
          <a:lstStyle>
            <a:lvl1pPr marL="0" indent="0">
              <a:buNone/>
              <a:defRPr sz="1600"/>
            </a:lvl1pPr>
            <a:lvl2pPr marL="509072" indent="0">
              <a:buNone/>
              <a:defRPr sz="1300"/>
            </a:lvl2pPr>
            <a:lvl3pPr marL="1018143" indent="0">
              <a:buNone/>
              <a:defRPr sz="1100"/>
            </a:lvl3pPr>
            <a:lvl4pPr marL="1527213" indent="0">
              <a:buNone/>
              <a:defRPr sz="1000"/>
            </a:lvl4pPr>
            <a:lvl5pPr marL="2036284" indent="0">
              <a:buNone/>
              <a:defRPr sz="1000"/>
            </a:lvl5pPr>
            <a:lvl6pPr marL="2545356" indent="0">
              <a:buNone/>
              <a:defRPr sz="1000"/>
            </a:lvl6pPr>
            <a:lvl7pPr marL="3054427" indent="0">
              <a:buNone/>
              <a:defRPr sz="1000"/>
            </a:lvl7pPr>
            <a:lvl8pPr marL="3563498" indent="0">
              <a:buNone/>
              <a:defRPr sz="1000"/>
            </a:lvl8pPr>
            <a:lvl9pPr marL="407256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7638D9-D8BB-4F0F-8A54-29C08AD7F3B2}" type="datetime1">
              <a:rPr lang="en-US" smtClean="0"/>
              <a:t>5/14/2025</a:t>
            </a:fld>
            <a:endParaRPr lang="en-US" dirty="0"/>
          </a:p>
        </p:txBody>
      </p:sp>
      <p:sp>
        <p:nvSpPr>
          <p:cNvPr id="6" name="Footer Placeholder 5"/>
          <p:cNvSpPr>
            <a:spLocks noGrp="1"/>
          </p:cNvSpPr>
          <p:nvPr>
            <p:ph type="ftr" sz="quarter" idx="11"/>
          </p:nvPr>
        </p:nvSpPr>
        <p:spPr/>
        <p:txBody>
          <a:bodyPr/>
          <a:lstStyle/>
          <a:p>
            <a:r>
              <a:rPr lang="en-US"/>
              <a:t>Version 4.1.9.10</a:t>
            </a:r>
            <a:endParaRPr lang="en-US" dirty="0"/>
          </a:p>
        </p:txBody>
      </p:sp>
      <p:sp>
        <p:nvSpPr>
          <p:cNvPr id="7" name="Slide Number Placeholder 6"/>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8155" y="7054217"/>
            <a:ext cx="4647248" cy="832790"/>
          </a:xfrm>
          <a:prstGeom prst="rect">
            <a:avLst/>
          </a:prstGeo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518155" y="900441"/>
            <a:ext cx="4647248" cy="6046470"/>
          </a:xfrm>
          <a:prstGeom prst="rect">
            <a:avLst/>
          </a:prstGeom>
        </p:spPr>
        <p:txBody>
          <a:bodyPr/>
          <a:lstStyle>
            <a:lvl1pPr marL="0" indent="0">
              <a:buNone/>
              <a:defRPr sz="3600"/>
            </a:lvl1pPr>
            <a:lvl2pPr marL="509072" indent="0">
              <a:buNone/>
              <a:defRPr sz="3100"/>
            </a:lvl2pPr>
            <a:lvl3pPr marL="1018143" indent="0">
              <a:buNone/>
              <a:defRPr sz="2700"/>
            </a:lvl3pPr>
            <a:lvl4pPr marL="1527213" indent="0">
              <a:buNone/>
              <a:defRPr sz="2200"/>
            </a:lvl4pPr>
            <a:lvl5pPr marL="2036284" indent="0">
              <a:buNone/>
              <a:defRPr sz="2200"/>
            </a:lvl5pPr>
            <a:lvl6pPr marL="2545356" indent="0">
              <a:buNone/>
              <a:defRPr sz="2200"/>
            </a:lvl6pPr>
            <a:lvl7pPr marL="3054427" indent="0">
              <a:buNone/>
              <a:defRPr sz="2200"/>
            </a:lvl7pPr>
            <a:lvl8pPr marL="3563498" indent="0">
              <a:buNone/>
              <a:defRPr sz="2200"/>
            </a:lvl8pPr>
            <a:lvl9pPr marL="4072569" indent="0">
              <a:buNone/>
              <a:defRPr sz="2200"/>
            </a:lvl9pPr>
          </a:lstStyle>
          <a:p>
            <a:endParaRPr lang="en-US" dirty="0"/>
          </a:p>
        </p:txBody>
      </p:sp>
      <p:sp>
        <p:nvSpPr>
          <p:cNvPr id="4" name="Text Placeholder 3"/>
          <p:cNvSpPr>
            <a:spLocks noGrp="1"/>
          </p:cNvSpPr>
          <p:nvPr>
            <p:ph type="body" sz="half" idx="2"/>
          </p:nvPr>
        </p:nvSpPr>
        <p:spPr>
          <a:xfrm>
            <a:off x="1518155" y="7887007"/>
            <a:ext cx="4647248" cy="1182700"/>
          </a:xfrm>
          <a:prstGeom prst="rect">
            <a:avLst/>
          </a:prstGeom>
        </p:spPr>
        <p:txBody>
          <a:bodyPr/>
          <a:lstStyle>
            <a:lvl1pPr marL="0" indent="0">
              <a:buNone/>
              <a:defRPr sz="1600"/>
            </a:lvl1pPr>
            <a:lvl2pPr marL="509072" indent="0">
              <a:buNone/>
              <a:defRPr sz="1300"/>
            </a:lvl2pPr>
            <a:lvl3pPr marL="1018143" indent="0">
              <a:buNone/>
              <a:defRPr sz="1100"/>
            </a:lvl3pPr>
            <a:lvl4pPr marL="1527213" indent="0">
              <a:buNone/>
              <a:defRPr sz="1000"/>
            </a:lvl4pPr>
            <a:lvl5pPr marL="2036284" indent="0">
              <a:buNone/>
              <a:defRPr sz="1000"/>
            </a:lvl5pPr>
            <a:lvl6pPr marL="2545356" indent="0">
              <a:buNone/>
              <a:defRPr sz="1000"/>
            </a:lvl6pPr>
            <a:lvl7pPr marL="3054427" indent="0">
              <a:buNone/>
              <a:defRPr sz="1000"/>
            </a:lvl7pPr>
            <a:lvl8pPr marL="3563498" indent="0">
              <a:buNone/>
              <a:defRPr sz="1000"/>
            </a:lvl8pPr>
            <a:lvl9pPr marL="407256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0FD3BB-F89F-442E-B4E0-5F34EC9F4C43}" type="datetime1">
              <a:rPr lang="en-US" smtClean="0"/>
              <a:t>5/14/2025</a:t>
            </a:fld>
            <a:endParaRPr lang="en-US" dirty="0"/>
          </a:p>
        </p:txBody>
      </p:sp>
      <p:sp>
        <p:nvSpPr>
          <p:cNvPr id="6" name="Footer Placeholder 5"/>
          <p:cNvSpPr>
            <a:spLocks noGrp="1"/>
          </p:cNvSpPr>
          <p:nvPr>
            <p:ph type="ftr" sz="quarter" idx="11"/>
          </p:nvPr>
        </p:nvSpPr>
        <p:spPr/>
        <p:txBody>
          <a:bodyPr/>
          <a:lstStyle/>
          <a:p>
            <a:r>
              <a:rPr lang="en-US"/>
              <a:t>Version 4.1.9.10</a:t>
            </a:r>
            <a:endParaRPr lang="en-US" dirty="0"/>
          </a:p>
        </p:txBody>
      </p:sp>
      <p:sp>
        <p:nvSpPr>
          <p:cNvPr id="7" name="Slide Number Placeholder 6"/>
          <p:cNvSpPr>
            <a:spLocks noGrp="1"/>
          </p:cNvSpPr>
          <p:nvPr>
            <p:ph type="sldNum" sz="quarter" idx="12"/>
          </p:nvPr>
        </p:nvSpPr>
        <p:spPr/>
        <p:txBody>
          <a:bodyPr/>
          <a:lstStyle/>
          <a:p>
            <a:fld id="{E5356981-248A-475C-89F5-03134029DE9E}"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87273" y="9340310"/>
            <a:ext cx="1807263" cy="536531"/>
          </a:xfrm>
          <a:prstGeom prst="rect">
            <a:avLst/>
          </a:prstGeom>
        </p:spPr>
        <p:txBody>
          <a:bodyPr vert="horz" lIns="101827" tIns="50914" rIns="101827" bIns="50914" rtlCol="0" anchor="ctr"/>
          <a:lstStyle>
            <a:lvl1pPr algn="l">
              <a:defRPr sz="1300">
                <a:solidFill>
                  <a:schemeClr val="tx1">
                    <a:tint val="75000"/>
                  </a:schemeClr>
                </a:solidFill>
              </a:defRPr>
            </a:lvl1pPr>
          </a:lstStyle>
          <a:p>
            <a:fld id="{87661BB6-95B7-4F72-BAF1-58C19137FC9E}" type="datetime1">
              <a:rPr lang="en-US" smtClean="0"/>
              <a:t>5/14/2025</a:t>
            </a:fld>
            <a:endParaRPr lang="en-US" dirty="0"/>
          </a:p>
        </p:txBody>
      </p:sp>
      <p:sp>
        <p:nvSpPr>
          <p:cNvPr id="5" name="Footer Placeholder 4"/>
          <p:cNvSpPr>
            <a:spLocks noGrp="1"/>
          </p:cNvSpPr>
          <p:nvPr>
            <p:ph type="ftr" sz="quarter" idx="3"/>
          </p:nvPr>
        </p:nvSpPr>
        <p:spPr>
          <a:xfrm>
            <a:off x="2646350" y="9340310"/>
            <a:ext cx="2452714" cy="536531"/>
          </a:xfrm>
          <a:prstGeom prst="rect">
            <a:avLst/>
          </a:prstGeom>
        </p:spPr>
        <p:txBody>
          <a:bodyPr vert="horz" lIns="101827" tIns="50914" rIns="101827" bIns="50914" rtlCol="0" anchor="ctr"/>
          <a:lstStyle>
            <a:lvl1pPr algn="ctr">
              <a:defRPr sz="1300">
                <a:solidFill>
                  <a:schemeClr val="tx1">
                    <a:tint val="75000"/>
                  </a:schemeClr>
                </a:solidFill>
              </a:defRPr>
            </a:lvl1pPr>
          </a:lstStyle>
          <a:p>
            <a:r>
              <a:rPr lang="en-US"/>
              <a:t>Version 4.1.9.10</a:t>
            </a:r>
            <a:endParaRPr lang="en-US" dirty="0"/>
          </a:p>
        </p:txBody>
      </p:sp>
      <p:sp>
        <p:nvSpPr>
          <p:cNvPr id="6" name="Slide Number Placeholder 5"/>
          <p:cNvSpPr>
            <a:spLocks noGrp="1"/>
          </p:cNvSpPr>
          <p:nvPr>
            <p:ph type="sldNum" sz="quarter" idx="4"/>
          </p:nvPr>
        </p:nvSpPr>
        <p:spPr>
          <a:xfrm>
            <a:off x="5550881" y="9340310"/>
            <a:ext cx="1807263" cy="536531"/>
          </a:xfrm>
          <a:prstGeom prst="rect">
            <a:avLst/>
          </a:prstGeom>
        </p:spPr>
        <p:txBody>
          <a:bodyPr vert="horz" lIns="101827" tIns="50914" rIns="101827" bIns="50914" rtlCol="0" anchor="ctr"/>
          <a:lstStyle>
            <a:lvl1pPr algn="r">
              <a:defRPr sz="1300">
                <a:solidFill>
                  <a:schemeClr val="tx1">
                    <a:tint val="75000"/>
                  </a:schemeClr>
                </a:solidFill>
              </a:defRPr>
            </a:lvl1pPr>
          </a:lstStyle>
          <a:p>
            <a:fld id="{E5356981-248A-475C-89F5-03134029DE9E}" type="slidenum">
              <a:rPr lang="en-US" smtClean="0"/>
              <a:pPr/>
              <a:t>‹Nº›</a:t>
            </a:fld>
            <a:endParaRPr lang="en-US" dirty="0"/>
          </a:p>
        </p:txBody>
      </p:sp>
      <p:pic>
        <p:nvPicPr>
          <p:cNvPr id="1027" name="Picture 3"/>
          <p:cNvPicPr>
            <a:picLocks noChangeAspect="1" noChangeArrowheads="1"/>
          </p:cNvPicPr>
          <p:nvPr/>
        </p:nvPicPr>
        <p:blipFill>
          <a:blip r:embed="rId13" cstate="print"/>
          <a:srcRect/>
          <a:stretch>
            <a:fillRect/>
          </a:stretch>
        </p:blipFill>
        <p:spPr bwMode="auto">
          <a:xfrm>
            <a:off x="-1" y="2"/>
            <a:ext cx="7745413" cy="841375"/>
          </a:xfrm>
          <a:prstGeom prst="rect">
            <a:avLst/>
          </a:prstGeom>
          <a:noFill/>
          <a:ln w="9525">
            <a:noFill/>
            <a:miter lim="800000"/>
            <a:headEnd/>
            <a:tailEnd/>
          </a:ln>
        </p:spPr>
      </p:pic>
      <p:pic>
        <p:nvPicPr>
          <p:cNvPr id="1029" name="Picture 5"/>
          <p:cNvPicPr>
            <a:picLocks noChangeAspect="1" noChangeArrowheads="1"/>
          </p:cNvPicPr>
          <p:nvPr/>
        </p:nvPicPr>
        <p:blipFill>
          <a:blip r:embed="rId14" cstate="print"/>
          <a:srcRect/>
          <a:stretch>
            <a:fillRect/>
          </a:stretch>
        </p:blipFill>
        <p:spPr bwMode="auto">
          <a:xfrm>
            <a:off x="2" y="9382129"/>
            <a:ext cx="7745413"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18143" rtl="0" eaLnBrk="1" latinLnBrk="0" hangingPunct="1">
        <a:spcBef>
          <a:spcPct val="0"/>
        </a:spcBef>
        <a:buNone/>
        <a:defRPr sz="4900" kern="1200">
          <a:solidFill>
            <a:schemeClr val="tx1"/>
          </a:solidFill>
          <a:latin typeface="+mj-lt"/>
          <a:ea typeface="+mj-ea"/>
          <a:cs typeface="+mj-cs"/>
        </a:defRPr>
      </a:lvl1pPr>
    </p:titleStyle>
    <p:bodyStyle>
      <a:lvl1pPr marL="381803" indent="-381803" algn="l" defTabSz="1018143"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240" indent="-318170" algn="l" defTabSz="1018143"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2678" indent="-254535" algn="l" defTabSz="1018143"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1750" indent="-254535" algn="l" defTabSz="101814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0821" indent="-254535" algn="l" defTabSz="101814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9892" indent="-254535" algn="l" defTabSz="10181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8961" indent="-254535" algn="l" defTabSz="10181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8033" indent="-254535" algn="l" defTabSz="10181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7104" indent="-254535" algn="l" defTabSz="10181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143" rtl="0" eaLnBrk="1" latinLnBrk="0" hangingPunct="1">
        <a:defRPr sz="2000" kern="1200">
          <a:solidFill>
            <a:schemeClr val="tx1"/>
          </a:solidFill>
          <a:latin typeface="+mn-lt"/>
          <a:ea typeface="+mn-ea"/>
          <a:cs typeface="+mn-cs"/>
        </a:defRPr>
      </a:lvl1pPr>
      <a:lvl2pPr marL="509072" algn="l" defTabSz="1018143" rtl="0" eaLnBrk="1" latinLnBrk="0" hangingPunct="1">
        <a:defRPr sz="2000" kern="1200">
          <a:solidFill>
            <a:schemeClr val="tx1"/>
          </a:solidFill>
          <a:latin typeface="+mn-lt"/>
          <a:ea typeface="+mn-ea"/>
          <a:cs typeface="+mn-cs"/>
        </a:defRPr>
      </a:lvl2pPr>
      <a:lvl3pPr marL="1018143" algn="l" defTabSz="1018143" rtl="0" eaLnBrk="1" latinLnBrk="0" hangingPunct="1">
        <a:defRPr sz="2000" kern="1200">
          <a:solidFill>
            <a:schemeClr val="tx1"/>
          </a:solidFill>
          <a:latin typeface="+mn-lt"/>
          <a:ea typeface="+mn-ea"/>
          <a:cs typeface="+mn-cs"/>
        </a:defRPr>
      </a:lvl3pPr>
      <a:lvl4pPr marL="1527213" algn="l" defTabSz="1018143" rtl="0" eaLnBrk="1" latinLnBrk="0" hangingPunct="1">
        <a:defRPr sz="2000" kern="1200">
          <a:solidFill>
            <a:schemeClr val="tx1"/>
          </a:solidFill>
          <a:latin typeface="+mn-lt"/>
          <a:ea typeface="+mn-ea"/>
          <a:cs typeface="+mn-cs"/>
        </a:defRPr>
      </a:lvl4pPr>
      <a:lvl5pPr marL="2036284" algn="l" defTabSz="1018143" rtl="0" eaLnBrk="1" latinLnBrk="0" hangingPunct="1">
        <a:defRPr sz="2000" kern="1200">
          <a:solidFill>
            <a:schemeClr val="tx1"/>
          </a:solidFill>
          <a:latin typeface="+mn-lt"/>
          <a:ea typeface="+mn-ea"/>
          <a:cs typeface="+mn-cs"/>
        </a:defRPr>
      </a:lvl5pPr>
      <a:lvl6pPr marL="2545356" algn="l" defTabSz="1018143" rtl="0" eaLnBrk="1" latinLnBrk="0" hangingPunct="1">
        <a:defRPr sz="2000" kern="1200">
          <a:solidFill>
            <a:schemeClr val="tx1"/>
          </a:solidFill>
          <a:latin typeface="+mn-lt"/>
          <a:ea typeface="+mn-ea"/>
          <a:cs typeface="+mn-cs"/>
        </a:defRPr>
      </a:lvl6pPr>
      <a:lvl7pPr marL="3054427" algn="l" defTabSz="1018143" rtl="0" eaLnBrk="1" latinLnBrk="0" hangingPunct="1">
        <a:defRPr sz="2000" kern="1200">
          <a:solidFill>
            <a:schemeClr val="tx1"/>
          </a:solidFill>
          <a:latin typeface="+mn-lt"/>
          <a:ea typeface="+mn-ea"/>
          <a:cs typeface="+mn-cs"/>
        </a:defRPr>
      </a:lvl7pPr>
      <a:lvl8pPr marL="3563498" algn="l" defTabSz="1018143" rtl="0" eaLnBrk="1" latinLnBrk="0" hangingPunct="1">
        <a:defRPr sz="2000" kern="1200">
          <a:solidFill>
            <a:schemeClr val="tx1"/>
          </a:solidFill>
          <a:latin typeface="+mn-lt"/>
          <a:ea typeface="+mn-ea"/>
          <a:cs typeface="+mn-cs"/>
        </a:defRPr>
      </a:lvl8pPr>
      <a:lvl9pPr marL="4072569" algn="l" defTabSz="10181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E02049AF-D0F5-49B0-9691-104AB8249B6E}"/>
              </a:ext>
            </a:extLst>
          </p:cNvPr>
          <p:cNvGrpSpPr/>
          <p:nvPr/>
        </p:nvGrpSpPr>
        <p:grpSpPr>
          <a:xfrm>
            <a:off x="390209" y="2886033"/>
            <a:ext cx="7092949" cy="3171253"/>
            <a:chOff x="399804" y="1222301"/>
            <a:chExt cx="6764759" cy="3392250"/>
          </a:xfrm>
        </p:grpSpPr>
        <p:sp>
          <p:nvSpPr>
            <p:cNvPr id="7" name="Text Box 9">
              <a:extLst>
                <a:ext uri="{FF2B5EF4-FFF2-40B4-BE49-F238E27FC236}">
                  <a16:creationId xmlns:a16="http://schemas.microsoft.com/office/drawing/2014/main" id="{BA6235F1-A8C9-478B-9D0F-3A150F182BCC}"/>
                </a:ext>
              </a:extLst>
            </p:cNvPr>
            <p:cNvSpPr txBox="1">
              <a:spLocks noChangeArrowheads="1"/>
            </p:cNvSpPr>
            <p:nvPr/>
          </p:nvSpPr>
          <p:spPr bwMode="auto">
            <a:xfrm>
              <a:off x="399804" y="3791490"/>
              <a:ext cx="6764759" cy="823061"/>
            </a:xfrm>
            <a:prstGeom prst="rect">
              <a:avLst/>
            </a:prstGeom>
            <a:noFill/>
            <a:ln w="9525">
              <a:noFill/>
              <a:miter lim="800000"/>
              <a:headEnd/>
              <a:tailEnd/>
            </a:ln>
          </p:spPr>
          <p:txBody>
            <a:bodyPr wrap="square">
              <a:spAutoFit/>
            </a:bodyPr>
            <a:lstStyle/>
            <a:p>
              <a:pPr algn="ctr">
                <a:spcBef>
                  <a:spcPct val="50000"/>
                </a:spcBef>
              </a:pPr>
              <a:r>
                <a:rPr lang="es-ES" sz="4400" b="1" dirty="0">
                  <a:solidFill>
                    <a:schemeClr val="tx1">
                      <a:lumMod val="75000"/>
                      <a:lumOff val="25000"/>
                    </a:schemeClr>
                  </a:solidFill>
                  <a:latin typeface="Arial" pitchFamily="34" charset="0"/>
                  <a:cs typeface="Arial" pitchFamily="34" charset="0"/>
                </a:rPr>
                <a:t>Titulo manual</a:t>
              </a:r>
              <a:endParaRPr lang="es-MX" sz="4400" b="1" dirty="0">
                <a:solidFill>
                  <a:schemeClr val="tx1">
                    <a:lumMod val="75000"/>
                    <a:lumOff val="25000"/>
                  </a:schemeClr>
                </a:solidFill>
                <a:latin typeface="Arial" pitchFamily="34" charset="0"/>
                <a:cs typeface="Arial" pitchFamily="34" charset="0"/>
              </a:endParaRPr>
            </a:p>
          </p:txBody>
        </p:sp>
        <p:pic>
          <p:nvPicPr>
            <p:cNvPr id="8" name="Picture 10" descr="MainStartCompanyLogo">
              <a:extLst>
                <a:ext uri="{FF2B5EF4-FFF2-40B4-BE49-F238E27FC236}">
                  <a16:creationId xmlns:a16="http://schemas.microsoft.com/office/drawing/2014/main" id="{11D49B04-7226-4299-A54E-5673AB2640A1}"/>
                </a:ext>
              </a:extLst>
            </p:cNvPr>
            <p:cNvPicPr>
              <a:picLocks noChangeAspect="1" noChangeArrowheads="1"/>
            </p:cNvPicPr>
            <p:nvPr/>
          </p:nvPicPr>
          <p:blipFill rotWithShape="1">
            <a:blip r:embed="rId2" cstate="print"/>
            <a:srcRect t="29879" b="30402"/>
            <a:stretch/>
          </p:blipFill>
          <p:spPr bwMode="auto">
            <a:xfrm>
              <a:off x="1697197" y="1222301"/>
              <a:ext cx="4351020" cy="1728192"/>
            </a:xfrm>
            <a:prstGeom prst="rect">
              <a:avLst/>
            </a:prstGeom>
            <a:noFill/>
            <a:ln w="9525">
              <a:noFill/>
              <a:miter lim="800000"/>
              <a:headEnd/>
              <a:tailEnd/>
            </a:ln>
          </p:spPr>
        </p:pic>
      </p:grpSp>
      <p:sp>
        <p:nvSpPr>
          <p:cNvPr id="3" name="Marcador de pie de página 3">
            <a:extLst>
              <a:ext uri="{FF2B5EF4-FFF2-40B4-BE49-F238E27FC236}">
                <a16:creationId xmlns:a16="http://schemas.microsoft.com/office/drawing/2014/main" id="{F9F4D8CF-FAE9-0210-BB80-F9332FA9467B}"/>
              </a:ext>
            </a:extLst>
          </p:cNvPr>
          <p:cNvSpPr txBox="1">
            <a:spLocks/>
          </p:cNvSpPr>
          <p:nvPr/>
        </p:nvSpPr>
        <p:spPr>
          <a:xfrm>
            <a:off x="2892094" y="9540919"/>
            <a:ext cx="2452714" cy="536531"/>
          </a:xfrm>
          <a:prstGeom prst="rect">
            <a:avLst/>
          </a:prstGeom>
        </p:spPr>
        <p:txBody>
          <a:bodyPr vert="horz" lIns="101827" tIns="50914" rIns="101827" bIns="50914" rtlCol="0" anchor="ctr"/>
          <a:lstStyle>
            <a:defPPr>
              <a:defRPr lang="en-US"/>
            </a:defPPr>
            <a:lvl1pPr marL="0" algn="ctr" defTabSz="1018267" rtl="0" eaLnBrk="1" latinLnBrk="0" hangingPunct="1">
              <a:defRPr sz="1300" kern="1200">
                <a:solidFill>
                  <a:schemeClr val="tx1">
                    <a:tint val="75000"/>
                  </a:schemeClr>
                </a:solidFill>
                <a:latin typeface="+mn-lt"/>
                <a:ea typeface="+mn-ea"/>
                <a:cs typeface="+mn-cs"/>
              </a:defRPr>
            </a:lvl1pPr>
            <a:lvl2pPr marL="509134" algn="l" defTabSz="1018267" rtl="0" eaLnBrk="1" latinLnBrk="0" hangingPunct="1">
              <a:defRPr sz="2000" kern="1200">
                <a:solidFill>
                  <a:schemeClr val="tx1"/>
                </a:solidFill>
                <a:latin typeface="+mn-lt"/>
                <a:ea typeface="+mn-ea"/>
                <a:cs typeface="+mn-cs"/>
              </a:defRPr>
            </a:lvl2pPr>
            <a:lvl3pPr marL="1018267" algn="l" defTabSz="1018267" rtl="0" eaLnBrk="1" latinLnBrk="0" hangingPunct="1">
              <a:defRPr sz="2000" kern="1200">
                <a:solidFill>
                  <a:schemeClr val="tx1"/>
                </a:solidFill>
                <a:latin typeface="+mn-lt"/>
                <a:ea typeface="+mn-ea"/>
                <a:cs typeface="+mn-cs"/>
              </a:defRPr>
            </a:lvl3pPr>
            <a:lvl4pPr marL="1527401" algn="l" defTabSz="1018267" rtl="0" eaLnBrk="1" latinLnBrk="0" hangingPunct="1">
              <a:defRPr sz="2000" kern="1200">
                <a:solidFill>
                  <a:schemeClr val="tx1"/>
                </a:solidFill>
                <a:latin typeface="+mn-lt"/>
                <a:ea typeface="+mn-ea"/>
                <a:cs typeface="+mn-cs"/>
              </a:defRPr>
            </a:lvl4pPr>
            <a:lvl5pPr marL="2036534" algn="l" defTabSz="1018267" rtl="0" eaLnBrk="1" latinLnBrk="0" hangingPunct="1">
              <a:defRPr sz="2000" kern="1200">
                <a:solidFill>
                  <a:schemeClr val="tx1"/>
                </a:solidFill>
                <a:latin typeface="+mn-lt"/>
                <a:ea typeface="+mn-ea"/>
                <a:cs typeface="+mn-cs"/>
              </a:defRPr>
            </a:lvl5pPr>
            <a:lvl6pPr marL="2545668" algn="l" defTabSz="1018267" rtl="0" eaLnBrk="1" latinLnBrk="0" hangingPunct="1">
              <a:defRPr sz="2000" kern="1200">
                <a:solidFill>
                  <a:schemeClr val="tx1"/>
                </a:solidFill>
                <a:latin typeface="+mn-lt"/>
                <a:ea typeface="+mn-ea"/>
                <a:cs typeface="+mn-cs"/>
              </a:defRPr>
            </a:lvl6pPr>
            <a:lvl7pPr marL="3054801" algn="l" defTabSz="1018267" rtl="0" eaLnBrk="1" latinLnBrk="0" hangingPunct="1">
              <a:defRPr sz="2000" kern="1200">
                <a:solidFill>
                  <a:schemeClr val="tx1"/>
                </a:solidFill>
                <a:latin typeface="+mn-lt"/>
                <a:ea typeface="+mn-ea"/>
                <a:cs typeface="+mn-cs"/>
              </a:defRPr>
            </a:lvl7pPr>
            <a:lvl8pPr marL="3563934" algn="l" defTabSz="1018267" rtl="0" eaLnBrk="1" latinLnBrk="0" hangingPunct="1">
              <a:defRPr sz="2000" kern="1200">
                <a:solidFill>
                  <a:schemeClr val="tx1"/>
                </a:solidFill>
                <a:latin typeface="+mn-lt"/>
                <a:ea typeface="+mn-ea"/>
                <a:cs typeface="+mn-cs"/>
              </a:defRPr>
            </a:lvl8pPr>
            <a:lvl9pPr marL="4073067" algn="l" defTabSz="1018267" rtl="0" eaLnBrk="1" latinLnBrk="0" hangingPunct="1">
              <a:defRPr sz="2000" kern="1200">
                <a:solidFill>
                  <a:schemeClr val="tx1"/>
                </a:solidFill>
                <a:latin typeface="+mn-lt"/>
                <a:ea typeface="+mn-ea"/>
                <a:cs typeface="+mn-cs"/>
              </a:defRPr>
            </a:lvl9pPr>
          </a:lstStyle>
          <a:p>
            <a:endParaRPr lang="en-US" sz="1800" i="1" dirty="0">
              <a:solidFill>
                <a:schemeClr val="bg1"/>
              </a:solidFill>
            </a:endParaRPr>
          </a:p>
        </p:txBody>
      </p:sp>
      <p:sp>
        <p:nvSpPr>
          <p:cNvPr id="10" name="Marcador de número de diapositiva 9">
            <a:extLst>
              <a:ext uri="{FF2B5EF4-FFF2-40B4-BE49-F238E27FC236}">
                <a16:creationId xmlns:a16="http://schemas.microsoft.com/office/drawing/2014/main" id="{54EA5688-3221-6595-CEFB-CB0C57C3588A}"/>
              </a:ext>
            </a:extLst>
          </p:cNvPr>
          <p:cNvSpPr>
            <a:spLocks noGrp="1"/>
          </p:cNvSpPr>
          <p:nvPr>
            <p:ph type="sldNum" sz="quarter" idx="12"/>
          </p:nvPr>
        </p:nvSpPr>
        <p:spPr/>
        <p:txBody>
          <a:bodyPr/>
          <a:lstStyle/>
          <a:p>
            <a:fld id="{E5356981-248A-475C-89F5-03134029DE9E}" type="slidenum">
              <a:rPr lang="en-US" smtClean="0"/>
              <a:pPr/>
              <a:t>1</a:t>
            </a:fld>
            <a:endParaRPr lang="en-US" dirty="0"/>
          </a:p>
        </p:txBody>
      </p:sp>
      <p:sp>
        <p:nvSpPr>
          <p:cNvPr id="11" name="Título 10">
            <a:extLst>
              <a:ext uri="{FF2B5EF4-FFF2-40B4-BE49-F238E27FC236}">
                <a16:creationId xmlns:a16="http://schemas.microsoft.com/office/drawing/2014/main" id="{B10C6D4B-5A0D-3960-549E-DE63EA51D55B}"/>
              </a:ext>
            </a:extLst>
          </p:cNvPr>
          <p:cNvSpPr>
            <a:spLocks noGrp="1"/>
          </p:cNvSpPr>
          <p:nvPr>
            <p:ph type="title"/>
          </p:nvPr>
        </p:nvSpPr>
        <p:spPr>
          <a:xfrm>
            <a:off x="387270" y="1002357"/>
            <a:ext cx="6970872" cy="1679575"/>
          </a:xfrm>
        </p:spPr>
        <p:txBody>
          <a:bodyPr/>
          <a:lstStyle/>
          <a:p>
            <a:pPr rtl="0" eaLnBrk="1" latinLnBrk="0" hangingPunct="1"/>
            <a:r>
              <a:rPr lang="es-MX" sz="4400" b="1" kern="1200" dirty="0">
                <a:solidFill>
                  <a:schemeClr val="bg1"/>
                </a:solidFill>
                <a:effectLst/>
                <a:latin typeface="Arial" panose="020B0604020202020204" pitchFamily="34" charset="0"/>
                <a:ea typeface="+mn-ea"/>
                <a:cs typeface="Arial" panose="020B0604020202020204" pitchFamily="34" charset="0"/>
              </a:rPr>
              <a:t>ENTREGA DE MERCANCIA EN ALMACEN CENTRAL</a:t>
            </a:r>
            <a:endParaRPr lang="es-MX" dirty="0">
              <a:solidFill>
                <a:schemeClr val="bg1"/>
              </a:solidFill>
              <a:effectLst/>
            </a:endParaRPr>
          </a:p>
        </p:txBody>
      </p:sp>
    </p:spTree>
    <p:extLst>
      <p:ext uri="{BB962C8B-B14F-4D97-AF65-F5344CB8AC3E}">
        <p14:creationId xmlns:p14="http://schemas.microsoft.com/office/powerpoint/2010/main" val="2922699531"/>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Nota Final</a:t>
            </a:r>
          </a:p>
        </p:txBody>
      </p:sp>
      <p:sp>
        <p:nvSpPr>
          <p:cNvPr id="3" name="Content Placeholder 2"/>
          <p:cNvSpPr>
            <a:spLocks noGrp="1"/>
          </p:cNvSpPr>
          <p:nvPr>
            <p:ph idx="1"/>
          </p:nvPr>
        </p:nvSpPr>
        <p:spPr/>
        <p:txBody>
          <a:bodyPr/>
          <a:lstStyle/>
          <a:p>
            <a:r>
              <a:t>Esta guía ha sido creada utilizando la estructura jerárquica y el orden de las imágenes proporcionadas. Cada imagen representa un paso específico en el proceso de agregar impresoras en el sistema ERP, asegurando que el usuario pueda seguir fácilmente los pasos necesarios para completar esta tarea.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Imágenes de Referencia</a:t>
            </a:r>
          </a:p>
        </p:txBody>
      </p:sp>
      <p:sp>
        <p:nvSpPr>
          <p:cNvPr id="3" name="Content Placeholder 2"/>
          <p:cNvSpPr>
            <a:spLocks noGrp="1"/>
          </p:cNvSpPr>
          <p:nvPr>
            <p:ph idx="1"/>
          </p:nvPr>
        </p:nvSpPr>
        <p:spPr/>
        <p:txBody>
          <a:bodyPr/>
          <a:lstStyle/>
          <a:p/>
        </p:txBody>
      </p:sp>
      <p:pic>
        <p:nvPicPr>
          <p:cNvPr id="4" name="Picture 3" descr="Impresoras.png"/>
          <p:cNvPicPr>
            <a:picLocks noChangeAspect="1"/>
          </p:cNvPicPr>
          <p:nvPr/>
        </p:nvPicPr>
        <p:blipFill>
          <a:blip r:embed="rId2"/>
          <a:stretch>
            <a:fillRect/>
          </a:stretch>
        </p:blipFill>
        <p:spPr>
          <a:xfrm>
            <a:off x="914400" y="1828800"/>
            <a:ext cx="3657600" cy="2286000"/>
          </a:xfrm>
          <a:prstGeom prst="rect">
            <a:avLst/>
          </a:prstGeom>
        </p:spPr>
      </p:pic>
      <p:pic>
        <p:nvPicPr>
          <p:cNvPr id="5" name="Picture 4" descr="Nuevo tipo de impresoras.png"/>
          <p:cNvPicPr>
            <a:picLocks noChangeAspect="1"/>
          </p:cNvPicPr>
          <p:nvPr/>
        </p:nvPicPr>
        <p:blipFill>
          <a:blip r:embed="rId3"/>
          <a:stretch>
            <a:fillRect/>
          </a:stretch>
        </p:blipFill>
        <p:spPr>
          <a:xfrm>
            <a:off x="5029200" y="1828800"/>
            <a:ext cx="3657600" cy="2286000"/>
          </a:xfrm>
          <a:prstGeom prst="rect">
            <a:avLst/>
          </a:prstGeom>
        </p:spPr>
      </p:pic>
      <p:pic>
        <p:nvPicPr>
          <p:cNvPr id="6" name="Picture 5" descr="Tipo de impresoras.png"/>
          <p:cNvPicPr>
            <a:picLocks noChangeAspect="1"/>
          </p:cNvPicPr>
          <p:nvPr/>
        </p:nvPicPr>
        <p:blipFill>
          <a:blip r:embed="rId4"/>
          <a:stretch>
            <a:fillRect/>
          </a:stretch>
        </p:blipFill>
        <p:spPr>
          <a:xfrm>
            <a:off x="914400" y="4572000"/>
            <a:ext cx="3657600" cy="228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E02049AF-D0F5-49B0-9691-104AB8249B6E}"/>
              </a:ext>
            </a:extLst>
          </p:cNvPr>
          <p:cNvGrpSpPr/>
          <p:nvPr/>
        </p:nvGrpSpPr>
        <p:grpSpPr>
          <a:xfrm>
            <a:off x="390209" y="2886033"/>
            <a:ext cx="7092949" cy="3848363"/>
            <a:chOff x="399804" y="1222301"/>
            <a:chExt cx="6764759" cy="4116546"/>
          </a:xfrm>
        </p:grpSpPr>
        <p:sp>
          <p:nvSpPr>
            <p:cNvPr id="7" name="Text Box 9">
              <a:extLst>
                <a:ext uri="{FF2B5EF4-FFF2-40B4-BE49-F238E27FC236}">
                  <a16:creationId xmlns:a16="http://schemas.microsoft.com/office/drawing/2014/main" id="{BA6235F1-A8C9-478B-9D0F-3A150F182BCC}"/>
                </a:ext>
              </a:extLst>
            </p:cNvPr>
            <p:cNvSpPr txBox="1">
              <a:spLocks noChangeArrowheads="1"/>
            </p:cNvSpPr>
            <p:nvPr/>
          </p:nvSpPr>
          <p:spPr bwMode="auto">
            <a:xfrm>
              <a:off x="399804" y="3791490"/>
              <a:ext cx="6764759" cy="1547357"/>
            </a:xfrm>
            <a:prstGeom prst="rect">
              <a:avLst/>
            </a:prstGeom>
            <a:noFill/>
            <a:ln w="9525">
              <a:noFill/>
              <a:miter lim="800000"/>
              <a:headEnd/>
              <a:tailEnd/>
            </a:ln>
          </p:spPr>
          <p:txBody>
            <a:bodyPr wrap="square">
              <a:spAutoFit/>
            </a:bodyPr>
            <a:lstStyle/>
            <a:p>
              <a:pPr algn="ctr">
                <a:spcBef>
                  <a:spcPct val="50000"/>
                </a:spcBef>
              </a:pPr>
              <a:r>
                <a:rPr lang="es-MX" sz="4400" b="1" dirty="0">
                  <a:solidFill>
                    <a:schemeClr val="tx1">
                      <a:lumMod val="75000"/>
                      <a:lumOff val="25000"/>
                    </a:schemeClr>
                  </a:solidFill>
                  <a:latin typeface="Arial" pitchFamily="34" charset="0"/>
                  <a:cs typeface="Arial" pitchFamily="34" charset="0"/>
                </a:rPr>
                <a:t>ATENCIÓN A ÓRDENES DE COMPRA</a:t>
              </a:r>
            </a:p>
          </p:txBody>
        </p:sp>
        <p:pic>
          <p:nvPicPr>
            <p:cNvPr id="8" name="Picture 10" descr="MainStartCompanyLogo">
              <a:extLst>
                <a:ext uri="{FF2B5EF4-FFF2-40B4-BE49-F238E27FC236}">
                  <a16:creationId xmlns:a16="http://schemas.microsoft.com/office/drawing/2014/main" id="{11D49B04-7226-4299-A54E-5673AB2640A1}"/>
                </a:ext>
              </a:extLst>
            </p:cNvPr>
            <p:cNvPicPr>
              <a:picLocks noChangeAspect="1" noChangeArrowheads="1"/>
            </p:cNvPicPr>
            <p:nvPr/>
          </p:nvPicPr>
          <p:blipFill rotWithShape="1">
            <a:blip r:embed="rId2" cstate="print"/>
            <a:srcRect t="29879" b="30402"/>
            <a:stretch/>
          </p:blipFill>
          <p:spPr bwMode="auto">
            <a:xfrm>
              <a:off x="1697197" y="1222301"/>
              <a:ext cx="4351020" cy="1728192"/>
            </a:xfrm>
            <a:prstGeom prst="rect">
              <a:avLst/>
            </a:prstGeom>
            <a:noFill/>
            <a:ln w="9525">
              <a:noFill/>
              <a:miter lim="800000"/>
              <a:headEnd/>
              <a:tailEnd/>
            </a:ln>
          </p:spPr>
        </p:pic>
      </p:grpSp>
      <p:sp>
        <p:nvSpPr>
          <p:cNvPr id="3" name="Marcador de pie de página 3">
            <a:extLst>
              <a:ext uri="{FF2B5EF4-FFF2-40B4-BE49-F238E27FC236}">
                <a16:creationId xmlns:a16="http://schemas.microsoft.com/office/drawing/2014/main" id="{F9F4D8CF-FAE9-0210-BB80-F9332FA9467B}"/>
              </a:ext>
            </a:extLst>
          </p:cNvPr>
          <p:cNvSpPr txBox="1">
            <a:spLocks/>
          </p:cNvSpPr>
          <p:nvPr/>
        </p:nvSpPr>
        <p:spPr>
          <a:xfrm>
            <a:off x="2892094" y="9540919"/>
            <a:ext cx="2452714" cy="536531"/>
          </a:xfrm>
          <a:prstGeom prst="rect">
            <a:avLst/>
          </a:prstGeom>
        </p:spPr>
        <p:txBody>
          <a:bodyPr vert="horz" lIns="101827" tIns="50914" rIns="101827" bIns="50914" rtlCol="0" anchor="ctr"/>
          <a:lstStyle>
            <a:defPPr>
              <a:defRPr lang="en-US"/>
            </a:defPPr>
            <a:lvl1pPr marL="0" algn="ctr" defTabSz="1018267" rtl="0" eaLnBrk="1" latinLnBrk="0" hangingPunct="1">
              <a:defRPr sz="1300" kern="1200">
                <a:solidFill>
                  <a:schemeClr val="tx1">
                    <a:tint val="75000"/>
                  </a:schemeClr>
                </a:solidFill>
                <a:latin typeface="+mn-lt"/>
                <a:ea typeface="+mn-ea"/>
                <a:cs typeface="+mn-cs"/>
              </a:defRPr>
            </a:lvl1pPr>
            <a:lvl2pPr marL="509134" algn="l" defTabSz="1018267" rtl="0" eaLnBrk="1" latinLnBrk="0" hangingPunct="1">
              <a:defRPr sz="2000" kern="1200">
                <a:solidFill>
                  <a:schemeClr val="tx1"/>
                </a:solidFill>
                <a:latin typeface="+mn-lt"/>
                <a:ea typeface="+mn-ea"/>
                <a:cs typeface="+mn-cs"/>
              </a:defRPr>
            </a:lvl2pPr>
            <a:lvl3pPr marL="1018267" algn="l" defTabSz="1018267" rtl="0" eaLnBrk="1" latinLnBrk="0" hangingPunct="1">
              <a:defRPr sz="2000" kern="1200">
                <a:solidFill>
                  <a:schemeClr val="tx1"/>
                </a:solidFill>
                <a:latin typeface="+mn-lt"/>
                <a:ea typeface="+mn-ea"/>
                <a:cs typeface="+mn-cs"/>
              </a:defRPr>
            </a:lvl3pPr>
            <a:lvl4pPr marL="1527401" algn="l" defTabSz="1018267" rtl="0" eaLnBrk="1" latinLnBrk="0" hangingPunct="1">
              <a:defRPr sz="2000" kern="1200">
                <a:solidFill>
                  <a:schemeClr val="tx1"/>
                </a:solidFill>
                <a:latin typeface="+mn-lt"/>
                <a:ea typeface="+mn-ea"/>
                <a:cs typeface="+mn-cs"/>
              </a:defRPr>
            </a:lvl4pPr>
            <a:lvl5pPr marL="2036534" algn="l" defTabSz="1018267" rtl="0" eaLnBrk="1" latinLnBrk="0" hangingPunct="1">
              <a:defRPr sz="2000" kern="1200">
                <a:solidFill>
                  <a:schemeClr val="tx1"/>
                </a:solidFill>
                <a:latin typeface="+mn-lt"/>
                <a:ea typeface="+mn-ea"/>
                <a:cs typeface="+mn-cs"/>
              </a:defRPr>
            </a:lvl5pPr>
            <a:lvl6pPr marL="2545668" algn="l" defTabSz="1018267" rtl="0" eaLnBrk="1" latinLnBrk="0" hangingPunct="1">
              <a:defRPr sz="2000" kern="1200">
                <a:solidFill>
                  <a:schemeClr val="tx1"/>
                </a:solidFill>
                <a:latin typeface="+mn-lt"/>
                <a:ea typeface="+mn-ea"/>
                <a:cs typeface="+mn-cs"/>
              </a:defRPr>
            </a:lvl6pPr>
            <a:lvl7pPr marL="3054801" algn="l" defTabSz="1018267" rtl="0" eaLnBrk="1" latinLnBrk="0" hangingPunct="1">
              <a:defRPr sz="2000" kern="1200">
                <a:solidFill>
                  <a:schemeClr val="tx1"/>
                </a:solidFill>
                <a:latin typeface="+mn-lt"/>
                <a:ea typeface="+mn-ea"/>
                <a:cs typeface="+mn-cs"/>
              </a:defRPr>
            </a:lvl7pPr>
            <a:lvl8pPr marL="3563934" algn="l" defTabSz="1018267" rtl="0" eaLnBrk="1" latinLnBrk="0" hangingPunct="1">
              <a:defRPr sz="2000" kern="1200">
                <a:solidFill>
                  <a:schemeClr val="tx1"/>
                </a:solidFill>
                <a:latin typeface="+mn-lt"/>
                <a:ea typeface="+mn-ea"/>
                <a:cs typeface="+mn-cs"/>
              </a:defRPr>
            </a:lvl8pPr>
            <a:lvl9pPr marL="4073067" algn="l" defTabSz="1018267" rtl="0" eaLnBrk="1" latinLnBrk="0" hangingPunct="1">
              <a:defRPr sz="2000" kern="1200">
                <a:solidFill>
                  <a:schemeClr val="tx1"/>
                </a:solidFill>
                <a:latin typeface="+mn-lt"/>
                <a:ea typeface="+mn-ea"/>
                <a:cs typeface="+mn-cs"/>
              </a:defRPr>
            </a:lvl9pPr>
          </a:lstStyle>
          <a:p>
            <a:endParaRPr lang="en-US" sz="1800" i="1" dirty="0">
              <a:solidFill>
                <a:schemeClr val="bg1"/>
              </a:solidFill>
            </a:endParaRPr>
          </a:p>
        </p:txBody>
      </p:sp>
      <p:sp>
        <p:nvSpPr>
          <p:cNvPr id="10" name="Marcador de número de diapositiva 9">
            <a:extLst>
              <a:ext uri="{FF2B5EF4-FFF2-40B4-BE49-F238E27FC236}">
                <a16:creationId xmlns:a16="http://schemas.microsoft.com/office/drawing/2014/main" id="{54EA5688-3221-6595-CEFB-CB0C57C3588A}"/>
              </a:ext>
            </a:extLst>
          </p:cNvPr>
          <p:cNvSpPr>
            <a:spLocks noGrp="1"/>
          </p:cNvSpPr>
          <p:nvPr>
            <p:ph type="sldNum" sz="quarter" idx="12"/>
          </p:nvPr>
        </p:nvSpPr>
        <p:spPr/>
        <p:txBody>
          <a:bodyPr/>
          <a:lstStyle/>
          <a:p>
            <a:fld id="{E5356981-248A-475C-89F5-03134029DE9E}" type="slidenum">
              <a:rPr lang="en-US" smtClean="0"/>
              <a:pPr/>
              <a:t>2</a:t>
            </a:fld>
            <a:endParaRPr lang="en-US" dirty="0"/>
          </a:p>
        </p:txBody>
      </p:sp>
      <p:sp>
        <p:nvSpPr>
          <p:cNvPr id="11" name="Título 10">
            <a:extLst>
              <a:ext uri="{FF2B5EF4-FFF2-40B4-BE49-F238E27FC236}">
                <a16:creationId xmlns:a16="http://schemas.microsoft.com/office/drawing/2014/main" id="{B10C6D4B-5A0D-3960-549E-DE63EA51D55B}"/>
              </a:ext>
            </a:extLst>
          </p:cNvPr>
          <p:cNvSpPr>
            <a:spLocks noGrp="1"/>
          </p:cNvSpPr>
          <p:nvPr>
            <p:ph type="title"/>
          </p:nvPr>
        </p:nvSpPr>
        <p:spPr>
          <a:xfrm>
            <a:off x="387270" y="1002357"/>
            <a:ext cx="6970872" cy="1679575"/>
          </a:xfrm>
        </p:spPr>
        <p:txBody>
          <a:bodyPr/>
          <a:lstStyle/>
          <a:p>
            <a:pPr rtl="0" eaLnBrk="1" latinLnBrk="0" hangingPunct="1"/>
            <a:r>
              <a:rPr lang="es-MX" sz="4400" b="1" kern="1200" dirty="0">
                <a:solidFill>
                  <a:schemeClr val="bg1"/>
                </a:solidFill>
                <a:effectLst/>
                <a:latin typeface="Arial" panose="020B0604020202020204" pitchFamily="34" charset="0"/>
                <a:ea typeface="+mn-ea"/>
                <a:cs typeface="Arial" panose="020B0604020202020204" pitchFamily="34" charset="0"/>
              </a:rPr>
              <a:t>ENTREGA DE MERCANCIA EN ALMACEN CENTRAL</a:t>
            </a:r>
            <a:endParaRPr lang="es-MX" dirty="0">
              <a:solidFill>
                <a:schemeClr val="bg1"/>
              </a:solidFill>
              <a:effectLst/>
            </a:endParaRPr>
          </a:p>
        </p:txBody>
      </p:sp>
    </p:spTree>
    <p:extLst>
      <p:ext uri="{BB962C8B-B14F-4D97-AF65-F5344CB8AC3E}">
        <p14:creationId xmlns:p14="http://schemas.microsoft.com/office/powerpoint/2010/main" val="20014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ie de página 3">
            <a:extLst>
              <a:ext uri="{FF2B5EF4-FFF2-40B4-BE49-F238E27FC236}">
                <a16:creationId xmlns:a16="http://schemas.microsoft.com/office/drawing/2014/main" id="{6BEC7392-1C40-A106-C4CF-566D26847C50}"/>
              </a:ext>
            </a:extLst>
          </p:cNvPr>
          <p:cNvSpPr txBox="1">
            <a:spLocks/>
          </p:cNvSpPr>
          <p:nvPr/>
        </p:nvSpPr>
        <p:spPr>
          <a:xfrm>
            <a:off x="2892094" y="9540919"/>
            <a:ext cx="2452714" cy="536531"/>
          </a:xfrm>
          <a:prstGeom prst="rect">
            <a:avLst/>
          </a:prstGeom>
        </p:spPr>
        <p:txBody>
          <a:bodyPr vert="horz" lIns="101827" tIns="50914" rIns="101827" bIns="50914" rtlCol="0" anchor="ctr"/>
          <a:lstStyle>
            <a:defPPr>
              <a:defRPr lang="en-US"/>
            </a:defPPr>
            <a:lvl1pPr marL="0" algn="ctr" defTabSz="1018267" rtl="0" eaLnBrk="1" latinLnBrk="0" hangingPunct="1">
              <a:defRPr sz="1300" kern="1200">
                <a:solidFill>
                  <a:schemeClr val="tx1">
                    <a:tint val="75000"/>
                  </a:schemeClr>
                </a:solidFill>
                <a:latin typeface="+mn-lt"/>
                <a:ea typeface="+mn-ea"/>
                <a:cs typeface="+mn-cs"/>
              </a:defRPr>
            </a:lvl1pPr>
            <a:lvl2pPr marL="509134" algn="l" defTabSz="1018267" rtl="0" eaLnBrk="1" latinLnBrk="0" hangingPunct="1">
              <a:defRPr sz="2000" kern="1200">
                <a:solidFill>
                  <a:schemeClr val="tx1"/>
                </a:solidFill>
                <a:latin typeface="+mn-lt"/>
                <a:ea typeface="+mn-ea"/>
                <a:cs typeface="+mn-cs"/>
              </a:defRPr>
            </a:lvl2pPr>
            <a:lvl3pPr marL="1018267" algn="l" defTabSz="1018267" rtl="0" eaLnBrk="1" latinLnBrk="0" hangingPunct="1">
              <a:defRPr sz="2000" kern="1200">
                <a:solidFill>
                  <a:schemeClr val="tx1"/>
                </a:solidFill>
                <a:latin typeface="+mn-lt"/>
                <a:ea typeface="+mn-ea"/>
                <a:cs typeface="+mn-cs"/>
              </a:defRPr>
            </a:lvl3pPr>
            <a:lvl4pPr marL="1527401" algn="l" defTabSz="1018267" rtl="0" eaLnBrk="1" latinLnBrk="0" hangingPunct="1">
              <a:defRPr sz="2000" kern="1200">
                <a:solidFill>
                  <a:schemeClr val="tx1"/>
                </a:solidFill>
                <a:latin typeface="+mn-lt"/>
                <a:ea typeface="+mn-ea"/>
                <a:cs typeface="+mn-cs"/>
              </a:defRPr>
            </a:lvl4pPr>
            <a:lvl5pPr marL="2036534" algn="l" defTabSz="1018267" rtl="0" eaLnBrk="1" latinLnBrk="0" hangingPunct="1">
              <a:defRPr sz="2000" kern="1200">
                <a:solidFill>
                  <a:schemeClr val="tx1"/>
                </a:solidFill>
                <a:latin typeface="+mn-lt"/>
                <a:ea typeface="+mn-ea"/>
                <a:cs typeface="+mn-cs"/>
              </a:defRPr>
            </a:lvl5pPr>
            <a:lvl6pPr marL="2545668" algn="l" defTabSz="1018267" rtl="0" eaLnBrk="1" latinLnBrk="0" hangingPunct="1">
              <a:defRPr sz="2000" kern="1200">
                <a:solidFill>
                  <a:schemeClr val="tx1"/>
                </a:solidFill>
                <a:latin typeface="+mn-lt"/>
                <a:ea typeface="+mn-ea"/>
                <a:cs typeface="+mn-cs"/>
              </a:defRPr>
            </a:lvl6pPr>
            <a:lvl7pPr marL="3054801" algn="l" defTabSz="1018267" rtl="0" eaLnBrk="1" latinLnBrk="0" hangingPunct="1">
              <a:defRPr sz="2000" kern="1200">
                <a:solidFill>
                  <a:schemeClr val="tx1"/>
                </a:solidFill>
                <a:latin typeface="+mn-lt"/>
                <a:ea typeface="+mn-ea"/>
                <a:cs typeface="+mn-cs"/>
              </a:defRPr>
            </a:lvl7pPr>
            <a:lvl8pPr marL="3563934" algn="l" defTabSz="1018267" rtl="0" eaLnBrk="1" latinLnBrk="0" hangingPunct="1">
              <a:defRPr sz="2000" kern="1200">
                <a:solidFill>
                  <a:schemeClr val="tx1"/>
                </a:solidFill>
                <a:latin typeface="+mn-lt"/>
                <a:ea typeface="+mn-ea"/>
                <a:cs typeface="+mn-cs"/>
              </a:defRPr>
            </a:lvl8pPr>
            <a:lvl9pPr marL="4073067" algn="l" defTabSz="1018267" rtl="0" eaLnBrk="1" latinLnBrk="0" hangingPunct="1">
              <a:defRPr sz="2000" kern="1200">
                <a:solidFill>
                  <a:schemeClr val="tx1"/>
                </a:solidFill>
                <a:latin typeface="+mn-lt"/>
                <a:ea typeface="+mn-ea"/>
                <a:cs typeface="+mn-cs"/>
              </a:defRPr>
            </a:lvl9pPr>
          </a:lstStyle>
          <a:p>
            <a:endParaRPr lang="en-US" i="1" dirty="0">
              <a:solidFill>
                <a:schemeClr val="bg1"/>
              </a:solidFill>
            </a:endParaRPr>
          </a:p>
        </p:txBody>
      </p:sp>
      <p:graphicFrame>
        <p:nvGraphicFramePr>
          <p:cNvPr id="11" name="Tabla 10">
            <a:extLst>
              <a:ext uri="{FF2B5EF4-FFF2-40B4-BE49-F238E27FC236}">
                <a16:creationId xmlns:a16="http://schemas.microsoft.com/office/drawing/2014/main" id="{B63E7738-CFBD-B5D7-CDFC-0BC1E908FB78}"/>
              </a:ext>
            </a:extLst>
          </p:cNvPr>
          <p:cNvGraphicFramePr>
            <a:graphicFrameLocks noGrp="1"/>
          </p:cNvGraphicFramePr>
          <p:nvPr>
            <p:extLst>
              <p:ext uri="{D42A27DB-BD31-4B8C-83A1-F6EECF244321}">
                <p14:modId xmlns:p14="http://schemas.microsoft.com/office/powerpoint/2010/main" val="2630748226"/>
              </p:ext>
            </p:extLst>
          </p:nvPr>
        </p:nvGraphicFramePr>
        <p:xfrm>
          <a:off x="247216" y="1011998"/>
          <a:ext cx="7250979" cy="335280"/>
        </p:xfrm>
        <a:graphic>
          <a:graphicData uri="http://schemas.openxmlformats.org/drawingml/2006/table">
            <a:tbl>
              <a:tblPr firstRow="1" bandRow="1">
                <a:tableStyleId>{2D5ABB26-0587-4C30-8999-92F81FD0307C}</a:tableStyleId>
              </a:tblPr>
              <a:tblGrid>
                <a:gridCol w="1055491">
                  <a:extLst>
                    <a:ext uri="{9D8B030D-6E8A-4147-A177-3AD203B41FA5}">
                      <a16:colId xmlns:a16="http://schemas.microsoft.com/office/drawing/2014/main" val="2378110757"/>
                    </a:ext>
                  </a:extLst>
                </a:gridCol>
                <a:gridCol w="6195488">
                  <a:extLst>
                    <a:ext uri="{9D8B030D-6E8A-4147-A177-3AD203B41FA5}">
                      <a16:colId xmlns:a16="http://schemas.microsoft.com/office/drawing/2014/main" val="3021588185"/>
                    </a:ext>
                  </a:extLst>
                </a:gridCol>
              </a:tblGrid>
              <a:tr h="0">
                <a:tc>
                  <a:txBody>
                    <a:bodyPr/>
                    <a:lstStyle/>
                    <a:p>
                      <a:r>
                        <a:rPr lang="es-MX" sz="1600" b="1" dirty="0">
                          <a:latin typeface="Arial" panose="020B0604020202020204" pitchFamily="34" charset="0"/>
                          <a:cs typeface="Arial" panose="020B0604020202020204" pitchFamily="34" charset="0"/>
                        </a:rPr>
                        <a:t>PASO 01</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1018143" rtl="0" eaLnBrk="1" fontAlgn="auto" latinLnBrk="0" hangingPunct="1">
                        <a:lnSpc>
                          <a:spcPct val="100000"/>
                        </a:lnSpc>
                        <a:spcBef>
                          <a:spcPts val="0"/>
                        </a:spcBef>
                        <a:spcAft>
                          <a:spcPts val="0"/>
                        </a:spcAft>
                        <a:buClrTx/>
                        <a:buSzTx/>
                        <a:buFontTx/>
                        <a:buNone/>
                        <a:tabLst/>
                        <a:defRPr/>
                      </a:pPr>
                      <a:endParaRPr lang="es-MX" sz="16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0371572"/>
                  </a:ext>
                </a:extLst>
              </a:tr>
            </a:tbl>
          </a:graphicData>
        </a:graphic>
      </p:graphicFrame>
      <p:sp>
        <p:nvSpPr>
          <p:cNvPr id="10" name="Marcador de número de diapositiva 9">
            <a:extLst>
              <a:ext uri="{FF2B5EF4-FFF2-40B4-BE49-F238E27FC236}">
                <a16:creationId xmlns:a16="http://schemas.microsoft.com/office/drawing/2014/main" id="{83646A96-6978-58EF-02AB-06CDD689EC23}"/>
              </a:ext>
            </a:extLst>
          </p:cNvPr>
          <p:cNvSpPr>
            <a:spLocks noGrp="1"/>
          </p:cNvSpPr>
          <p:nvPr>
            <p:ph type="sldNum" sz="quarter" idx="12"/>
          </p:nvPr>
        </p:nvSpPr>
        <p:spPr/>
        <p:txBody>
          <a:bodyPr/>
          <a:lstStyle/>
          <a:p>
            <a:fld id="{E5356981-248A-475C-89F5-03134029DE9E}" type="slidenum">
              <a:rPr lang="en-US" smtClean="0"/>
              <a:pPr/>
              <a:t>3</a:t>
            </a:fld>
            <a:endParaRPr lang="en-US" dirty="0"/>
          </a:p>
        </p:txBody>
      </p:sp>
      <p:grpSp>
        <p:nvGrpSpPr>
          <p:cNvPr id="6" name="Grupo 5">
            <a:extLst>
              <a:ext uri="{FF2B5EF4-FFF2-40B4-BE49-F238E27FC236}">
                <a16:creationId xmlns:a16="http://schemas.microsoft.com/office/drawing/2014/main" id="{7C5EA174-0B77-B9A2-89A4-E840BA83F4E3}"/>
              </a:ext>
            </a:extLst>
          </p:cNvPr>
          <p:cNvGrpSpPr/>
          <p:nvPr/>
        </p:nvGrpSpPr>
        <p:grpSpPr>
          <a:xfrm>
            <a:off x="298195" y="1948955"/>
            <a:ext cx="7200000" cy="3941539"/>
            <a:chOff x="247216" y="2114699"/>
            <a:chExt cx="7380000" cy="3941539"/>
          </a:xfrm>
        </p:grpSpPr>
        <p:pic>
          <p:nvPicPr>
            <p:cNvPr id="3" name="Imagen 2">
              <a:extLst>
                <a:ext uri="{FF2B5EF4-FFF2-40B4-BE49-F238E27FC236}">
                  <a16:creationId xmlns:a16="http://schemas.microsoft.com/office/drawing/2014/main" id="{840BFCFE-F139-864D-32E1-29E47B8C9290}"/>
                </a:ext>
              </a:extLst>
            </p:cNvPr>
            <p:cNvPicPr>
              <a:picLocks noChangeAspect="1"/>
            </p:cNvPicPr>
            <p:nvPr/>
          </p:nvPicPr>
          <p:blipFill>
            <a:blip r:embed="rId2"/>
            <a:stretch>
              <a:fillRect/>
            </a:stretch>
          </p:blipFill>
          <p:spPr>
            <a:xfrm>
              <a:off x="247216" y="2114699"/>
              <a:ext cx="7380000" cy="3941539"/>
            </a:xfrm>
            <a:prstGeom prst="rect">
              <a:avLst/>
            </a:prstGeom>
          </p:spPr>
        </p:pic>
        <p:sp>
          <p:nvSpPr>
            <p:cNvPr id="5" name="Rectángulo 4">
              <a:extLst>
                <a:ext uri="{FF2B5EF4-FFF2-40B4-BE49-F238E27FC236}">
                  <a16:creationId xmlns:a16="http://schemas.microsoft.com/office/drawing/2014/main" id="{90A0553C-1FEF-525F-83F6-29BD7B7CF7E2}"/>
                </a:ext>
              </a:extLst>
            </p:cNvPr>
            <p:cNvSpPr/>
            <p:nvPr/>
          </p:nvSpPr>
          <p:spPr>
            <a:xfrm>
              <a:off x="273049" y="5629275"/>
              <a:ext cx="819151" cy="14287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dirty="0"/>
            </a:p>
          </p:txBody>
        </p:sp>
      </p:grpSp>
    </p:spTree>
    <p:extLst>
      <p:ext uri="{BB962C8B-B14F-4D97-AF65-F5344CB8AC3E}">
        <p14:creationId xmlns:p14="http://schemas.microsoft.com/office/powerpoint/2010/main" val="3071531620"/>
      </p:ext>
    </p:extLst>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como agregar impresoras en el sistema ERP</a:t>
            </a:r>
          </a:p>
        </p:txBody>
      </p:sp>
      <p:sp>
        <p:nvSpPr>
          <p:cNvPr id="3" name="Subtitle 2"/>
          <p:cNvSpPr>
            <a:spLocks noGrp="1"/>
          </p:cNvSpPr>
          <p:nvPr>
            <p:ph type="subTitle" idx="1"/>
          </p:nvPr>
        </p:nvSpPr>
        <p:spPr/>
        <p:txBody>
          <a:bodyPr/>
          <a:lstStyle/>
          <a:p>
            <a:r>
              <a:t>Manual de Usuario - Sistema ERP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Introducción</a:t>
            </a:r>
          </a:p>
        </p:txBody>
      </p:sp>
      <p:sp>
        <p:nvSpPr>
          <p:cNvPr id="3" name="Content Placeholder 2"/>
          <p:cNvSpPr>
            <a:spLocks noGrp="1"/>
          </p:cNvSpPr>
          <p:nvPr>
            <p:ph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Introducción</a:t>
            </a:r>
          </a:p>
        </p:txBody>
      </p:sp>
      <p:sp>
        <p:nvSpPr>
          <p:cNvPr id="3" name="Content Placeholder 2"/>
          <p:cNvSpPr>
            <a:spLocks noGrp="1"/>
          </p:cNvSpPr>
          <p:nvPr>
            <p:ph idx="1"/>
          </p:nvPr>
        </p:nvSpPr>
        <p:spPr/>
        <p:txBody>
          <a:bodyPr/>
          <a:lstStyle/>
          <a:p>
            <a:r>
              <a:t>Este manual proporciona una guía detallada sobre cómo agregar impresoras en el sistema ERP. Se utiliza la estructura jerárquica de las imágenes proporcionadas para navegar por las diferentes pantallas del sistema.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Paso 1: Acceder al Modulo de Impresoras</a:t>
            </a:r>
          </a:p>
        </p:txBody>
      </p:sp>
      <p:sp>
        <p:nvSpPr>
          <p:cNvPr id="3" name="Content Placeholder 2"/>
          <p:cNvSpPr>
            <a:spLocks noGrp="1"/>
          </p:cNvSpPr>
          <p:nvPr>
            <p:ph idx="1"/>
          </p:nvPr>
        </p:nvSpPr>
        <p:spPr/>
        <p:txBody>
          <a:bodyPr/>
          <a:lstStyle/>
          <a:p>
            <a:r>
              <a:t>1. **Pantalla Principal**: En la esquina superior derecha, haga clic en el botón "Catalogos".</a:t>
            </a:r>
          </a:p>
          <a:p>
            <a:r>
              <a:t>2. **Subsección Generales**: En la lista desplegable, seleccione "Impresoras".</a:t>
            </a:r>
          </a:p>
          <a:p>
            <a:r>
              <a:t>![Pantalla Principal](#)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Paso 2: Crear un Nuevo Tipo de Impresora</a:t>
            </a:r>
          </a:p>
        </p:txBody>
      </p:sp>
      <p:sp>
        <p:nvSpPr>
          <p:cNvPr id="3" name="Content Placeholder 2"/>
          <p:cNvSpPr>
            <a:spLocks noGrp="1"/>
          </p:cNvSpPr>
          <p:nvPr>
            <p:ph idx="1"/>
          </p:nvPr>
        </p:nvSpPr>
        <p:spPr/>
        <p:txBody>
          <a:bodyPr/>
          <a:lstStyle/>
          <a:p>
            <a:r>
              <a:t>1. **Nuevo Tipo de Impresora**: Haga clic en el botón "Nuevo" en la parte inferior derecha de la pantalla.</a:t>
            </a:r>
          </a:p>
          <a:p>
            <a:r>
              <a:t>![Nuevo Tipo de Impresora](#)</a:t>
            </a:r>
          </a:p>
          <a:p>
            <a:r>
              <a:t>2. **Parámetros de Búsqueda**:</a:t>
            </a:r>
          </a:p>
          <a:p>
            <a:r>
              <a:t>- **Organizaciones**: Seleccione la organización correspondiente (por ejemplo, 1, 2).</a:t>
            </a:r>
          </a:p>
          <a:p>
            <a:r>
              <a:t>- **ID**: Ingrese el ID único de la impresora.</a:t>
            </a:r>
          </a:p>
          <a:p>
            <a:r>
              <a:t>- **Nombre**: Ingrese el nombre de la impresora.</a:t>
            </a:r>
          </a:p>
          <a:p>
            <a:r>
              <a:t>- **Descripción**: Ingrese una descripción opcional.</a:t>
            </a:r>
          </a:p>
          <a:p>
            <a:r>
              <a:t>- **Código**: Ingrese el código de la impresora.</a:t>
            </a:r>
          </a:p>
          <a:p>
            <a:r>
              <a:t>- **Fecha de Creación**: Seleccione la fecha de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Consejos Útiles</a:t>
            </a:r>
          </a:p>
        </p:txBody>
      </p:sp>
      <p:sp>
        <p:nvSpPr>
          <p:cNvPr id="3" name="Content Placeholder 2"/>
          <p:cNvSpPr>
            <a:spLocks noGrp="1"/>
          </p:cNvSpPr>
          <p:nvPr>
            <p:ph idx="1"/>
          </p:nvPr>
        </p:nvSpPr>
        <p:spPr/>
        <p:txBody>
          <a:bodyPr/>
          <a:lstStyle/>
          <a:p>
            <a:r>
              <a:t>- **Validar Datos**: Asegúrese de que todos los campos sean completados correctamente antes de guardar la impresora.</a:t>
            </a:r>
          </a:p>
          <a:p>
            <a:r>
              <a:t>- **Ver Detalle**: Si necesita más detalles sobre una impresora específica, haga clic en "Ver Detalle" en la parte inferior derecha de la pantalla.</a:t>
            </a:r>
          </a:p>
          <a:p>
            <a:r>
              <a:t>- **Eliminar**: Si desea eliminar una impresora, haga clic en "Eliminar" en la parte inferior derecha de la pantalla.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d1a0b68-766a-454f-97ea-aed7b3b276e8">
      <Terms xmlns="http://schemas.microsoft.com/office/infopath/2007/PartnerControls"/>
    </lcf76f155ced4ddcb4097134ff3c332f>
    <TaxCatchAll xmlns="6de26434-e956-4d46-be3e-76c98f1bf1d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4C41005D985D347AD6D8F7A4726C9E0" ma:contentTypeVersion="18" ma:contentTypeDescription="Crear nuevo documento." ma:contentTypeScope="" ma:versionID="0a5ee03224018a34a9ca70c6b48ea201">
  <xsd:schema xmlns:xsd="http://www.w3.org/2001/XMLSchema" xmlns:xs="http://www.w3.org/2001/XMLSchema" xmlns:p="http://schemas.microsoft.com/office/2006/metadata/properties" xmlns:ns2="1d1a0b68-766a-454f-97ea-aed7b3b276e8" xmlns:ns3="6de26434-e956-4d46-be3e-76c98f1bf1dc" targetNamespace="http://schemas.microsoft.com/office/2006/metadata/properties" ma:root="true" ma:fieldsID="7695e7ea8a1488de49bccc6a7be291a8" ns2:_="" ns3:_="">
    <xsd:import namespace="1d1a0b68-766a-454f-97ea-aed7b3b276e8"/>
    <xsd:import namespace="6de26434-e956-4d46-be3e-76c98f1bf1d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1a0b68-766a-454f-97ea-aed7b3b276e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Etiquetas de imagen" ma:readOnly="false" ma:fieldId="{5cf76f15-5ced-4ddc-b409-7134ff3c332f}" ma:taxonomyMulti="true" ma:sspId="72abd7c6-ad3e-4757-bb78-a1e92ceb7ab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e26434-e956-4d46-be3e-76c98f1bf1dc" elementFormDefault="qualified">
    <xsd:import namespace="http://schemas.microsoft.com/office/2006/documentManagement/types"/>
    <xsd:import namespace="http://schemas.microsoft.com/office/infopath/2007/PartnerControls"/>
    <xsd:element name="SharedWithUsers" ma:index="10"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description="" ma:internalName="SharedWithDetails" ma:readOnly="true">
      <xsd:simpleType>
        <xsd:restriction base="dms:Note">
          <xsd:maxLength value="255"/>
        </xsd:restriction>
      </xsd:simpleType>
    </xsd:element>
    <xsd:element name="TaxCatchAll" ma:index="23" nillable="true" ma:displayName="Taxonomy Catch All Column" ma:hidden="true" ma:list="{62066454-0776-45f0-85e2-e8a658689ee5}" ma:internalName="TaxCatchAll" ma:showField="CatchAllData" ma:web="6de26434-e956-4d46-be3e-76c98f1bf1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F11EFE-5906-4942-8C8C-AA84534A0884}">
  <ds:schemaRefs>
    <ds:schemaRef ds:uri="6de26434-e956-4d46-be3e-76c98f1bf1dc"/>
    <ds:schemaRef ds:uri="http://schemas.microsoft.com/office/2006/documentManagement/types"/>
    <ds:schemaRef ds:uri="1d1a0b68-766a-454f-97ea-aed7b3b276e8"/>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089F491-B979-4E7F-B460-BA2F4E94D62D}">
  <ds:schemaRefs>
    <ds:schemaRef ds:uri="http://schemas.microsoft.com/sharepoint/v3/contenttype/forms"/>
  </ds:schemaRefs>
</ds:datastoreItem>
</file>

<file path=customXml/itemProps3.xml><?xml version="1.0" encoding="utf-8"?>
<ds:datastoreItem xmlns:ds="http://schemas.openxmlformats.org/officeDocument/2006/customXml" ds:itemID="{4824A5B7-FF5F-4E6B-B2EE-6BA200762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1a0b68-766a-454f-97ea-aed7b3b276e8"/>
    <ds:schemaRef ds:uri="6de26434-e956-4d46-be3e-76c98f1bf1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6065</TotalTime>
  <Words>24</Words>
  <Application>Microsoft Office PowerPoint</Application>
  <PresentationFormat>Personalizado</PresentationFormat>
  <Paragraphs>8</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Office Theme</vt:lpstr>
      <vt:lpstr>ENTREGA DE MERCANCIA EN ALMACEN CENTRAL</vt:lpstr>
      <vt:lpstr>ENTREGA DE MERCANCIA EN ALMACEN CENTRAL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Listados de Conteo</dc:title>
  <dc:creator>rcastro@blocknetworks.com.mx</dc:creator>
  <cp:lastModifiedBy>Andrés Huerta Robinson</cp:lastModifiedBy>
  <cp:revision>140</cp:revision>
  <dcterms:modified xsi:type="dcterms:W3CDTF">2025-05-16T00:20:35Z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0x01010094C41005D985D347AD6D8F7A4726C9E0</vt:lpwstr>
  </property>
  <property fmtid="{D5CDD505-2E9C-101B-9397-08002B2CF9AE}" pid="3" name="MediaServiceImageTags">
    <vt:lpwstr/>
  </property>
</Properties>
</file>