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8" r:id="rId6"/>
    <p:sldId id="279" r:id="rId7"/>
    <p:sldId id="269" r:id="rId8"/>
    <p:sldId id="280" r:id="rId9"/>
    <p:sldId id="270" r:id="rId10"/>
    <p:sldId id="281" r:id="rId11"/>
    <p:sldId id="271" r:id="rId12"/>
    <p:sldId id="282" r:id="rId13"/>
    <p:sldId id="272" r:id="rId14"/>
    <p:sldId id="283" r:id="rId15"/>
    <p:sldId id="273" r:id="rId16"/>
    <p:sldId id="284" r:id="rId17"/>
    <p:sldId id="274" r:id="rId18"/>
    <p:sldId id="285" r:id="rId19"/>
    <p:sldId id="275" r:id="rId20"/>
    <p:sldId id="286" r:id="rId21"/>
    <p:sldId id="276" r:id="rId22"/>
    <p:sldId id="287" r:id="rId23"/>
    <p:sldId id="277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1098" autoAdjust="0"/>
  </p:normalViewPr>
  <p:slideViewPr>
    <p:cSldViewPr snapToGrid="0">
      <p:cViewPr varScale="1">
        <p:scale>
          <a:sx n="64" d="100"/>
          <a:sy n="64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4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5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3415-725F-4E1D-A2BF-286CA9C0593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9D73-8DE6-4D34-8687-5D27A11A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BUET  RESIDENTIAL  HALL MANAGEMENT  SYSTEM</a:t>
            </a:r>
            <a:endParaRPr 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" y="1429640"/>
            <a:ext cx="12130156" cy="39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14" y="0"/>
            <a:ext cx="9073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12" y="1064525"/>
            <a:ext cx="8188657" cy="47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0" y="-14990"/>
            <a:ext cx="891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0" y="0"/>
            <a:ext cx="10945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0" y="-14990"/>
            <a:ext cx="891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1542196"/>
            <a:ext cx="11946340" cy="36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0" y="0"/>
            <a:ext cx="891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63" y="-177421"/>
            <a:ext cx="7301552" cy="69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0" y="-14990"/>
            <a:ext cx="891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Prepared By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548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/>
              <a:t>Abhik</a:t>
            </a:r>
            <a:r>
              <a:rPr lang="en-US" sz="3600" dirty="0" smtClean="0"/>
              <a:t> </a:t>
            </a:r>
            <a:r>
              <a:rPr lang="en-US" sz="3600" dirty="0" err="1" smtClean="0"/>
              <a:t>Bhattacharjee</a:t>
            </a:r>
            <a:r>
              <a:rPr lang="en-US" sz="3600" dirty="0" smtClean="0"/>
              <a:t> </a:t>
            </a:r>
          </a:p>
          <a:p>
            <a:pPr marL="0" indent="0" algn="ctr">
              <a:buNone/>
            </a:pPr>
            <a:r>
              <a:rPr lang="en-US" sz="3600" dirty="0" smtClean="0"/>
              <a:t>  Student ID: 201505040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Bishal Basak Papan</a:t>
            </a:r>
          </a:p>
          <a:p>
            <a:pPr marL="0" indent="0" algn="ctr">
              <a:buNone/>
            </a:pPr>
            <a:r>
              <a:rPr lang="en-US" sz="3600" dirty="0"/>
              <a:t> </a:t>
            </a:r>
            <a:r>
              <a:rPr lang="en-US" sz="3600" dirty="0" smtClean="0"/>
              <a:t> Student ID: 201505043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72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5" y="-149902"/>
            <a:ext cx="7555043" cy="70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0" y="14990"/>
            <a:ext cx="891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75" y="-179881"/>
            <a:ext cx="9428814" cy="70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0" y="-14990"/>
            <a:ext cx="891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90" y="-164893"/>
            <a:ext cx="6685613" cy="68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7364" y="2113613"/>
            <a:ext cx="4272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5">
                    <a:lumMod val="50000"/>
                  </a:schemeClr>
                </a:solidFill>
              </a:rPr>
              <a:t>THANK</a:t>
            </a:r>
          </a:p>
          <a:p>
            <a:r>
              <a:rPr lang="en-US" sz="72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7200" b="1" dirty="0" smtClean="0">
                <a:solidFill>
                  <a:schemeClr val="accent5">
                    <a:lumMod val="50000"/>
                  </a:schemeClr>
                </a:solidFill>
              </a:rPr>
              <a:t>	YOU</a:t>
            </a:r>
            <a:endParaRPr lang="en-US" sz="7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300" b="1" dirty="0" smtClean="0"/>
              <a:t>Supervised  By</a:t>
            </a:r>
            <a:endParaRPr lang="en-US" sz="5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Md. Aashikur Rahman Azim</a:t>
            </a:r>
          </a:p>
          <a:p>
            <a:pPr marL="0" indent="0" algn="ctr">
              <a:buNone/>
            </a:pPr>
            <a:r>
              <a:rPr lang="en-US" sz="3600" dirty="0" smtClean="0"/>
              <a:t>Assistant Professor,</a:t>
            </a:r>
          </a:p>
          <a:p>
            <a:pPr marL="0" indent="0" algn="ctr">
              <a:buNone/>
            </a:pPr>
            <a:r>
              <a:rPr lang="en-US" sz="3600" dirty="0" smtClean="0"/>
              <a:t>Department of Computer Science &amp; Engineering,</a:t>
            </a:r>
          </a:p>
          <a:p>
            <a:pPr marL="0" indent="0" algn="ctr">
              <a:buNone/>
            </a:pPr>
            <a:r>
              <a:rPr lang="en-US" sz="3600" dirty="0" smtClean="0"/>
              <a:t>BUET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23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0" y="0"/>
            <a:ext cx="891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0" y="0"/>
            <a:ext cx="891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88" y="668739"/>
            <a:ext cx="8925635" cy="4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14" y="0"/>
            <a:ext cx="9073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6" y="0"/>
            <a:ext cx="10617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14" y="0"/>
            <a:ext cx="9073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40</Words>
  <Application>Microsoft Office PowerPoint</Application>
  <PresentationFormat>Widescreen</PresentationFormat>
  <Paragraphs>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BUET  RESIDENTIAL  HALL MANAGEMENT  SYSTEM</vt:lpstr>
      <vt:lpstr>Prepared By</vt:lpstr>
      <vt:lpstr> Supervised 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BUET  RESIDENTIAL  HALL MANAGEMENT  SYSTEM</dc:title>
  <dc:creator>Bishal Basak Papan</dc:creator>
  <cp:lastModifiedBy>Bishal Basak Papan</cp:lastModifiedBy>
  <cp:revision>21</cp:revision>
  <dcterms:created xsi:type="dcterms:W3CDTF">2017-10-22T13:11:29Z</dcterms:created>
  <dcterms:modified xsi:type="dcterms:W3CDTF">2017-10-23T08:06:25Z</dcterms:modified>
</cp:coreProperties>
</file>