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1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ED53-6F97-45FA-B3B6-871C0B23EBD5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9A9A-150F-43D5-8473-2AB295A5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BUET RESIDENTIAL HALL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0" y="-14990"/>
            <a:ext cx="891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BUET RESIDENTIAL HALL MANAGEMENT SYSTEM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BUET RESIDENTIAL HALL MANAGEMENT SYSTEM</dc:title>
  <dc:creator>Bishal Basak Papan</dc:creator>
  <cp:lastModifiedBy>Bishal Basak Papan</cp:lastModifiedBy>
  <cp:revision>1</cp:revision>
  <dcterms:created xsi:type="dcterms:W3CDTF">2018-01-16T08:27:44Z</dcterms:created>
  <dcterms:modified xsi:type="dcterms:W3CDTF">2018-01-16T08:28:16Z</dcterms:modified>
</cp:coreProperties>
</file>