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CCD77-4F02-46BF-BA77-DFCE16BC6F1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8EFF-60BA-49ED-8832-6FC1C462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66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3A78-3E2B-45C5-A1D1-08C7B3CD9A7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72EA-50CB-49B1-8A4F-92AE1CEA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1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3A78-3E2B-45C5-A1D1-08C7B3CD9A7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72EA-50CB-49B1-8A4F-92AE1CEA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7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B453A78-3E2B-45C5-A1D1-08C7B3CD9A7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F8872EA-50CB-49B1-8A4F-92AE1CEA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8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3A78-3E2B-45C5-A1D1-08C7B3CD9A7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72EA-50CB-49B1-8A4F-92AE1CEA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0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453A78-3E2B-45C5-A1D1-08C7B3CD9A7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8872EA-50CB-49B1-8A4F-92AE1CEA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12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3A78-3E2B-45C5-A1D1-08C7B3CD9A7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72EA-50CB-49B1-8A4F-92AE1CEA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3A78-3E2B-45C5-A1D1-08C7B3CD9A7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72EA-50CB-49B1-8A4F-92AE1CEA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7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3A78-3E2B-45C5-A1D1-08C7B3CD9A7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72EA-50CB-49B1-8A4F-92AE1CEA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0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3A78-3E2B-45C5-A1D1-08C7B3CD9A7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72EA-50CB-49B1-8A4F-92AE1CEA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5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3A78-3E2B-45C5-A1D1-08C7B3CD9A7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72EA-50CB-49B1-8A4F-92AE1CEA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3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3A78-3E2B-45C5-A1D1-08C7B3CD9A7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72EA-50CB-49B1-8A4F-92AE1CEA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8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B453A78-3E2B-45C5-A1D1-08C7B3CD9A7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F8872EA-50CB-49B1-8A4F-92AE1CEA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88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2363363-0422-A06C-A1CD-D7A861527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4397">
            <a:off x="77005" y="1157425"/>
            <a:ext cx="1514523" cy="8413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87955D-0EE5-01CF-3198-70AD2683E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0402">
            <a:off x="6316764" y="1213663"/>
            <a:ext cx="1556109" cy="74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DF190-DE33-00BD-7CE7-D9FCFA553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53871"/>
            <a:ext cx="8001000" cy="779930"/>
          </a:xfr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&amp; Video Games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B2436-C79C-B6C0-5D9B-456580050348}"/>
              </a:ext>
            </a:extLst>
          </p:cNvPr>
          <p:cNvSpPr txBox="1"/>
          <p:nvPr/>
        </p:nvSpPr>
        <p:spPr>
          <a:xfrm>
            <a:off x="114381" y="2174193"/>
            <a:ext cx="7833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Machine learning has transformed the gaming industry by enhancing gameplay experiences and improving game by Graphics, Realism, Smarter NPC’s, In-game Communication, Fraud and Churn Detection.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467FF-63A1-B67B-A716-D987049FAA40}"/>
              </a:ext>
            </a:extLst>
          </p:cNvPr>
          <p:cNvSpPr txBox="1"/>
          <p:nvPr/>
        </p:nvSpPr>
        <p:spPr>
          <a:xfrm>
            <a:off x="56030" y="3978266"/>
            <a:ext cx="79449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3D rendering and graphics, recently researchers used a sort of unsupervised deep learning method known as Generative Adversarial Networks (GANs)</a:t>
            </a:r>
          </a:p>
          <a:p>
            <a:endParaRPr lang="en-US" sz="2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D01153B-6734-5FEE-3DF6-7EDFC0C4DD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718" y="-9325"/>
            <a:ext cx="4500282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39B6A1E-4294-1F86-D0E8-D04AE56C9A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000" y="2087673"/>
            <a:ext cx="2931384" cy="2510006"/>
          </a:xfrm>
          <a:prstGeom prst="rect">
            <a:avLst/>
          </a:prstGeom>
          <a:solidFill>
            <a:schemeClr val="tx1"/>
          </a:solidFill>
          <a:effectLst>
            <a:softEdge rad="63500"/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505A4D6-D731-6885-8D68-0E00F8E89F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718" y="4462177"/>
            <a:ext cx="728253" cy="231253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F63EA92-B435-2C8A-D8E1-509CFE27F3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424" y="4991095"/>
            <a:ext cx="829339" cy="185758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C498F4-AC44-619B-0349-D9E92CF068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485" y="4763372"/>
            <a:ext cx="5476334" cy="203598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BA980B-BDD1-990A-BD72-58E6AE2AC6EA}"/>
              </a:ext>
            </a:extLst>
          </p:cNvPr>
          <p:cNvSpPr txBox="1"/>
          <p:nvPr/>
        </p:nvSpPr>
        <p:spPr>
          <a:xfrm>
            <a:off x="5629835" y="281043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771973-DA53-AC1E-DD2E-3363DEF6B026}"/>
              </a:ext>
            </a:extLst>
          </p:cNvPr>
          <p:cNvSpPr txBox="1"/>
          <p:nvPr/>
        </p:nvSpPr>
        <p:spPr>
          <a:xfrm>
            <a:off x="5689702" y="6516325"/>
            <a:ext cx="202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Researchgate.net</a:t>
            </a:r>
          </a:p>
        </p:txBody>
      </p:sp>
    </p:spTree>
    <p:extLst>
      <p:ext uri="{BB962C8B-B14F-4D97-AF65-F5344CB8AC3E}">
        <p14:creationId xmlns:p14="http://schemas.microsoft.com/office/powerpoint/2010/main" val="52613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697F241-672C-E49F-8C92-D4C3FAB6D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37"/>
            <a:ext cx="12192000" cy="68464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9039E1-A64A-A47C-0FAD-C3F0594C8379}"/>
              </a:ext>
            </a:extLst>
          </p:cNvPr>
          <p:cNvSpPr txBox="1"/>
          <p:nvPr/>
        </p:nvSpPr>
        <p:spPr>
          <a:xfrm>
            <a:off x="0" y="1174922"/>
            <a:ext cx="799735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Organization which developed quality smarter video games :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EA(Testing), Ubisoft(NPC), NVIDIA(Tracing, Graphics), EPIC(AI behavior, content generation) .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Game balancing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– Learning Technique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11B236-744F-90EA-7850-96371178AC3C}"/>
              </a:ext>
            </a:extLst>
          </p:cNvPr>
          <p:cNvSpPr txBox="1"/>
          <p:nvPr/>
        </p:nvSpPr>
        <p:spPr>
          <a:xfrm>
            <a:off x="3210848" y="4184966"/>
            <a:ext cx="9076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In video games we mostly use Q-Learning technique which is reinforcement learning to create intelligent and adaptive game characters, optimize game strategies. It's a popular method for solving problems where an agent interacts with an environment, takes actions, and receives feedback in the form of rewards or penalties.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  Q </a:t>
            </a:r>
            <a:r>
              <a:rPr lang="en-US" sz="1200" b="1" dirty="0">
                <a:solidFill>
                  <a:schemeClr val="bg1"/>
                </a:solidFill>
              </a:rPr>
              <a:t>new</a:t>
            </a:r>
            <a:r>
              <a:rPr lang="en-US" dirty="0">
                <a:solidFill>
                  <a:schemeClr val="bg1"/>
                </a:solidFill>
              </a:rPr>
              <a:t>(s, a) = Q(s, a) + α * [R + γ * max(Q(s', a')) ]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E7A4647-90EF-2822-ED9D-035A2E3C2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5906"/>
            <a:ext cx="3121200" cy="352055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23C323E-286A-C0AB-1F4D-185CFA51D86F}"/>
              </a:ext>
            </a:extLst>
          </p:cNvPr>
          <p:cNvSpPr txBox="1"/>
          <p:nvPr/>
        </p:nvSpPr>
        <p:spPr>
          <a:xfrm>
            <a:off x="2447366" y="4410635"/>
            <a:ext cx="74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720p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3797A22-275C-3FCC-999A-7C749FFEE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355" y="1559859"/>
            <a:ext cx="3641308" cy="255494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FF0AF1A-4F54-C96F-B361-7D732351A16B}"/>
              </a:ext>
            </a:extLst>
          </p:cNvPr>
          <p:cNvSpPr txBox="1"/>
          <p:nvPr/>
        </p:nvSpPr>
        <p:spPr>
          <a:xfrm>
            <a:off x="10597257" y="2623335"/>
            <a:ext cx="72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144p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09D255-C5A7-A693-1EED-40E90B2130CE}"/>
              </a:ext>
            </a:extLst>
          </p:cNvPr>
          <p:cNvSpPr txBox="1"/>
          <p:nvPr/>
        </p:nvSpPr>
        <p:spPr>
          <a:xfrm>
            <a:off x="1668917" y="537932"/>
            <a:ext cx="595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Companies</a:t>
            </a:r>
          </a:p>
        </p:txBody>
      </p:sp>
    </p:spTree>
    <p:extLst>
      <p:ext uri="{BB962C8B-B14F-4D97-AF65-F5344CB8AC3E}">
        <p14:creationId xmlns:p14="http://schemas.microsoft.com/office/powerpoint/2010/main" val="242082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6D2B26-2B1B-D511-F1DC-C6E68CABE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8040"/>
            <a:ext cx="12191999" cy="68666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A18FB6-E7A9-95AD-C764-578A12A8E7FD}"/>
              </a:ext>
            </a:extLst>
          </p:cNvPr>
          <p:cNvSpPr txBox="1"/>
          <p:nvPr/>
        </p:nvSpPr>
        <p:spPr>
          <a:xfrm>
            <a:off x="0" y="1015364"/>
            <a:ext cx="411990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Linear regression helps in Understanding 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Players Progression Analysis, Performance Optimization (CPU,RAM) and Economic  analysis.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chemeClr val="bg1"/>
                </a:solidFill>
                <a:effectLst/>
              </a:rPr>
              <a:t>Polynomial regression is a variation of linear regression in which it maintains and stores: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bg1"/>
                </a:solidFill>
                <a:effectLst/>
              </a:rPr>
              <a:t>Player Level Progression, In- Game Currency, Weapon or Item Strength.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Logistic regression is statistical model technique which is used to analyze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Player Churn Prediction, Fraud Detection, Sentiment Analysis and Skill Level Estimation.</a:t>
            </a:r>
            <a:r>
              <a:rPr lang="en-US" sz="2000" dirty="0">
                <a:solidFill>
                  <a:schemeClr val="bg1"/>
                </a:solidFill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Source –                               </a:t>
            </a:r>
          </a:p>
          <a:p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4DD32-8E6E-6AE7-955E-AB1AB9A49217}"/>
              </a:ext>
            </a:extLst>
          </p:cNvPr>
          <p:cNvSpPr txBox="1"/>
          <p:nvPr/>
        </p:nvSpPr>
        <p:spPr>
          <a:xfrm>
            <a:off x="1424780" y="432136"/>
            <a:ext cx="438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Uses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2000" dirty="0"/>
              <a:t> And Logistic  Regression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6310D4-6B34-C913-1BE5-F00C8B84E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589" y="4377701"/>
            <a:ext cx="5091727" cy="245229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2447BB-0CCA-8C84-73BB-8076EA2B5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04" y="4418603"/>
            <a:ext cx="2798258" cy="241996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54049E-73A5-99E9-AFA7-D7625BBD7C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50" y="1353139"/>
            <a:ext cx="8155268" cy="306546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810EB5-65EA-1ECC-4AEB-DC05F17F53D5}"/>
              </a:ext>
            </a:extLst>
          </p:cNvPr>
          <p:cNvSpPr txBox="1"/>
          <p:nvPr/>
        </p:nvSpPr>
        <p:spPr>
          <a:xfrm>
            <a:off x="8152454" y="3926550"/>
            <a:ext cx="343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       REFERENCE  RAKAZONE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2D8DA-7D63-356F-C179-E87FA2FE131D}"/>
              </a:ext>
            </a:extLst>
          </p:cNvPr>
          <p:cNvSpPr txBox="1"/>
          <p:nvPr/>
        </p:nvSpPr>
        <p:spPr>
          <a:xfrm>
            <a:off x="110391" y="6460667"/>
            <a:ext cx="411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2"/>
                </a:solidFill>
              </a:rPr>
              <a:t>Internet , Wikipedia , Researchgate.net</a:t>
            </a:r>
          </a:p>
        </p:txBody>
      </p:sp>
    </p:spTree>
    <p:extLst>
      <p:ext uri="{BB962C8B-B14F-4D97-AF65-F5344CB8AC3E}">
        <p14:creationId xmlns:p14="http://schemas.microsoft.com/office/powerpoint/2010/main" val="2550621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1227</TotalTime>
  <Words>290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Corbel</vt:lpstr>
      <vt:lpstr>Times New Roman</vt:lpstr>
      <vt:lpstr>Wingdings</vt:lpstr>
      <vt:lpstr>Banded</vt:lpstr>
      <vt:lpstr>Machine Learning &amp; Video Games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&amp; Video Games </dc:title>
  <dc:creator>Kushal raj</dc:creator>
  <cp:lastModifiedBy>Kushal raj</cp:lastModifiedBy>
  <cp:revision>23</cp:revision>
  <dcterms:created xsi:type="dcterms:W3CDTF">2023-09-30T17:06:32Z</dcterms:created>
  <dcterms:modified xsi:type="dcterms:W3CDTF">2023-10-11T08:33:00Z</dcterms:modified>
</cp:coreProperties>
</file>