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57" r:id="rId4"/>
    <p:sldId id="258" r:id="rId5"/>
    <p:sldId id="266" r:id="rId6"/>
    <p:sldId id="26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EA15-2445-4434-B757-C015ED0D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824EDC-46A0-404F-872E-283E4AED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6D8BA-5F94-4E35-86FB-4D690C0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2B674-E6DB-4B3A-8CA8-67A201B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63A38-EE12-4D2B-B211-573E10A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FC3F4-57B1-4869-93FA-2F21A109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01626-BD77-4D40-B983-15ABEE90D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4176B-AA6C-4880-BCC0-05DC6A60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C26BB-FDA5-41B5-9379-280A0C5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BADD8-588A-4447-B3E0-5CA2F7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052F8D-4FA6-484D-A4E2-A28620FB6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96C02-18F4-4D77-9037-BBEC3DE6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DC919-4082-43CF-A15C-66DEED5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F2342-260D-4559-8C52-D33D881A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6CFF9F-E086-42AA-8688-4E485B6A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3CE24-FBDE-4531-AFBB-99A7DF1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4AEBD-4123-41DD-AD9A-70CCEF98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C9A9C-EF83-4404-ABE8-5F5E590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ADB0B-1603-4EF8-887A-9A9485F6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9A45C-0318-4FDE-AD18-522B9D0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A893-0BC0-4577-A873-238BAE82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F1370-24B5-4771-AAB4-BE1F3367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8C0A7-34CF-4ABB-BF12-9289D473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9DB39-B01D-4A5F-8FA1-6EAB47C8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5EA83-0FF3-48C4-AC58-B6ACDFD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009B-294C-493E-AA15-2821FEFD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F16A3-C9A2-484D-8B96-6FAE16BA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6C46D-F966-47E1-A2C8-0DD519E3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AD4BD-05F6-4CE7-BE47-87B1E0CD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599BA-5382-4944-83B3-F0326B84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5C09C9-B253-49BC-95E9-71661AE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1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3D3B1-6BB5-4A42-BB59-9C6435A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CCBB1-252E-4DF9-97A0-E8F3D43F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1887A6-FF3D-4A28-AD09-98E17D4A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6E757-6F83-40B9-862C-963237CD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19E280-D957-4C10-A322-5FE042D2F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1E96CA-9BCF-4DDB-BD27-4C71C216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25F81-05E0-4FD8-8619-8ECE1F9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C5EFC5-1137-4B4A-9E39-1E81C03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0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64991-6301-43D8-8836-0DF4B8A5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967BE3-F55E-4B2E-8CB0-C76F2B3A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B61CB-F7E1-41A6-9341-56BC2A1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55C472-A40B-46E3-9715-1D318AB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7C2259-570B-4F2A-9E9A-CB94C72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CA37A-127D-4A8D-8EE0-BF9FBA07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2E356-0F4F-4192-AC42-05C6E19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7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7E74B-6E8B-4D71-8E23-9E9FC1E9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EC004-91E6-4BB2-BE3F-198AB691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6C483-8071-41B2-A448-CF7F4280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1F77B-E206-4195-BFB9-1574E52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683FF-8B0B-4B2E-822A-67F1CB08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83F17-7039-4B3C-9545-6A35B2C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65D33-20FD-4F3D-8D69-58FC7B62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ACBC47-9E1E-4B38-8093-67F59D38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BCF9D0-F549-405C-BC01-21FE8E09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F52FB-79D9-4F6B-B5BC-B4D0246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A4854-CEB5-48D4-B580-3DDBE8F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4C1C-B1BE-4039-9225-E3F7A7F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1413-6C1B-4687-A747-DE9B8744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91842-F083-43D8-81EF-304184F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ED1AC-4A14-4343-9CEC-B782ECA9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97B57-2A57-4787-8DEF-94C2D424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9D4BC-A8DA-4807-AE91-3CA2427B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3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910E9-A6D0-4ED9-BF0B-14EE675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IfcPavement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77E68-F38E-40D8-8D5A-3FECBD9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Diagramm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E3CE47-7948-4776-8284-9F9AB31D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26" y="1825625"/>
            <a:ext cx="659222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4322-20E1-4E69-9D8A-C54E291F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C920-92F4-42A5-8BF5-2A2EE796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IfcAlignmentHorizontal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BD15273-74D8-43EA-B1DA-CA13E6478938}"/>
              </a:ext>
            </a:extLst>
          </p:cNvPr>
          <p:cNvCxnSpPr>
            <a:cxnSpLocks/>
          </p:cNvCxnSpPr>
          <p:nvPr/>
        </p:nvCxnSpPr>
        <p:spPr>
          <a:xfrm flipV="1">
            <a:off x="2551611" y="2394857"/>
            <a:ext cx="6923315" cy="31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5B6D9DC-9375-432E-A232-8B8A685983DF}"/>
              </a:ext>
            </a:extLst>
          </p:cNvPr>
          <p:cNvSpPr txBox="1"/>
          <p:nvPr/>
        </p:nvSpPr>
        <p:spPr>
          <a:xfrm>
            <a:off x="2429693" y="5671405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513210.00000</a:t>
            </a:r>
          </a:p>
          <a:p>
            <a:r>
              <a:rPr lang="de-DE" sz="1000" dirty="0"/>
              <a:t>Y = 5454110.00000</a:t>
            </a:r>
          </a:p>
          <a:p>
            <a:r>
              <a:rPr lang="de-DE" sz="1000" dirty="0"/>
              <a:t>DistanceAlong = 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7ACF14-BE8C-473B-9468-972D4743C9EC}"/>
              </a:ext>
            </a:extLst>
          </p:cNvPr>
          <p:cNvSpPr txBox="1"/>
          <p:nvPr/>
        </p:nvSpPr>
        <p:spPr>
          <a:xfrm>
            <a:off x="9403081" y="2485478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513220.00000</a:t>
            </a:r>
          </a:p>
          <a:p>
            <a:r>
              <a:rPr lang="de-DE" sz="1000" dirty="0"/>
              <a:t>Y = 5454120.00000</a:t>
            </a:r>
          </a:p>
          <a:p>
            <a:r>
              <a:rPr lang="de-DE" sz="1000" dirty="0"/>
              <a:t>DistanceAlong = 14.142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CC5FE7-0F28-40E5-8D33-7554BB6EAF2A}"/>
              </a:ext>
            </a:extLst>
          </p:cNvPr>
          <p:cNvSpPr txBox="1"/>
          <p:nvPr/>
        </p:nvSpPr>
        <p:spPr>
          <a:xfrm>
            <a:off x="5869577" y="4275909"/>
            <a:ext cx="1976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StartDirection = 0.785</a:t>
            </a:r>
          </a:p>
          <a:p>
            <a:r>
              <a:rPr lang="de-DE" sz="1000" dirty="0"/>
              <a:t>SegmentLength = 14.142</a:t>
            </a:r>
          </a:p>
        </p:txBody>
      </p:sp>
    </p:spTree>
    <p:extLst>
      <p:ext uri="{BB962C8B-B14F-4D97-AF65-F5344CB8AC3E}">
        <p14:creationId xmlns:p14="http://schemas.microsoft.com/office/powerpoint/2010/main" val="241005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5488A-FA00-4D42-9DAE-EBF529DE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0924F-43C2-45FA-9DBD-9312C4DF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latin typeface="Consolas" panose="020B0609020204030204" pitchFamily="49" charset="0"/>
              </a:rPr>
              <a:t>IfcAlignmentVertical</a:t>
            </a:r>
            <a:endParaRPr lang="de-DE" sz="1800" dirty="0"/>
          </a:p>
          <a:p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417254-CAEA-4EDE-AE22-005C0203AF51}"/>
              </a:ext>
            </a:extLst>
          </p:cNvPr>
          <p:cNvCxnSpPr>
            <a:cxnSpLocks/>
          </p:cNvCxnSpPr>
          <p:nvPr/>
        </p:nvCxnSpPr>
        <p:spPr>
          <a:xfrm flipV="1">
            <a:off x="1611086" y="2952206"/>
            <a:ext cx="8482148" cy="224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8B8FB8-01B0-41DA-B358-D35E9174AC20}"/>
              </a:ext>
            </a:extLst>
          </p:cNvPr>
          <p:cNvSpPr txBox="1"/>
          <p:nvPr/>
        </p:nvSpPr>
        <p:spPr>
          <a:xfrm>
            <a:off x="5869577" y="4275909"/>
            <a:ext cx="197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StartDistAlong = 0</a:t>
            </a:r>
          </a:p>
          <a:p>
            <a:r>
              <a:rPr lang="de-DE" sz="1000" dirty="0"/>
              <a:t>StartGradient  = 0.0707</a:t>
            </a:r>
          </a:p>
          <a:p>
            <a:r>
              <a:rPr lang="de-DE" sz="1000" dirty="0"/>
              <a:t>EndGradient = 0.0707</a:t>
            </a:r>
          </a:p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StartHeight = 91.0 </a:t>
            </a:r>
          </a:p>
          <a:p>
            <a:r>
              <a:rPr lang="de-DE" sz="1000" dirty="0"/>
              <a:t>HorzontalLength = 14.142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F9A58C-3CF6-4D59-8F97-6CA7A43FA097}"/>
              </a:ext>
            </a:extLst>
          </p:cNvPr>
          <p:cNvSpPr txBox="1"/>
          <p:nvPr/>
        </p:nvSpPr>
        <p:spPr>
          <a:xfrm>
            <a:off x="1436915" y="5333954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0.0</a:t>
            </a:r>
          </a:p>
          <a:p>
            <a:r>
              <a:rPr lang="de-DE" sz="1000" dirty="0"/>
              <a:t>Y = 91.0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3DF855-F008-47FF-A297-5B8C4DB226EC}"/>
              </a:ext>
            </a:extLst>
          </p:cNvPr>
          <p:cNvSpPr txBox="1"/>
          <p:nvPr/>
        </p:nvSpPr>
        <p:spPr>
          <a:xfrm>
            <a:off x="9965870" y="3100206"/>
            <a:ext cx="90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14.142</a:t>
            </a:r>
          </a:p>
          <a:p>
            <a:r>
              <a:rPr lang="de-DE" sz="1000" dirty="0"/>
              <a:t>Y = 92.0</a:t>
            </a:r>
          </a:p>
        </p:txBody>
      </p:sp>
    </p:spTree>
    <p:extLst>
      <p:ext uri="{BB962C8B-B14F-4D97-AF65-F5344CB8AC3E}">
        <p14:creationId xmlns:p14="http://schemas.microsoft.com/office/powerpoint/2010/main" val="260452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IfcPavement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IfcSectionedSurface</a:t>
            </a:r>
            <a:r>
              <a:rPr lang="de-DE" dirty="0"/>
              <a:t> at DistanceAlong = 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6158" y="433771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957732" y="436418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360203" y="4626183"/>
            <a:ext cx="1141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-1AL</a:t>
            </a:r>
          </a:p>
          <a:p>
            <a:r>
              <a:rPr lang="de-DE" sz="1000" dirty="0"/>
              <a:t>Width = -3</a:t>
            </a:r>
          </a:p>
          <a:p>
            <a:r>
              <a:rPr lang="de-DE" sz="1000" dirty="0"/>
              <a:t>Slope =  -3.006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AX</a:t>
            </a:r>
          </a:p>
          <a:p>
            <a:endParaRPr lang="de-DE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831977" y="462618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+1AL</a:t>
            </a:r>
          </a:p>
          <a:p>
            <a:r>
              <a:rPr lang="de-DE" sz="1000" dirty="0"/>
              <a:t>Width = 3</a:t>
            </a:r>
          </a:p>
          <a:p>
            <a:r>
              <a:rPr lang="de-DE" sz="1000" dirty="0"/>
              <a:t>Slope = -3.006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851885" y="5117350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0.0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91.0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5BF2F696-D475-43ED-958F-42B43752FE00}"/>
              </a:ext>
            </a:extLst>
          </p:cNvPr>
          <p:cNvSpPr/>
          <p:nvPr/>
        </p:nvSpPr>
        <p:spPr>
          <a:xfrm>
            <a:off x="1593908" y="3797674"/>
            <a:ext cx="8363824" cy="659838"/>
          </a:xfrm>
          <a:custGeom>
            <a:avLst/>
            <a:gdLst>
              <a:gd name="connsiteX0" fmla="*/ 0 w 8372213"/>
              <a:gd name="connsiteY0" fmla="*/ 276837 h 310393"/>
              <a:gd name="connsiteX1" fmla="*/ 4060272 w 8372213"/>
              <a:gd name="connsiteY1" fmla="*/ 0 h 310393"/>
              <a:gd name="connsiteX2" fmla="*/ 8372213 w 8372213"/>
              <a:gd name="connsiteY2" fmla="*/ 310393 h 31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2213" h="310393">
                <a:moveTo>
                  <a:pt x="0" y="276837"/>
                </a:moveTo>
                <a:lnTo>
                  <a:pt x="4060272" y="0"/>
                </a:lnTo>
                <a:lnTo>
                  <a:pt x="8372213" y="310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3A997C7-9FD2-49C3-9262-65DAAB90584A}"/>
              </a:ext>
            </a:extLst>
          </p:cNvPr>
          <p:cNvCxnSpPr>
            <a:cxnSpLocks/>
          </p:cNvCxnSpPr>
          <p:nvPr/>
        </p:nvCxnSpPr>
        <p:spPr>
          <a:xfrm>
            <a:off x="5789220" y="3704653"/>
            <a:ext cx="4160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9190867-AED4-44B0-A050-90791EAB1584}"/>
              </a:ext>
            </a:extLst>
          </p:cNvPr>
          <p:cNvSpPr txBox="1"/>
          <p:nvPr/>
        </p:nvSpPr>
        <p:spPr>
          <a:xfrm>
            <a:off x="7610202" y="3381832"/>
            <a:ext cx="115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Width = 3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BC105D0-E588-4D46-AB7E-307DEDEA9D89}"/>
              </a:ext>
            </a:extLst>
          </p:cNvPr>
          <p:cNvCxnSpPr>
            <a:cxnSpLocks/>
          </p:cNvCxnSpPr>
          <p:nvPr/>
        </p:nvCxnSpPr>
        <p:spPr>
          <a:xfrm>
            <a:off x="9328558" y="3751164"/>
            <a:ext cx="0" cy="545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C3448EB-27B3-42C1-BB75-FE16B73A4294}"/>
              </a:ext>
            </a:extLst>
          </p:cNvPr>
          <p:cNvSpPr txBox="1"/>
          <p:nvPr/>
        </p:nvSpPr>
        <p:spPr>
          <a:xfrm>
            <a:off x="9433423" y="3783435"/>
            <a:ext cx="20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Slope = -3.006</a:t>
            </a:r>
          </a:p>
        </p:txBody>
      </p:sp>
    </p:spTree>
    <p:extLst>
      <p:ext uri="{BB962C8B-B14F-4D97-AF65-F5344CB8AC3E}">
        <p14:creationId xmlns:p14="http://schemas.microsoft.com/office/powerpoint/2010/main" val="78989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2659A-2AC6-42A1-A8DC-CBA32F3A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IfcPavement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262CA5-8CF7-4E5F-BB39-E7FFD009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IfcSectionedSurface</a:t>
            </a:r>
            <a:r>
              <a:rPr lang="de-DE" dirty="0"/>
              <a:t> at DistanceAlong = 14.142</a:t>
            </a:r>
          </a:p>
          <a:p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73FEB079-2AA2-4B7E-872D-7392F931C099}"/>
              </a:ext>
            </a:extLst>
          </p:cNvPr>
          <p:cNvSpPr/>
          <p:nvPr/>
        </p:nvSpPr>
        <p:spPr>
          <a:xfrm>
            <a:off x="1487130" y="429671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909E9864-5DAA-4993-AD95-A58D7A441FF4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925B878-001F-49F9-838F-C9A0D3586C29}"/>
              </a:ext>
            </a:extLst>
          </p:cNvPr>
          <p:cNvSpPr/>
          <p:nvPr/>
        </p:nvSpPr>
        <p:spPr>
          <a:xfrm>
            <a:off x="9957732" y="436418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96E2D28-967C-4601-85EF-EA18CF7ABE8B}"/>
              </a:ext>
            </a:extLst>
          </p:cNvPr>
          <p:cNvSpPr txBox="1"/>
          <p:nvPr/>
        </p:nvSpPr>
        <p:spPr>
          <a:xfrm>
            <a:off x="1316179" y="4544183"/>
            <a:ext cx="1141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-1AL</a:t>
            </a:r>
          </a:p>
          <a:p>
            <a:r>
              <a:rPr lang="de-DE" sz="1000" dirty="0"/>
              <a:t>Width = -3</a:t>
            </a:r>
          </a:p>
          <a:p>
            <a:r>
              <a:rPr lang="de-DE" sz="1000" dirty="0"/>
              <a:t>Slope =  -3.006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A4D071-AFD3-46F9-B9D6-44B66794DE79}"/>
              </a:ext>
            </a:extLst>
          </p:cNvPr>
          <p:cNvSpPr txBox="1"/>
          <p:nvPr/>
        </p:nvSpPr>
        <p:spPr>
          <a:xfrm>
            <a:off x="5323312" y="3097468"/>
            <a:ext cx="93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AX</a:t>
            </a:r>
          </a:p>
          <a:p>
            <a:endParaRPr lang="de-DE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9A94C-335D-4448-8D22-F4C4921D1D3B}"/>
              </a:ext>
            </a:extLst>
          </p:cNvPr>
          <p:cNvSpPr txBox="1"/>
          <p:nvPr/>
        </p:nvSpPr>
        <p:spPr>
          <a:xfrm>
            <a:off x="9831977" y="462618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+1AL</a:t>
            </a:r>
          </a:p>
          <a:p>
            <a:r>
              <a:rPr lang="de-DE" sz="1000" dirty="0"/>
              <a:t>Width = 3</a:t>
            </a:r>
          </a:p>
          <a:p>
            <a:r>
              <a:rPr lang="de-DE" sz="1000" dirty="0"/>
              <a:t>Slope = -3.006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E11F45-8111-4028-810C-1A9A14A6EDD1}"/>
              </a:ext>
            </a:extLst>
          </p:cNvPr>
          <p:cNvSpPr txBox="1"/>
          <p:nvPr/>
        </p:nvSpPr>
        <p:spPr>
          <a:xfrm>
            <a:off x="4851885" y="5117350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14.142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92.0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3283BB2-A479-4D09-BE6C-B8EAF05BB5F0}"/>
              </a:ext>
            </a:extLst>
          </p:cNvPr>
          <p:cNvSpPr/>
          <p:nvPr/>
        </p:nvSpPr>
        <p:spPr>
          <a:xfrm>
            <a:off x="1585519" y="3783435"/>
            <a:ext cx="8363824" cy="625811"/>
          </a:xfrm>
          <a:custGeom>
            <a:avLst/>
            <a:gdLst>
              <a:gd name="connsiteX0" fmla="*/ 0 w 8372213"/>
              <a:gd name="connsiteY0" fmla="*/ 276837 h 310393"/>
              <a:gd name="connsiteX1" fmla="*/ 4060272 w 8372213"/>
              <a:gd name="connsiteY1" fmla="*/ 0 h 310393"/>
              <a:gd name="connsiteX2" fmla="*/ 8372213 w 8372213"/>
              <a:gd name="connsiteY2" fmla="*/ 310393 h 31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2213" h="310393">
                <a:moveTo>
                  <a:pt x="0" y="276837"/>
                </a:moveTo>
                <a:lnTo>
                  <a:pt x="4060272" y="0"/>
                </a:lnTo>
                <a:lnTo>
                  <a:pt x="8372213" y="310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CE828E2-1F98-4DBD-8BE5-8FFC016A6189}"/>
              </a:ext>
            </a:extLst>
          </p:cNvPr>
          <p:cNvCxnSpPr>
            <a:cxnSpLocks/>
          </p:cNvCxnSpPr>
          <p:nvPr/>
        </p:nvCxnSpPr>
        <p:spPr>
          <a:xfrm>
            <a:off x="5789220" y="3704653"/>
            <a:ext cx="4160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2EC0484-CD92-44FA-BCCA-B897CACD75E6}"/>
              </a:ext>
            </a:extLst>
          </p:cNvPr>
          <p:cNvSpPr txBox="1"/>
          <p:nvPr/>
        </p:nvSpPr>
        <p:spPr>
          <a:xfrm>
            <a:off x="7610202" y="3381832"/>
            <a:ext cx="115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Width = 3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A00EE72-435A-474F-873A-D4E3B569F401}"/>
              </a:ext>
            </a:extLst>
          </p:cNvPr>
          <p:cNvCxnSpPr>
            <a:cxnSpLocks/>
          </p:cNvCxnSpPr>
          <p:nvPr/>
        </p:nvCxnSpPr>
        <p:spPr>
          <a:xfrm>
            <a:off x="9328558" y="3751164"/>
            <a:ext cx="0" cy="545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8066F10-D5C5-4A8D-B744-A8806BAFD76F}"/>
              </a:ext>
            </a:extLst>
          </p:cNvPr>
          <p:cNvSpPr txBox="1"/>
          <p:nvPr/>
        </p:nvSpPr>
        <p:spPr>
          <a:xfrm>
            <a:off x="9433423" y="3783435"/>
            <a:ext cx="20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Slope = -3.006</a:t>
            </a:r>
          </a:p>
        </p:txBody>
      </p:sp>
    </p:spTree>
    <p:extLst>
      <p:ext uri="{BB962C8B-B14F-4D97-AF65-F5344CB8AC3E}">
        <p14:creationId xmlns:p14="http://schemas.microsoft.com/office/powerpoint/2010/main" val="39468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8A3A9-9266-4953-A9AA-3C6ACA5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RDV IFC-Viewer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239F69E-60E5-4391-9140-DF39825D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3103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B15B3D-6F2A-417E-A06D-A106E8FA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6" y="1542906"/>
            <a:ext cx="8896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3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</vt:lpstr>
      <vt:lpstr>IfcPavement Example</vt:lpstr>
      <vt:lpstr>IfcAlignment</vt:lpstr>
      <vt:lpstr>IfcAlignment</vt:lpstr>
      <vt:lpstr>IfcPavement</vt:lpstr>
      <vt:lpstr>IfcPavement</vt:lpstr>
      <vt:lpstr>RDV IFC-Viewer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IfcAlignment</dc:title>
  <dc:creator>Bernhard Wehrle</dc:creator>
  <cp:lastModifiedBy>Bernhard Wehrle</cp:lastModifiedBy>
  <cp:revision>43</cp:revision>
  <dcterms:created xsi:type="dcterms:W3CDTF">2021-01-11T11:19:05Z</dcterms:created>
  <dcterms:modified xsi:type="dcterms:W3CDTF">2021-03-22T05:52:44Z</dcterms:modified>
</cp:coreProperties>
</file>