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8B943-A25D-4682-A796-17109FCA5EE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11C062-4A9A-4302-A58C-4258A489DB6B}">
      <dgm:prSet/>
      <dgm:spPr/>
      <dgm:t>
        <a:bodyPr/>
        <a:lstStyle/>
        <a:p>
          <a:r>
            <a:rPr lang="en-US"/>
            <a:t>The model was able predict the attrition based on parameters like </a:t>
          </a:r>
        </a:p>
      </dgm:t>
    </dgm:pt>
    <dgm:pt modelId="{D1E24469-B2D0-4AE1-BA08-659346CF76AB}" type="parTrans" cxnId="{BD45185E-21BC-491C-A6EB-0261D0C44755}">
      <dgm:prSet/>
      <dgm:spPr/>
      <dgm:t>
        <a:bodyPr/>
        <a:lstStyle/>
        <a:p>
          <a:endParaRPr lang="en-US"/>
        </a:p>
      </dgm:t>
    </dgm:pt>
    <dgm:pt modelId="{95E85A5C-DFF7-4362-9F65-73E53D6AF045}" type="sibTrans" cxnId="{BD45185E-21BC-491C-A6EB-0261D0C44755}">
      <dgm:prSet/>
      <dgm:spPr/>
      <dgm:t>
        <a:bodyPr/>
        <a:lstStyle/>
        <a:p>
          <a:endParaRPr lang="en-US"/>
        </a:p>
      </dgm:t>
    </dgm:pt>
    <dgm:pt modelId="{1F5A4C24-3CA0-4851-AC9A-598C74187077}">
      <dgm:prSet/>
      <dgm:spPr/>
      <dgm:t>
        <a:bodyPr/>
        <a:lstStyle/>
        <a:p>
          <a:r>
            <a:rPr lang="en-US" dirty="0" err="1"/>
            <a:t>BusinessTravelFrequency</a:t>
          </a:r>
          <a:r>
            <a:rPr lang="en-US" dirty="0"/>
            <a:t> </a:t>
          </a:r>
        </a:p>
      </dgm:t>
    </dgm:pt>
    <dgm:pt modelId="{6524B335-8628-4DEF-A2EA-7FD57B181604}" type="parTrans" cxnId="{38704205-5414-4E60-898D-D06938FF26B1}">
      <dgm:prSet/>
      <dgm:spPr/>
      <dgm:t>
        <a:bodyPr/>
        <a:lstStyle/>
        <a:p>
          <a:endParaRPr lang="en-US"/>
        </a:p>
      </dgm:t>
    </dgm:pt>
    <dgm:pt modelId="{4D0690E2-E35B-44E5-B72D-21C6BE662387}" type="sibTrans" cxnId="{38704205-5414-4E60-898D-D06938FF26B1}">
      <dgm:prSet/>
      <dgm:spPr/>
      <dgm:t>
        <a:bodyPr/>
        <a:lstStyle/>
        <a:p>
          <a:endParaRPr lang="en-US"/>
        </a:p>
      </dgm:t>
    </dgm:pt>
    <dgm:pt modelId="{EDD028B4-9F3D-4343-94E6-53F63EB8EAB0}">
      <dgm:prSet/>
      <dgm:spPr/>
      <dgm:t>
        <a:bodyPr/>
        <a:lstStyle/>
        <a:p>
          <a:r>
            <a:rPr lang="en-US" dirty="0" err="1"/>
            <a:t>DistanceFromHome</a:t>
          </a:r>
          <a:endParaRPr lang="en-US" dirty="0"/>
        </a:p>
      </dgm:t>
    </dgm:pt>
    <dgm:pt modelId="{807406F0-3701-40C8-BE2B-DFB48646210A}" type="parTrans" cxnId="{BE9F2EC3-92F9-482D-8ED6-6D3BEBA5AB3B}">
      <dgm:prSet/>
      <dgm:spPr/>
      <dgm:t>
        <a:bodyPr/>
        <a:lstStyle/>
        <a:p>
          <a:endParaRPr lang="en-US"/>
        </a:p>
      </dgm:t>
    </dgm:pt>
    <dgm:pt modelId="{91625C15-BBDC-4F87-94A0-70BD2031E251}" type="sibTrans" cxnId="{BE9F2EC3-92F9-482D-8ED6-6D3BEBA5AB3B}">
      <dgm:prSet/>
      <dgm:spPr/>
      <dgm:t>
        <a:bodyPr/>
        <a:lstStyle/>
        <a:p>
          <a:endParaRPr lang="en-US"/>
        </a:p>
      </dgm:t>
    </dgm:pt>
    <dgm:pt modelId="{1C1F8C77-B3FC-46E2-AA4F-472B7D4CD7D6}">
      <dgm:prSet/>
      <dgm:spPr/>
      <dgm:t>
        <a:bodyPr/>
        <a:lstStyle/>
        <a:p>
          <a:r>
            <a:rPr lang="en-US" dirty="0" err="1"/>
            <a:t>EnvironmentSatisfaction</a:t>
          </a:r>
          <a:endParaRPr lang="en-US" dirty="0"/>
        </a:p>
      </dgm:t>
    </dgm:pt>
    <dgm:pt modelId="{3B22F9D0-9AF9-4D26-B312-F76E3498BE31}" type="parTrans" cxnId="{D2978523-7E42-4CD6-978C-53915BDEC57A}">
      <dgm:prSet/>
      <dgm:spPr/>
      <dgm:t>
        <a:bodyPr/>
        <a:lstStyle/>
        <a:p>
          <a:endParaRPr lang="en-US"/>
        </a:p>
      </dgm:t>
    </dgm:pt>
    <dgm:pt modelId="{738B0197-F53B-46E2-8DEE-500D57B41F41}" type="sibTrans" cxnId="{D2978523-7E42-4CD6-978C-53915BDEC57A}">
      <dgm:prSet/>
      <dgm:spPr/>
      <dgm:t>
        <a:bodyPr/>
        <a:lstStyle/>
        <a:p>
          <a:endParaRPr lang="en-US"/>
        </a:p>
      </dgm:t>
    </dgm:pt>
    <dgm:pt modelId="{FF807415-7998-4FC2-A0E8-C5DF1905B81D}">
      <dgm:prSet/>
      <dgm:spPr/>
      <dgm:t>
        <a:bodyPr/>
        <a:lstStyle/>
        <a:p>
          <a:r>
            <a:rPr lang="en-US" dirty="0" err="1"/>
            <a:t>JobInvolvement</a:t>
          </a:r>
          <a:endParaRPr lang="en-US" dirty="0"/>
        </a:p>
      </dgm:t>
    </dgm:pt>
    <dgm:pt modelId="{310B06E8-E5D3-443D-A9CE-90E6761092D2}" type="parTrans" cxnId="{4FAFA825-3322-4563-B569-76753C4C4FCA}">
      <dgm:prSet/>
      <dgm:spPr/>
      <dgm:t>
        <a:bodyPr/>
        <a:lstStyle/>
        <a:p>
          <a:endParaRPr lang="en-US"/>
        </a:p>
      </dgm:t>
    </dgm:pt>
    <dgm:pt modelId="{D98B952A-923D-44B7-A2B2-C0FC4AC2AEB3}" type="sibTrans" cxnId="{4FAFA825-3322-4563-B569-76753C4C4FCA}">
      <dgm:prSet/>
      <dgm:spPr/>
      <dgm:t>
        <a:bodyPr/>
        <a:lstStyle/>
        <a:p>
          <a:endParaRPr lang="en-US"/>
        </a:p>
      </dgm:t>
    </dgm:pt>
    <dgm:pt modelId="{208B2A71-9C40-4C89-A7D7-CBA771CDD82C}">
      <dgm:prSet/>
      <dgm:spPr/>
      <dgm:t>
        <a:bodyPr/>
        <a:lstStyle/>
        <a:p>
          <a:r>
            <a:rPr lang="en-US" dirty="0" err="1"/>
            <a:t>NumCompaniesWorked</a:t>
          </a:r>
          <a:endParaRPr lang="en-US" dirty="0"/>
        </a:p>
      </dgm:t>
    </dgm:pt>
    <dgm:pt modelId="{DE443BF2-AA2C-44AA-8CB1-1BF3B6B35E52}" type="parTrans" cxnId="{FFA1B0DC-AB5E-46A6-A362-6C42F707C2BF}">
      <dgm:prSet/>
      <dgm:spPr/>
      <dgm:t>
        <a:bodyPr/>
        <a:lstStyle/>
        <a:p>
          <a:endParaRPr lang="en-US"/>
        </a:p>
      </dgm:t>
    </dgm:pt>
    <dgm:pt modelId="{F8010D7E-D86E-419A-96C0-F68972071685}" type="sibTrans" cxnId="{FFA1B0DC-AB5E-46A6-A362-6C42F707C2BF}">
      <dgm:prSet/>
      <dgm:spPr/>
      <dgm:t>
        <a:bodyPr/>
        <a:lstStyle/>
        <a:p>
          <a:endParaRPr lang="en-US"/>
        </a:p>
      </dgm:t>
    </dgm:pt>
    <dgm:pt modelId="{8669E155-2FA0-4A14-8475-3E815FD7A46C}">
      <dgm:prSet/>
      <dgm:spPr/>
      <dgm:t>
        <a:bodyPr/>
        <a:lstStyle/>
        <a:p>
          <a:r>
            <a:rPr lang="en-US" dirty="0"/>
            <a:t>overtime</a:t>
          </a:r>
        </a:p>
      </dgm:t>
    </dgm:pt>
    <dgm:pt modelId="{DBA89EFE-4A42-436F-AA72-C97C2227C676}" type="parTrans" cxnId="{0E592B4F-352D-4DD2-8A4B-A65F36BAA3E7}">
      <dgm:prSet/>
      <dgm:spPr/>
      <dgm:t>
        <a:bodyPr/>
        <a:lstStyle/>
        <a:p>
          <a:endParaRPr lang="en-US"/>
        </a:p>
      </dgm:t>
    </dgm:pt>
    <dgm:pt modelId="{57F75684-6966-4DA1-AFB5-DFD6A72522AF}" type="sibTrans" cxnId="{0E592B4F-352D-4DD2-8A4B-A65F36BAA3E7}">
      <dgm:prSet/>
      <dgm:spPr/>
      <dgm:t>
        <a:bodyPr/>
        <a:lstStyle/>
        <a:p>
          <a:endParaRPr lang="en-US"/>
        </a:p>
      </dgm:t>
    </dgm:pt>
    <dgm:pt modelId="{97DD9121-80C1-4CD5-9754-46A10AD38920}">
      <dgm:prSet/>
      <dgm:spPr/>
      <dgm:t>
        <a:bodyPr/>
        <a:lstStyle/>
        <a:p>
          <a:r>
            <a:rPr lang="en-US" dirty="0" err="1"/>
            <a:t>yearsInCurrentRole</a:t>
          </a:r>
          <a:endParaRPr lang="en-US" dirty="0"/>
        </a:p>
      </dgm:t>
    </dgm:pt>
    <dgm:pt modelId="{2DEA1B06-C392-48B8-A5E6-201941C54A7F}" type="parTrans" cxnId="{D26D8319-C67C-4A76-9D3B-13CD5AC85636}">
      <dgm:prSet/>
      <dgm:spPr/>
      <dgm:t>
        <a:bodyPr/>
        <a:lstStyle/>
        <a:p>
          <a:endParaRPr lang="en-US"/>
        </a:p>
      </dgm:t>
    </dgm:pt>
    <dgm:pt modelId="{EF94050B-6B14-4600-B6F3-53E2609AD50D}" type="sibTrans" cxnId="{D26D8319-C67C-4A76-9D3B-13CD5AC85636}">
      <dgm:prSet/>
      <dgm:spPr/>
      <dgm:t>
        <a:bodyPr/>
        <a:lstStyle/>
        <a:p>
          <a:endParaRPr lang="en-US"/>
        </a:p>
      </dgm:t>
    </dgm:pt>
    <dgm:pt modelId="{83CB751C-8BEB-4DE1-9B73-A355B45427B1}">
      <dgm:prSet/>
      <dgm:spPr/>
      <dgm:t>
        <a:bodyPr/>
        <a:lstStyle/>
        <a:p>
          <a:r>
            <a:rPr lang="en-US" dirty="0" err="1"/>
            <a:t>yearsSincelastPromotion</a:t>
          </a:r>
          <a:endParaRPr lang="en-US" dirty="0"/>
        </a:p>
      </dgm:t>
    </dgm:pt>
    <dgm:pt modelId="{C0664EA7-F187-4DA7-8EB6-1621F0548287}" type="parTrans" cxnId="{9BA7BB67-7190-4816-B75B-BAB284E4E6D1}">
      <dgm:prSet/>
      <dgm:spPr/>
      <dgm:t>
        <a:bodyPr/>
        <a:lstStyle/>
        <a:p>
          <a:endParaRPr lang="en-US"/>
        </a:p>
      </dgm:t>
    </dgm:pt>
    <dgm:pt modelId="{429C3846-8B96-4ACB-988D-96F08260F66D}" type="sibTrans" cxnId="{9BA7BB67-7190-4816-B75B-BAB284E4E6D1}">
      <dgm:prSet/>
      <dgm:spPr/>
      <dgm:t>
        <a:bodyPr/>
        <a:lstStyle/>
        <a:p>
          <a:endParaRPr lang="en-US"/>
        </a:p>
      </dgm:t>
    </dgm:pt>
    <dgm:pt modelId="{510B40DC-82B4-EC46-B502-E5F3A30194D7}" type="pres">
      <dgm:prSet presAssocID="{F868B943-A25D-4682-A796-17109FCA5EE2}" presName="vert0" presStyleCnt="0">
        <dgm:presLayoutVars>
          <dgm:dir/>
          <dgm:animOne val="branch"/>
          <dgm:animLvl val="lvl"/>
        </dgm:presLayoutVars>
      </dgm:prSet>
      <dgm:spPr/>
    </dgm:pt>
    <dgm:pt modelId="{FB4B1D0C-7D82-6341-B107-29172803BF6E}" type="pres">
      <dgm:prSet presAssocID="{E011C062-4A9A-4302-A58C-4258A489DB6B}" presName="thickLine" presStyleLbl="alignNode1" presStyleIdx="0" presStyleCnt="9"/>
      <dgm:spPr/>
    </dgm:pt>
    <dgm:pt modelId="{53F7C5F9-890D-8F46-B8AA-D794C255F372}" type="pres">
      <dgm:prSet presAssocID="{E011C062-4A9A-4302-A58C-4258A489DB6B}" presName="horz1" presStyleCnt="0"/>
      <dgm:spPr/>
    </dgm:pt>
    <dgm:pt modelId="{1D3E3137-2235-1B4C-A1BE-B0D1441AA8EE}" type="pres">
      <dgm:prSet presAssocID="{E011C062-4A9A-4302-A58C-4258A489DB6B}" presName="tx1" presStyleLbl="revTx" presStyleIdx="0" presStyleCnt="9"/>
      <dgm:spPr/>
    </dgm:pt>
    <dgm:pt modelId="{EA09A73E-F5BD-144B-BB9C-079AD0834108}" type="pres">
      <dgm:prSet presAssocID="{E011C062-4A9A-4302-A58C-4258A489DB6B}" presName="vert1" presStyleCnt="0"/>
      <dgm:spPr/>
    </dgm:pt>
    <dgm:pt modelId="{BA779099-81DF-9F42-8511-03F2883B96AE}" type="pres">
      <dgm:prSet presAssocID="{1F5A4C24-3CA0-4851-AC9A-598C74187077}" presName="thickLine" presStyleLbl="alignNode1" presStyleIdx="1" presStyleCnt="9"/>
      <dgm:spPr/>
    </dgm:pt>
    <dgm:pt modelId="{FEF67FDC-3929-6D40-AD6A-E335C5123AF5}" type="pres">
      <dgm:prSet presAssocID="{1F5A4C24-3CA0-4851-AC9A-598C74187077}" presName="horz1" presStyleCnt="0"/>
      <dgm:spPr/>
    </dgm:pt>
    <dgm:pt modelId="{51CF24B4-0126-024F-AB39-AE2F08BBDCA9}" type="pres">
      <dgm:prSet presAssocID="{1F5A4C24-3CA0-4851-AC9A-598C74187077}" presName="tx1" presStyleLbl="revTx" presStyleIdx="1" presStyleCnt="9"/>
      <dgm:spPr/>
    </dgm:pt>
    <dgm:pt modelId="{D185A716-D354-E24F-93A6-F16E7A1193F3}" type="pres">
      <dgm:prSet presAssocID="{1F5A4C24-3CA0-4851-AC9A-598C74187077}" presName="vert1" presStyleCnt="0"/>
      <dgm:spPr/>
    </dgm:pt>
    <dgm:pt modelId="{C216B411-1C6E-3848-99DD-909E42828B6D}" type="pres">
      <dgm:prSet presAssocID="{EDD028B4-9F3D-4343-94E6-53F63EB8EAB0}" presName="thickLine" presStyleLbl="alignNode1" presStyleIdx="2" presStyleCnt="9"/>
      <dgm:spPr/>
    </dgm:pt>
    <dgm:pt modelId="{B851487E-D77B-9147-A0EA-1DDEACA5E662}" type="pres">
      <dgm:prSet presAssocID="{EDD028B4-9F3D-4343-94E6-53F63EB8EAB0}" presName="horz1" presStyleCnt="0"/>
      <dgm:spPr/>
    </dgm:pt>
    <dgm:pt modelId="{45A19FB7-40F4-1642-8406-DDC411B3C9EF}" type="pres">
      <dgm:prSet presAssocID="{EDD028B4-9F3D-4343-94E6-53F63EB8EAB0}" presName="tx1" presStyleLbl="revTx" presStyleIdx="2" presStyleCnt="9"/>
      <dgm:spPr/>
    </dgm:pt>
    <dgm:pt modelId="{1733FB6B-F424-024D-AA4A-B053C969A333}" type="pres">
      <dgm:prSet presAssocID="{EDD028B4-9F3D-4343-94E6-53F63EB8EAB0}" presName="vert1" presStyleCnt="0"/>
      <dgm:spPr/>
    </dgm:pt>
    <dgm:pt modelId="{0FEBDAF7-73DE-0249-A205-E5A6B5913F5A}" type="pres">
      <dgm:prSet presAssocID="{1C1F8C77-B3FC-46E2-AA4F-472B7D4CD7D6}" presName="thickLine" presStyleLbl="alignNode1" presStyleIdx="3" presStyleCnt="9"/>
      <dgm:spPr/>
    </dgm:pt>
    <dgm:pt modelId="{C369079D-2449-D741-A6E4-E717CF56CC81}" type="pres">
      <dgm:prSet presAssocID="{1C1F8C77-B3FC-46E2-AA4F-472B7D4CD7D6}" presName="horz1" presStyleCnt="0"/>
      <dgm:spPr/>
    </dgm:pt>
    <dgm:pt modelId="{0FEE6088-A885-A84D-89BD-2452DEFAFE50}" type="pres">
      <dgm:prSet presAssocID="{1C1F8C77-B3FC-46E2-AA4F-472B7D4CD7D6}" presName="tx1" presStyleLbl="revTx" presStyleIdx="3" presStyleCnt="9"/>
      <dgm:spPr/>
    </dgm:pt>
    <dgm:pt modelId="{CF9F65B6-40F3-6248-94B7-9032BE48D17C}" type="pres">
      <dgm:prSet presAssocID="{1C1F8C77-B3FC-46E2-AA4F-472B7D4CD7D6}" presName="vert1" presStyleCnt="0"/>
      <dgm:spPr/>
    </dgm:pt>
    <dgm:pt modelId="{0A0C5D60-4417-F44A-AA8F-7498696417AC}" type="pres">
      <dgm:prSet presAssocID="{FF807415-7998-4FC2-A0E8-C5DF1905B81D}" presName="thickLine" presStyleLbl="alignNode1" presStyleIdx="4" presStyleCnt="9"/>
      <dgm:spPr/>
    </dgm:pt>
    <dgm:pt modelId="{BEEDAB78-70E3-E544-8743-3EA279F36F9A}" type="pres">
      <dgm:prSet presAssocID="{FF807415-7998-4FC2-A0E8-C5DF1905B81D}" presName="horz1" presStyleCnt="0"/>
      <dgm:spPr/>
    </dgm:pt>
    <dgm:pt modelId="{3D910CB8-35A3-1F4F-81C0-508B5F4FA935}" type="pres">
      <dgm:prSet presAssocID="{FF807415-7998-4FC2-A0E8-C5DF1905B81D}" presName="tx1" presStyleLbl="revTx" presStyleIdx="4" presStyleCnt="9"/>
      <dgm:spPr/>
    </dgm:pt>
    <dgm:pt modelId="{1A4509C6-A1AE-B344-B17A-6F66B65CCEB0}" type="pres">
      <dgm:prSet presAssocID="{FF807415-7998-4FC2-A0E8-C5DF1905B81D}" presName="vert1" presStyleCnt="0"/>
      <dgm:spPr/>
    </dgm:pt>
    <dgm:pt modelId="{775264A9-9124-1241-B82B-09F3E4CFCA57}" type="pres">
      <dgm:prSet presAssocID="{208B2A71-9C40-4C89-A7D7-CBA771CDD82C}" presName="thickLine" presStyleLbl="alignNode1" presStyleIdx="5" presStyleCnt="9"/>
      <dgm:spPr/>
    </dgm:pt>
    <dgm:pt modelId="{CE3B6279-629F-EB44-9229-9C0544839804}" type="pres">
      <dgm:prSet presAssocID="{208B2A71-9C40-4C89-A7D7-CBA771CDD82C}" presName="horz1" presStyleCnt="0"/>
      <dgm:spPr/>
    </dgm:pt>
    <dgm:pt modelId="{DBC26FF7-2E36-DD47-8781-DC74548D7A7B}" type="pres">
      <dgm:prSet presAssocID="{208B2A71-9C40-4C89-A7D7-CBA771CDD82C}" presName="tx1" presStyleLbl="revTx" presStyleIdx="5" presStyleCnt="9"/>
      <dgm:spPr/>
    </dgm:pt>
    <dgm:pt modelId="{C011BD66-E60E-0B4D-B809-DA9B36C58DB2}" type="pres">
      <dgm:prSet presAssocID="{208B2A71-9C40-4C89-A7D7-CBA771CDD82C}" presName="vert1" presStyleCnt="0"/>
      <dgm:spPr/>
    </dgm:pt>
    <dgm:pt modelId="{92502B83-ADAC-7C48-AC78-1D8B3E28975E}" type="pres">
      <dgm:prSet presAssocID="{8669E155-2FA0-4A14-8475-3E815FD7A46C}" presName="thickLine" presStyleLbl="alignNode1" presStyleIdx="6" presStyleCnt="9"/>
      <dgm:spPr/>
    </dgm:pt>
    <dgm:pt modelId="{34F5FACA-B3EB-0E44-B6D1-7A2D9D9B5D46}" type="pres">
      <dgm:prSet presAssocID="{8669E155-2FA0-4A14-8475-3E815FD7A46C}" presName="horz1" presStyleCnt="0"/>
      <dgm:spPr/>
    </dgm:pt>
    <dgm:pt modelId="{3C09CC8B-EBDC-9640-8956-BBA5DA9C3CBF}" type="pres">
      <dgm:prSet presAssocID="{8669E155-2FA0-4A14-8475-3E815FD7A46C}" presName="tx1" presStyleLbl="revTx" presStyleIdx="6" presStyleCnt="9"/>
      <dgm:spPr/>
    </dgm:pt>
    <dgm:pt modelId="{DAC10707-1E16-1444-A89F-D6DF2AD87BFC}" type="pres">
      <dgm:prSet presAssocID="{8669E155-2FA0-4A14-8475-3E815FD7A46C}" presName="vert1" presStyleCnt="0"/>
      <dgm:spPr/>
    </dgm:pt>
    <dgm:pt modelId="{FA03BBD3-0B9D-F247-A610-9E820DEE9205}" type="pres">
      <dgm:prSet presAssocID="{97DD9121-80C1-4CD5-9754-46A10AD38920}" presName="thickLine" presStyleLbl="alignNode1" presStyleIdx="7" presStyleCnt="9"/>
      <dgm:spPr/>
    </dgm:pt>
    <dgm:pt modelId="{EEA1231B-88E1-2041-B9C7-57D42640E252}" type="pres">
      <dgm:prSet presAssocID="{97DD9121-80C1-4CD5-9754-46A10AD38920}" presName="horz1" presStyleCnt="0"/>
      <dgm:spPr/>
    </dgm:pt>
    <dgm:pt modelId="{91FD2A3E-65FC-2E40-B429-21C10CE723B8}" type="pres">
      <dgm:prSet presAssocID="{97DD9121-80C1-4CD5-9754-46A10AD38920}" presName="tx1" presStyleLbl="revTx" presStyleIdx="7" presStyleCnt="9"/>
      <dgm:spPr/>
    </dgm:pt>
    <dgm:pt modelId="{9FF464E3-2A96-9A44-8C0C-C6248E6FC178}" type="pres">
      <dgm:prSet presAssocID="{97DD9121-80C1-4CD5-9754-46A10AD38920}" presName="vert1" presStyleCnt="0"/>
      <dgm:spPr/>
    </dgm:pt>
    <dgm:pt modelId="{2B3DEBD5-AA3B-D341-B78E-93F3A63812ED}" type="pres">
      <dgm:prSet presAssocID="{83CB751C-8BEB-4DE1-9B73-A355B45427B1}" presName="thickLine" presStyleLbl="alignNode1" presStyleIdx="8" presStyleCnt="9"/>
      <dgm:spPr/>
    </dgm:pt>
    <dgm:pt modelId="{2FF8274C-4200-244E-A4C3-94BD815A9F73}" type="pres">
      <dgm:prSet presAssocID="{83CB751C-8BEB-4DE1-9B73-A355B45427B1}" presName="horz1" presStyleCnt="0"/>
      <dgm:spPr/>
    </dgm:pt>
    <dgm:pt modelId="{CC8CB316-91AE-184C-BFE0-2C183E85F027}" type="pres">
      <dgm:prSet presAssocID="{83CB751C-8BEB-4DE1-9B73-A355B45427B1}" presName="tx1" presStyleLbl="revTx" presStyleIdx="8" presStyleCnt="9"/>
      <dgm:spPr/>
    </dgm:pt>
    <dgm:pt modelId="{370121F8-B970-0C45-B538-65844E508B9E}" type="pres">
      <dgm:prSet presAssocID="{83CB751C-8BEB-4DE1-9B73-A355B45427B1}" presName="vert1" presStyleCnt="0"/>
      <dgm:spPr/>
    </dgm:pt>
  </dgm:ptLst>
  <dgm:cxnLst>
    <dgm:cxn modelId="{38704205-5414-4E60-898D-D06938FF26B1}" srcId="{F868B943-A25D-4682-A796-17109FCA5EE2}" destId="{1F5A4C24-3CA0-4851-AC9A-598C74187077}" srcOrd="1" destOrd="0" parTransId="{6524B335-8628-4DEF-A2EA-7FD57B181604}" sibTransId="{4D0690E2-E35B-44E5-B72D-21C6BE662387}"/>
    <dgm:cxn modelId="{26CFFF17-97F6-BC46-9CB8-6A3D5F203B79}" type="presOf" srcId="{E011C062-4A9A-4302-A58C-4258A489DB6B}" destId="{1D3E3137-2235-1B4C-A1BE-B0D1441AA8EE}" srcOrd="0" destOrd="0" presId="urn:microsoft.com/office/officeart/2008/layout/LinedList"/>
    <dgm:cxn modelId="{D26D8319-C67C-4A76-9D3B-13CD5AC85636}" srcId="{F868B943-A25D-4682-A796-17109FCA5EE2}" destId="{97DD9121-80C1-4CD5-9754-46A10AD38920}" srcOrd="7" destOrd="0" parTransId="{2DEA1B06-C392-48B8-A5E6-201941C54A7F}" sibTransId="{EF94050B-6B14-4600-B6F3-53E2609AD50D}"/>
    <dgm:cxn modelId="{D2978523-7E42-4CD6-978C-53915BDEC57A}" srcId="{F868B943-A25D-4682-A796-17109FCA5EE2}" destId="{1C1F8C77-B3FC-46E2-AA4F-472B7D4CD7D6}" srcOrd="3" destOrd="0" parTransId="{3B22F9D0-9AF9-4D26-B312-F76E3498BE31}" sibTransId="{738B0197-F53B-46E2-8DEE-500D57B41F41}"/>
    <dgm:cxn modelId="{4FAFA825-3322-4563-B569-76753C4C4FCA}" srcId="{F868B943-A25D-4682-A796-17109FCA5EE2}" destId="{FF807415-7998-4FC2-A0E8-C5DF1905B81D}" srcOrd="4" destOrd="0" parTransId="{310B06E8-E5D3-443D-A9CE-90E6761092D2}" sibTransId="{D98B952A-923D-44B7-A2B2-C0FC4AC2AEB3}"/>
    <dgm:cxn modelId="{368E193F-2DD8-3B40-BDDC-81FA5D8BC30B}" type="presOf" srcId="{97DD9121-80C1-4CD5-9754-46A10AD38920}" destId="{91FD2A3E-65FC-2E40-B429-21C10CE723B8}" srcOrd="0" destOrd="0" presId="urn:microsoft.com/office/officeart/2008/layout/LinedList"/>
    <dgm:cxn modelId="{5BDAAB47-7B8E-9246-8A9D-FC09BB7D2AC0}" type="presOf" srcId="{83CB751C-8BEB-4DE1-9B73-A355B45427B1}" destId="{CC8CB316-91AE-184C-BFE0-2C183E85F027}" srcOrd="0" destOrd="0" presId="urn:microsoft.com/office/officeart/2008/layout/LinedList"/>
    <dgm:cxn modelId="{0E592B4F-352D-4DD2-8A4B-A65F36BAA3E7}" srcId="{F868B943-A25D-4682-A796-17109FCA5EE2}" destId="{8669E155-2FA0-4A14-8475-3E815FD7A46C}" srcOrd="6" destOrd="0" parTransId="{DBA89EFE-4A42-436F-AA72-C97C2227C676}" sibTransId="{57F75684-6966-4DA1-AFB5-DFD6A72522AF}"/>
    <dgm:cxn modelId="{7E2D5F56-83CB-F142-9A3C-BD12CB56B442}" type="presOf" srcId="{8669E155-2FA0-4A14-8475-3E815FD7A46C}" destId="{3C09CC8B-EBDC-9640-8956-BBA5DA9C3CBF}" srcOrd="0" destOrd="0" presId="urn:microsoft.com/office/officeart/2008/layout/LinedList"/>
    <dgm:cxn modelId="{EA1FED58-EFB3-1146-9CE0-B8070917F8B8}" type="presOf" srcId="{F868B943-A25D-4682-A796-17109FCA5EE2}" destId="{510B40DC-82B4-EC46-B502-E5F3A30194D7}" srcOrd="0" destOrd="0" presId="urn:microsoft.com/office/officeart/2008/layout/LinedList"/>
    <dgm:cxn modelId="{BD45185E-21BC-491C-A6EB-0261D0C44755}" srcId="{F868B943-A25D-4682-A796-17109FCA5EE2}" destId="{E011C062-4A9A-4302-A58C-4258A489DB6B}" srcOrd="0" destOrd="0" parTransId="{D1E24469-B2D0-4AE1-BA08-659346CF76AB}" sibTransId="{95E85A5C-DFF7-4362-9F65-73E53D6AF045}"/>
    <dgm:cxn modelId="{9BA7BB67-7190-4816-B75B-BAB284E4E6D1}" srcId="{F868B943-A25D-4682-A796-17109FCA5EE2}" destId="{83CB751C-8BEB-4DE1-9B73-A355B45427B1}" srcOrd="8" destOrd="0" parTransId="{C0664EA7-F187-4DA7-8EB6-1621F0548287}" sibTransId="{429C3846-8B96-4ACB-988D-96F08260F66D}"/>
    <dgm:cxn modelId="{39554384-5622-DF48-99C5-1C0207DBD2F6}" type="presOf" srcId="{208B2A71-9C40-4C89-A7D7-CBA771CDD82C}" destId="{DBC26FF7-2E36-DD47-8781-DC74548D7A7B}" srcOrd="0" destOrd="0" presId="urn:microsoft.com/office/officeart/2008/layout/LinedList"/>
    <dgm:cxn modelId="{B93499B3-8F55-294B-A312-0A2F3B68F629}" type="presOf" srcId="{FF807415-7998-4FC2-A0E8-C5DF1905B81D}" destId="{3D910CB8-35A3-1F4F-81C0-508B5F4FA935}" srcOrd="0" destOrd="0" presId="urn:microsoft.com/office/officeart/2008/layout/LinedList"/>
    <dgm:cxn modelId="{BE9F2EC3-92F9-482D-8ED6-6D3BEBA5AB3B}" srcId="{F868B943-A25D-4682-A796-17109FCA5EE2}" destId="{EDD028B4-9F3D-4343-94E6-53F63EB8EAB0}" srcOrd="2" destOrd="0" parTransId="{807406F0-3701-40C8-BE2B-DFB48646210A}" sibTransId="{91625C15-BBDC-4F87-94A0-70BD2031E251}"/>
    <dgm:cxn modelId="{FFA1B0DC-AB5E-46A6-A362-6C42F707C2BF}" srcId="{F868B943-A25D-4682-A796-17109FCA5EE2}" destId="{208B2A71-9C40-4C89-A7D7-CBA771CDD82C}" srcOrd="5" destOrd="0" parTransId="{DE443BF2-AA2C-44AA-8CB1-1BF3B6B35E52}" sibTransId="{F8010D7E-D86E-419A-96C0-F68972071685}"/>
    <dgm:cxn modelId="{43A04ADD-9579-9740-B963-12CD621AEC84}" type="presOf" srcId="{1C1F8C77-B3FC-46E2-AA4F-472B7D4CD7D6}" destId="{0FEE6088-A885-A84D-89BD-2452DEFAFE50}" srcOrd="0" destOrd="0" presId="urn:microsoft.com/office/officeart/2008/layout/LinedList"/>
    <dgm:cxn modelId="{03D4BFF5-FD95-B845-ACB7-6E1ECDFCC7BF}" type="presOf" srcId="{1F5A4C24-3CA0-4851-AC9A-598C74187077}" destId="{51CF24B4-0126-024F-AB39-AE2F08BBDCA9}" srcOrd="0" destOrd="0" presId="urn:microsoft.com/office/officeart/2008/layout/LinedList"/>
    <dgm:cxn modelId="{552EB1FC-1D45-304C-9B7C-01B6229D91A6}" type="presOf" srcId="{EDD028B4-9F3D-4343-94E6-53F63EB8EAB0}" destId="{45A19FB7-40F4-1642-8406-DDC411B3C9EF}" srcOrd="0" destOrd="0" presId="urn:microsoft.com/office/officeart/2008/layout/LinedList"/>
    <dgm:cxn modelId="{C0694E6F-D037-C244-8B7B-448FA720B528}" type="presParOf" srcId="{510B40DC-82B4-EC46-B502-E5F3A30194D7}" destId="{FB4B1D0C-7D82-6341-B107-29172803BF6E}" srcOrd="0" destOrd="0" presId="urn:microsoft.com/office/officeart/2008/layout/LinedList"/>
    <dgm:cxn modelId="{57C6AFBA-E494-784C-BD15-5B8C3354FAD9}" type="presParOf" srcId="{510B40DC-82B4-EC46-B502-E5F3A30194D7}" destId="{53F7C5F9-890D-8F46-B8AA-D794C255F372}" srcOrd="1" destOrd="0" presId="urn:microsoft.com/office/officeart/2008/layout/LinedList"/>
    <dgm:cxn modelId="{A278860C-3FF7-854C-A6E0-E182177233DB}" type="presParOf" srcId="{53F7C5F9-890D-8F46-B8AA-D794C255F372}" destId="{1D3E3137-2235-1B4C-A1BE-B0D1441AA8EE}" srcOrd="0" destOrd="0" presId="urn:microsoft.com/office/officeart/2008/layout/LinedList"/>
    <dgm:cxn modelId="{21BBB87D-7095-1640-BB05-21D9D7509863}" type="presParOf" srcId="{53F7C5F9-890D-8F46-B8AA-D794C255F372}" destId="{EA09A73E-F5BD-144B-BB9C-079AD0834108}" srcOrd="1" destOrd="0" presId="urn:microsoft.com/office/officeart/2008/layout/LinedList"/>
    <dgm:cxn modelId="{4CBC1361-D60B-064A-B760-A1C4B994B915}" type="presParOf" srcId="{510B40DC-82B4-EC46-B502-E5F3A30194D7}" destId="{BA779099-81DF-9F42-8511-03F2883B96AE}" srcOrd="2" destOrd="0" presId="urn:microsoft.com/office/officeart/2008/layout/LinedList"/>
    <dgm:cxn modelId="{477CE490-40FC-4D45-A18F-D1625699811D}" type="presParOf" srcId="{510B40DC-82B4-EC46-B502-E5F3A30194D7}" destId="{FEF67FDC-3929-6D40-AD6A-E335C5123AF5}" srcOrd="3" destOrd="0" presId="urn:microsoft.com/office/officeart/2008/layout/LinedList"/>
    <dgm:cxn modelId="{F985A609-D434-3A40-846A-F775D7915797}" type="presParOf" srcId="{FEF67FDC-3929-6D40-AD6A-E335C5123AF5}" destId="{51CF24B4-0126-024F-AB39-AE2F08BBDCA9}" srcOrd="0" destOrd="0" presId="urn:microsoft.com/office/officeart/2008/layout/LinedList"/>
    <dgm:cxn modelId="{3B48037C-0A39-0A4A-A56A-6E4CE43A0455}" type="presParOf" srcId="{FEF67FDC-3929-6D40-AD6A-E335C5123AF5}" destId="{D185A716-D354-E24F-93A6-F16E7A1193F3}" srcOrd="1" destOrd="0" presId="urn:microsoft.com/office/officeart/2008/layout/LinedList"/>
    <dgm:cxn modelId="{835DEE87-DE25-F44D-91F9-1A0C8CD8239E}" type="presParOf" srcId="{510B40DC-82B4-EC46-B502-E5F3A30194D7}" destId="{C216B411-1C6E-3848-99DD-909E42828B6D}" srcOrd="4" destOrd="0" presId="urn:microsoft.com/office/officeart/2008/layout/LinedList"/>
    <dgm:cxn modelId="{82E93AA9-2F9B-7A49-9676-7BE7CA9BFD6A}" type="presParOf" srcId="{510B40DC-82B4-EC46-B502-E5F3A30194D7}" destId="{B851487E-D77B-9147-A0EA-1DDEACA5E662}" srcOrd="5" destOrd="0" presId="urn:microsoft.com/office/officeart/2008/layout/LinedList"/>
    <dgm:cxn modelId="{458AE242-E653-9444-BEBF-E0F9B45C5EA6}" type="presParOf" srcId="{B851487E-D77B-9147-A0EA-1DDEACA5E662}" destId="{45A19FB7-40F4-1642-8406-DDC411B3C9EF}" srcOrd="0" destOrd="0" presId="urn:microsoft.com/office/officeart/2008/layout/LinedList"/>
    <dgm:cxn modelId="{1B84330A-45CD-E245-BDAF-DF0E580B8378}" type="presParOf" srcId="{B851487E-D77B-9147-A0EA-1DDEACA5E662}" destId="{1733FB6B-F424-024D-AA4A-B053C969A333}" srcOrd="1" destOrd="0" presId="urn:microsoft.com/office/officeart/2008/layout/LinedList"/>
    <dgm:cxn modelId="{04CF114F-AC95-4943-B53C-04EE37F4DAE5}" type="presParOf" srcId="{510B40DC-82B4-EC46-B502-E5F3A30194D7}" destId="{0FEBDAF7-73DE-0249-A205-E5A6B5913F5A}" srcOrd="6" destOrd="0" presId="urn:microsoft.com/office/officeart/2008/layout/LinedList"/>
    <dgm:cxn modelId="{A34FAD4C-0F53-CE49-B4B8-87B1AB5596BB}" type="presParOf" srcId="{510B40DC-82B4-EC46-B502-E5F3A30194D7}" destId="{C369079D-2449-D741-A6E4-E717CF56CC81}" srcOrd="7" destOrd="0" presId="urn:microsoft.com/office/officeart/2008/layout/LinedList"/>
    <dgm:cxn modelId="{352C91E1-D83C-DB4D-89FB-0E028A67B618}" type="presParOf" srcId="{C369079D-2449-D741-A6E4-E717CF56CC81}" destId="{0FEE6088-A885-A84D-89BD-2452DEFAFE50}" srcOrd="0" destOrd="0" presId="urn:microsoft.com/office/officeart/2008/layout/LinedList"/>
    <dgm:cxn modelId="{CC33A203-1AD7-254F-AE4F-725403038B0A}" type="presParOf" srcId="{C369079D-2449-D741-A6E4-E717CF56CC81}" destId="{CF9F65B6-40F3-6248-94B7-9032BE48D17C}" srcOrd="1" destOrd="0" presId="urn:microsoft.com/office/officeart/2008/layout/LinedList"/>
    <dgm:cxn modelId="{0A2CC629-2E93-454F-8CF7-6DEEDA9EDEB5}" type="presParOf" srcId="{510B40DC-82B4-EC46-B502-E5F3A30194D7}" destId="{0A0C5D60-4417-F44A-AA8F-7498696417AC}" srcOrd="8" destOrd="0" presId="urn:microsoft.com/office/officeart/2008/layout/LinedList"/>
    <dgm:cxn modelId="{65ADFF6D-2C63-2249-AF5E-CDB60CB9C225}" type="presParOf" srcId="{510B40DC-82B4-EC46-B502-E5F3A30194D7}" destId="{BEEDAB78-70E3-E544-8743-3EA279F36F9A}" srcOrd="9" destOrd="0" presId="urn:microsoft.com/office/officeart/2008/layout/LinedList"/>
    <dgm:cxn modelId="{06A5562B-8B5E-C24A-8971-4580E4FDDC9C}" type="presParOf" srcId="{BEEDAB78-70E3-E544-8743-3EA279F36F9A}" destId="{3D910CB8-35A3-1F4F-81C0-508B5F4FA935}" srcOrd="0" destOrd="0" presId="urn:microsoft.com/office/officeart/2008/layout/LinedList"/>
    <dgm:cxn modelId="{C8F827E0-7562-C945-95E0-F198013D0B8D}" type="presParOf" srcId="{BEEDAB78-70E3-E544-8743-3EA279F36F9A}" destId="{1A4509C6-A1AE-B344-B17A-6F66B65CCEB0}" srcOrd="1" destOrd="0" presId="urn:microsoft.com/office/officeart/2008/layout/LinedList"/>
    <dgm:cxn modelId="{9B4E8AAB-0A82-9644-A5D8-FA550F3B6F92}" type="presParOf" srcId="{510B40DC-82B4-EC46-B502-E5F3A30194D7}" destId="{775264A9-9124-1241-B82B-09F3E4CFCA57}" srcOrd="10" destOrd="0" presId="urn:microsoft.com/office/officeart/2008/layout/LinedList"/>
    <dgm:cxn modelId="{6774BC1F-C771-0C49-A7BF-D4EC16EE5925}" type="presParOf" srcId="{510B40DC-82B4-EC46-B502-E5F3A30194D7}" destId="{CE3B6279-629F-EB44-9229-9C0544839804}" srcOrd="11" destOrd="0" presId="urn:microsoft.com/office/officeart/2008/layout/LinedList"/>
    <dgm:cxn modelId="{BF611D80-D0ED-7C4E-A790-837F87C9D30D}" type="presParOf" srcId="{CE3B6279-629F-EB44-9229-9C0544839804}" destId="{DBC26FF7-2E36-DD47-8781-DC74548D7A7B}" srcOrd="0" destOrd="0" presId="urn:microsoft.com/office/officeart/2008/layout/LinedList"/>
    <dgm:cxn modelId="{1EA6D13C-E6EA-554B-8BF0-94C65F2AB82F}" type="presParOf" srcId="{CE3B6279-629F-EB44-9229-9C0544839804}" destId="{C011BD66-E60E-0B4D-B809-DA9B36C58DB2}" srcOrd="1" destOrd="0" presId="urn:microsoft.com/office/officeart/2008/layout/LinedList"/>
    <dgm:cxn modelId="{DCDF308E-441B-3F4D-B6B4-690158B6E6A9}" type="presParOf" srcId="{510B40DC-82B4-EC46-B502-E5F3A30194D7}" destId="{92502B83-ADAC-7C48-AC78-1D8B3E28975E}" srcOrd="12" destOrd="0" presId="urn:microsoft.com/office/officeart/2008/layout/LinedList"/>
    <dgm:cxn modelId="{CA53E3C0-E577-1446-B963-0695155D4B6B}" type="presParOf" srcId="{510B40DC-82B4-EC46-B502-E5F3A30194D7}" destId="{34F5FACA-B3EB-0E44-B6D1-7A2D9D9B5D46}" srcOrd="13" destOrd="0" presId="urn:microsoft.com/office/officeart/2008/layout/LinedList"/>
    <dgm:cxn modelId="{F7B60825-226E-0B4C-83EE-55373389778A}" type="presParOf" srcId="{34F5FACA-B3EB-0E44-B6D1-7A2D9D9B5D46}" destId="{3C09CC8B-EBDC-9640-8956-BBA5DA9C3CBF}" srcOrd="0" destOrd="0" presId="urn:microsoft.com/office/officeart/2008/layout/LinedList"/>
    <dgm:cxn modelId="{B846F092-6467-9F47-9410-C9333820CD51}" type="presParOf" srcId="{34F5FACA-B3EB-0E44-B6D1-7A2D9D9B5D46}" destId="{DAC10707-1E16-1444-A89F-D6DF2AD87BFC}" srcOrd="1" destOrd="0" presId="urn:microsoft.com/office/officeart/2008/layout/LinedList"/>
    <dgm:cxn modelId="{39E07701-EBFE-5447-8374-5305E32EB37B}" type="presParOf" srcId="{510B40DC-82B4-EC46-B502-E5F3A30194D7}" destId="{FA03BBD3-0B9D-F247-A610-9E820DEE9205}" srcOrd="14" destOrd="0" presId="urn:microsoft.com/office/officeart/2008/layout/LinedList"/>
    <dgm:cxn modelId="{4D2B501F-50BC-4C44-B92F-609714B883C7}" type="presParOf" srcId="{510B40DC-82B4-EC46-B502-E5F3A30194D7}" destId="{EEA1231B-88E1-2041-B9C7-57D42640E252}" srcOrd="15" destOrd="0" presId="urn:microsoft.com/office/officeart/2008/layout/LinedList"/>
    <dgm:cxn modelId="{A24D38EC-3A98-0F49-ACD2-16F57191A2B1}" type="presParOf" srcId="{EEA1231B-88E1-2041-B9C7-57D42640E252}" destId="{91FD2A3E-65FC-2E40-B429-21C10CE723B8}" srcOrd="0" destOrd="0" presId="urn:microsoft.com/office/officeart/2008/layout/LinedList"/>
    <dgm:cxn modelId="{B13C66BA-C05B-BA45-8245-2F2D6D94C37D}" type="presParOf" srcId="{EEA1231B-88E1-2041-B9C7-57D42640E252}" destId="{9FF464E3-2A96-9A44-8C0C-C6248E6FC178}" srcOrd="1" destOrd="0" presId="urn:microsoft.com/office/officeart/2008/layout/LinedList"/>
    <dgm:cxn modelId="{C686603A-A042-9C4B-9D2F-3282565D25BF}" type="presParOf" srcId="{510B40DC-82B4-EC46-B502-E5F3A30194D7}" destId="{2B3DEBD5-AA3B-D341-B78E-93F3A63812ED}" srcOrd="16" destOrd="0" presId="urn:microsoft.com/office/officeart/2008/layout/LinedList"/>
    <dgm:cxn modelId="{803D3892-9833-5346-A530-DBD6D1F3F7C5}" type="presParOf" srcId="{510B40DC-82B4-EC46-B502-E5F3A30194D7}" destId="{2FF8274C-4200-244E-A4C3-94BD815A9F73}" srcOrd="17" destOrd="0" presId="urn:microsoft.com/office/officeart/2008/layout/LinedList"/>
    <dgm:cxn modelId="{1F1ACAD6-55F9-F541-B1FC-A232BAB4690C}" type="presParOf" srcId="{2FF8274C-4200-244E-A4C3-94BD815A9F73}" destId="{CC8CB316-91AE-184C-BFE0-2C183E85F027}" srcOrd="0" destOrd="0" presId="urn:microsoft.com/office/officeart/2008/layout/LinedList"/>
    <dgm:cxn modelId="{1EFAE087-32EB-E842-B916-56E41BFDDCA8}" type="presParOf" srcId="{2FF8274C-4200-244E-A4C3-94BD815A9F73}" destId="{370121F8-B970-0C45-B538-65844E508B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0F9A67-A71B-4AEC-AC86-9343B88227D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9883B8-AB0E-471B-BA71-D1D57BB9AF84}">
      <dgm:prSet/>
      <dgm:spPr/>
      <dgm:t>
        <a:bodyPr/>
        <a:lstStyle/>
        <a:p>
          <a:r>
            <a:rPr lang="en-US"/>
            <a:t>Suggestion to the Employer</a:t>
          </a:r>
        </a:p>
      </dgm:t>
    </dgm:pt>
    <dgm:pt modelId="{164EA2BF-6519-4C98-94DF-E40B5C654BFE}" type="parTrans" cxnId="{93E9DF9F-6431-4723-9161-3487EDE9E2C6}">
      <dgm:prSet/>
      <dgm:spPr/>
      <dgm:t>
        <a:bodyPr/>
        <a:lstStyle/>
        <a:p>
          <a:endParaRPr lang="en-US"/>
        </a:p>
      </dgm:t>
    </dgm:pt>
    <dgm:pt modelId="{B93B67F2-3FE8-408A-91F9-4C083489B51F}" type="sibTrans" cxnId="{93E9DF9F-6431-4723-9161-3487EDE9E2C6}">
      <dgm:prSet/>
      <dgm:spPr/>
      <dgm:t>
        <a:bodyPr/>
        <a:lstStyle/>
        <a:p>
          <a:endParaRPr lang="en-US"/>
        </a:p>
      </dgm:t>
    </dgm:pt>
    <dgm:pt modelId="{DCECE8A3-5534-4E1A-95FD-C87CDA689952}">
      <dgm:prSet/>
      <dgm:spPr/>
      <dgm:t>
        <a:bodyPr/>
        <a:lstStyle/>
        <a:p>
          <a:r>
            <a:rPr lang="en-US"/>
            <a:t>To retain top talent, </a:t>
          </a:r>
        </a:p>
      </dgm:t>
    </dgm:pt>
    <dgm:pt modelId="{91FA7087-1749-4C3D-84A2-FA2631601EB8}" type="parTrans" cxnId="{7AB4293B-BF3A-4E09-8E49-CA2129521770}">
      <dgm:prSet/>
      <dgm:spPr/>
      <dgm:t>
        <a:bodyPr/>
        <a:lstStyle/>
        <a:p>
          <a:endParaRPr lang="en-US"/>
        </a:p>
      </dgm:t>
    </dgm:pt>
    <dgm:pt modelId="{70A01323-85A6-4FBA-8DEA-395FBD657532}" type="sibTrans" cxnId="{7AB4293B-BF3A-4E09-8E49-CA2129521770}">
      <dgm:prSet/>
      <dgm:spPr/>
      <dgm:t>
        <a:bodyPr/>
        <a:lstStyle/>
        <a:p>
          <a:endParaRPr lang="en-US"/>
        </a:p>
      </dgm:t>
    </dgm:pt>
    <dgm:pt modelId="{0848350B-3379-4D31-A71F-82529052DB38}">
      <dgm:prSet/>
      <dgm:spPr/>
      <dgm:t>
        <a:bodyPr/>
        <a:lstStyle/>
        <a:p>
          <a:r>
            <a:rPr lang="en-US"/>
            <a:t>Reduce the frequency of Business Travel</a:t>
          </a:r>
        </a:p>
      </dgm:t>
    </dgm:pt>
    <dgm:pt modelId="{ED9A264E-2F1D-4985-9A95-3941B4526ABA}" type="parTrans" cxnId="{7B491A80-D2F7-41CF-9B99-F2A9B90F1A17}">
      <dgm:prSet/>
      <dgm:spPr/>
      <dgm:t>
        <a:bodyPr/>
        <a:lstStyle/>
        <a:p>
          <a:endParaRPr lang="en-US"/>
        </a:p>
      </dgm:t>
    </dgm:pt>
    <dgm:pt modelId="{256952DB-BFE8-46A0-8DCC-25155C853157}" type="sibTrans" cxnId="{7B491A80-D2F7-41CF-9B99-F2A9B90F1A17}">
      <dgm:prSet/>
      <dgm:spPr/>
      <dgm:t>
        <a:bodyPr/>
        <a:lstStyle/>
        <a:p>
          <a:endParaRPr lang="en-US"/>
        </a:p>
      </dgm:t>
    </dgm:pt>
    <dgm:pt modelId="{A6E71DF1-AF08-4A0C-8051-198A33D81CB5}">
      <dgm:prSet/>
      <dgm:spPr/>
      <dgm:t>
        <a:bodyPr/>
        <a:lstStyle/>
        <a:p>
          <a:r>
            <a:rPr lang="en-US"/>
            <a:t>Allow work from Home</a:t>
          </a:r>
        </a:p>
      </dgm:t>
    </dgm:pt>
    <dgm:pt modelId="{41BEA3EC-51C3-49E7-BA76-18015BBCB7CD}" type="parTrans" cxnId="{371B43FB-91BD-4BC6-B577-A7B9E238918B}">
      <dgm:prSet/>
      <dgm:spPr/>
      <dgm:t>
        <a:bodyPr/>
        <a:lstStyle/>
        <a:p>
          <a:endParaRPr lang="en-US"/>
        </a:p>
      </dgm:t>
    </dgm:pt>
    <dgm:pt modelId="{3B59C55D-A8C4-4F31-97D1-05B7F4BD7A7C}" type="sibTrans" cxnId="{371B43FB-91BD-4BC6-B577-A7B9E238918B}">
      <dgm:prSet/>
      <dgm:spPr/>
      <dgm:t>
        <a:bodyPr/>
        <a:lstStyle/>
        <a:p>
          <a:endParaRPr lang="en-US"/>
        </a:p>
      </dgm:t>
    </dgm:pt>
    <dgm:pt modelId="{91688653-98A7-4856-8255-3F417C41B335}">
      <dgm:prSet/>
      <dgm:spPr/>
      <dgm:t>
        <a:bodyPr/>
        <a:lstStyle/>
        <a:p>
          <a:r>
            <a:rPr lang="en-US"/>
            <a:t>Provide good office environment</a:t>
          </a:r>
        </a:p>
      </dgm:t>
    </dgm:pt>
    <dgm:pt modelId="{DCE1F442-7EE5-45BD-83DB-9B7E7D7C2BAF}" type="parTrans" cxnId="{1F6567C0-0CBE-4AA5-826A-7F436F9807EF}">
      <dgm:prSet/>
      <dgm:spPr/>
      <dgm:t>
        <a:bodyPr/>
        <a:lstStyle/>
        <a:p>
          <a:endParaRPr lang="en-US"/>
        </a:p>
      </dgm:t>
    </dgm:pt>
    <dgm:pt modelId="{9C01EDED-46D3-48A1-8E33-18B6F32F32EC}" type="sibTrans" cxnId="{1F6567C0-0CBE-4AA5-826A-7F436F9807EF}">
      <dgm:prSet/>
      <dgm:spPr/>
      <dgm:t>
        <a:bodyPr/>
        <a:lstStyle/>
        <a:p>
          <a:endParaRPr lang="en-US"/>
        </a:p>
      </dgm:t>
    </dgm:pt>
    <dgm:pt modelId="{EAF5BBC7-53C5-47E1-85BB-644F019E7C4D}">
      <dgm:prSet/>
      <dgm:spPr/>
      <dgm:t>
        <a:bodyPr/>
        <a:lstStyle/>
        <a:p>
          <a:r>
            <a:rPr lang="en-US"/>
            <a:t>Involve the employees in important decisions</a:t>
          </a:r>
        </a:p>
      </dgm:t>
    </dgm:pt>
    <dgm:pt modelId="{24699A8F-0484-4972-82DC-A26E216219D5}" type="parTrans" cxnId="{9E08BBC3-A5C0-4BAF-AFB5-03B0EEB5F8ED}">
      <dgm:prSet/>
      <dgm:spPr/>
      <dgm:t>
        <a:bodyPr/>
        <a:lstStyle/>
        <a:p>
          <a:endParaRPr lang="en-US"/>
        </a:p>
      </dgm:t>
    </dgm:pt>
    <dgm:pt modelId="{BFB4423E-EB8F-4B1A-9A4F-347DEB9C11DC}" type="sibTrans" cxnId="{9E08BBC3-A5C0-4BAF-AFB5-03B0EEB5F8ED}">
      <dgm:prSet/>
      <dgm:spPr/>
      <dgm:t>
        <a:bodyPr/>
        <a:lstStyle/>
        <a:p>
          <a:endParaRPr lang="en-US"/>
        </a:p>
      </dgm:t>
    </dgm:pt>
    <dgm:pt modelId="{53BE604C-6232-40BE-95AC-5F705E596953}">
      <dgm:prSet/>
      <dgm:spPr/>
      <dgm:t>
        <a:bodyPr/>
        <a:lstStyle/>
        <a:p>
          <a:r>
            <a:rPr lang="en-US"/>
            <a:t>Avoid frequent over times</a:t>
          </a:r>
        </a:p>
      </dgm:t>
    </dgm:pt>
    <dgm:pt modelId="{33DF009C-967E-4241-B15C-CBB96324D6DF}" type="parTrans" cxnId="{378E78F5-CFAD-46D1-919B-7DBB413B4DF5}">
      <dgm:prSet/>
      <dgm:spPr/>
      <dgm:t>
        <a:bodyPr/>
        <a:lstStyle/>
        <a:p>
          <a:endParaRPr lang="en-US"/>
        </a:p>
      </dgm:t>
    </dgm:pt>
    <dgm:pt modelId="{7137AC15-25F9-46F0-8353-861B233A7A83}" type="sibTrans" cxnId="{378E78F5-CFAD-46D1-919B-7DBB413B4DF5}">
      <dgm:prSet/>
      <dgm:spPr/>
      <dgm:t>
        <a:bodyPr/>
        <a:lstStyle/>
        <a:p>
          <a:endParaRPr lang="en-US"/>
        </a:p>
      </dgm:t>
    </dgm:pt>
    <dgm:pt modelId="{AAA89F62-0C30-4820-8552-78B6AEED5986}">
      <dgm:prSet/>
      <dgm:spPr/>
      <dgm:t>
        <a:bodyPr/>
        <a:lstStyle/>
        <a:p>
          <a:r>
            <a:rPr lang="en-US"/>
            <a:t>Proactively identify the eligible candidates for promotion.</a:t>
          </a:r>
        </a:p>
      </dgm:t>
    </dgm:pt>
    <dgm:pt modelId="{A8FD4395-EDCF-4471-B246-79AF388C5460}" type="parTrans" cxnId="{D6142AFB-2EF0-4785-8BF9-18D25894E6AD}">
      <dgm:prSet/>
      <dgm:spPr/>
      <dgm:t>
        <a:bodyPr/>
        <a:lstStyle/>
        <a:p>
          <a:endParaRPr lang="en-US"/>
        </a:p>
      </dgm:t>
    </dgm:pt>
    <dgm:pt modelId="{CEB06ED1-D3A0-4310-8A8E-4DAFB32E067D}" type="sibTrans" cxnId="{D6142AFB-2EF0-4785-8BF9-18D25894E6AD}">
      <dgm:prSet/>
      <dgm:spPr/>
      <dgm:t>
        <a:bodyPr/>
        <a:lstStyle/>
        <a:p>
          <a:endParaRPr lang="en-US"/>
        </a:p>
      </dgm:t>
    </dgm:pt>
    <dgm:pt modelId="{0B4584F7-7CC9-4BE3-9319-9E9248331446}">
      <dgm:prSet/>
      <dgm:spPr/>
      <dgm:t>
        <a:bodyPr/>
        <a:lstStyle/>
        <a:p>
          <a:r>
            <a:rPr lang="en-US"/>
            <a:t>Avoid hiring candidates who change jobs frequently</a:t>
          </a:r>
        </a:p>
      </dgm:t>
    </dgm:pt>
    <dgm:pt modelId="{90CFA49D-0CAE-4D35-9974-AA16C43BF8F2}" type="parTrans" cxnId="{4A37FF5A-A399-4FBD-9D37-EA0E327726FC}">
      <dgm:prSet/>
      <dgm:spPr/>
      <dgm:t>
        <a:bodyPr/>
        <a:lstStyle/>
        <a:p>
          <a:endParaRPr lang="en-US"/>
        </a:p>
      </dgm:t>
    </dgm:pt>
    <dgm:pt modelId="{5EADE9AC-46C7-4A90-B688-B2CA509F6D1D}" type="sibTrans" cxnId="{4A37FF5A-A399-4FBD-9D37-EA0E327726FC}">
      <dgm:prSet/>
      <dgm:spPr/>
      <dgm:t>
        <a:bodyPr/>
        <a:lstStyle/>
        <a:p>
          <a:endParaRPr lang="en-US"/>
        </a:p>
      </dgm:t>
    </dgm:pt>
    <dgm:pt modelId="{5FF696D7-D501-4F4E-9D1F-B9601247DF76}" type="pres">
      <dgm:prSet presAssocID="{E80F9A67-A71B-4AEC-AC86-9343B88227D6}" presName="linear" presStyleCnt="0">
        <dgm:presLayoutVars>
          <dgm:animLvl val="lvl"/>
          <dgm:resizeHandles val="exact"/>
        </dgm:presLayoutVars>
      </dgm:prSet>
      <dgm:spPr/>
    </dgm:pt>
    <dgm:pt modelId="{D0C31C5A-6815-6E46-98E0-455BC413E886}" type="pres">
      <dgm:prSet presAssocID="{F39883B8-AB0E-471B-BA71-D1D57BB9AF8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5E1E5A2-A5D1-3A4F-9F6A-A57E664C4616}" type="pres">
      <dgm:prSet presAssocID="{F39883B8-AB0E-471B-BA71-D1D57BB9AF8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763BB0D-BEFC-AC41-A9E9-005E0E41340D}" type="presOf" srcId="{0848350B-3379-4D31-A71F-82529052DB38}" destId="{D5E1E5A2-A5D1-3A4F-9F6A-A57E664C4616}" srcOrd="0" destOrd="1" presId="urn:microsoft.com/office/officeart/2005/8/layout/vList2"/>
    <dgm:cxn modelId="{89E1A423-E88D-A848-881D-B26DF18EF133}" type="presOf" srcId="{E80F9A67-A71B-4AEC-AC86-9343B88227D6}" destId="{5FF696D7-D501-4F4E-9D1F-B9601247DF76}" srcOrd="0" destOrd="0" presId="urn:microsoft.com/office/officeart/2005/8/layout/vList2"/>
    <dgm:cxn modelId="{7AB4293B-BF3A-4E09-8E49-CA2129521770}" srcId="{F39883B8-AB0E-471B-BA71-D1D57BB9AF84}" destId="{DCECE8A3-5534-4E1A-95FD-C87CDA689952}" srcOrd="0" destOrd="0" parTransId="{91FA7087-1749-4C3D-84A2-FA2631601EB8}" sibTransId="{70A01323-85A6-4FBA-8DEA-395FBD657532}"/>
    <dgm:cxn modelId="{576B7549-CE26-B747-B1FA-1D0C78775107}" type="presOf" srcId="{AAA89F62-0C30-4820-8552-78B6AEED5986}" destId="{D5E1E5A2-A5D1-3A4F-9F6A-A57E664C4616}" srcOrd="0" destOrd="6" presId="urn:microsoft.com/office/officeart/2005/8/layout/vList2"/>
    <dgm:cxn modelId="{4A37FF5A-A399-4FBD-9D37-EA0E327726FC}" srcId="{F39883B8-AB0E-471B-BA71-D1D57BB9AF84}" destId="{0B4584F7-7CC9-4BE3-9319-9E9248331446}" srcOrd="7" destOrd="0" parTransId="{90CFA49D-0CAE-4D35-9974-AA16C43BF8F2}" sibTransId="{5EADE9AC-46C7-4A90-B688-B2CA509F6D1D}"/>
    <dgm:cxn modelId="{99925169-D6DE-0040-A134-ADC684D54A58}" type="presOf" srcId="{EAF5BBC7-53C5-47E1-85BB-644F019E7C4D}" destId="{D5E1E5A2-A5D1-3A4F-9F6A-A57E664C4616}" srcOrd="0" destOrd="4" presId="urn:microsoft.com/office/officeart/2005/8/layout/vList2"/>
    <dgm:cxn modelId="{3F75B570-8F45-7E4D-869E-9176B91676E2}" type="presOf" srcId="{DCECE8A3-5534-4E1A-95FD-C87CDA689952}" destId="{D5E1E5A2-A5D1-3A4F-9F6A-A57E664C4616}" srcOrd="0" destOrd="0" presId="urn:microsoft.com/office/officeart/2005/8/layout/vList2"/>
    <dgm:cxn modelId="{7B491A80-D2F7-41CF-9B99-F2A9B90F1A17}" srcId="{F39883B8-AB0E-471B-BA71-D1D57BB9AF84}" destId="{0848350B-3379-4D31-A71F-82529052DB38}" srcOrd="1" destOrd="0" parTransId="{ED9A264E-2F1D-4985-9A95-3941B4526ABA}" sibTransId="{256952DB-BFE8-46A0-8DCC-25155C853157}"/>
    <dgm:cxn modelId="{CCC00B94-06BE-0946-89F5-2D9782807E3E}" type="presOf" srcId="{53BE604C-6232-40BE-95AC-5F705E596953}" destId="{D5E1E5A2-A5D1-3A4F-9F6A-A57E664C4616}" srcOrd="0" destOrd="5" presId="urn:microsoft.com/office/officeart/2005/8/layout/vList2"/>
    <dgm:cxn modelId="{D296CD9C-2293-BB4A-B933-AA2C4D01CC14}" type="presOf" srcId="{0B4584F7-7CC9-4BE3-9319-9E9248331446}" destId="{D5E1E5A2-A5D1-3A4F-9F6A-A57E664C4616}" srcOrd="0" destOrd="7" presId="urn:microsoft.com/office/officeart/2005/8/layout/vList2"/>
    <dgm:cxn modelId="{93E9DF9F-6431-4723-9161-3487EDE9E2C6}" srcId="{E80F9A67-A71B-4AEC-AC86-9343B88227D6}" destId="{F39883B8-AB0E-471B-BA71-D1D57BB9AF84}" srcOrd="0" destOrd="0" parTransId="{164EA2BF-6519-4C98-94DF-E40B5C654BFE}" sibTransId="{B93B67F2-3FE8-408A-91F9-4C083489B51F}"/>
    <dgm:cxn modelId="{2A5CD2AF-021F-9047-A372-A134BBD52DB7}" type="presOf" srcId="{A6E71DF1-AF08-4A0C-8051-198A33D81CB5}" destId="{D5E1E5A2-A5D1-3A4F-9F6A-A57E664C4616}" srcOrd="0" destOrd="2" presId="urn:microsoft.com/office/officeart/2005/8/layout/vList2"/>
    <dgm:cxn modelId="{1F6567C0-0CBE-4AA5-826A-7F436F9807EF}" srcId="{F39883B8-AB0E-471B-BA71-D1D57BB9AF84}" destId="{91688653-98A7-4856-8255-3F417C41B335}" srcOrd="3" destOrd="0" parTransId="{DCE1F442-7EE5-45BD-83DB-9B7E7D7C2BAF}" sibTransId="{9C01EDED-46D3-48A1-8E33-18B6F32F32EC}"/>
    <dgm:cxn modelId="{9E08BBC3-A5C0-4BAF-AFB5-03B0EEB5F8ED}" srcId="{F39883B8-AB0E-471B-BA71-D1D57BB9AF84}" destId="{EAF5BBC7-53C5-47E1-85BB-644F019E7C4D}" srcOrd="4" destOrd="0" parTransId="{24699A8F-0484-4972-82DC-A26E216219D5}" sibTransId="{BFB4423E-EB8F-4B1A-9A4F-347DEB9C11DC}"/>
    <dgm:cxn modelId="{1BD191D9-BE58-E645-A146-126403765638}" type="presOf" srcId="{91688653-98A7-4856-8255-3F417C41B335}" destId="{D5E1E5A2-A5D1-3A4F-9F6A-A57E664C4616}" srcOrd="0" destOrd="3" presId="urn:microsoft.com/office/officeart/2005/8/layout/vList2"/>
    <dgm:cxn modelId="{378E78F5-CFAD-46D1-919B-7DBB413B4DF5}" srcId="{F39883B8-AB0E-471B-BA71-D1D57BB9AF84}" destId="{53BE604C-6232-40BE-95AC-5F705E596953}" srcOrd="5" destOrd="0" parTransId="{33DF009C-967E-4241-B15C-CBB96324D6DF}" sibTransId="{7137AC15-25F9-46F0-8353-861B233A7A83}"/>
    <dgm:cxn modelId="{09E0BCFA-35DA-9A40-ACD7-9EA062CEE815}" type="presOf" srcId="{F39883B8-AB0E-471B-BA71-D1D57BB9AF84}" destId="{D0C31C5A-6815-6E46-98E0-455BC413E886}" srcOrd="0" destOrd="0" presId="urn:microsoft.com/office/officeart/2005/8/layout/vList2"/>
    <dgm:cxn modelId="{D6142AFB-2EF0-4785-8BF9-18D25894E6AD}" srcId="{F39883B8-AB0E-471B-BA71-D1D57BB9AF84}" destId="{AAA89F62-0C30-4820-8552-78B6AEED5986}" srcOrd="6" destOrd="0" parTransId="{A8FD4395-EDCF-4471-B246-79AF388C5460}" sibTransId="{CEB06ED1-D3A0-4310-8A8E-4DAFB32E067D}"/>
    <dgm:cxn modelId="{371B43FB-91BD-4BC6-B577-A7B9E238918B}" srcId="{F39883B8-AB0E-471B-BA71-D1D57BB9AF84}" destId="{A6E71DF1-AF08-4A0C-8051-198A33D81CB5}" srcOrd="2" destOrd="0" parTransId="{41BEA3EC-51C3-49E7-BA76-18015BBCB7CD}" sibTransId="{3B59C55D-A8C4-4F31-97D1-05B7F4BD7A7C}"/>
    <dgm:cxn modelId="{1A5A5942-9B88-864C-AC11-2D2D67C08857}" type="presParOf" srcId="{5FF696D7-D501-4F4E-9D1F-B9601247DF76}" destId="{D0C31C5A-6815-6E46-98E0-455BC413E886}" srcOrd="0" destOrd="0" presId="urn:microsoft.com/office/officeart/2005/8/layout/vList2"/>
    <dgm:cxn modelId="{0E50D7B4-050D-9E49-8C8E-28A6FC1EC57E}" type="presParOf" srcId="{5FF696D7-D501-4F4E-9D1F-B9601247DF76}" destId="{D5E1E5A2-A5D1-3A4F-9F6A-A57E664C461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B1D0C-7D82-6341-B107-29172803BF6E}">
      <dsp:nvSpPr>
        <dsp:cNvPr id="0" name=""/>
        <dsp:cNvSpPr/>
      </dsp:nvSpPr>
      <dsp:spPr>
        <a:xfrm>
          <a:off x="0" y="454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E3137-2235-1B4C-A1BE-B0D1441AA8EE}">
      <dsp:nvSpPr>
        <dsp:cNvPr id="0" name=""/>
        <dsp:cNvSpPr/>
      </dsp:nvSpPr>
      <dsp:spPr>
        <a:xfrm>
          <a:off x="0" y="454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model was able predict the attrition based on parameters like </a:t>
          </a:r>
        </a:p>
      </dsp:txBody>
      <dsp:txXfrm>
        <a:off x="0" y="454"/>
        <a:ext cx="9604375" cy="413590"/>
      </dsp:txXfrm>
    </dsp:sp>
    <dsp:sp modelId="{BA779099-81DF-9F42-8511-03F2883B96AE}">
      <dsp:nvSpPr>
        <dsp:cNvPr id="0" name=""/>
        <dsp:cNvSpPr/>
      </dsp:nvSpPr>
      <dsp:spPr>
        <a:xfrm>
          <a:off x="0" y="414045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F24B4-0126-024F-AB39-AE2F08BBDCA9}">
      <dsp:nvSpPr>
        <dsp:cNvPr id="0" name=""/>
        <dsp:cNvSpPr/>
      </dsp:nvSpPr>
      <dsp:spPr>
        <a:xfrm>
          <a:off x="0" y="414045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BusinessTravelFrequency</a:t>
          </a:r>
          <a:r>
            <a:rPr lang="en-US" sz="1900" kern="1200" dirty="0"/>
            <a:t> </a:t>
          </a:r>
        </a:p>
      </dsp:txBody>
      <dsp:txXfrm>
        <a:off x="0" y="414045"/>
        <a:ext cx="9604375" cy="413590"/>
      </dsp:txXfrm>
    </dsp:sp>
    <dsp:sp modelId="{C216B411-1C6E-3848-99DD-909E42828B6D}">
      <dsp:nvSpPr>
        <dsp:cNvPr id="0" name=""/>
        <dsp:cNvSpPr/>
      </dsp:nvSpPr>
      <dsp:spPr>
        <a:xfrm>
          <a:off x="0" y="827636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19FB7-40F4-1642-8406-DDC411B3C9EF}">
      <dsp:nvSpPr>
        <dsp:cNvPr id="0" name=""/>
        <dsp:cNvSpPr/>
      </dsp:nvSpPr>
      <dsp:spPr>
        <a:xfrm>
          <a:off x="0" y="827636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DistanceFromHome</a:t>
          </a:r>
          <a:endParaRPr lang="en-US" sz="1900" kern="1200" dirty="0"/>
        </a:p>
      </dsp:txBody>
      <dsp:txXfrm>
        <a:off x="0" y="827636"/>
        <a:ext cx="9604375" cy="413590"/>
      </dsp:txXfrm>
    </dsp:sp>
    <dsp:sp modelId="{0FEBDAF7-73DE-0249-A205-E5A6B5913F5A}">
      <dsp:nvSpPr>
        <dsp:cNvPr id="0" name=""/>
        <dsp:cNvSpPr/>
      </dsp:nvSpPr>
      <dsp:spPr>
        <a:xfrm>
          <a:off x="0" y="1241227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E6088-A885-A84D-89BD-2452DEFAFE50}">
      <dsp:nvSpPr>
        <dsp:cNvPr id="0" name=""/>
        <dsp:cNvSpPr/>
      </dsp:nvSpPr>
      <dsp:spPr>
        <a:xfrm>
          <a:off x="0" y="1241227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EnvironmentSatisfaction</a:t>
          </a:r>
          <a:endParaRPr lang="en-US" sz="1900" kern="1200" dirty="0"/>
        </a:p>
      </dsp:txBody>
      <dsp:txXfrm>
        <a:off x="0" y="1241227"/>
        <a:ext cx="9604375" cy="413590"/>
      </dsp:txXfrm>
    </dsp:sp>
    <dsp:sp modelId="{0A0C5D60-4417-F44A-AA8F-7498696417AC}">
      <dsp:nvSpPr>
        <dsp:cNvPr id="0" name=""/>
        <dsp:cNvSpPr/>
      </dsp:nvSpPr>
      <dsp:spPr>
        <a:xfrm>
          <a:off x="0" y="1654818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10CB8-35A3-1F4F-81C0-508B5F4FA935}">
      <dsp:nvSpPr>
        <dsp:cNvPr id="0" name=""/>
        <dsp:cNvSpPr/>
      </dsp:nvSpPr>
      <dsp:spPr>
        <a:xfrm>
          <a:off x="0" y="1654818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JobInvolvement</a:t>
          </a:r>
          <a:endParaRPr lang="en-US" sz="1900" kern="1200" dirty="0"/>
        </a:p>
      </dsp:txBody>
      <dsp:txXfrm>
        <a:off x="0" y="1654818"/>
        <a:ext cx="9604375" cy="413590"/>
      </dsp:txXfrm>
    </dsp:sp>
    <dsp:sp modelId="{775264A9-9124-1241-B82B-09F3E4CFCA57}">
      <dsp:nvSpPr>
        <dsp:cNvPr id="0" name=""/>
        <dsp:cNvSpPr/>
      </dsp:nvSpPr>
      <dsp:spPr>
        <a:xfrm>
          <a:off x="0" y="2068408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26FF7-2E36-DD47-8781-DC74548D7A7B}">
      <dsp:nvSpPr>
        <dsp:cNvPr id="0" name=""/>
        <dsp:cNvSpPr/>
      </dsp:nvSpPr>
      <dsp:spPr>
        <a:xfrm>
          <a:off x="0" y="2068408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NumCompaniesWorked</a:t>
          </a:r>
          <a:endParaRPr lang="en-US" sz="1900" kern="1200" dirty="0"/>
        </a:p>
      </dsp:txBody>
      <dsp:txXfrm>
        <a:off x="0" y="2068408"/>
        <a:ext cx="9604375" cy="413590"/>
      </dsp:txXfrm>
    </dsp:sp>
    <dsp:sp modelId="{92502B83-ADAC-7C48-AC78-1D8B3E28975E}">
      <dsp:nvSpPr>
        <dsp:cNvPr id="0" name=""/>
        <dsp:cNvSpPr/>
      </dsp:nvSpPr>
      <dsp:spPr>
        <a:xfrm>
          <a:off x="0" y="2481999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9CC8B-EBDC-9640-8956-BBA5DA9C3CBF}">
      <dsp:nvSpPr>
        <dsp:cNvPr id="0" name=""/>
        <dsp:cNvSpPr/>
      </dsp:nvSpPr>
      <dsp:spPr>
        <a:xfrm>
          <a:off x="0" y="2481999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overtime</a:t>
          </a:r>
        </a:p>
      </dsp:txBody>
      <dsp:txXfrm>
        <a:off x="0" y="2481999"/>
        <a:ext cx="9604375" cy="413590"/>
      </dsp:txXfrm>
    </dsp:sp>
    <dsp:sp modelId="{FA03BBD3-0B9D-F247-A610-9E820DEE9205}">
      <dsp:nvSpPr>
        <dsp:cNvPr id="0" name=""/>
        <dsp:cNvSpPr/>
      </dsp:nvSpPr>
      <dsp:spPr>
        <a:xfrm>
          <a:off x="0" y="2895590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D2A3E-65FC-2E40-B429-21C10CE723B8}">
      <dsp:nvSpPr>
        <dsp:cNvPr id="0" name=""/>
        <dsp:cNvSpPr/>
      </dsp:nvSpPr>
      <dsp:spPr>
        <a:xfrm>
          <a:off x="0" y="2895590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yearsInCurrentRole</a:t>
          </a:r>
          <a:endParaRPr lang="en-US" sz="1900" kern="1200" dirty="0"/>
        </a:p>
      </dsp:txBody>
      <dsp:txXfrm>
        <a:off x="0" y="2895590"/>
        <a:ext cx="9604375" cy="413590"/>
      </dsp:txXfrm>
    </dsp:sp>
    <dsp:sp modelId="{2B3DEBD5-AA3B-D341-B78E-93F3A63812ED}">
      <dsp:nvSpPr>
        <dsp:cNvPr id="0" name=""/>
        <dsp:cNvSpPr/>
      </dsp:nvSpPr>
      <dsp:spPr>
        <a:xfrm>
          <a:off x="0" y="3309181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CB316-91AE-184C-BFE0-2C183E85F027}">
      <dsp:nvSpPr>
        <dsp:cNvPr id="0" name=""/>
        <dsp:cNvSpPr/>
      </dsp:nvSpPr>
      <dsp:spPr>
        <a:xfrm>
          <a:off x="0" y="3309181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yearsSincelastPromotion</a:t>
          </a:r>
          <a:endParaRPr lang="en-US" sz="1900" kern="1200" dirty="0"/>
        </a:p>
      </dsp:txBody>
      <dsp:txXfrm>
        <a:off x="0" y="3309181"/>
        <a:ext cx="9604375" cy="413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31C5A-6815-6E46-98E0-455BC413E886}">
      <dsp:nvSpPr>
        <dsp:cNvPr id="0" name=""/>
        <dsp:cNvSpPr/>
      </dsp:nvSpPr>
      <dsp:spPr>
        <a:xfrm>
          <a:off x="0" y="252143"/>
          <a:ext cx="5913437" cy="65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Suggestion to the Employer</a:t>
          </a:r>
        </a:p>
      </dsp:txBody>
      <dsp:txXfrm>
        <a:off x="31984" y="284127"/>
        <a:ext cx="5849469" cy="591232"/>
      </dsp:txXfrm>
    </dsp:sp>
    <dsp:sp modelId="{D5E1E5A2-A5D1-3A4F-9F6A-A57E664C4616}">
      <dsp:nvSpPr>
        <dsp:cNvPr id="0" name=""/>
        <dsp:cNvSpPr/>
      </dsp:nvSpPr>
      <dsp:spPr>
        <a:xfrm>
          <a:off x="0" y="907343"/>
          <a:ext cx="5913437" cy="347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To retain top talent,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Reduce the frequency of Business Travel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Allow work from Home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Provide good office environment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Involve the employees in important decisions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Avoid frequent over times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Proactively identify the eligible candidates for promotion.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Avoid hiring candidates who change jobs frequently</a:t>
          </a:r>
        </a:p>
      </dsp:txBody>
      <dsp:txXfrm>
        <a:off x="0" y="907343"/>
        <a:ext cx="5913437" cy="3477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F500-44C3-2841-8CAC-453037F69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</a:t>
            </a:r>
            <a:r>
              <a:rPr lang="en-US" dirty="0" err="1"/>
              <a:t>ReTention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83E36-50E9-AC43-8799-00E21C512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analysis of skilled JOBS and EMPLOYEES data</a:t>
            </a:r>
          </a:p>
        </p:txBody>
      </p:sp>
    </p:spTree>
    <p:extLst>
      <p:ext uri="{BB962C8B-B14F-4D97-AF65-F5344CB8AC3E}">
        <p14:creationId xmlns:p14="http://schemas.microsoft.com/office/powerpoint/2010/main" val="361926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9" name="TextBox 1">
            <a:extLst>
              <a:ext uri="{FF2B5EF4-FFF2-40B4-BE49-F238E27FC236}">
                <a16:creationId xmlns:a16="http://schemas.microsoft.com/office/drawing/2014/main" id="{3C321B4E-7918-4AA7-85AF-094897E86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89275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659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13F7A399-4491-4FDF-9A14-14C8E2C11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88912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293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84CCB-D5A5-FB4C-A2A0-819812326005}"/>
              </a:ext>
            </a:extLst>
          </p:cNvPr>
          <p:cNvSpPr txBox="1"/>
          <p:nvPr/>
        </p:nvSpPr>
        <p:spPr>
          <a:xfrm>
            <a:off x="485695" y="1474969"/>
            <a:ext cx="3026558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cap="all" dirty="0">
                <a:latin typeface="+mj-lt"/>
                <a:ea typeface="+mj-ea"/>
                <a:cs typeface="+mj-cs"/>
              </a:rPr>
              <a:t>Explore Job satisfaction and Age , Grouped by Gender and Satisfaction </a:t>
            </a:r>
            <a:r>
              <a:rPr lang="en-US" sz="2500" cap="all" dirty="0" err="1">
                <a:latin typeface="+mj-lt"/>
                <a:ea typeface="+mj-ea"/>
                <a:cs typeface="+mj-cs"/>
              </a:rPr>
              <a:t>LEVEls</a:t>
            </a:r>
            <a:endParaRPr lang="en-US" sz="25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D16CBF3-DA9A-FB40-AF0E-D52175C32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4" y="1626481"/>
            <a:ext cx="3692411" cy="287084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C3FC56-14AF-F74D-AF7B-F415EA77300E}"/>
              </a:ext>
            </a:extLst>
          </p:cNvPr>
          <p:cNvSpPr txBox="1"/>
          <p:nvPr/>
        </p:nvSpPr>
        <p:spPr>
          <a:xfrm>
            <a:off x="4015946" y="4868562"/>
            <a:ext cx="408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Satisfaction levels go down as </a:t>
            </a:r>
          </a:p>
          <a:p>
            <a:r>
              <a:rPr lang="en-US" dirty="0"/>
              <a:t>employees ages for both men and women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EEA21-EC67-BB44-82EC-06A6F106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118" y="1474969"/>
            <a:ext cx="3962279" cy="30564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250BD3-5C93-0144-B8A8-B6E3C400FE94}"/>
              </a:ext>
            </a:extLst>
          </p:cNvPr>
          <p:cNvSpPr txBox="1"/>
          <p:nvPr/>
        </p:nvSpPr>
        <p:spPr>
          <a:xfrm>
            <a:off x="8452022" y="5066270"/>
            <a:ext cx="354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Job satisfactions around age 35</a:t>
            </a:r>
          </a:p>
        </p:txBody>
      </p:sp>
    </p:spTree>
    <p:extLst>
      <p:ext uri="{BB962C8B-B14F-4D97-AF65-F5344CB8AC3E}">
        <p14:creationId xmlns:p14="http://schemas.microsoft.com/office/powerpoint/2010/main" val="314151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2" name="Picture 4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5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5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54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49A3F-FE0A-A640-9F45-F86ED0F140CD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 dirty="0">
                <a:latin typeface="+mj-lt"/>
                <a:ea typeface="+mj-ea"/>
                <a:cs typeface="+mj-cs"/>
              </a:rPr>
              <a:t>Attrition is high </a:t>
            </a:r>
            <a:r>
              <a:rPr lang="en-US" sz="3400" cap="all" dirty="0" err="1">
                <a:latin typeface="+mj-lt"/>
                <a:ea typeface="+mj-ea"/>
                <a:cs typeface="+mj-cs"/>
              </a:rPr>
              <a:t>aROUND</a:t>
            </a:r>
            <a:r>
              <a:rPr lang="en-US" sz="3400" cap="all" dirty="0">
                <a:latin typeface="+mj-lt"/>
                <a:ea typeface="+mj-ea"/>
                <a:cs typeface="+mj-cs"/>
              </a:rPr>
              <a:t> first year and stabilizes after 11+ years of employment </a:t>
            </a:r>
          </a:p>
        </p:txBody>
      </p:sp>
      <p:cxnSp>
        <p:nvCxnSpPr>
          <p:cNvPr id="77" name="Straight Connector 58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76AA21C-52E0-0348-A26B-60A23BC5A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195192"/>
            <a:ext cx="4960442" cy="3881544"/>
          </a:xfrm>
          <a:prstGeom prst="rect">
            <a:avLst/>
          </a:prstGeom>
        </p:spPr>
      </p:pic>
      <p:pic>
        <p:nvPicPr>
          <p:cNvPr id="78" name="Picture 60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4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C6759-15A9-AD43-BAEE-C9F32FB7BE9D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cap="all">
                <a:latin typeface="+mj-lt"/>
                <a:ea typeface="+mj-ea"/>
                <a:cs typeface="+mj-cs"/>
              </a:rPr>
              <a:t>Distribution among explanatory variables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B625C2-BF58-F84B-B392-AACC6A458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325403"/>
            <a:ext cx="4960442" cy="36211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84942F-C8AB-B44A-A572-351398168F0C}"/>
              </a:ext>
            </a:extLst>
          </p:cNvPr>
          <p:cNvSpPr txBox="1"/>
          <p:nvPr/>
        </p:nvSpPr>
        <p:spPr>
          <a:xfrm>
            <a:off x="5362832" y="5226908"/>
            <a:ext cx="355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from home is right skewed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C36E2-2FF1-2940-AA4D-A1086C2C8FB4}"/>
              </a:ext>
            </a:extLst>
          </p:cNvPr>
          <p:cNvSpPr txBox="1"/>
          <p:nvPr/>
        </p:nvSpPr>
        <p:spPr>
          <a:xfrm>
            <a:off x="6609522" y="526774"/>
            <a:ext cx="367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plots to visualize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121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6E6DD0-5780-C141-AB82-C3971D7F3B8B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cap="all">
                <a:latin typeface="+mj-lt"/>
                <a:ea typeface="+mj-ea"/>
                <a:cs typeface="+mj-cs"/>
              </a:rPr>
              <a:t>Missing data needs to be handled.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cap="all">
                <a:latin typeface="+mj-lt"/>
                <a:ea typeface="+mj-ea"/>
                <a:cs typeface="+mj-cs"/>
              </a:rPr>
              <a:t>Check is there is any data missing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657E56-206F-E94E-8BA6-D501DD89C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157988"/>
            <a:ext cx="4960442" cy="39559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00D67E-CAF1-4942-9B39-BD8B4353EBDE}"/>
              </a:ext>
            </a:extLst>
          </p:cNvPr>
          <p:cNvSpPr txBox="1"/>
          <p:nvPr/>
        </p:nvSpPr>
        <p:spPr>
          <a:xfrm>
            <a:off x="6462584" y="5449330"/>
            <a:ext cx="394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Missingness maps shows no data missing</a:t>
            </a:r>
          </a:p>
        </p:txBody>
      </p:sp>
    </p:spTree>
    <p:extLst>
      <p:ext uri="{BB962C8B-B14F-4D97-AF65-F5344CB8AC3E}">
        <p14:creationId xmlns:p14="http://schemas.microsoft.com/office/powerpoint/2010/main" val="280451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FB35D5-BE28-0542-8A4A-66184BA45E09}"/>
              </a:ext>
            </a:extLst>
          </p:cNvPr>
          <p:cNvSpPr txBox="1"/>
          <p:nvPr/>
        </p:nvSpPr>
        <p:spPr>
          <a:xfrm>
            <a:off x="1451580" y="804520"/>
            <a:ext cx="41765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cap="all" dirty="0">
                <a:latin typeface="+mj-lt"/>
                <a:ea typeface="+mj-ea"/>
                <a:cs typeface="+mj-cs"/>
              </a:rPr>
              <a:t>Correlation among continuous explanatory variables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93310-5F1C-BB43-A167-7B14BCCA2827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JobLevel</a:t>
            </a:r>
            <a:r>
              <a:rPr lang="en-US" dirty="0"/>
              <a:t> and </a:t>
            </a:r>
            <a:r>
              <a:rPr lang="en-US" dirty="0" err="1"/>
              <a:t>MonthlyIncome</a:t>
            </a:r>
            <a:r>
              <a:rPr lang="en-US" dirty="0"/>
              <a:t> have correlation &gt; 0.7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TotalWorkingYears</a:t>
            </a:r>
            <a:r>
              <a:rPr lang="en-US" dirty="0"/>
              <a:t> and </a:t>
            </a:r>
            <a:r>
              <a:rPr lang="en-US" dirty="0" err="1"/>
              <a:t>JobLevel</a:t>
            </a:r>
            <a:r>
              <a:rPr lang="en-US" dirty="0"/>
              <a:t> are correlated 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 err="1"/>
              <a:t>TotalWorkingYears</a:t>
            </a:r>
            <a:r>
              <a:rPr lang="en-US" dirty="0"/>
              <a:t> and Performance rating to avoid high variance inflation factor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17DA2-93C5-9443-9D2B-763955107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176589"/>
            <a:ext cx="5768284" cy="455694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43F3BA-5848-1C4E-9430-B5D174BFF133}"/>
              </a:ext>
            </a:extLst>
          </p:cNvPr>
          <p:cNvSpPr txBox="1"/>
          <p:nvPr/>
        </p:nvSpPr>
        <p:spPr>
          <a:xfrm>
            <a:off x="6190735" y="383059"/>
            <a:ext cx="510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for positive correlation and red for negative</a:t>
            </a:r>
          </a:p>
          <a:p>
            <a:r>
              <a:rPr lang="en-US" dirty="0"/>
              <a:t>Darker colors indicate more correlation.</a:t>
            </a:r>
          </a:p>
        </p:txBody>
      </p:sp>
    </p:spTree>
    <p:extLst>
      <p:ext uri="{BB962C8B-B14F-4D97-AF65-F5344CB8AC3E}">
        <p14:creationId xmlns:p14="http://schemas.microsoft.com/office/powerpoint/2010/main" val="152631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764693-60D7-0A4F-9D24-ABB5D3489623}"/>
              </a:ext>
            </a:extLst>
          </p:cNvPr>
          <p:cNvSpPr txBox="1"/>
          <p:nvPr/>
        </p:nvSpPr>
        <p:spPr>
          <a:xfrm>
            <a:off x="1451580" y="804519"/>
            <a:ext cx="352518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cap="all">
                <a:latin typeface="+mj-lt"/>
                <a:ea typeface="+mj-ea"/>
                <a:cs typeface="+mj-cs"/>
              </a:rPr>
              <a:t>Checking the Explanatory variable relation to Attrition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C22E2-5D4A-A143-B00B-8A57974311D9}"/>
              </a:ext>
            </a:extLst>
          </p:cNvPr>
          <p:cNvSpPr txBox="1"/>
          <p:nvPr/>
        </p:nvSpPr>
        <p:spPr>
          <a:xfrm>
            <a:off x="1451580" y="2015732"/>
            <a:ext cx="352518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variables overlap with attrition levels but not completely.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They can be used to predict attrition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FB8C1-08B5-C048-AF0A-22765FB5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640" y="1914599"/>
            <a:ext cx="2964032" cy="2282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3FC9C-8693-A744-A915-31D7BAB0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396" y="953069"/>
            <a:ext cx="2964033" cy="420430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32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2E6D7-7F68-5B4F-A43B-D493B18C4147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>
                <a:latin typeface="+mj-lt"/>
                <a:ea typeface="+mj-ea"/>
                <a:cs typeface="+mj-cs"/>
              </a:rPr>
              <a:t>Logistic Regression model with logit link function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F1A718C-ED7B-DC40-8A0C-B3314BC1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468015"/>
            <a:ext cx="4960442" cy="33358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768431-695F-6D44-8D7F-3C3CAD974DFF}"/>
              </a:ext>
            </a:extLst>
          </p:cNvPr>
          <p:cNvSpPr txBox="1"/>
          <p:nvPr/>
        </p:nvSpPr>
        <p:spPr>
          <a:xfrm>
            <a:off x="2007704" y="1779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1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1CCE9E-403D-BA47-87A9-340C95AEC14E}"/>
              </a:ext>
            </a:extLst>
          </p:cNvPr>
          <p:cNvSpPr txBox="1"/>
          <p:nvPr/>
        </p:nvSpPr>
        <p:spPr>
          <a:xfrm>
            <a:off x="844476" y="1587842"/>
            <a:ext cx="3539266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Interpretation of the parameters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12E597-5E87-D14F-AC98-409FA0198356}"/>
              </a:ext>
            </a:extLst>
          </p:cNvPr>
          <p:cNvSpPr txBox="1"/>
          <p:nvPr/>
        </p:nvSpPr>
        <p:spPr>
          <a:xfrm>
            <a:off x="4924851" y="1600199"/>
            <a:ext cx="6130003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logistic regression coefficients give the change in the log odds of the outcome for a one unit increase in the predictor variable.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EXAMPLE:  AGE is -3.152E </a:t>
            </a:r>
            <a:r>
              <a:rPr lang="en-US" baseline="30000" dirty="0"/>
              <a:t>-02</a:t>
            </a: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For every one unit increase in AGE, the log odds of attrition increases by -3.152E</a:t>
            </a:r>
            <a:r>
              <a:rPr lang="en-US" baseline="30000" dirty="0"/>
              <a:t>-02</a:t>
            </a: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br>
              <a:rPr lang="en-US" dirty="0"/>
            </a:b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261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274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EMPLOYEE ReTention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ReTention</dc:title>
  <dc:creator>Kumaraiah Pradeepkumar</dc:creator>
  <cp:lastModifiedBy>Kumaraiah Pradeepkumar</cp:lastModifiedBy>
  <cp:revision>1</cp:revision>
  <dcterms:created xsi:type="dcterms:W3CDTF">2019-08-12T00:17:47Z</dcterms:created>
  <dcterms:modified xsi:type="dcterms:W3CDTF">2019-08-12T00:18:55Z</dcterms:modified>
</cp:coreProperties>
</file>