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6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9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1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1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9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5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8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46472-8AF6-46AA-B6C4-652AD7823DB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A37C-A95A-43ED-85A0-FFAAD09B4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4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95458"/>
            <a:ext cx="9144000" cy="1217524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25014"/>
            <a:ext cx="9144000" cy="3132786"/>
          </a:xfrm>
        </p:spPr>
        <p:txBody>
          <a:bodyPr/>
          <a:lstStyle/>
          <a:p>
            <a:r>
              <a:rPr lang="en-US" dirty="0" smtClean="0"/>
              <a:t>Setting Up </a:t>
            </a:r>
            <a:r>
              <a:rPr lang="en-US" dirty="0" err="1" smtClean="0"/>
              <a:t>GitHub</a:t>
            </a:r>
            <a:r>
              <a:rPr lang="en-US" dirty="0" smtClean="0"/>
              <a:t> Account</a:t>
            </a:r>
          </a:p>
          <a:p>
            <a:pPr algn="l"/>
            <a:r>
              <a:rPr lang="en-US" dirty="0" smtClean="0"/>
              <a:t>Visit and Sign UP </a:t>
            </a:r>
            <a:r>
              <a:rPr lang="en-US" dirty="0" smtClean="0">
                <a:hlinkClick r:id="rId2"/>
              </a:rPr>
              <a:t>https://www.github.com</a:t>
            </a:r>
            <a:endParaRPr lang="en-US" dirty="0" smtClean="0"/>
          </a:p>
          <a:p>
            <a:pPr algn="l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983" y="3223700"/>
            <a:ext cx="6478073" cy="25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1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529" y="1825625"/>
            <a:ext cx="4874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your user name credentials</a:t>
            </a:r>
          </a:p>
          <a:p>
            <a:r>
              <a:rPr lang="en-US" dirty="0" smtClean="0"/>
              <a:t>Now that your account has been successfully been created, crate repositories</a:t>
            </a:r>
          </a:p>
          <a:p>
            <a:endParaRPr lang="en-US" dirty="0"/>
          </a:p>
          <a:p>
            <a:r>
              <a:rPr lang="en-US" dirty="0" smtClean="0"/>
              <a:t>Download the newly created repository to have it on your local machine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6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412124"/>
            <a:ext cx="10515600" cy="57648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Configure </a:t>
            </a:r>
            <a:r>
              <a:rPr lang="en-US" dirty="0" err="1" smtClean="0"/>
              <a:t>Git</a:t>
            </a:r>
            <a:r>
              <a:rPr lang="en-US" dirty="0" smtClean="0"/>
              <a:t> Hub on Local Machine with </a:t>
            </a:r>
            <a:r>
              <a:rPr lang="en-US" dirty="0" err="1" smtClean="0"/>
              <a:t>Git</a:t>
            </a:r>
            <a:r>
              <a:rPr lang="en-US" dirty="0" smtClean="0"/>
              <a:t> Bash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clone the remote repository to your local machine</a:t>
            </a:r>
          </a:p>
          <a:p>
            <a:r>
              <a:rPr lang="en-US" dirty="0" smtClean="0"/>
              <a:t>On the </a:t>
            </a:r>
            <a:r>
              <a:rPr lang="en-US" dirty="0" err="1" smtClean="0"/>
              <a:t>git</a:t>
            </a:r>
            <a:r>
              <a:rPr lang="en-US" dirty="0" smtClean="0"/>
              <a:t> bash open type</a:t>
            </a:r>
          </a:p>
          <a:p>
            <a:r>
              <a:rPr lang="en-US" dirty="0">
                <a:solidFill>
                  <a:srgbClr val="7030A0"/>
                </a:solidFill>
              </a:rPr>
              <a:t>c</a:t>
            </a:r>
            <a:r>
              <a:rPr lang="en-US" dirty="0" smtClean="0">
                <a:solidFill>
                  <a:srgbClr val="7030A0"/>
                </a:solidFill>
              </a:rPr>
              <a:t>d Downloads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git</a:t>
            </a:r>
            <a:r>
              <a:rPr lang="en-US" dirty="0" smtClean="0">
                <a:solidFill>
                  <a:srgbClr val="7030A0"/>
                </a:solidFill>
              </a:rPr>
              <a:t> clone </a:t>
            </a:r>
          </a:p>
          <a:p>
            <a:r>
              <a:rPr lang="en-US" dirty="0" smtClean="0"/>
              <a:t>This allow you to download the remote project on the download folder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5966"/>
            <a:ext cx="77914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8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</a:t>
            </a:r>
            <a:r>
              <a:rPr lang="en-US" dirty="0" smtClean="0">
                <a:hlinkClick r:id="rId2"/>
              </a:rPr>
              <a:t>https://www.w3schools.com</a:t>
            </a:r>
            <a:endParaRPr lang="en-US" dirty="0" smtClean="0"/>
          </a:p>
          <a:p>
            <a:r>
              <a:rPr lang="en-US" dirty="0" smtClean="0"/>
              <a:t>Visit </a:t>
            </a:r>
            <a:r>
              <a:rPr lang="en-US" dirty="0" smtClean="0">
                <a:hlinkClick r:id="rId3"/>
              </a:rPr>
              <a:t>https://www.freecodecamp.org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9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Getting Started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B. Tech</dc:creator>
  <cp:lastModifiedBy>B. Tech</cp:lastModifiedBy>
  <cp:revision>9</cp:revision>
  <dcterms:created xsi:type="dcterms:W3CDTF">2025-04-18T14:48:42Z</dcterms:created>
  <dcterms:modified xsi:type="dcterms:W3CDTF">2025-04-18T17:08:36Z</dcterms:modified>
</cp:coreProperties>
</file>