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  <p:sldMasterId id="214748377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3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13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6500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62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56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52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30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59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23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6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41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26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19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49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395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52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746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76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890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550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103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986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024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552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594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593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5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0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3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0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2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6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13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4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085C7-2278-4E4B-BBF4-17FD546E0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939795"/>
          </a:xfrm>
        </p:spPr>
        <p:txBody>
          <a:bodyPr/>
          <a:lstStyle/>
          <a:p>
            <a:pPr algn="ctr"/>
            <a:r>
              <a:rPr lang="pt-BR" dirty="0"/>
              <a:t>BARBERSYSTEM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D5CEA1-5F7D-4407-84F1-908EA7D03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428999"/>
            <a:ext cx="9448800" cy="116451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Discente: Thiago Bruchmann Carnaiba.</a:t>
            </a:r>
          </a:p>
          <a:p>
            <a:pPr algn="ctr"/>
            <a:r>
              <a:rPr lang="pt-BR" dirty="0"/>
              <a:t>Docentes: Andrea Padovan Jubileu, Paulo Roberto Rosa e Vilson Francisco Maziero.</a:t>
            </a:r>
          </a:p>
        </p:txBody>
      </p:sp>
    </p:spTree>
    <p:extLst>
      <p:ext uri="{BB962C8B-B14F-4D97-AF65-F5344CB8AC3E}">
        <p14:creationId xmlns:p14="http://schemas.microsoft.com/office/powerpoint/2010/main" val="209054217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EBE6C-F4C0-4664-9665-40A765A1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86AB7-5630-4D64-AE7E-75C86CDEF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Diagrama de caso de uso;</a:t>
            </a:r>
          </a:p>
          <a:p>
            <a:r>
              <a:rPr lang="pt-BR" dirty="0"/>
              <a:t>Arquitetura lógica;</a:t>
            </a:r>
          </a:p>
          <a:p>
            <a:r>
              <a:rPr lang="pt-BR" dirty="0"/>
              <a:t>Diagrama de classes – Modelo</a:t>
            </a:r>
          </a:p>
          <a:p>
            <a:r>
              <a:rPr lang="pt-BR" dirty="0"/>
              <a:t>Diagrama de classes – Controle</a:t>
            </a:r>
          </a:p>
          <a:p>
            <a:r>
              <a:rPr lang="pt-BR" dirty="0"/>
              <a:t>Base de dados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145238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EBE6C-F4C0-4664-9665-40A765A1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 DE USO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DDAE78A-68E6-4FB5-86D1-3D8040A0F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4470" y="2291289"/>
            <a:ext cx="4363059" cy="3829584"/>
          </a:xfrm>
        </p:spPr>
      </p:pic>
    </p:spTree>
    <p:extLst>
      <p:ext uri="{BB962C8B-B14F-4D97-AF65-F5344CB8AC3E}">
        <p14:creationId xmlns:p14="http://schemas.microsoft.com/office/powerpoint/2010/main" val="537391977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45F0F-C66C-4775-8100-122692D8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lógica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701BF92-310E-4473-BD57-DC0DCFA40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6767" y="2193925"/>
            <a:ext cx="3658466" cy="4024313"/>
          </a:xfrm>
        </p:spPr>
      </p:pic>
    </p:spTree>
    <p:extLst>
      <p:ext uri="{BB962C8B-B14F-4D97-AF65-F5344CB8AC3E}">
        <p14:creationId xmlns:p14="http://schemas.microsoft.com/office/powerpoint/2010/main" val="4143999390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95D17-F301-4CC0-9EB5-7C9E53E3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0FDC501-70B9-4F16-927D-719A70E28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469" y="2491342"/>
            <a:ext cx="5811061" cy="3429479"/>
          </a:xfrm>
        </p:spPr>
      </p:pic>
    </p:spTree>
    <p:extLst>
      <p:ext uri="{BB962C8B-B14F-4D97-AF65-F5344CB8AC3E}">
        <p14:creationId xmlns:p14="http://schemas.microsoft.com/office/powerpoint/2010/main" val="167839558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D8DE3-0E47-4FB8-95C4-A7CD4266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72DF726-1BA2-48FB-BC0A-97F8A7120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737" y="2193925"/>
            <a:ext cx="6964525" cy="4024313"/>
          </a:xfrm>
        </p:spPr>
      </p:pic>
    </p:spTree>
    <p:extLst>
      <p:ext uri="{BB962C8B-B14F-4D97-AF65-F5344CB8AC3E}">
        <p14:creationId xmlns:p14="http://schemas.microsoft.com/office/powerpoint/2010/main" val="2306617614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E5827-7C1A-4178-A364-7EA213B3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DE DADOS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5B53043-3189-4364-B72F-BFCCE2D7D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5338" y="2193925"/>
            <a:ext cx="5281324" cy="4024313"/>
          </a:xfrm>
        </p:spPr>
      </p:pic>
    </p:spTree>
    <p:extLst>
      <p:ext uri="{BB962C8B-B14F-4D97-AF65-F5344CB8AC3E}">
        <p14:creationId xmlns:p14="http://schemas.microsoft.com/office/powerpoint/2010/main" val="233211737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1_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63</TotalTime>
  <Words>57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Trilha de Vapor</vt:lpstr>
      <vt:lpstr>1_Trilha de Vapor</vt:lpstr>
      <vt:lpstr>BARBERSYSTEM</vt:lpstr>
      <vt:lpstr>SUMÁRIO</vt:lpstr>
      <vt:lpstr>DIAGRAMA de CASO DE USO</vt:lpstr>
      <vt:lpstr>Arquitetura lógica</vt:lpstr>
      <vt:lpstr>MODELO</vt:lpstr>
      <vt:lpstr>CONTROLE</vt:lpstr>
      <vt:lpstr>BASE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PROSTAR</dc:title>
  <dc:creator>Thiiago Bruchmann</dc:creator>
  <cp:lastModifiedBy>Thiiago Bruchmann</cp:lastModifiedBy>
  <cp:revision>8</cp:revision>
  <dcterms:created xsi:type="dcterms:W3CDTF">2021-07-19T00:25:24Z</dcterms:created>
  <dcterms:modified xsi:type="dcterms:W3CDTF">2021-11-25T22:58:37Z</dcterms:modified>
</cp:coreProperties>
</file>