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04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485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134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1837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709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151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693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999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13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89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099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97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137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913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617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014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12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313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8F74BE-5B45-4E38-BB4B-31633DE77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678192"/>
            <a:ext cx="9448800" cy="949847"/>
          </a:xfrm>
        </p:spPr>
        <p:txBody>
          <a:bodyPr/>
          <a:lstStyle/>
          <a:p>
            <a:r>
              <a:rPr lang="pt-BR" dirty="0"/>
              <a:t>Modelo em cascata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6C6565-4748-4CF2-8009-BD7AC9B2D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368155"/>
            <a:ext cx="9448800" cy="861808"/>
          </a:xfrm>
        </p:spPr>
        <p:txBody>
          <a:bodyPr/>
          <a:lstStyle/>
          <a:p>
            <a:r>
              <a:rPr lang="pt-BR" dirty="0"/>
              <a:t>Arthur Oliveira Marmol da Matta</a:t>
            </a:r>
          </a:p>
          <a:p>
            <a:r>
              <a:rPr lang="pt-BR" dirty="0"/>
              <a:t>Thiago Bruchmann Carnaiba</a:t>
            </a:r>
          </a:p>
        </p:txBody>
      </p:sp>
    </p:spTree>
    <p:extLst>
      <p:ext uri="{BB962C8B-B14F-4D97-AF65-F5344CB8AC3E}">
        <p14:creationId xmlns:p14="http://schemas.microsoft.com/office/powerpoint/2010/main" val="4042664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1B7FEA-5969-46B7-8476-78991CC67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4C051E-FACA-4AD0-8F34-C5694DF68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Não recomendado</a:t>
            </a:r>
          </a:p>
          <a:p>
            <a:r>
              <a:rPr lang="pt-BR" dirty="0"/>
              <a:t>Tendencia a ser usado cada vez menos</a:t>
            </a:r>
          </a:p>
        </p:txBody>
      </p:sp>
    </p:spTree>
    <p:extLst>
      <p:ext uri="{BB962C8B-B14F-4D97-AF65-F5344CB8AC3E}">
        <p14:creationId xmlns:p14="http://schemas.microsoft.com/office/powerpoint/2010/main" val="369403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73950-341A-4D29-8224-1305D4C7E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9022B2-C341-4A57-8BD4-55597B965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que é?</a:t>
            </a:r>
          </a:p>
          <a:p>
            <a:r>
              <a:rPr lang="pt-BR" dirty="0"/>
              <a:t>Contextualização</a:t>
            </a:r>
          </a:p>
          <a:p>
            <a:r>
              <a:rPr lang="pt-BR" dirty="0"/>
              <a:t>Etapas</a:t>
            </a:r>
          </a:p>
          <a:p>
            <a:r>
              <a:rPr lang="pt-BR" dirty="0"/>
              <a:t>Vantagens</a:t>
            </a:r>
          </a:p>
          <a:p>
            <a:r>
              <a:rPr lang="pt-BR" dirty="0"/>
              <a:t>Desvantagens</a:t>
            </a:r>
          </a:p>
          <a:p>
            <a:r>
              <a:rPr lang="pt-BR" dirty="0"/>
              <a:t>Por que o modelo cascata não é mais utilizado?</a:t>
            </a:r>
          </a:p>
          <a:p>
            <a:r>
              <a:rPr lang="pt-BR" dirty="0"/>
              <a:t>Ausência de feedback</a:t>
            </a:r>
          </a:p>
          <a:p>
            <a:r>
              <a:rPr lang="pt-BR" dirty="0"/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2071558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DA90D5-AAD1-416B-87FB-7BD3FE14A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O que é o modelo cascata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3341CA0-8DDA-46DA-8BAF-8F4B6D88E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583" y="2321727"/>
            <a:ext cx="49053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778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F5A0A7-00A5-444B-803C-61704C32D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CONTEXTUALIZAÇÃO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2E9D6D-80C2-4C56-AC0E-EC5F46B30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Conceito inicial</a:t>
            </a:r>
          </a:p>
          <a:p>
            <a:r>
              <a:rPr lang="pt-BR" dirty="0"/>
              <a:t>Modelo defeituoso</a:t>
            </a:r>
          </a:p>
          <a:p>
            <a:r>
              <a:rPr lang="pt-BR" dirty="0"/>
              <a:t>Implementação arriscada</a:t>
            </a:r>
          </a:p>
        </p:txBody>
      </p:sp>
    </p:spTree>
    <p:extLst>
      <p:ext uri="{BB962C8B-B14F-4D97-AF65-F5344CB8AC3E}">
        <p14:creationId xmlns:p14="http://schemas.microsoft.com/office/powerpoint/2010/main" val="35670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97E88-B956-49A4-B4A2-734176035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ETAPAS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7C6500-5203-4AAE-AA6A-7AC442BE2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Levantamento de requisitos</a:t>
            </a:r>
          </a:p>
          <a:p>
            <a:r>
              <a:rPr lang="pt-BR" dirty="0"/>
              <a:t>Projeto</a:t>
            </a:r>
          </a:p>
          <a:p>
            <a:r>
              <a:rPr lang="pt-BR" dirty="0"/>
              <a:t>Implementação</a:t>
            </a:r>
          </a:p>
          <a:p>
            <a:r>
              <a:rPr lang="pt-BR" dirty="0"/>
              <a:t>Verificação</a:t>
            </a:r>
          </a:p>
          <a:p>
            <a:r>
              <a:rPr lang="pt-BR" dirty="0"/>
              <a:t>Manutenção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1107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32280B-C4DE-4A4E-9BA2-4665AFD30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C380FE-C25E-4835-9AFD-4677EFB65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possível garantir que não haverá falhas de aplicação</a:t>
            </a:r>
          </a:p>
        </p:txBody>
      </p:sp>
    </p:spTree>
    <p:extLst>
      <p:ext uri="{BB962C8B-B14F-4D97-AF65-F5344CB8AC3E}">
        <p14:creationId xmlns:p14="http://schemas.microsoft.com/office/powerpoint/2010/main" val="1683467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F1BD8F-13C0-4BF0-B990-8709D37AB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F6C08E-81D1-4B56-A829-13BF48E24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Todos os requisitos precisam ser definidos no inicio do projeto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6029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E6F273-2419-4666-9DBD-40AF681B8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o modelo cascata não é mais utilizado?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815B15-4268-43CA-B8CE-D50B6E689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Dificuldade no cumprimento de cronograma</a:t>
            </a:r>
          </a:p>
          <a:p>
            <a:r>
              <a:rPr lang="pt-BR" dirty="0"/>
              <a:t>Problemas financeiros ultrapassando o orçamento</a:t>
            </a:r>
          </a:p>
          <a:p>
            <a:r>
              <a:rPr lang="pt-BR" dirty="0"/>
              <a:t>Dificuldade em atender expectativas do usuário final</a:t>
            </a:r>
          </a:p>
          <a:p>
            <a:r>
              <a:rPr lang="pt-BR" dirty="0"/>
              <a:t>Falta de produtividade</a:t>
            </a:r>
          </a:p>
        </p:txBody>
      </p:sp>
    </p:spTree>
    <p:extLst>
      <p:ext uri="{BB962C8B-B14F-4D97-AF65-F5344CB8AC3E}">
        <p14:creationId xmlns:p14="http://schemas.microsoft.com/office/powerpoint/2010/main" val="1259632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2DCC28-C32D-46D8-8C21-8B24DCBC9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Ausência DE FEEDBACK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AA61FB-F71F-4B81-AAC6-1026BB626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Falta de interação do cliente</a:t>
            </a:r>
          </a:p>
          <a:p>
            <a:r>
              <a:rPr lang="pt-BR" dirty="0"/>
              <a:t>Grande quantidade de retrabalho</a:t>
            </a:r>
          </a:p>
          <a:p>
            <a:r>
              <a:rPr lang="pt-BR" dirty="0"/>
              <a:t>Custos desnecessários</a:t>
            </a:r>
          </a:p>
        </p:txBody>
      </p:sp>
    </p:spTree>
    <p:extLst>
      <p:ext uri="{BB962C8B-B14F-4D97-AF65-F5344CB8AC3E}">
        <p14:creationId xmlns:p14="http://schemas.microsoft.com/office/powerpoint/2010/main" val="2911336003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120</TotalTime>
  <Words>130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Trilha de Vapor</vt:lpstr>
      <vt:lpstr>Modelo em cascata</vt:lpstr>
      <vt:lpstr>roteiro</vt:lpstr>
      <vt:lpstr>O que é o modelo cascata</vt:lpstr>
      <vt:lpstr>CONTEXTUALIZAÇÃO</vt:lpstr>
      <vt:lpstr>ETAPAS</vt:lpstr>
      <vt:lpstr>VANTAGENS</vt:lpstr>
      <vt:lpstr>DESVANTAGENS</vt:lpstr>
      <vt:lpstr>Por que o modelo cascata não é mais utilizado?</vt:lpstr>
      <vt:lpstr>Ausência DE FEEDBACK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em cascata</dc:title>
  <dc:creator>Thiiago Bruchmann</dc:creator>
  <cp:lastModifiedBy>Thiiago Bruchmann</cp:lastModifiedBy>
  <cp:revision>11</cp:revision>
  <dcterms:created xsi:type="dcterms:W3CDTF">2021-06-24T19:10:37Z</dcterms:created>
  <dcterms:modified xsi:type="dcterms:W3CDTF">2021-06-27T19:49:18Z</dcterms:modified>
</cp:coreProperties>
</file>