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BA3F4-1908-4AC6-A8B0-D146C9343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245109"/>
            <a:ext cx="7085403" cy="1009227"/>
          </a:xfrm>
        </p:spPr>
        <p:txBody>
          <a:bodyPr/>
          <a:lstStyle/>
          <a:p>
            <a:r>
              <a:rPr lang="pt-BR" sz="3200" b="1" i="0" dirty="0">
                <a:solidFill>
                  <a:schemeClr val="bg1">
                    <a:lumMod val="85000"/>
                  </a:schemeClr>
                </a:solidFill>
                <a:latin typeface="+mn-lt"/>
                <a:cs typeface="Arial" panose="020B0604020202020204" pitchFamily="34" charset="0"/>
              </a:rPr>
              <a:t>Quinta Geração (1990 - Presente):</a:t>
            </a:r>
            <a:br>
              <a:rPr lang="pt-BR" sz="3200" b="1" i="0" dirty="0">
                <a:solidFill>
                  <a:schemeClr val="bg1">
                    <a:lumMod val="85000"/>
                  </a:schemeClr>
                </a:solidFill>
                <a:latin typeface="+mn-lt"/>
                <a:cs typeface="Arial" panose="020B0604020202020204" pitchFamily="34" charset="0"/>
              </a:rPr>
            </a:br>
            <a:r>
              <a:rPr lang="pt-BR" sz="3200" b="1" i="0" dirty="0">
                <a:solidFill>
                  <a:schemeClr val="bg1">
                    <a:lumMod val="85000"/>
                  </a:schemeClr>
                </a:solidFill>
                <a:latin typeface="+mn-lt"/>
                <a:cs typeface="Arial" panose="020B0604020202020204" pitchFamily="34" charset="0"/>
              </a:rPr>
              <a:t>Computadores móveis</a:t>
            </a:r>
            <a:endParaRPr lang="pt-BR" sz="3200" dirty="0">
              <a:solidFill>
                <a:schemeClr val="bg1">
                  <a:lumMod val="8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2CE044-FB73-4915-B21D-33B87A79A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453728"/>
            <a:ext cx="4406749" cy="354018"/>
          </a:xfrm>
        </p:spPr>
        <p:txBody>
          <a:bodyPr>
            <a:noAutofit/>
          </a:bodyPr>
          <a:lstStyle/>
          <a:p>
            <a:r>
              <a:rPr lang="pt-BR" sz="2000" dirty="0"/>
              <a:t> Thiago bruchmann carnaiba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AF8FF08-D5CE-42B1-A7AA-909E8144E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080" y="4518212"/>
            <a:ext cx="1923840" cy="165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5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0D570-6E51-4877-8808-64BDBDE7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primeiro “computador móvel”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C26B61A-118F-4C3D-ACF0-51F60A723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7518" y="3275614"/>
            <a:ext cx="5276963" cy="2841003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5A805E9-F9A1-43A2-B131-49AD49FEFBA3}"/>
              </a:ext>
            </a:extLst>
          </p:cNvPr>
          <p:cNvSpPr txBox="1"/>
          <p:nvPr/>
        </p:nvSpPr>
        <p:spPr>
          <a:xfrm>
            <a:off x="3744937" y="2370150"/>
            <a:ext cx="358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IBM Simon – Lançado em 1994</a:t>
            </a:r>
          </a:p>
          <a:p>
            <a:r>
              <a:rPr lang="pt-BR" dirty="0"/>
              <a:t>SO: Datalight ROM-DOS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1058266-BA6E-4726-A001-97C5FC924EB9}"/>
              </a:ext>
            </a:extLst>
          </p:cNvPr>
          <p:cNvSpPr txBox="1"/>
          <p:nvPr/>
        </p:nvSpPr>
        <p:spPr>
          <a:xfrm>
            <a:off x="496371" y="3429000"/>
            <a:ext cx="300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Tela sensível ao toque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Ligações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Funções PDA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CC998D7-FAA1-40D4-9541-605ECC7B435E}"/>
              </a:ext>
            </a:extLst>
          </p:cNvPr>
          <p:cNvSpPr txBox="1"/>
          <p:nvPr/>
        </p:nvSpPr>
        <p:spPr>
          <a:xfrm>
            <a:off x="9488790" y="3275614"/>
            <a:ext cx="2206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PDA (palmtops)</a:t>
            </a:r>
          </a:p>
          <a:p>
            <a:pPr algn="ctr"/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Rede Wi-fi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Agenda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E-mail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Calculadora</a:t>
            </a:r>
          </a:p>
        </p:txBody>
      </p:sp>
    </p:spTree>
    <p:extLst>
      <p:ext uri="{BB962C8B-B14F-4D97-AF65-F5344CB8AC3E}">
        <p14:creationId xmlns:p14="http://schemas.microsoft.com/office/powerpoint/2010/main" val="118918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90B21-7BD5-4C02-98C0-333D5699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sistema operacional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3C70CF-C16A-4074-8001-06172F827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844400"/>
            <a:ext cx="8825659" cy="3039932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/>
              <a:t>Symbian OS</a:t>
            </a:r>
          </a:p>
          <a:p>
            <a:pPr marL="0" indent="0" algn="ctr">
              <a:buNone/>
            </a:pPr>
            <a:endParaRPr lang="pt-BR" b="1" dirty="0"/>
          </a:p>
          <a:p>
            <a:r>
              <a:rPr lang="pt-BR" dirty="0"/>
              <a:t>Symbian é um sistema operacional da Nokia Lançado em 1997</a:t>
            </a:r>
          </a:p>
          <a:p>
            <a:r>
              <a:rPr lang="pt-BR" dirty="0"/>
              <a:t>Durante mais de dez anos, o software foi atualizado para se adaptar as tendências mais recentes</a:t>
            </a:r>
          </a:p>
          <a:p>
            <a:r>
              <a:rPr lang="pt-BR" dirty="0"/>
              <a:t>O sistema acabou morrendo</a:t>
            </a:r>
          </a:p>
        </p:txBody>
      </p:sp>
    </p:spTree>
    <p:extLst>
      <p:ext uri="{BB962C8B-B14F-4D97-AF65-F5344CB8AC3E}">
        <p14:creationId xmlns:p14="http://schemas.microsoft.com/office/powerpoint/2010/main" val="107184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26E2A-AB64-4394-A3CC-40160364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smartphone a rodar Symbian</a:t>
            </a:r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98F44FFC-8FCF-4885-AEF5-55749D4FE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3959" y="2919724"/>
            <a:ext cx="4139303" cy="3104478"/>
          </a:xfr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7607AC52-DA0B-4119-8833-DC0EC80EAA4D}"/>
              </a:ext>
            </a:extLst>
          </p:cNvPr>
          <p:cNvSpPr txBox="1"/>
          <p:nvPr/>
        </p:nvSpPr>
        <p:spPr>
          <a:xfrm>
            <a:off x="4275343" y="2571078"/>
            <a:ext cx="321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BR" b="1" dirty="0"/>
              <a:t>Nokia 9000 Communicator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49A9447-2D85-45D8-8475-1EE6456A25B4}"/>
              </a:ext>
            </a:extLst>
          </p:cNvPr>
          <p:cNvSpPr txBox="1"/>
          <p:nvPr/>
        </p:nvSpPr>
        <p:spPr>
          <a:xfrm>
            <a:off x="591671" y="3195021"/>
            <a:ext cx="3829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Processador Intel i386 24 MHz</a:t>
            </a:r>
          </a:p>
          <a:p>
            <a:endParaRPr lang="pt-BR" dirty="0"/>
          </a:p>
          <a:p>
            <a:r>
              <a:rPr lang="pt-BR" dirty="0"/>
              <a:t>Tela LCD com resolução de 640×200 pixels</a:t>
            </a:r>
          </a:p>
          <a:p>
            <a:endParaRPr lang="pt-BR" dirty="0"/>
          </a:p>
          <a:p>
            <a:r>
              <a:rPr lang="pt-BR" dirty="0"/>
              <a:t>Peso de 397 gramas.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F36239-B913-4BC2-8ADF-B2E6997B3859}"/>
              </a:ext>
            </a:extLst>
          </p:cNvPr>
          <p:cNvSpPr txBox="1"/>
          <p:nvPr/>
        </p:nvSpPr>
        <p:spPr>
          <a:xfrm>
            <a:off x="7975002" y="2744987"/>
            <a:ext cx="36253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Dentre suas principais características o Nokia 9000 podia acessar à internet via browser, conexão com computadores via infravermelho, calculadora, agenda, bloco de notas e o teclado QWERT, uma das maiores sensações por muitos anos na telefonia móvel. </a:t>
            </a:r>
          </a:p>
        </p:txBody>
      </p:sp>
    </p:spTree>
    <p:extLst>
      <p:ext uri="{BB962C8B-B14F-4D97-AF65-F5344CB8AC3E}">
        <p14:creationId xmlns:p14="http://schemas.microsoft.com/office/powerpoint/2010/main" val="134931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FD654-19F8-4749-B983-66D8812B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Smartphones atuais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B1CDADA-277F-46BE-8991-E9384CAB0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868" y="2926077"/>
            <a:ext cx="3765453" cy="287195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A4D3B7B-A9A3-4A92-A6D1-8B6F347E4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79" y="2746363"/>
            <a:ext cx="3231385" cy="323138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836CDD7-FB75-478B-9994-CDCEC4F3A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361" y="2810714"/>
            <a:ext cx="3102685" cy="310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8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C0586-4BAB-44D4-BA70-46E0BEEC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 atuais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7E2EC07-AB5F-4B3F-B794-5C6E9E1E6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2409" y="2901574"/>
            <a:ext cx="3986560" cy="223749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500ED10-3624-42B4-8690-390333A65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77987"/>
            <a:ext cx="3901448" cy="219456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9CF93C8-2DA0-4D98-98FD-D3CFC033B6E5}"/>
              </a:ext>
            </a:extLst>
          </p:cNvPr>
          <p:cNvSpPr txBox="1"/>
          <p:nvPr/>
        </p:nvSpPr>
        <p:spPr>
          <a:xfrm>
            <a:off x="4549592" y="3318027"/>
            <a:ext cx="1979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Ranking de SOs</a:t>
            </a:r>
          </a:p>
          <a:p>
            <a:pPr algn="just"/>
            <a:endParaRPr lang="pt-BR" dirty="0"/>
          </a:p>
          <a:p>
            <a:pPr marL="342900" indent="-342900" algn="just">
              <a:buFont typeface="+mj-lt"/>
              <a:buAutoNum type="arabicPeriod"/>
            </a:pPr>
            <a:r>
              <a:rPr lang="pt-BR" dirty="0"/>
              <a:t>Android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dirty="0"/>
              <a:t>iOS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dirty="0"/>
              <a:t>Blackberry</a:t>
            </a:r>
          </a:p>
        </p:txBody>
      </p:sp>
    </p:spTree>
    <p:extLst>
      <p:ext uri="{BB962C8B-B14F-4D97-AF65-F5344CB8AC3E}">
        <p14:creationId xmlns:p14="http://schemas.microsoft.com/office/powerpoint/2010/main" val="396371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AAA57-E1DE-49CD-9D45-3726B435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444D4-BBF9-48D7-80BD-81B0BDE10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31378"/>
            <a:ext cx="8825659" cy="4033968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TANENBAUM, Andrew S.; BOS, Herbert. Sistemas operacionais modernos. 4. ed. São Paulo: Pearson Education do Brasil, 2016. 758 p. ISBN 9788543005676.</a:t>
            </a:r>
          </a:p>
          <a:p>
            <a:r>
              <a:rPr lang="pt-BR" dirty="0"/>
              <a:t>PLAZA, William R. Nokia 9000 Communicator, [s. l.], 16 ago. 2016. Disponível em: https://www.hardware.com.br/noticias/2016-08/nokia-9000-primeiro-smartphone-anunciado-completa-20-anos.html. Acesso em: 1 abr. 2021.</a:t>
            </a:r>
          </a:p>
          <a:p>
            <a:r>
              <a:rPr lang="pt-BR" dirty="0"/>
              <a:t>WIKIPEDIA. Symbian, [s. l.], [2019 ou 2020]. Disponível em: https://pt.wikipedia.org/wiki/Symbian. Acesso em: 1 abr. 2021.</a:t>
            </a:r>
          </a:p>
          <a:p>
            <a:r>
              <a:rPr lang="pt-BR" dirty="0"/>
              <a:t>WIKIPEDIA. IBM Simon, [s. l.], [entre 2015 e 2016]. Disponível em: https://en.wikipedia.org/wiki/IBM_Simon. Acesso em: 1 abr. 2021.</a:t>
            </a:r>
          </a:p>
          <a:p>
            <a:r>
              <a:rPr lang="pt-BR" dirty="0"/>
              <a:t>WIKIPEDIA. Personal digital assistant, [s. l.], [entre 2015 e 2017]. Disponível em: https://pt.wikipedia.org/wiki/Personal_digital_assistant. Acesso em: 1 abr. 2021.</a:t>
            </a:r>
          </a:p>
          <a:p>
            <a:r>
              <a:rPr lang="pt-BR" dirty="0"/>
              <a:t>JORDÃO, Fabio. A história dos sistemas operacionais, [s. l.], 26 jul. 2013. Disponível em: https://www.tecmundo.com.br/sistema-operacional/2031-a-historia-dos-sistemas-operacionais-ilustracao-.htm. Acesso em: 1 abr. 2021.</a:t>
            </a:r>
          </a:p>
          <a:p>
            <a:r>
              <a:rPr lang="pt-BR" dirty="0"/>
              <a:t>GUIMARAES, Flavio. Quem criou o primeiro smartphone do mundo? Qual foi o primeiro Android?, [s. l.], 23 mar. 2020. Disponível em: https://tudosobretudo.net/quem-criou-o-primeiro-smartphone-do-mundo-qual-foi-o-primeiro-android/. Acesso em: 1 abr. 2021.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9863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TM02900722[[fn=Íon – Sala da Diretoria]]</Template>
  <TotalTime>90</TotalTime>
  <Words>459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Íon - Sala da Diretoria</vt:lpstr>
      <vt:lpstr>Quinta Geração (1990 - Presente): Computadores móveis</vt:lpstr>
      <vt:lpstr>O primeiro “computador móvel”</vt:lpstr>
      <vt:lpstr>Primeiro sistema operacional</vt:lpstr>
      <vt:lpstr>Primeiro smartphone a rodar Symbian</vt:lpstr>
      <vt:lpstr>Smartphones atuais</vt:lpstr>
      <vt:lpstr>Sistemas operacionais atuais</vt:lpstr>
      <vt:lpstr>Referências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Quinta Geração (1990 - Presente): Computadores móveis</dc:title>
  <dc:creator>Thiiago Bruchmann</dc:creator>
  <cp:lastModifiedBy>Thiiago Bruchmann</cp:lastModifiedBy>
  <cp:revision>15</cp:revision>
  <dcterms:created xsi:type="dcterms:W3CDTF">2021-03-31T23:21:31Z</dcterms:created>
  <dcterms:modified xsi:type="dcterms:W3CDTF">2021-04-02T17:07:18Z</dcterms:modified>
</cp:coreProperties>
</file>