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51CB052-BA6F-427A-8789-8A18471EECE8}">
          <p14:sldIdLst>
            <p14:sldId id="256"/>
            <p14:sldId id="258"/>
            <p14:sldId id="257"/>
            <p14:sldId id="259"/>
            <p14:sldId id="260"/>
            <p14:sldId id="261"/>
            <p14:sldId id="263"/>
            <p14:sldId id="262"/>
            <p14:sldId id="264"/>
            <p14:sldId id="265"/>
            <p14:sldId id="266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1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6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63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9927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9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26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73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13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9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7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1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1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6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7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2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42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A211A-6971-4098-B493-D720E219E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6"/>
            <a:ext cx="9448800" cy="950552"/>
          </a:xfrm>
        </p:spPr>
        <p:txBody>
          <a:bodyPr/>
          <a:lstStyle/>
          <a:p>
            <a:pPr algn="ctr"/>
            <a:r>
              <a:rPr lang="pt-BR" dirty="0"/>
              <a:t>PROSTAR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B4D71C-6753-4FD2-82DC-C37D93AC2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367449"/>
            <a:ext cx="9448800" cy="950552"/>
          </a:xfrm>
        </p:spPr>
        <p:txBody>
          <a:bodyPr>
            <a:noAutofit/>
          </a:bodyPr>
          <a:lstStyle/>
          <a:p>
            <a:pPr algn="ctr"/>
            <a:r>
              <a:rPr lang="pt-BR" sz="1600" dirty="0"/>
              <a:t>Discentes: Arthur Oliveira Marmol da Mata, Matheus Cardoso Omote, </a:t>
            </a:r>
          </a:p>
          <a:p>
            <a:pPr algn="ctr"/>
            <a:r>
              <a:rPr lang="pt-BR" sz="1600" dirty="0"/>
              <a:t>Paulo Sergio Lima Mattos, Thiago Bruchmann Carnaiba.</a:t>
            </a:r>
          </a:p>
          <a:p>
            <a:pPr algn="ctr"/>
            <a:r>
              <a:rPr lang="pt-BR" sz="1600" dirty="0"/>
              <a:t>Docentes: Paulo Roberto Rosa e Andrea Padovan Jubileu.</a:t>
            </a:r>
          </a:p>
        </p:txBody>
      </p:sp>
    </p:spTree>
    <p:extLst>
      <p:ext uri="{BB962C8B-B14F-4D97-AF65-F5344CB8AC3E}">
        <p14:creationId xmlns:p14="http://schemas.microsoft.com/office/powerpoint/2010/main" val="2124695578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DBE9870-C613-40DE-A2ED-47AEE3500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833" y="764373"/>
            <a:ext cx="9516035" cy="752455"/>
          </a:xfrm>
        </p:spPr>
        <p:txBody>
          <a:bodyPr/>
          <a:lstStyle/>
          <a:p>
            <a:r>
              <a:rPr lang="pt-BR" dirty="0"/>
              <a:t>MVP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4970188-FEA4-40A5-B96B-485A0EABA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11" y="1738661"/>
            <a:ext cx="2513708" cy="446881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A7F12B4-698C-4174-9E6A-93B1832C7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353" y="1738659"/>
            <a:ext cx="2513711" cy="446881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EED61A0-E88E-4397-A386-A94C68FBE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057" y="1738659"/>
            <a:ext cx="2513711" cy="446882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7268A0A-FADB-4FD2-8021-458926F1F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706" y="1738659"/>
            <a:ext cx="2513709" cy="446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38176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DBE9870-C613-40DE-A2ED-47AEE3500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833" y="764373"/>
            <a:ext cx="9516035" cy="752455"/>
          </a:xfrm>
        </p:spPr>
        <p:txBody>
          <a:bodyPr/>
          <a:lstStyle/>
          <a:p>
            <a:r>
              <a:rPr lang="pt-BR" dirty="0"/>
              <a:t>MVP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760206-DA2E-4B82-B2C3-EE293938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17" y="1738662"/>
            <a:ext cx="2438398" cy="446882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C3CE2FD-E248-4771-AC22-F072B9A36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144" y="1738662"/>
            <a:ext cx="2513711" cy="446882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A25B5CF-737C-4CEB-91D7-645959376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184" y="1738662"/>
            <a:ext cx="2513711" cy="44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27490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DBE9870-C613-40DE-A2ED-47AEE3500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833" y="764373"/>
            <a:ext cx="9516035" cy="752455"/>
          </a:xfrm>
        </p:spPr>
        <p:txBody>
          <a:bodyPr/>
          <a:lstStyle/>
          <a:p>
            <a:r>
              <a:rPr lang="pt-BR" dirty="0"/>
              <a:t>MVP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9FF8FD5-0992-4C1E-8B86-9967C4EC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97" y="1738659"/>
            <a:ext cx="2513712" cy="446882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474A48A-A579-4E7F-98F1-E967CF1AB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993" y="1738660"/>
            <a:ext cx="2513712" cy="446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12229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A211A-6971-4098-B493-D720E219E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629236"/>
            <a:ext cx="9448800" cy="159952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3687487287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92B26-619B-432E-9CEF-53B56E89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006214-4871-425E-A81D-4A67DF4A4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Apresentação do Canvas da empresa ProStar</a:t>
            </a:r>
          </a:p>
          <a:p>
            <a:r>
              <a:rPr lang="pt-BR" dirty="0"/>
              <a:t>Apresentação do MVP do aplicativo Jobs</a:t>
            </a:r>
          </a:p>
        </p:txBody>
      </p:sp>
    </p:spTree>
    <p:extLst>
      <p:ext uri="{BB962C8B-B14F-4D97-AF65-F5344CB8AC3E}">
        <p14:creationId xmlns:p14="http://schemas.microsoft.com/office/powerpoint/2010/main" val="3047772013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4C56B-6085-43AD-BF68-A8194B49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833" y="764373"/>
            <a:ext cx="9516035" cy="752455"/>
          </a:xfrm>
        </p:spPr>
        <p:txBody>
          <a:bodyPr/>
          <a:lstStyle/>
          <a:p>
            <a:r>
              <a:rPr lang="pt-BR" dirty="0"/>
              <a:t>CANVAS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CEF21046-82D7-4EFC-9C8D-3C193FDCF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411" y="2421454"/>
            <a:ext cx="3266074" cy="2896004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C102378-3D5D-4565-8AC8-34BA4A3E6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607" y="2386327"/>
            <a:ext cx="3616746" cy="296625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4143345-6E8A-49CA-A94B-975C8E5C3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948" y="1949898"/>
            <a:ext cx="3509561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8326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4C56B-6085-43AD-BF68-A8194B49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833" y="764373"/>
            <a:ext cx="9516035" cy="752455"/>
          </a:xfrm>
        </p:spPr>
        <p:txBody>
          <a:bodyPr/>
          <a:lstStyle/>
          <a:p>
            <a:r>
              <a:rPr lang="pt-BR" dirty="0"/>
              <a:t>CANVAS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AA9571D-8853-456D-BFB9-88CBAD757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182" y="2350613"/>
            <a:ext cx="3571635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48622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4C56B-6085-43AD-BF68-A8194B49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833" y="764373"/>
            <a:ext cx="9516035" cy="752455"/>
          </a:xfrm>
        </p:spPr>
        <p:txBody>
          <a:bodyPr/>
          <a:lstStyle/>
          <a:p>
            <a:r>
              <a:rPr lang="pt-BR" dirty="0"/>
              <a:t>CANVAS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515260-40CB-4D63-996E-1CDD1470A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36" y="1892514"/>
            <a:ext cx="3571635" cy="418205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6452E02-3489-4B2D-B491-1F9767BB0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710" y="2211645"/>
            <a:ext cx="3593102" cy="35437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C864344-FC50-4643-955D-BA600E47F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821" y="2192593"/>
            <a:ext cx="3636181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63388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4C56B-6085-43AD-BF68-A8194B49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833" y="764373"/>
            <a:ext cx="9516035" cy="752455"/>
          </a:xfrm>
        </p:spPr>
        <p:txBody>
          <a:bodyPr/>
          <a:lstStyle/>
          <a:p>
            <a:r>
              <a:rPr lang="pt-BR" dirty="0"/>
              <a:t>CANVAS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CC2175-4707-427C-9CEF-AA789C213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226" y="2109602"/>
            <a:ext cx="3715268" cy="333421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D384C3D-D333-4061-BF3C-8C4508ABB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72" y="2457312"/>
            <a:ext cx="3724795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3461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4C56B-6085-43AD-BF68-A8194B49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833" y="764373"/>
            <a:ext cx="9516035" cy="752455"/>
          </a:xfrm>
        </p:spPr>
        <p:txBody>
          <a:bodyPr/>
          <a:lstStyle/>
          <a:p>
            <a:r>
              <a:rPr lang="pt-BR" dirty="0"/>
              <a:t>CANVAS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675B07-B873-4E73-91CD-B88D5103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292" y="2836224"/>
            <a:ext cx="7091189" cy="216247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47C2D7A-3C95-47F1-B415-BD0CBEB10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58" y="4379672"/>
            <a:ext cx="3705742" cy="199100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8FAD79A-457F-4D77-ADAE-2B92284DF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57" y="1628853"/>
            <a:ext cx="3705742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19342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4C56B-6085-43AD-BF68-A8194B49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833" y="764373"/>
            <a:ext cx="9516035" cy="752455"/>
          </a:xfrm>
        </p:spPr>
        <p:txBody>
          <a:bodyPr/>
          <a:lstStyle/>
          <a:p>
            <a:r>
              <a:rPr lang="pt-BR" dirty="0"/>
              <a:t>CANVAS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83C85C0-EF79-4F3A-A43A-8E1DADAA1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418" y="2734615"/>
            <a:ext cx="3677163" cy="26387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5C1860E-EDB7-4EAD-BED5-C38C66F86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429" y="1820086"/>
            <a:ext cx="3686689" cy="446784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2C90CEE-5931-4BA6-A2FC-10F87BFFF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81" y="156706"/>
            <a:ext cx="3686689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40219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310CDAA-B281-4B1B-B2AE-85546EF30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504" y="1738665"/>
            <a:ext cx="2513707" cy="4468813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0DBE9870-C613-40DE-A2ED-47AEE3500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833" y="764373"/>
            <a:ext cx="9516035" cy="752455"/>
          </a:xfrm>
        </p:spPr>
        <p:txBody>
          <a:bodyPr/>
          <a:lstStyle/>
          <a:p>
            <a:r>
              <a:rPr lang="pt-BR" dirty="0"/>
              <a:t>MVP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C3F9F02-4E2F-4BED-8E1F-9B818B23A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316" y="1738665"/>
            <a:ext cx="2513707" cy="446881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075AA5-1286-4201-B344-E39338DC5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978" y="1738665"/>
            <a:ext cx="2513708" cy="446881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DBE196D-9980-4060-9D27-A5A76D0B9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3788" y="1738665"/>
            <a:ext cx="2513708" cy="446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9296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53</TotalTime>
  <Words>59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Trilha de Vapor</vt:lpstr>
      <vt:lpstr>PROSTAR</vt:lpstr>
      <vt:lpstr>INTRODUÇÃO</vt:lpstr>
      <vt:lpstr>CANVAS</vt:lpstr>
      <vt:lpstr>CANVAS</vt:lpstr>
      <vt:lpstr>CANVAS</vt:lpstr>
      <vt:lpstr>CANVAS</vt:lpstr>
      <vt:lpstr>CANVAS</vt:lpstr>
      <vt:lpstr>CANVAS</vt:lpstr>
      <vt:lpstr>MVP</vt:lpstr>
      <vt:lpstr>MVP</vt:lpstr>
      <vt:lpstr>MVP</vt:lpstr>
      <vt:lpstr>MVP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PROSTAR</dc:title>
  <dc:creator>Thiiago Bruchmann</dc:creator>
  <cp:lastModifiedBy>Thiiago Bruchmann</cp:lastModifiedBy>
  <cp:revision>9</cp:revision>
  <dcterms:created xsi:type="dcterms:W3CDTF">2021-07-17T19:02:28Z</dcterms:created>
  <dcterms:modified xsi:type="dcterms:W3CDTF">2021-07-17T20:05:22Z</dcterms:modified>
</cp:coreProperties>
</file>