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85C7-2278-4E4B-BBF4-17FD546E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939795"/>
          </a:xfrm>
        </p:spPr>
        <p:txBody>
          <a:bodyPr/>
          <a:lstStyle/>
          <a:p>
            <a:pPr algn="ctr"/>
            <a:r>
              <a:rPr lang="pt-BR" dirty="0"/>
              <a:t>PROSTAR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D5CEA1-5F7D-4407-84F1-908EA7D0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70325"/>
            <a:ext cx="9448800" cy="104767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Discentes: Arthur Oliveira Marmol da Mata, Matheus Cardoso Omote,</a:t>
            </a:r>
          </a:p>
          <a:p>
            <a:pPr algn="ctr"/>
            <a:r>
              <a:rPr lang="pt-BR" dirty="0"/>
              <a:t>Paulo Sergio Lima Mattos, Thiago Bruchmann Carnaiba.</a:t>
            </a:r>
          </a:p>
          <a:p>
            <a:pPr algn="ctr"/>
            <a:r>
              <a:rPr lang="pt-BR" dirty="0"/>
              <a:t>Docente: Paulo Roberto Rosa.</a:t>
            </a:r>
          </a:p>
        </p:txBody>
      </p:sp>
    </p:spTree>
    <p:extLst>
      <p:ext uri="{BB962C8B-B14F-4D97-AF65-F5344CB8AC3E}">
        <p14:creationId xmlns:p14="http://schemas.microsoft.com/office/powerpoint/2010/main" val="209054217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D87A9A-00FD-46C6-A6B7-57BB9DC7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55" y="2057402"/>
            <a:ext cx="2269471" cy="40346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80FDB0-55C4-41F3-80AB-B8FC8F21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20" y="2057401"/>
            <a:ext cx="2269472" cy="40346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69CB88-A390-455C-9969-DF8783B34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668" y="2057402"/>
            <a:ext cx="2269471" cy="40346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156BC4-CA19-44A3-A0B5-9163E85B3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373" y="2057401"/>
            <a:ext cx="2269472" cy="40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9148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7228BA-F023-47BB-8C95-015E175A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59" y="2057401"/>
            <a:ext cx="2269472" cy="40346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B60A4A-F203-44ED-B5ED-F4C9C0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67" y="2057400"/>
            <a:ext cx="2269472" cy="40346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77F5E68-C174-451B-8139-FBB1989CC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675" y="2055791"/>
            <a:ext cx="2270377" cy="403622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DF5F0AF-F031-4C51-9D3C-B5EC1C8BB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067" y="2055791"/>
            <a:ext cx="2270377" cy="40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0426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3F8135-E8E0-4C73-87A8-33393867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360" y="2055789"/>
            <a:ext cx="2270378" cy="40362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D33758B-7A49-430C-AF7E-EE4989A9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57" y="2055791"/>
            <a:ext cx="2270377" cy="403622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D7C622-05E5-4D12-9AED-6901FA252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561" y="2055789"/>
            <a:ext cx="2270377" cy="403622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3B9958D-115F-41C9-BDE5-6D31B727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762" y="2055789"/>
            <a:ext cx="2270377" cy="40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3784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PAYBACK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4EAEFA-AD25-420F-A4EE-87BCB6FA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5" y="1410887"/>
            <a:ext cx="7313950" cy="52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237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3171-C9FE-47BF-A7EC-1BE3A312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81E953-912D-489E-9058-7FDCD956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36" y="1580188"/>
            <a:ext cx="9004145" cy="50662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9B7BDE-839F-415E-9AF7-B9CFC9B35D82}"/>
              </a:ext>
            </a:extLst>
          </p:cNvPr>
          <p:cNvSpPr txBox="1"/>
          <p:nvPr/>
        </p:nvSpPr>
        <p:spPr>
          <a:xfrm>
            <a:off x="3954106" y="2333546"/>
            <a:ext cx="444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Taxa Interna de Retorno = 45.14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70272828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 e abrangência no mercado de trabalho;</a:t>
            </a:r>
          </a:p>
          <a:p>
            <a:r>
              <a:rPr lang="pt-BR" dirty="0"/>
              <a:t>Revolução com sua atuação em meio ao trabalhador e empresas;</a:t>
            </a:r>
          </a:p>
          <a:p>
            <a:r>
              <a:rPr lang="pt-BR" dirty="0"/>
              <a:t>Uso prático e simples para todas as pessoas com acesso a internet;</a:t>
            </a:r>
          </a:p>
        </p:txBody>
      </p:sp>
    </p:spTree>
    <p:extLst>
      <p:ext uri="{BB962C8B-B14F-4D97-AF65-F5344CB8AC3E}">
        <p14:creationId xmlns:p14="http://schemas.microsoft.com/office/powerpoint/2010/main" val="414194505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Empresa;</a:t>
            </a:r>
          </a:p>
          <a:p>
            <a:r>
              <a:rPr lang="pt-BR" dirty="0"/>
              <a:t>Constituição Jurídica;</a:t>
            </a:r>
          </a:p>
          <a:p>
            <a:r>
              <a:rPr lang="pt-BR" dirty="0"/>
              <a:t>O que é o produto;</a:t>
            </a:r>
          </a:p>
          <a:p>
            <a:r>
              <a:rPr lang="pt-BR" dirty="0"/>
              <a:t>Objetivo;</a:t>
            </a:r>
          </a:p>
          <a:p>
            <a:r>
              <a:rPr lang="pt-BR" dirty="0"/>
              <a:t>Concorrência;</a:t>
            </a:r>
          </a:p>
          <a:p>
            <a:r>
              <a:rPr lang="pt-BR" dirty="0"/>
              <a:t>Marketing;</a:t>
            </a:r>
          </a:p>
          <a:p>
            <a:r>
              <a:rPr lang="pt-BR" dirty="0"/>
              <a:t>Mercado e receita;</a:t>
            </a:r>
          </a:p>
          <a:p>
            <a:r>
              <a:rPr lang="pt-BR" dirty="0"/>
              <a:t>MVP;</a:t>
            </a:r>
          </a:p>
          <a:p>
            <a:r>
              <a:rPr lang="pt-BR" dirty="0"/>
              <a:t>Payback, VPL e TIR;</a:t>
            </a:r>
          </a:p>
          <a:p>
            <a:r>
              <a:rPr lang="pt-BR" dirty="0"/>
              <a:t>Considerações finais;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145238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ProStar;</a:t>
            </a:r>
          </a:p>
          <a:p>
            <a:r>
              <a:rPr lang="pt-BR" dirty="0"/>
              <a:t>Empresa virtual;</a:t>
            </a:r>
          </a:p>
          <a:p>
            <a:r>
              <a:rPr lang="pt-BR" dirty="0"/>
              <a:t>www.prostar.com;</a:t>
            </a:r>
          </a:p>
          <a:p>
            <a:r>
              <a:rPr lang="pt-BR" dirty="0"/>
              <a:t>Desenvolvedora de Aplicativos e Softwares;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39197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CONSTITUIÇÃO JURÍDICA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Sociedade limitada com 4 sócios e administradores da mesma;</a:t>
            </a:r>
          </a:p>
          <a:p>
            <a:r>
              <a:rPr lang="pt-BR" dirty="0"/>
              <a:t>Os atos constitutivos da empresa serão registrados no Registro do Comércio;</a:t>
            </a:r>
          </a:p>
          <a:p>
            <a:r>
              <a:rPr lang="pt-BR" dirty="0"/>
              <a:t>Os sócios respondem subsidiária e ilimitadamente;</a:t>
            </a:r>
          </a:p>
          <a:p>
            <a:r>
              <a:rPr lang="pt-BR" dirty="0"/>
              <a:t>Remuneração equivalente ao investimento;</a:t>
            </a:r>
          </a:p>
          <a:p>
            <a:r>
              <a:rPr lang="pt-BR" dirty="0"/>
              <a:t>Cada sócio responde solidariamente pelo capital total;</a:t>
            </a:r>
          </a:p>
        </p:txBody>
      </p:sp>
    </p:spTree>
    <p:extLst>
      <p:ext uri="{BB962C8B-B14F-4D97-AF65-F5344CB8AC3E}">
        <p14:creationId xmlns:p14="http://schemas.microsoft.com/office/powerpoint/2010/main" val="102274098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Jobs;</a:t>
            </a:r>
          </a:p>
          <a:p>
            <a:r>
              <a:rPr lang="pt-BR" dirty="0"/>
              <a:t>Aplicativo mobile;</a:t>
            </a:r>
          </a:p>
          <a:p>
            <a:r>
              <a:rPr lang="pt-BR" dirty="0"/>
              <a:t>Facilita a busca por clientes;</a:t>
            </a:r>
          </a:p>
          <a:p>
            <a:r>
              <a:rPr lang="pt-BR" dirty="0"/>
              <a:t>Respectivamente facilita a busca por serviços;</a:t>
            </a:r>
          </a:p>
          <a:p>
            <a:r>
              <a:rPr lang="pt-BR" dirty="0"/>
              <a:t>Gratuito para uso;</a:t>
            </a:r>
          </a:p>
        </p:txBody>
      </p:sp>
    </p:spTree>
    <p:extLst>
      <p:ext uri="{BB962C8B-B14F-4D97-AF65-F5344CB8AC3E}">
        <p14:creationId xmlns:p14="http://schemas.microsoft.com/office/powerpoint/2010/main" val="42710796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Público alvo;</a:t>
            </a:r>
          </a:p>
          <a:p>
            <a:r>
              <a:rPr lang="pt-BR" dirty="0"/>
              <a:t>Desemprego crescente;</a:t>
            </a:r>
          </a:p>
          <a:p>
            <a:r>
              <a:rPr lang="pt-BR" dirty="0"/>
              <a:t>Confiabilidade e segurança;</a:t>
            </a:r>
          </a:p>
          <a:p>
            <a:r>
              <a:rPr lang="pt-BR" dirty="0"/>
              <a:t>Fácil acesso e simplicidade; </a:t>
            </a:r>
          </a:p>
        </p:txBody>
      </p:sp>
    </p:spTree>
    <p:extLst>
      <p:ext uri="{BB962C8B-B14F-4D97-AF65-F5344CB8AC3E}">
        <p14:creationId xmlns:p14="http://schemas.microsoft.com/office/powerpoint/2010/main" val="350586156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99Freelas;</a:t>
            </a:r>
          </a:p>
          <a:p>
            <a:r>
              <a:rPr lang="pt-BR" dirty="0"/>
              <a:t>GetNinjas;</a:t>
            </a:r>
          </a:p>
          <a:p>
            <a:r>
              <a:rPr lang="pt-BR"/>
              <a:t>LinkedIn;</a:t>
            </a:r>
            <a:endParaRPr lang="pt-BR" dirty="0"/>
          </a:p>
          <a:p>
            <a:r>
              <a:rPr lang="pt-BR" dirty="0"/>
              <a:t>Diferencial;</a:t>
            </a:r>
          </a:p>
        </p:txBody>
      </p:sp>
    </p:spTree>
    <p:extLst>
      <p:ext uri="{BB962C8B-B14F-4D97-AF65-F5344CB8AC3E}">
        <p14:creationId xmlns:p14="http://schemas.microsoft.com/office/powerpoint/2010/main" val="103191383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MARKETING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Divulgação por redes sociais;</a:t>
            </a:r>
          </a:p>
          <a:p>
            <a:r>
              <a:rPr lang="pt-BR" dirty="0"/>
              <a:t>Google Ads;</a:t>
            </a:r>
          </a:p>
          <a:p>
            <a:r>
              <a:rPr lang="pt-BR" dirty="0"/>
              <a:t>Facebook Ads;</a:t>
            </a:r>
          </a:p>
          <a:p>
            <a:r>
              <a:rPr lang="pt-BR" dirty="0"/>
              <a:t>Custo beneficio;</a:t>
            </a:r>
          </a:p>
        </p:txBody>
      </p:sp>
    </p:spTree>
    <p:extLst>
      <p:ext uri="{BB962C8B-B14F-4D97-AF65-F5344CB8AC3E}">
        <p14:creationId xmlns:p14="http://schemas.microsoft.com/office/powerpoint/2010/main" val="37653040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 E RECEITA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Alta taxa de desemprego;</a:t>
            </a:r>
          </a:p>
          <a:p>
            <a:r>
              <a:rPr lang="pt-BR" dirty="0"/>
              <a:t>Promover serviços independentes, de qualidade e segurança;</a:t>
            </a:r>
          </a:p>
          <a:p>
            <a:r>
              <a:rPr lang="pt-BR" dirty="0"/>
              <a:t>Lucro gerado a partir da visualização de anúncios dentro do aplicativo;</a:t>
            </a:r>
          </a:p>
          <a:p>
            <a:r>
              <a:rPr lang="pt-BR" dirty="0"/>
              <a:t>Taxa por serviço realizado;</a:t>
            </a:r>
          </a:p>
        </p:txBody>
      </p:sp>
    </p:spTree>
    <p:extLst>
      <p:ext uri="{BB962C8B-B14F-4D97-AF65-F5344CB8AC3E}">
        <p14:creationId xmlns:p14="http://schemas.microsoft.com/office/powerpoint/2010/main" val="350846296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47</TotalTime>
  <Words>271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Trilha de Vapor</vt:lpstr>
      <vt:lpstr>PROSTAR</vt:lpstr>
      <vt:lpstr>SUMÁRIO</vt:lpstr>
      <vt:lpstr>EMPRESA</vt:lpstr>
      <vt:lpstr>CONSTITUIÇÃO JURÍDICA</vt:lpstr>
      <vt:lpstr>O QUE É O PRODUTO</vt:lpstr>
      <vt:lpstr>OBJETIVO</vt:lpstr>
      <vt:lpstr>CONCORRÊNCIA</vt:lpstr>
      <vt:lpstr>MARKETING</vt:lpstr>
      <vt:lpstr>MERCADO E RECEITA</vt:lpstr>
      <vt:lpstr>MVP</vt:lpstr>
      <vt:lpstr>MVP</vt:lpstr>
      <vt:lpstr>MVP</vt:lpstr>
      <vt:lpstr>PAYBACK</vt:lpstr>
      <vt:lpstr>VPL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PROSTAR</dc:title>
  <dc:creator>Thiiago Bruchmann</dc:creator>
  <cp:lastModifiedBy>Thiiago Bruchmann</cp:lastModifiedBy>
  <cp:revision>5</cp:revision>
  <dcterms:created xsi:type="dcterms:W3CDTF">2021-07-19T00:25:24Z</dcterms:created>
  <dcterms:modified xsi:type="dcterms:W3CDTF">2021-07-25T21:43:15Z</dcterms:modified>
</cp:coreProperties>
</file>