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6638-3739-1F78-C624-58AB496E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89CBA-EE0B-3E27-1ED4-F7F638CE6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F9AC-E3A6-BC1E-3FC6-CFAFF066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A94E-82DE-2228-1B1C-720F64C3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6FD4-FD5B-776C-2FF9-B4467BA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A836-9899-18A1-7591-2871C5B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20FB4-D8BA-21A5-D54F-852F721C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E6BC-0465-7AB8-7AF7-F7628B8A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0E2F-18A5-3347-F2CC-C29756A9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5B3F-2B5A-6F8F-B02D-AC6D887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28865-D937-9F97-8D05-8895939E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41A04-8F7D-2A29-9D31-E29E4D55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1D5B-C57E-4FC2-6D6E-FCD45407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8926-88E7-573F-1816-C0EF9EA2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4DB-311D-F64E-8420-F2A1661D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0703-4BF6-F97C-69B0-C543CC74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3063-74D7-4FAD-0E95-F0AC91C7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3636A-7510-8024-DD7B-78181F4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2EAE-B198-854C-FDAF-585366BB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DE91-2DB7-0ABF-3096-C833023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73AD-C0E2-E5AB-CC52-472CB2B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7615-1076-7A28-9E8F-80CDCA4B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B16E-CFA1-B8B7-5F4C-6702FD12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5DF4-E152-0E0D-D009-13639CD0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C8AC-5E0B-1EA1-B4E1-83944091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DBD5-E36F-1A76-0E3F-C18FC4D5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8293-4BA0-2D6A-5B47-C9A7E9794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20D9-EFC8-4436-10A9-F89EFFD7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A68A-47FD-3DE6-E42E-E9B2CB3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C32AF-7A27-92DC-E655-21D7B01D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F3AF-6D9A-09F5-97BC-2748B62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D446-C8DF-072D-A816-C45CF9B2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F7CE-BCD9-92C2-1E41-DF298067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D049-597C-6AD0-D6E8-BAAAC707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7569B-C5F0-C19F-CA46-B7D48971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A16F8-F9B8-E4D2-424B-FD0ACFC96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C73AE-81CD-FAA3-0D3E-4B9DA251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9EB59-8723-02C8-9F67-55DB8BD5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249B5-CD89-5ACC-00F8-E20900F7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D88-6761-64CF-CE79-DE559E29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1D5-4F51-B697-6387-7565B506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99DCE-60AE-C0B9-1C13-6A6661A7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88FA5-A40B-3380-E280-73B8D288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6F8E4-7417-19C1-D2F6-FF22EDB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91FC-9C7E-1C1F-D999-9C4D7F52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7262-894B-FA89-3639-90CDB33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534-8B06-991B-1095-52E5646B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6EBE-1504-36C9-6CD8-D175C67E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21E3E-A6D5-A4F2-EAB2-9C96542C9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36DE-E69B-347F-2DF6-33885045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D5383-91D2-EE79-8FFF-863A0E17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B2EB7-D292-CFF8-78B9-A653728F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95FC-F57B-768C-8B0D-CC0FD012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64930-1B63-58F8-CF87-E27088C4B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29D3-E515-9B8D-29E5-F1EDE042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50230-A482-B5FE-156B-8EFEBA85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1E02-B854-D954-30D7-318F99D8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1AD7-6519-25E3-E29F-1909D8D3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39154-B340-219F-708A-5B8BAAC8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33D5-F785-291C-3B3D-86A8E8C2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B569-A73D-0BC4-5DC7-D5E86C77F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6F29-57B6-425B-8613-43EC819C175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C6DC-0DD3-DA6B-7425-F4A932E47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067F-2E89-EE85-BBD9-0BAC7EA89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CE9B-C90D-1E71-6BB2-CC6218316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A6EF7-9120-C764-7D3B-5BD2D2DF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A227D7-C60A-26DD-279C-B1E7D68ACBBA}"/>
              </a:ext>
            </a:extLst>
          </p:cNvPr>
          <p:cNvSpPr/>
          <p:nvPr/>
        </p:nvSpPr>
        <p:spPr>
          <a:xfrm>
            <a:off x="3660375" y="2297745"/>
            <a:ext cx="3419475" cy="34194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146A4-7FAB-C7DC-E32D-4C2C8340D483}"/>
              </a:ext>
            </a:extLst>
          </p:cNvPr>
          <p:cNvSpPr/>
          <p:nvPr/>
        </p:nvSpPr>
        <p:spPr>
          <a:xfrm rot="2700000">
            <a:off x="4165019" y="2796911"/>
            <a:ext cx="2410185" cy="2410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112FC-F0FA-5B4D-CBE3-91528C08F713}"/>
              </a:ext>
            </a:extLst>
          </p:cNvPr>
          <p:cNvCxnSpPr/>
          <p:nvPr/>
        </p:nvCxnSpPr>
        <p:spPr>
          <a:xfrm>
            <a:off x="2622150" y="4000500"/>
            <a:ext cx="52617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D02E1-2F5B-9B95-71C1-3582299F2416}"/>
              </a:ext>
            </a:extLst>
          </p:cNvPr>
          <p:cNvCxnSpPr>
            <a:cxnSpLocks/>
          </p:cNvCxnSpPr>
          <p:nvPr/>
        </p:nvCxnSpPr>
        <p:spPr>
          <a:xfrm rot="16200000">
            <a:off x="2744939" y="3857625"/>
            <a:ext cx="52617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B3285-DA50-4EFA-B3CD-C452CD322D18}"/>
              </a:ext>
            </a:extLst>
          </p:cNvPr>
          <p:cNvSpPr txBox="1"/>
          <p:nvPr/>
        </p:nvSpPr>
        <p:spPr>
          <a:xfrm>
            <a:off x="5311140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20CB3-D8AF-4594-FD55-0146CBCB04BD}"/>
              </a:ext>
            </a:extLst>
          </p:cNvPr>
          <p:cNvSpPr txBox="1"/>
          <p:nvPr/>
        </p:nvSpPr>
        <p:spPr>
          <a:xfrm>
            <a:off x="2995572" y="3968234"/>
            <a:ext cx="74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5464-7DF7-A005-C3C1-AD918C2D8407}"/>
              </a:ext>
            </a:extLst>
          </p:cNvPr>
          <p:cNvSpPr txBox="1"/>
          <p:nvPr/>
        </p:nvSpPr>
        <p:spPr>
          <a:xfrm>
            <a:off x="7173514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AC9A2-09BF-EA57-3E86-89DB4CC7A318}"/>
              </a:ext>
            </a:extLst>
          </p:cNvPr>
          <p:cNvSpPr txBox="1"/>
          <p:nvPr/>
        </p:nvSpPr>
        <p:spPr>
          <a:xfrm>
            <a:off x="5291138" y="5670989"/>
            <a:ext cx="7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52F70-E3D9-2D37-B984-9B8BF4DFE406}"/>
              </a:ext>
            </a:extLst>
          </p:cNvPr>
          <p:cNvSpPr txBox="1"/>
          <p:nvPr/>
        </p:nvSpPr>
        <p:spPr>
          <a:xfrm>
            <a:off x="5291138" y="197464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C26662B3-98FE-F03B-FEB2-493377681500}"/>
              </a:ext>
            </a:extLst>
          </p:cNvPr>
          <p:cNvSpPr/>
          <p:nvPr/>
        </p:nvSpPr>
        <p:spPr>
          <a:xfrm flipH="1">
            <a:off x="4798918" y="3429000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/>
              <p:nvPr/>
            </p:nvSpPr>
            <p:spPr>
              <a:xfrm>
                <a:off x="5322458" y="3623294"/>
                <a:ext cx="632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458" y="3623294"/>
                <a:ext cx="632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1923A457-7383-514C-F582-1BE00682A4A3}"/>
              </a:ext>
            </a:extLst>
          </p:cNvPr>
          <p:cNvSpPr/>
          <p:nvPr/>
        </p:nvSpPr>
        <p:spPr>
          <a:xfrm rot="8111416" flipH="1">
            <a:off x="4784547" y="1743244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/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ED7D993-6FA0-5526-22AB-AEA8D48382B1}"/>
              </a:ext>
            </a:extLst>
          </p:cNvPr>
          <p:cNvSpPr/>
          <p:nvPr/>
        </p:nvSpPr>
        <p:spPr>
          <a:xfrm>
            <a:off x="5699828" y="24305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E971D3-5D3F-CDD8-9068-790A1D9405C1}"/>
              </a:ext>
            </a:extLst>
          </p:cNvPr>
          <p:cNvSpPr/>
          <p:nvPr/>
        </p:nvSpPr>
        <p:spPr>
          <a:xfrm>
            <a:off x="5852228" y="25829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900F2D-1461-308B-6605-132F0492A3B5}"/>
              </a:ext>
            </a:extLst>
          </p:cNvPr>
          <p:cNvSpPr/>
          <p:nvPr/>
        </p:nvSpPr>
        <p:spPr>
          <a:xfrm>
            <a:off x="6004628" y="27353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7A184B-34B6-8B0D-067C-919ABFF0CABC}"/>
              </a:ext>
            </a:extLst>
          </p:cNvPr>
          <p:cNvSpPr/>
          <p:nvPr/>
        </p:nvSpPr>
        <p:spPr>
          <a:xfrm>
            <a:off x="6157028" y="28877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A1DE30-DCF0-4AE6-ED22-F60E8D65458E}"/>
              </a:ext>
            </a:extLst>
          </p:cNvPr>
          <p:cNvSpPr/>
          <p:nvPr/>
        </p:nvSpPr>
        <p:spPr>
          <a:xfrm>
            <a:off x="6309428" y="30401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4D8A86-5C9D-8A9E-BEB8-1991630E6097}"/>
              </a:ext>
            </a:extLst>
          </p:cNvPr>
          <p:cNvSpPr/>
          <p:nvPr/>
        </p:nvSpPr>
        <p:spPr>
          <a:xfrm>
            <a:off x="6461828" y="31925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6C721D-ECD5-F53A-6E74-69511DB65D3E}"/>
              </a:ext>
            </a:extLst>
          </p:cNvPr>
          <p:cNvSpPr/>
          <p:nvPr/>
        </p:nvSpPr>
        <p:spPr>
          <a:xfrm>
            <a:off x="6614228" y="33449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CA00F5-E33A-5956-8862-9A0C0F18389C}"/>
              </a:ext>
            </a:extLst>
          </p:cNvPr>
          <p:cNvSpPr/>
          <p:nvPr/>
        </p:nvSpPr>
        <p:spPr>
          <a:xfrm>
            <a:off x="6766628" y="34973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E0D864-EA70-C3DE-DF13-E49DACF570B4}"/>
              </a:ext>
            </a:extLst>
          </p:cNvPr>
          <p:cNvSpPr/>
          <p:nvPr/>
        </p:nvSpPr>
        <p:spPr>
          <a:xfrm>
            <a:off x="6919028" y="36497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7D533E-0779-C9AD-57E6-A78B90AB8C8B}"/>
              </a:ext>
            </a:extLst>
          </p:cNvPr>
          <p:cNvSpPr/>
          <p:nvPr/>
        </p:nvSpPr>
        <p:spPr>
          <a:xfrm>
            <a:off x="6033203" y="256390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E871DA-C09C-6D4A-362D-EB5BE7BB1AE2}"/>
              </a:ext>
            </a:extLst>
          </p:cNvPr>
          <p:cNvSpPr/>
          <p:nvPr/>
        </p:nvSpPr>
        <p:spPr>
          <a:xfrm>
            <a:off x="6233228" y="26972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4EEDEE-9FC2-7EAE-EA9A-BC83CFDDF5EB}"/>
              </a:ext>
            </a:extLst>
          </p:cNvPr>
          <p:cNvSpPr/>
          <p:nvPr/>
        </p:nvSpPr>
        <p:spPr>
          <a:xfrm>
            <a:off x="6395153" y="2878234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E6517C-FDB2-4224-0A70-8D83B0CD9D4C}"/>
              </a:ext>
            </a:extLst>
          </p:cNvPr>
          <p:cNvSpPr/>
          <p:nvPr/>
        </p:nvSpPr>
        <p:spPr>
          <a:xfrm>
            <a:off x="6576128" y="3068734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4CE46-DA71-B2B2-5406-415A864D8F5E}"/>
              </a:ext>
            </a:extLst>
          </p:cNvPr>
          <p:cNvSpPr/>
          <p:nvPr/>
        </p:nvSpPr>
        <p:spPr>
          <a:xfrm>
            <a:off x="6747578" y="3240184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adiel ashrov</dc:creator>
  <cp:lastModifiedBy>adiel ashrov</cp:lastModifiedBy>
  <cp:revision>2</cp:revision>
  <dcterms:created xsi:type="dcterms:W3CDTF">2023-11-16T11:25:23Z</dcterms:created>
  <dcterms:modified xsi:type="dcterms:W3CDTF">2023-11-16T14:30:30Z</dcterms:modified>
</cp:coreProperties>
</file>