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11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6638-3739-1F78-C624-58AB496E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9CBA-EE0B-3E27-1ED4-F7F638CE6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F9AC-E3A6-BC1E-3FC6-CFAFF066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A94E-82DE-2228-1B1C-720F64C3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6FD4-FD5B-776C-2FF9-B4467BA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A836-9899-18A1-7591-2871C5B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0FB4-D8BA-21A5-D54F-852F721CA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CE6BC-0465-7AB8-7AF7-F7628B8A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0E2F-18A5-3347-F2CC-C29756A9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5B3F-2B5A-6F8F-B02D-AC6D887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28865-D937-9F97-8D05-8895939E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41A04-8F7D-2A29-9D31-E29E4D55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1D5B-C57E-4FC2-6D6E-FCD45407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8926-88E7-573F-1816-C0EF9EA2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54DB-311D-F64E-8420-F2A1661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0703-4BF6-F97C-69B0-C543CC74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3063-74D7-4FAD-0E95-F0AC91C7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636A-7510-8024-DD7B-78181F4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02EAE-B198-854C-FDAF-585366BB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DE91-2DB7-0ABF-3096-C833023C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73AD-C0E2-E5AB-CC52-472CB2B9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7615-1076-7A28-9E8F-80CDCA4B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B16E-CFA1-B8B7-5F4C-6702FD12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5DF4-E152-0E0D-D009-13639CD0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C8AC-5E0B-1EA1-B4E1-83944091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DBD5-E36F-1A76-0E3F-C18FC4D5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8293-4BA0-2D6A-5B47-C9A7E9794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820D9-EFC8-4436-10A9-F89EFFD7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3A68A-47FD-3DE6-E42E-E9B2CB33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C32AF-7A27-92DC-E655-21D7B01D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FF3AF-6D9A-09F5-97BC-2748B62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D446-C8DF-072D-A816-C45CF9B2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F7CE-BCD9-92C2-1E41-DF298067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D049-597C-6AD0-D6E8-BAAAC707C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7569B-C5F0-C19F-CA46-B7D489715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A16F8-F9B8-E4D2-424B-FD0ACFC96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C73AE-81CD-FAA3-0D3E-4B9DA251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9EB59-8723-02C8-9F67-55DB8BD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249B5-CD89-5ACC-00F8-E20900F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D88-6761-64CF-CE79-DE559E29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1D5-4F51-B697-6387-7565B506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9DCE-60AE-C0B9-1C13-6A6661A7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8FA5-A40B-3380-E280-73B8D288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C6F8E4-7417-19C1-D2F6-FF22EDB7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91FC-9C7E-1C1F-D999-9C4D7F52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7262-894B-FA89-3639-90CDB33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534-8B06-991B-1095-52E5646B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6EBE-1504-36C9-6CD8-D175C67E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1E3E-A6D5-A4F2-EAB2-9C96542C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36DE-E69B-347F-2DF6-33885045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D5383-91D2-EE79-8FFF-863A0E17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B2EB7-D292-CFF8-78B9-A653728F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95FC-F57B-768C-8B0D-CC0FD012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64930-1B63-58F8-CF87-E27088C4B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129D3-E515-9B8D-29E5-F1EDE042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0230-A482-B5FE-156B-8EFEBA8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D1E02-B854-D954-30D7-318F99D8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1AD7-6519-25E3-E29F-1909D8D3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39154-B340-219F-708A-5B8BAAC8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33D5-F785-291C-3B3D-86A8E8C2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B569-A73D-0BC4-5DC7-D5E86C77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6F29-57B6-425B-8613-43EC819C175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C6DC-0DD3-DA6B-7425-F4A932E47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067F-2E89-EE85-BBD9-0BAC7EA8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9026-DC52-4F39-9A12-60D0EA480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CE9B-C90D-1E71-6BB2-CC6218316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A6EF7-9120-C764-7D3B-5BD2D2DF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A227D7-C60A-26DD-279C-B1E7D68ACBBA}"/>
              </a:ext>
            </a:extLst>
          </p:cNvPr>
          <p:cNvSpPr/>
          <p:nvPr/>
        </p:nvSpPr>
        <p:spPr>
          <a:xfrm>
            <a:off x="3660375" y="2297745"/>
            <a:ext cx="3419475" cy="341947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46A4-7FAB-C7DC-E32D-4C2C8340D483}"/>
              </a:ext>
            </a:extLst>
          </p:cNvPr>
          <p:cNvSpPr/>
          <p:nvPr/>
        </p:nvSpPr>
        <p:spPr>
          <a:xfrm rot="2700000">
            <a:off x="4165019" y="2796911"/>
            <a:ext cx="2410185" cy="2410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112FC-F0FA-5B4D-CBE3-91528C08F713}"/>
              </a:ext>
            </a:extLst>
          </p:cNvPr>
          <p:cNvCxnSpPr/>
          <p:nvPr/>
        </p:nvCxnSpPr>
        <p:spPr>
          <a:xfrm>
            <a:off x="2622150" y="4000500"/>
            <a:ext cx="5261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D02E1-2F5B-9B95-71C1-3582299F2416}"/>
              </a:ext>
            </a:extLst>
          </p:cNvPr>
          <p:cNvCxnSpPr>
            <a:cxnSpLocks/>
          </p:cNvCxnSpPr>
          <p:nvPr/>
        </p:nvCxnSpPr>
        <p:spPr>
          <a:xfrm rot="16200000">
            <a:off x="2744939" y="3857625"/>
            <a:ext cx="52617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B3285-DA50-4EFA-B3CD-C452CD322D18}"/>
              </a:ext>
            </a:extLst>
          </p:cNvPr>
          <p:cNvSpPr txBox="1"/>
          <p:nvPr/>
        </p:nvSpPr>
        <p:spPr>
          <a:xfrm>
            <a:off x="5311140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20CB3-D8AF-4594-FD55-0146CBCB04BD}"/>
              </a:ext>
            </a:extLst>
          </p:cNvPr>
          <p:cNvSpPr txBox="1"/>
          <p:nvPr/>
        </p:nvSpPr>
        <p:spPr>
          <a:xfrm>
            <a:off x="2995572" y="3968234"/>
            <a:ext cx="74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5464-7DF7-A005-C3C1-AD918C2D8407}"/>
              </a:ext>
            </a:extLst>
          </p:cNvPr>
          <p:cNvSpPr txBox="1"/>
          <p:nvPr/>
        </p:nvSpPr>
        <p:spPr>
          <a:xfrm>
            <a:off x="7173514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AC9A2-09BF-EA57-3E86-89DB4CC7A318}"/>
              </a:ext>
            </a:extLst>
          </p:cNvPr>
          <p:cNvSpPr txBox="1"/>
          <p:nvPr/>
        </p:nvSpPr>
        <p:spPr>
          <a:xfrm>
            <a:off x="5291138" y="5670989"/>
            <a:ext cx="7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52F70-E3D9-2D37-B984-9B8BF4DFE406}"/>
              </a:ext>
            </a:extLst>
          </p:cNvPr>
          <p:cNvSpPr txBox="1"/>
          <p:nvPr/>
        </p:nvSpPr>
        <p:spPr>
          <a:xfrm>
            <a:off x="5291138" y="197464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C26662B3-98FE-F03B-FEB2-493377681500}"/>
              </a:ext>
            </a:extLst>
          </p:cNvPr>
          <p:cNvSpPr/>
          <p:nvPr/>
        </p:nvSpPr>
        <p:spPr>
          <a:xfrm flipH="1">
            <a:off x="4798918" y="3429000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/>
              <p:nvPr/>
            </p:nvSpPr>
            <p:spPr>
              <a:xfrm>
                <a:off x="5322458" y="3623294"/>
                <a:ext cx="63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458" y="3623294"/>
                <a:ext cx="632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1923A457-7383-514C-F582-1BE00682A4A3}"/>
              </a:ext>
            </a:extLst>
          </p:cNvPr>
          <p:cNvSpPr/>
          <p:nvPr/>
        </p:nvSpPr>
        <p:spPr>
          <a:xfrm rot="8111416" flipH="1">
            <a:off x="4784547" y="1743244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/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9ED7D993-6FA0-5526-22AB-AEA8D48382B1}"/>
              </a:ext>
            </a:extLst>
          </p:cNvPr>
          <p:cNvSpPr/>
          <p:nvPr/>
        </p:nvSpPr>
        <p:spPr>
          <a:xfrm>
            <a:off x="5699828" y="24305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E971D3-5D3F-CDD8-9068-790A1D9405C1}"/>
              </a:ext>
            </a:extLst>
          </p:cNvPr>
          <p:cNvSpPr/>
          <p:nvPr/>
        </p:nvSpPr>
        <p:spPr>
          <a:xfrm>
            <a:off x="5852228" y="25829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900F2D-1461-308B-6605-132F0492A3B5}"/>
              </a:ext>
            </a:extLst>
          </p:cNvPr>
          <p:cNvSpPr/>
          <p:nvPr/>
        </p:nvSpPr>
        <p:spPr>
          <a:xfrm>
            <a:off x="6004628" y="27353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7A184B-34B6-8B0D-067C-919ABFF0CABC}"/>
              </a:ext>
            </a:extLst>
          </p:cNvPr>
          <p:cNvSpPr/>
          <p:nvPr/>
        </p:nvSpPr>
        <p:spPr>
          <a:xfrm>
            <a:off x="6157028" y="28877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A1DE30-DCF0-4AE6-ED22-F60E8D65458E}"/>
              </a:ext>
            </a:extLst>
          </p:cNvPr>
          <p:cNvSpPr/>
          <p:nvPr/>
        </p:nvSpPr>
        <p:spPr>
          <a:xfrm>
            <a:off x="6309428" y="30401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4D8A86-5C9D-8A9E-BEB8-1991630E6097}"/>
              </a:ext>
            </a:extLst>
          </p:cNvPr>
          <p:cNvSpPr/>
          <p:nvPr/>
        </p:nvSpPr>
        <p:spPr>
          <a:xfrm>
            <a:off x="6461828" y="31925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6C721D-ECD5-F53A-6E74-69511DB65D3E}"/>
              </a:ext>
            </a:extLst>
          </p:cNvPr>
          <p:cNvSpPr/>
          <p:nvPr/>
        </p:nvSpPr>
        <p:spPr>
          <a:xfrm>
            <a:off x="6614228" y="33449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CA00F5-E33A-5956-8862-9A0C0F18389C}"/>
              </a:ext>
            </a:extLst>
          </p:cNvPr>
          <p:cNvSpPr/>
          <p:nvPr/>
        </p:nvSpPr>
        <p:spPr>
          <a:xfrm>
            <a:off x="6766628" y="34973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E0D864-EA70-C3DE-DF13-E49DACF570B4}"/>
              </a:ext>
            </a:extLst>
          </p:cNvPr>
          <p:cNvSpPr/>
          <p:nvPr/>
        </p:nvSpPr>
        <p:spPr>
          <a:xfrm>
            <a:off x="6919028" y="36497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7D533E-0779-C9AD-57E6-A78B90AB8C8B}"/>
              </a:ext>
            </a:extLst>
          </p:cNvPr>
          <p:cNvSpPr/>
          <p:nvPr/>
        </p:nvSpPr>
        <p:spPr>
          <a:xfrm>
            <a:off x="6033203" y="256390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E871DA-C09C-6D4A-362D-EB5BE7BB1AE2}"/>
              </a:ext>
            </a:extLst>
          </p:cNvPr>
          <p:cNvSpPr/>
          <p:nvPr/>
        </p:nvSpPr>
        <p:spPr>
          <a:xfrm>
            <a:off x="6233228" y="2697259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4EEDEE-9FC2-7EAE-EA9A-BC83CFDDF5EB}"/>
              </a:ext>
            </a:extLst>
          </p:cNvPr>
          <p:cNvSpPr/>
          <p:nvPr/>
        </p:nvSpPr>
        <p:spPr>
          <a:xfrm>
            <a:off x="6395153" y="287823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E6517C-FDB2-4224-0A70-8D83B0CD9D4C}"/>
              </a:ext>
            </a:extLst>
          </p:cNvPr>
          <p:cNvSpPr/>
          <p:nvPr/>
        </p:nvSpPr>
        <p:spPr>
          <a:xfrm>
            <a:off x="6576128" y="306873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4CE46-DA71-B2B2-5406-415A864D8F5E}"/>
              </a:ext>
            </a:extLst>
          </p:cNvPr>
          <p:cNvSpPr/>
          <p:nvPr/>
        </p:nvSpPr>
        <p:spPr>
          <a:xfrm>
            <a:off x="6747578" y="3240184"/>
            <a:ext cx="82011" cy="820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3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A227D7-C60A-26DD-279C-B1E7D68ACBBA}"/>
              </a:ext>
            </a:extLst>
          </p:cNvPr>
          <p:cNvSpPr/>
          <p:nvPr/>
        </p:nvSpPr>
        <p:spPr>
          <a:xfrm>
            <a:off x="3660375" y="2297745"/>
            <a:ext cx="3419475" cy="341947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46A4-7FAB-C7DC-E32D-4C2C8340D483}"/>
              </a:ext>
            </a:extLst>
          </p:cNvPr>
          <p:cNvSpPr/>
          <p:nvPr/>
        </p:nvSpPr>
        <p:spPr>
          <a:xfrm rot="2700000">
            <a:off x="4165019" y="2796911"/>
            <a:ext cx="2410185" cy="2410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112FC-F0FA-5B4D-CBE3-91528C08F713}"/>
              </a:ext>
            </a:extLst>
          </p:cNvPr>
          <p:cNvCxnSpPr>
            <a:cxnSpLocks/>
          </p:cNvCxnSpPr>
          <p:nvPr/>
        </p:nvCxnSpPr>
        <p:spPr>
          <a:xfrm>
            <a:off x="2995572" y="4000500"/>
            <a:ext cx="46683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D02E1-2F5B-9B95-71C1-3582299F2416}"/>
              </a:ext>
            </a:extLst>
          </p:cNvPr>
          <p:cNvCxnSpPr>
            <a:cxnSpLocks/>
          </p:cNvCxnSpPr>
          <p:nvPr/>
        </p:nvCxnSpPr>
        <p:spPr>
          <a:xfrm flipV="1">
            <a:off x="5358071" y="1811045"/>
            <a:ext cx="0" cy="4385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B3285-DA50-4EFA-B3CD-C452CD322D18}"/>
              </a:ext>
            </a:extLst>
          </p:cNvPr>
          <p:cNvSpPr txBox="1"/>
          <p:nvPr/>
        </p:nvSpPr>
        <p:spPr>
          <a:xfrm>
            <a:off x="5311140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20CB3-D8AF-4594-FD55-0146CBCB04BD}"/>
              </a:ext>
            </a:extLst>
          </p:cNvPr>
          <p:cNvSpPr txBox="1"/>
          <p:nvPr/>
        </p:nvSpPr>
        <p:spPr>
          <a:xfrm>
            <a:off x="2995572" y="3968234"/>
            <a:ext cx="74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5464-7DF7-A005-C3C1-AD918C2D8407}"/>
              </a:ext>
            </a:extLst>
          </p:cNvPr>
          <p:cNvSpPr txBox="1"/>
          <p:nvPr/>
        </p:nvSpPr>
        <p:spPr>
          <a:xfrm>
            <a:off x="7031471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AC9A2-09BF-EA57-3E86-89DB4CC7A318}"/>
              </a:ext>
            </a:extLst>
          </p:cNvPr>
          <p:cNvSpPr txBox="1"/>
          <p:nvPr/>
        </p:nvSpPr>
        <p:spPr>
          <a:xfrm>
            <a:off x="5291138" y="5670989"/>
            <a:ext cx="7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52F70-E3D9-2D37-B984-9B8BF4DFE406}"/>
              </a:ext>
            </a:extLst>
          </p:cNvPr>
          <p:cNvSpPr txBox="1"/>
          <p:nvPr/>
        </p:nvSpPr>
        <p:spPr>
          <a:xfrm>
            <a:off x="5291138" y="1948010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C26662B3-98FE-F03B-FEB2-493377681500}"/>
              </a:ext>
            </a:extLst>
          </p:cNvPr>
          <p:cNvSpPr/>
          <p:nvPr/>
        </p:nvSpPr>
        <p:spPr>
          <a:xfrm flipH="1">
            <a:off x="4781162" y="3437878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/>
              <p:nvPr/>
            </p:nvSpPr>
            <p:spPr>
              <a:xfrm>
                <a:off x="5304702" y="3632172"/>
                <a:ext cx="63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702" y="3632172"/>
                <a:ext cx="632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1923A457-7383-514C-F582-1BE00682A4A3}"/>
              </a:ext>
            </a:extLst>
          </p:cNvPr>
          <p:cNvSpPr/>
          <p:nvPr/>
        </p:nvSpPr>
        <p:spPr>
          <a:xfrm rot="8111416" flipH="1">
            <a:off x="4784547" y="1743244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/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59FE5-25FF-FDE4-EE07-906F371F4390}"/>
                  </a:ext>
                </a:extLst>
              </p:cNvPr>
              <p:cNvSpPr txBox="1"/>
              <p:nvPr/>
            </p:nvSpPr>
            <p:spPr>
              <a:xfrm rot="18900000">
                <a:off x="3968601" y="3096522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59FE5-25FF-FDE4-EE07-906F371F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3968601" y="3096522"/>
                <a:ext cx="1207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664735-B63C-39A1-EB7F-EF694AEF7AAD}"/>
                  </a:ext>
                </a:extLst>
              </p:cNvPr>
              <p:cNvSpPr txBox="1"/>
              <p:nvPr/>
            </p:nvSpPr>
            <p:spPr>
              <a:xfrm rot="2700000">
                <a:off x="5520944" y="3178103"/>
                <a:ext cx="1380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664735-B63C-39A1-EB7F-EF694AE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520944" y="3178103"/>
                <a:ext cx="1380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1D1D5-257A-B91E-B3A3-2E4A9C832CB2}"/>
                  </a:ext>
                </a:extLst>
              </p:cNvPr>
              <p:cNvSpPr txBox="1"/>
              <p:nvPr/>
            </p:nvSpPr>
            <p:spPr>
              <a:xfrm rot="18900000">
                <a:off x="5575928" y="4439867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1D1D5-257A-B91E-B3A3-2E4A9C83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5575928" y="4439867"/>
                <a:ext cx="1207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34B99-9E8A-E630-BF08-53B4FF5F31C5}"/>
                  </a:ext>
                </a:extLst>
              </p:cNvPr>
              <p:cNvSpPr txBox="1"/>
              <p:nvPr/>
            </p:nvSpPr>
            <p:spPr>
              <a:xfrm rot="2700000">
                <a:off x="3955613" y="4555071"/>
                <a:ext cx="1380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34B99-9E8A-E630-BF08-53B4FF5F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955613" y="4555071"/>
                <a:ext cx="1380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DB0E5740-4454-ACB1-8F00-E0B1225F6D5C}"/>
              </a:ext>
            </a:extLst>
          </p:cNvPr>
          <p:cNvSpPr/>
          <p:nvPr/>
        </p:nvSpPr>
        <p:spPr>
          <a:xfrm rot="16200000">
            <a:off x="4353900" y="3014615"/>
            <a:ext cx="313685" cy="1689775"/>
          </a:xfrm>
          <a:prstGeom prst="rightBrace">
            <a:avLst>
              <a:gd name="adj1" fmla="val 166774"/>
              <a:gd name="adj2" fmla="val 78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32872C-A53A-5363-0927-D55A8DA9361C}"/>
                  </a:ext>
                </a:extLst>
              </p:cNvPr>
              <p:cNvSpPr txBox="1"/>
              <p:nvPr/>
            </p:nvSpPr>
            <p:spPr>
              <a:xfrm>
                <a:off x="4623838" y="3453085"/>
                <a:ext cx="781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32872C-A53A-5363-0927-D55A8DA9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838" y="3453085"/>
                <a:ext cx="781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864FC9-2EB5-A9B2-C990-5D75E815353C}"/>
                  </a:ext>
                </a:extLst>
              </p:cNvPr>
              <p:cNvSpPr txBox="1"/>
              <p:nvPr/>
            </p:nvSpPr>
            <p:spPr>
              <a:xfrm>
                <a:off x="3167833" y="2175066"/>
                <a:ext cx="1434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864FC9-2EB5-A9B2-C990-5D75E815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33" y="2175066"/>
                <a:ext cx="1434752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4B8C811-F352-857F-BB16-9E627C673041}"/>
              </a:ext>
            </a:extLst>
          </p:cNvPr>
          <p:cNvGrpSpPr/>
          <p:nvPr/>
        </p:nvGrpSpPr>
        <p:grpSpPr>
          <a:xfrm>
            <a:off x="5699828" y="2430559"/>
            <a:ext cx="1301211" cy="1301211"/>
            <a:chOff x="5699828" y="2430559"/>
            <a:chExt cx="1301211" cy="130121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D7D993-6FA0-5526-22AB-AEA8D48382B1}"/>
                </a:ext>
              </a:extLst>
            </p:cNvPr>
            <p:cNvSpPr/>
            <p:nvPr/>
          </p:nvSpPr>
          <p:spPr>
            <a:xfrm>
              <a:off x="5699828" y="2430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E971D3-5D3F-CDD8-9068-790A1D9405C1}"/>
                </a:ext>
              </a:extLst>
            </p:cNvPr>
            <p:cNvSpPr/>
            <p:nvPr/>
          </p:nvSpPr>
          <p:spPr>
            <a:xfrm>
              <a:off x="5852228" y="2582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900F2D-1461-308B-6605-132F0492A3B5}"/>
                </a:ext>
              </a:extLst>
            </p:cNvPr>
            <p:cNvSpPr/>
            <p:nvPr/>
          </p:nvSpPr>
          <p:spPr>
            <a:xfrm>
              <a:off x="6004628" y="2735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7A184B-34B6-8B0D-067C-919ABFF0CABC}"/>
                </a:ext>
              </a:extLst>
            </p:cNvPr>
            <p:cNvSpPr/>
            <p:nvPr/>
          </p:nvSpPr>
          <p:spPr>
            <a:xfrm>
              <a:off x="6157028" y="2887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A1DE30-DCF0-4AE6-ED22-F60E8D65458E}"/>
                </a:ext>
              </a:extLst>
            </p:cNvPr>
            <p:cNvSpPr/>
            <p:nvPr/>
          </p:nvSpPr>
          <p:spPr>
            <a:xfrm>
              <a:off x="6309428" y="30401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D8A86-5C9D-8A9E-BEB8-1991630E6097}"/>
                </a:ext>
              </a:extLst>
            </p:cNvPr>
            <p:cNvSpPr/>
            <p:nvPr/>
          </p:nvSpPr>
          <p:spPr>
            <a:xfrm>
              <a:off x="6461828" y="3192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6C721D-ECD5-F53A-6E74-69511DB65D3E}"/>
                </a:ext>
              </a:extLst>
            </p:cNvPr>
            <p:cNvSpPr/>
            <p:nvPr/>
          </p:nvSpPr>
          <p:spPr>
            <a:xfrm>
              <a:off x="6614228" y="3344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CA00F5-E33A-5956-8862-9A0C0F18389C}"/>
                </a:ext>
              </a:extLst>
            </p:cNvPr>
            <p:cNvSpPr/>
            <p:nvPr/>
          </p:nvSpPr>
          <p:spPr>
            <a:xfrm>
              <a:off x="6766628" y="3497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E0D864-EA70-C3DE-DF13-E49DACF570B4}"/>
                </a:ext>
              </a:extLst>
            </p:cNvPr>
            <p:cNvSpPr/>
            <p:nvPr/>
          </p:nvSpPr>
          <p:spPr>
            <a:xfrm>
              <a:off x="6919028" y="3649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7D533E-0779-C9AD-57E6-A78B90AB8C8B}"/>
                </a:ext>
              </a:extLst>
            </p:cNvPr>
            <p:cNvSpPr/>
            <p:nvPr/>
          </p:nvSpPr>
          <p:spPr>
            <a:xfrm>
              <a:off x="6033203" y="2563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25DC45-EE71-8F46-63C2-698550973923}"/>
                </a:ext>
              </a:extLst>
            </p:cNvPr>
            <p:cNvSpPr/>
            <p:nvPr/>
          </p:nvSpPr>
          <p:spPr>
            <a:xfrm>
              <a:off x="6185603" y="27163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7C56BE-39D8-E99B-D811-B456CD0CEA76}"/>
                </a:ext>
              </a:extLst>
            </p:cNvPr>
            <p:cNvSpPr/>
            <p:nvPr/>
          </p:nvSpPr>
          <p:spPr>
            <a:xfrm>
              <a:off x="6338003" y="28687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F592CE-624E-1F21-BE22-E28A366F57B8}"/>
                </a:ext>
              </a:extLst>
            </p:cNvPr>
            <p:cNvSpPr/>
            <p:nvPr/>
          </p:nvSpPr>
          <p:spPr>
            <a:xfrm>
              <a:off x="6490403" y="30211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92F796-0648-68C8-D6D8-184A17D56045}"/>
                </a:ext>
              </a:extLst>
            </p:cNvPr>
            <p:cNvSpPr/>
            <p:nvPr/>
          </p:nvSpPr>
          <p:spPr>
            <a:xfrm>
              <a:off x="6642803" y="31735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25FF10-2ED4-1002-6097-6362B9C2A928}"/>
                </a:ext>
              </a:extLst>
            </p:cNvPr>
            <p:cNvSpPr/>
            <p:nvPr/>
          </p:nvSpPr>
          <p:spPr>
            <a:xfrm>
              <a:off x="6795203" y="3325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19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A227D7-C60A-26DD-279C-B1E7D68ACBBA}"/>
              </a:ext>
            </a:extLst>
          </p:cNvPr>
          <p:cNvSpPr/>
          <p:nvPr/>
        </p:nvSpPr>
        <p:spPr>
          <a:xfrm>
            <a:off x="3660375" y="2297745"/>
            <a:ext cx="3419475" cy="341947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146A4-7FAB-C7DC-E32D-4C2C8340D483}"/>
              </a:ext>
            </a:extLst>
          </p:cNvPr>
          <p:cNvSpPr/>
          <p:nvPr/>
        </p:nvSpPr>
        <p:spPr>
          <a:xfrm rot="2700000">
            <a:off x="4165019" y="2796911"/>
            <a:ext cx="2410185" cy="24101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4112FC-F0FA-5B4D-CBE3-91528C08F713}"/>
              </a:ext>
            </a:extLst>
          </p:cNvPr>
          <p:cNvCxnSpPr>
            <a:cxnSpLocks/>
          </p:cNvCxnSpPr>
          <p:nvPr/>
        </p:nvCxnSpPr>
        <p:spPr>
          <a:xfrm>
            <a:off x="2995572" y="4000500"/>
            <a:ext cx="46683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D02E1-2F5B-9B95-71C1-3582299F2416}"/>
              </a:ext>
            </a:extLst>
          </p:cNvPr>
          <p:cNvCxnSpPr>
            <a:cxnSpLocks/>
          </p:cNvCxnSpPr>
          <p:nvPr/>
        </p:nvCxnSpPr>
        <p:spPr>
          <a:xfrm flipV="1">
            <a:off x="5373311" y="1818665"/>
            <a:ext cx="0" cy="4385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1B3285-DA50-4EFA-B3CD-C452CD322D18}"/>
              </a:ext>
            </a:extLst>
          </p:cNvPr>
          <p:cNvSpPr txBox="1"/>
          <p:nvPr/>
        </p:nvSpPr>
        <p:spPr>
          <a:xfrm>
            <a:off x="5311140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20CB3-D8AF-4594-FD55-0146CBCB04BD}"/>
              </a:ext>
            </a:extLst>
          </p:cNvPr>
          <p:cNvSpPr txBox="1"/>
          <p:nvPr/>
        </p:nvSpPr>
        <p:spPr>
          <a:xfrm>
            <a:off x="2995572" y="3968234"/>
            <a:ext cx="74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(-1,0)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C25464-7DF7-A005-C3C1-AD918C2D8407}"/>
              </a:ext>
            </a:extLst>
          </p:cNvPr>
          <p:cNvSpPr txBox="1"/>
          <p:nvPr/>
        </p:nvSpPr>
        <p:spPr>
          <a:xfrm>
            <a:off x="7031471" y="3968234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AC9A2-09BF-EA57-3E86-89DB4CC7A318}"/>
              </a:ext>
            </a:extLst>
          </p:cNvPr>
          <p:cNvSpPr txBox="1"/>
          <p:nvPr/>
        </p:nvSpPr>
        <p:spPr>
          <a:xfrm>
            <a:off x="5291138" y="5670989"/>
            <a:ext cx="70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(0,-1)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352F70-E3D9-2D37-B984-9B8BF4DFE406}"/>
              </a:ext>
            </a:extLst>
          </p:cNvPr>
          <p:cNvSpPr txBox="1"/>
          <p:nvPr/>
        </p:nvSpPr>
        <p:spPr>
          <a:xfrm>
            <a:off x="5291138" y="1948010"/>
            <a:ext cx="632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5" name="Partial Circle 14">
            <a:extLst>
              <a:ext uri="{FF2B5EF4-FFF2-40B4-BE49-F238E27FC236}">
                <a16:creationId xmlns:a16="http://schemas.microsoft.com/office/drawing/2014/main" id="{C26662B3-98FE-F03B-FEB2-493377681500}"/>
              </a:ext>
            </a:extLst>
          </p:cNvPr>
          <p:cNvSpPr/>
          <p:nvPr/>
        </p:nvSpPr>
        <p:spPr>
          <a:xfrm flipH="1">
            <a:off x="4781162" y="3437878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/>
              <p:nvPr/>
            </p:nvSpPr>
            <p:spPr>
              <a:xfrm>
                <a:off x="5304702" y="3632172"/>
                <a:ext cx="63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DE32A1-8B9E-DB24-2771-7E7709A1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702" y="3632172"/>
                <a:ext cx="632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1923A457-7383-514C-F582-1BE00682A4A3}"/>
              </a:ext>
            </a:extLst>
          </p:cNvPr>
          <p:cNvSpPr/>
          <p:nvPr/>
        </p:nvSpPr>
        <p:spPr>
          <a:xfrm rot="8111416" flipH="1">
            <a:off x="4784547" y="1743244"/>
            <a:ext cx="1167317" cy="1127227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/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B60A4-C97E-4E0F-49B5-4399B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970" y="2466339"/>
                <a:ext cx="6201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59FE5-25FF-FDE4-EE07-906F371F4390}"/>
                  </a:ext>
                </a:extLst>
              </p:cNvPr>
              <p:cNvSpPr txBox="1"/>
              <p:nvPr/>
            </p:nvSpPr>
            <p:spPr>
              <a:xfrm rot="18900000">
                <a:off x="3968601" y="3096522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459FE5-25FF-FDE4-EE07-906F371F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3968601" y="3096522"/>
                <a:ext cx="1207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664735-B63C-39A1-EB7F-EF694AEF7AAD}"/>
                  </a:ext>
                </a:extLst>
              </p:cNvPr>
              <p:cNvSpPr txBox="1"/>
              <p:nvPr/>
            </p:nvSpPr>
            <p:spPr>
              <a:xfrm rot="2700000">
                <a:off x="5520944" y="3178103"/>
                <a:ext cx="1380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664735-B63C-39A1-EB7F-EF694AEF7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520944" y="3178103"/>
                <a:ext cx="1380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1D1D5-257A-B91E-B3A3-2E4A9C832CB2}"/>
                  </a:ext>
                </a:extLst>
              </p:cNvPr>
              <p:cNvSpPr txBox="1"/>
              <p:nvPr/>
            </p:nvSpPr>
            <p:spPr>
              <a:xfrm rot="18900000">
                <a:off x="5575928" y="4439867"/>
                <a:ext cx="1207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1D1D5-257A-B91E-B3A3-2E4A9C83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5575928" y="4439867"/>
                <a:ext cx="1207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34B99-9E8A-E630-BF08-53B4FF5F31C5}"/>
                  </a:ext>
                </a:extLst>
              </p:cNvPr>
              <p:cNvSpPr txBox="1"/>
              <p:nvPr/>
            </p:nvSpPr>
            <p:spPr>
              <a:xfrm rot="2700000">
                <a:off x="3955613" y="4555071"/>
                <a:ext cx="1380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634B99-9E8A-E630-BF08-53B4FF5F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955613" y="4555071"/>
                <a:ext cx="13802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DB0E5740-4454-ACB1-8F00-E0B1225F6D5C}"/>
              </a:ext>
            </a:extLst>
          </p:cNvPr>
          <p:cNvSpPr/>
          <p:nvPr/>
        </p:nvSpPr>
        <p:spPr>
          <a:xfrm rot="16200000">
            <a:off x="4353900" y="3014615"/>
            <a:ext cx="313685" cy="1689775"/>
          </a:xfrm>
          <a:prstGeom prst="rightBrace">
            <a:avLst>
              <a:gd name="adj1" fmla="val 166774"/>
              <a:gd name="adj2" fmla="val 781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32872C-A53A-5363-0927-D55A8DA9361C}"/>
                  </a:ext>
                </a:extLst>
              </p:cNvPr>
              <p:cNvSpPr txBox="1"/>
              <p:nvPr/>
            </p:nvSpPr>
            <p:spPr>
              <a:xfrm>
                <a:off x="4623838" y="3453085"/>
                <a:ext cx="781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32872C-A53A-5363-0927-D55A8DA9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838" y="3453085"/>
                <a:ext cx="781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864FC9-2EB5-A9B2-C990-5D75E815353C}"/>
                  </a:ext>
                </a:extLst>
              </p:cNvPr>
              <p:cNvSpPr txBox="1"/>
              <p:nvPr/>
            </p:nvSpPr>
            <p:spPr>
              <a:xfrm>
                <a:off x="3167833" y="2175066"/>
                <a:ext cx="1434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A864FC9-2EB5-A9B2-C990-5D75E815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33" y="2175066"/>
                <a:ext cx="1434752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4B8C811-F352-857F-BB16-9E627C673041}"/>
              </a:ext>
            </a:extLst>
          </p:cNvPr>
          <p:cNvGrpSpPr/>
          <p:nvPr/>
        </p:nvGrpSpPr>
        <p:grpSpPr>
          <a:xfrm>
            <a:off x="5699828" y="2430559"/>
            <a:ext cx="1301211" cy="1301211"/>
            <a:chOff x="5699828" y="2430559"/>
            <a:chExt cx="1301211" cy="1301211"/>
          </a:xfrm>
          <a:solidFill>
            <a:srgbClr val="7030A0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D7D993-6FA0-5526-22AB-AEA8D48382B1}"/>
                </a:ext>
              </a:extLst>
            </p:cNvPr>
            <p:cNvSpPr/>
            <p:nvPr/>
          </p:nvSpPr>
          <p:spPr>
            <a:xfrm>
              <a:off x="5699828" y="24305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1E971D3-5D3F-CDD8-9068-790A1D9405C1}"/>
                </a:ext>
              </a:extLst>
            </p:cNvPr>
            <p:cNvSpPr/>
            <p:nvPr/>
          </p:nvSpPr>
          <p:spPr>
            <a:xfrm>
              <a:off x="5852228" y="25829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900F2D-1461-308B-6605-132F0492A3B5}"/>
                </a:ext>
              </a:extLst>
            </p:cNvPr>
            <p:cNvSpPr/>
            <p:nvPr/>
          </p:nvSpPr>
          <p:spPr>
            <a:xfrm>
              <a:off x="6004628" y="27353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7A184B-34B6-8B0D-067C-919ABFF0CABC}"/>
                </a:ext>
              </a:extLst>
            </p:cNvPr>
            <p:cNvSpPr/>
            <p:nvPr/>
          </p:nvSpPr>
          <p:spPr>
            <a:xfrm>
              <a:off x="6157028" y="28877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A1DE30-DCF0-4AE6-ED22-F60E8D65458E}"/>
                </a:ext>
              </a:extLst>
            </p:cNvPr>
            <p:cNvSpPr/>
            <p:nvPr/>
          </p:nvSpPr>
          <p:spPr>
            <a:xfrm>
              <a:off x="6309428" y="30401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4D8A86-5C9D-8A9E-BEB8-1991630E6097}"/>
                </a:ext>
              </a:extLst>
            </p:cNvPr>
            <p:cNvSpPr/>
            <p:nvPr/>
          </p:nvSpPr>
          <p:spPr>
            <a:xfrm>
              <a:off x="6461828" y="31925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6C721D-ECD5-F53A-6E74-69511DB65D3E}"/>
                </a:ext>
              </a:extLst>
            </p:cNvPr>
            <p:cNvSpPr/>
            <p:nvPr/>
          </p:nvSpPr>
          <p:spPr>
            <a:xfrm>
              <a:off x="6614228" y="33449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4CA00F5-E33A-5956-8862-9A0C0F18389C}"/>
                </a:ext>
              </a:extLst>
            </p:cNvPr>
            <p:cNvSpPr/>
            <p:nvPr/>
          </p:nvSpPr>
          <p:spPr>
            <a:xfrm>
              <a:off x="6766628" y="34973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E0D864-EA70-C3DE-DF13-E49DACF570B4}"/>
                </a:ext>
              </a:extLst>
            </p:cNvPr>
            <p:cNvSpPr/>
            <p:nvPr/>
          </p:nvSpPr>
          <p:spPr>
            <a:xfrm>
              <a:off x="6919028" y="364975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07D533E-0779-C9AD-57E6-A78B90AB8C8B}"/>
                </a:ext>
              </a:extLst>
            </p:cNvPr>
            <p:cNvSpPr/>
            <p:nvPr/>
          </p:nvSpPr>
          <p:spPr>
            <a:xfrm>
              <a:off x="6033203" y="25639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25DC45-EE71-8F46-63C2-698550973923}"/>
                </a:ext>
              </a:extLst>
            </p:cNvPr>
            <p:cNvSpPr/>
            <p:nvPr/>
          </p:nvSpPr>
          <p:spPr>
            <a:xfrm>
              <a:off x="6185603" y="27163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47C56BE-39D8-E99B-D811-B456CD0CEA76}"/>
                </a:ext>
              </a:extLst>
            </p:cNvPr>
            <p:cNvSpPr/>
            <p:nvPr/>
          </p:nvSpPr>
          <p:spPr>
            <a:xfrm>
              <a:off x="6338003" y="28687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F592CE-624E-1F21-BE22-E28A366F57B8}"/>
                </a:ext>
              </a:extLst>
            </p:cNvPr>
            <p:cNvSpPr/>
            <p:nvPr/>
          </p:nvSpPr>
          <p:spPr>
            <a:xfrm>
              <a:off x="6490403" y="30211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E92F796-0648-68C8-D6D8-184A17D56045}"/>
                </a:ext>
              </a:extLst>
            </p:cNvPr>
            <p:cNvSpPr/>
            <p:nvPr/>
          </p:nvSpPr>
          <p:spPr>
            <a:xfrm>
              <a:off x="6642803" y="31735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25FF10-2ED4-1002-6097-6362B9C2A928}"/>
                </a:ext>
              </a:extLst>
            </p:cNvPr>
            <p:cNvSpPr/>
            <p:nvPr/>
          </p:nvSpPr>
          <p:spPr>
            <a:xfrm>
              <a:off x="6795203" y="3325909"/>
              <a:ext cx="82011" cy="82011"/>
            </a:xfrm>
            <a:prstGeom prst="ellipse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046A9C-03BD-9182-89D2-413DB9385A3A}"/>
              </a:ext>
            </a:extLst>
          </p:cNvPr>
          <p:cNvGrpSpPr/>
          <p:nvPr/>
        </p:nvGrpSpPr>
        <p:grpSpPr>
          <a:xfrm rot="10800000">
            <a:off x="3771525" y="4299611"/>
            <a:ext cx="1301211" cy="1301211"/>
            <a:chOff x="5699828" y="2430559"/>
            <a:chExt cx="1301211" cy="130121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3D3DB5A-3DCB-15B7-90AF-35C7302C07CA}"/>
                </a:ext>
              </a:extLst>
            </p:cNvPr>
            <p:cNvSpPr/>
            <p:nvPr/>
          </p:nvSpPr>
          <p:spPr>
            <a:xfrm>
              <a:off x="5699828" y="2430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CDB996-0814-1034-8EA1-DE6C823AF7F1}"/>
                </a:ext>
              </a:extLst>
            </p:cNvPr>
            <p:cNvSpPr/>
            <p:nvPr/>
          </p:nvSpPr>
          <p:spPr>
            <a:xfrm>
              <a:off x="5852228" y="2582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4982946-1E20-622A-1C46-757BCDA25277}"/>
                </a:ext>
              </a:extLst>
            </p:cNvPr>
            <p:cNvSpPr/>
            <p:nvPr/>
          </p:nvSpPr>
          <p:spPr>
            <a:xfrm>
              <a:off x="6004628" y="2735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75AF5E-C627-4A9F-F14E-D2D1FA75C4C7}"/>
                </a:ext>
              </a:extLst>
            </p:cNvPr>
            <p:cNvSpPr/>
            <p:nvPr/>
          </p:nvSpPr>
          <p:spPr>
            <a:xfrm>
              <a:off x="6157028" y="2887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5F52A53-F4CF-E4C2-A742-7547B10C67E3}"/>
                </a:ext>
              </a:extLst>
            </p:cNvPr>
            <p:cNvSpPr/>
            <p:nvPr/>
          </p:nvSpPr>
          <p:spPr>
            <a:xfrm>
              <a:off x="6309428" y="30401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368668-2878-ABA0-6D7B-4B43385E927C}"/>
                </a:ext>
              </a:extLst>
            </p:cNvPr>
            <p:cNvSpPr/>
            <p:nvPr/>
          </p:nvSpPr>
          <p:spPr>
            <a:xfrm>
              <a:off x="6461828" y="3192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3755ACD-4ADC-151D-C601-417ABDE99E1C}"/>
                </a:ext>
              </a:extLst>
            </p:cNvPr>
            <p:cNvSpPr/>
            <p:nvPr/>
          </p:nvSpPr>
          <p:spPr>
            <a:xfrm>
              <a:off x="6614228" y="3344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0148BD-694D-0BDC-74D8-FCA2A2F7F7D1}"/>
                </a:ext>
              </a:extLst>
            </p:cNvPr>
            <p:cNvSpPr/>
            <p:nvPr/>
          </p:nvSpPr>
          <p:spPr>
            <a:xfrm>
              <a:off x="6766628" y="3497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1EA0BC3-4F5E-0913-873A-37388BFD3848}"/>
                </a:ext>
              </a:extLst>
            </p:cNvPr>
            <p:cNvSpPr/>
            <p:nvPr/>
          </p:nvSpPr>
          <p:spPr>
            <a:xfrm>
              <a:off x="6919028" y="3649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6C6E00D-7ABE-5F30-A933-773929E52656}"/>
                </a:ext>
              </a:extLst>
            </p:cNvPr>
            <p:cNvSpPr/>
            <p:nvPr/>
          </p:nvSpPr>
          <p:spPr>
            <a:xfrm>
              <a:off x="6033203" y="2563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3712BA2-B7F6-C213-6F58-975AD67A79F3}"/>
                </a:ext>
              </a:extLst>
            </p:cNvPr>
            <p:cNvSpPr/>
            <p:nvPr/>
          </p:nvSpPr>
          <p:spPr>
            <a:xfrm>
              <a:off x="6185603" y="27163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A4C00F-DA23-C008-8F34-65A4719DE98D}"/>
                </a:ext>
              </a:extLst>
            </p:cNvPr>
            <p:cNvSpPr/>
            <p:nvPr/>
          </p:nvSpPr>
          <p:spPr>
            <a:xfrm>
              <a:off x="6338003" y="28687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D9FD48-BE1E-337F-F481-97098195AB00}"/>
                </a:ext>
              </a:extLst>
            </p:cNvPr>
            <p:cNvSpPr/>
            <p:nvPr/>
          </p:nvSpPr>
          <p:spPr>
            <a:xfrm>
              <a:off x="6490403" y="30211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8A3E1FD-0BCF-9129-F069-922AE1872971}"/>
                </a:ext>
              </a:extLst>
            </p:cNvPr>
            <p:cNvSpPr/>
            <p:nvPr/>
          </p:nvSpPr>
          <p:spPr>
            <a:xfrm>
              <a:off x="6642803" y="31735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2CABFE3-5B2B-E2D0-1AC9-65707E173AF4}"/>
                </a:ext>
              </a:extLst>
            </p:cNvPr>
            <p:cNvSpPr/>
            <p:nvPr/>
          </p:nvSpPr>
          <p:spPr>
            <a:xfrm>
              <a:off x="6795203" y="3325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45275A-6A4D-11A0-0957-965C29956008}"/>
              </a:ext>
            </a:extLst>
          </p:cNvPr>
          <p:cNvGrpSpPr/>
          <p:nvPr/>
        </p:nvGrpSpPr>
        <p:grpSpPr>
          <a:xfrm rot="5400000">
            <a:off x="5655316" y="4296025"/>
            <a:ext cx="1301211" cy="1301211"/>
            <a:chOff x="5699828" y="2430559"/>
            <a:chExt cx="1301211" cy="130121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D61E4C-EC5B-0877-52BA-63DE33FC688E}"/>
                </a:ext>
              </a:extLst>
            </p:cNvPr>
            <p:cNvSpPr/>
            <p:nvPr/>
          </p:nvSpPr>
          <p:spPr>
            <a:xfrm>
              <a:off x="5699828" y="2430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A2CDDB-CE63-ECB8-D69C-70D59B4CA49E}"/>
                </a:ext>
              </a:extLst>
            </p:cNvPr>
            <p:cNvSpPr/>
            <p:nvPr/>
          </p:nvSpPr>
          <p:spPr>
            <a:xfrm>
              <a:off x="5852228" y="2582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D46794A-3626-743E-19E4-661678C8DA9F}"/>
                </a:ext>
              </a:extLst>
            </p:cNvPr>
            <p:cNvSpPr/>
            <p:nvPr/>
          </p:nvSpPr>
          <p:spPr>
            <a:xfrm>
              <a:off x="6004628" y="2735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138B1FC-2B4A-BDD6-6D83-4CB64427A8CC}"/>
                </a:ext>
              </a:extLst>
            </p:cNvPr>
            <p:cNvSpPr/>
            <p:nvPr/>
          </p:nvSpPr>
          <p:spPr>
            <a:xfrm>
              <a:off x="6157028" y="2887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72B2130-38D0-FCA8-E97F-58CCDAA5C026}"/>
                </a:ext>
              </a:extLst>
            </p:cNvPr>
            <p:cNvSpPr/>
            <p:nvPr/>
          </p:nvSpPr>
          <p:spPr>
            <a:xfrm>
              <a:off x="6309428" y="30401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7A23A0-E26D-87F4-8B12-C515F6158951}"/>
                </a:ext>
              </a:extLst>
            </p:cNvPr>
            <p:cNvSpPr/>
            <p:nvPr/>
          </p:nvSpPr>
          <p:spPr>
            <a:xfrm>
              <a:off x="6461828" y="3192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5A0565-4AF7-A034-51DC-2CE89A0A5F6C}"/>
                </a:ext>
              </a:extLst>
            </p:cNvPr>
            <p:cNvSpPr/>
            <p:nvPr/>
          </p:nvSpPr>
          <p:spPr>
            <a:xfrm>
              <a:off x="6614228" y="3344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1EA007E-F622-605A-2A1A-ED09A9E04221}"/>
                </a:ext>
              </a:extLst>
            </p:cNvPr>
            <p:cNvSpPr/>
            <p:nvPr/>
          </p:nvSpPr>
          <p:spPr>
            <a:xfrm>
              <a:off x="6766628" y="3497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92BC875-E2C9-1A8C-BA55-B8F58A20E659}"/>
                </a:ext>
              </a:extLst>
            </p:cNvPr>
            <p:cNvSpPr/>
            <p:nvPr/>
          </p:nvSpPr>
          <p:spPr>
            <a:xfrm>
              <a:off x="6919028" y="3649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1413736-2217-38D8-28BF-8DC1EE19E991}"/>
                </a:ext>
              </a:extLst>
            </p:cNvPr>
            <p:cNvSpPr/>
            <p:nvPr/>
          </p:nvSpPr>
          <p:spPr>
            <a:xfrm>
              <a:off x="6033203" y="2563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2F42B68-E875-5910-CDC2-71B36FBBB8C7}"/>
                </a:ext>
              </a:extLst>
            </p:cNvPr>
            <p:cNvSpPr/>
            <p:nvPr/>
          </p:nvSpPr>
          <p:spPr>
            <a:xfrm>
              <a:off x="6185603" y="27163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9F16D38-B3D4-8F3F-8AA7-456A703F9B6F}"/>
                </a:ext>
              </a:extLst>
            </p:cNvPr>
            <p:cNvSpPr/>
            <p:nvPr/>
          </p:nvSpPr>
          <p:spPr>
            <a:xfrm>
              <a:off x="6338003" y="28687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08A2222-8592-2A1B-808B-5C1953F35E59}"/>
                </a:ext>
              </a:extLst>
            </p:cNvPr>
            <p:cNvSpPr/>
            <p:nvPr/>
          </p:nvSpPr>
          <p:spPr>
            <a:xfrm>
              <a:off x="6490403" y="30211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121EBAE-23B6-FB5F-57F8-53817B7D34EC}"/>
                </a:ext>
              </a:extLst>
            </p:cNvPr>
            <p:cNvSpPr/>
            <p:nvPr/>
          </p:nvSpPr>
          <p:spPr>
            <a:xfrm>
              <a:off x="6642803" y="31735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9D2DB82-7A22-8505-A2EE-E7A72CC9354F}"/>
                </a:ext>
              </a:extLst>
            </p:cNvPr>
            <p:cNvSpPr/>
            <p:nvPr/>
          </p:nvSpPr>
          <p:spPr>
            <a:xfrm>
              <a:off x="6795203" y="3325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16F0CC-2EBA-5566-80B3-2D0CDF62BB71}"/>
              </a:ext>
            </a:extLst>
          </p:cNvPr>
          <p:cNvGrpSpPr/>
          <p:nvPr/>
        </p:nvGrpSpPr>
        <p:grpSpPr>
          <a:xfrm rot="16200000">
            <a:off x="3766134" y="2406618"/>
            <a:ext cx="1301211" cy="1301211"/>
            <a:chOff x="5699828" y="2430559"/>
            <a:chExt cx="1301211" cy="1301211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5DA180D-7E81-A7DD-E7B2-9EC8E9D979C5}"/>
                </a:ext>
              </a:extLst>
            </p:cNvPr>
            <p:cNvSpPr/>
            <p:nvPr/>
          </p:nvSpPr>
          <p:spPr>
            <a:xfrm>
              <a:off x="5699828" y="2430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A6F2A1F-8638-67AB-B736-CC560B4B7046}"/>
                </a:ext>
              </a:extLst>
            </p:cNvPr>
            <p:cNvSpPr/>
            <p:nvPr/>
          </p:nvSpPr>
          <p:spPr>
            <a:xfrm>
              <a:off x="5852228" y="2582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A9C13F7-99B5-CB60-82F4-0D4E4D10FF4A}"/>
                </a:ext>
              </a:extLst>
            </p:cNvPr>
            <p:cNvSpPr/>
            <p:nvPr/>
          </p:nvSpPr>
          <p:spPr>
            <a:xfrm>
              <a:off x="6004628" y="2735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4AECC56-5B52-88C9-055B-CDEB7D1D1D5B}"/>
                </a:ext>
              </a:extLst>
            </p:cNvPr>
            <p:cNvSpPr/>
            <p:nvPr/>
          </p:nvSpPr>
          <p:spPr>
            <a:xfrm>
              <a:off x="6157028" y="2887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8904BD-B277-8521-8A7F-415F65DE3FD7}"/>
                </a:ext>
              </a:extLst>
            </p:cNvPr>
            <p:cNvSpPr/>
            <p:nvPr/>
          </p:nvSpPr>
          <p:spPr>
            <a:xfrm>
              <a:off x="6309428" y="30401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64B38B8-23D9-0270-CF5F-504639E62E92}"/>
                </a:ext>
              </a:extLst>
            </p:cNvPr>
            <p:cNvSpPr/>
            <p:nvPr/>
          </p:nvSpPr>
          <p:spPr>
            <a:xfrm>
              <a:off x="6461828" y="31925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E8B507E-7431-350E-A6D9-6C5F4A5E1405}"/>
                </a:ext>
              </a:extLst>
            </p:cNvPr>
            <p:cNvSpPr/>
            <p:nvPr/>
          </p:nvSpPr>
          <p:spPr>
            <a:xfrm>
              <a:off x="6614228" y="33449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F439932-27DD-3456-9EC9-9D844C4EEEA7}"/>
                </a:ext>
              </a:extLst>
            </p:cNvPr>
            <p:cNvSpPr/>
            <p:nvPr/>
          </p:nvSpPr>
          <p:spPr>
            <a:xfrm>
              <a:off x="6766628" y="34973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682EF76-7CE1-9088-7C7E-E0BB3440F9FC}"/>
                </a:ext>
              </a:extLst>
            </p:cNvPr>
            <p:cNvSpPr/>
            <p:nvPr/>
          </p:nvSpPr>
          <p:spPr>
            <a:xfrm>
              <a:off x="6919028" y="364975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3F1D414-F05C-3127-CC69-330B9D2C9EC4}"/>
                </a:ext>
              </a:extLst>
            </p:cNvPr>
            <p:cNvSpPr/>
            <p:nvPr/>
          </p:nvSpPr>
          <p:spPr>
            <a:xfrm>
              <a:off x="6033203" y="2563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F4590C8-DD1F-AF21-3171-E1D26B5D097E}"/>
                </a:ext>
              </a:extLst>
            </p:cNvPr>
            <p:cNvSpPr/>
            <p:nvPr/>
          </p:nvSpPr>
          <p:spPr>
            <a:xfrm>
              <a:off x="6185603" y="27163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6AC2E8E-41DA-4EE5-10A7-A2927E3A8E90}"/>
                </a:ext>
              </a:extLst>
            </p:cNvPr>
            <p:cNvSpPr/>
            <p:nvPr/>
          </p:nvSpPr>
          <p:spPr>
            <a:xfrm>
              <a:off x="6338003" y="28687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FA5EE42-6B9C-1E79-8B3D-C1AE96F97C56}"/>
                </a:ext>
              </a:extLst>
            </p:cNvPr>
            <p:cNvSpPr/>
            <p:nvPr/>
          </p:nvSpPr>
          <p:spPr>
            <a:xfrm>
              <a:off x="6490403" y="30211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2F2AEB-4B06-D61A-9C90-3CADF7EC5F6A}"/>
                </a:ext>
              </a:extLst>
            </p:cNvPr>
            <p:cNvSpPr/>
            <p:nvPr/>
          </p:nvSpPr>
          <p:spPr>
            <a:xfrm>
              <a:off x="6642803" y="31735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D590DEF-F734-C2CF-3D10-8AC20536B4B3}"/>
                </a:ext>
              </a:extLst>
            </p:cNvPr>
            <p:cNvSpPr/>
            <p:nvPr/>
          </p:nvSpPr>
          <p:spPr>
            <a:xfrm>
              <a:off x="6795203" y="3325909"/>
              <a:ext cx="82011" cy="8201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1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adiel ashrov</dc:creator>
  <cp:lastModifiedBy>adiel ashrov</cp:lastModifiedBy>
  <cp:revision>9</cp:revision>
  <dcterms:created xsi:type="dcterms:W3CDTF">2023-11-16T11:25:23Z</dcterms:created>
  <dcterms:modified xsi:type="dcterms:W3CDTF">2023-11-28T19:06:27Z</dcterms:modified>
</cp:coreProperties>
</file>