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69" r:id="rId4"/>
    <p:sldId id="296" r:id="rId5"/>
    <p:sldId id="276" r:id="rId6"/>
    <p:sldId id="298" r:id="rId7"/>
    <p:sldId id="280" r:id="rId8"/>
    <p:sldId id="273" r:id="rId9"/>
    <p:sldId id="275" r:id="rId10"/>
    <p:sldId id="299" r:id="rId11"/>
    <p:sldId id="297" r:id="rId12"/>
    <p:sldId id="300" r:id="rId13"/>
    <p:sldId id="272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2" r:id="rId25"/>
    <p:sldId id="274" r:id="rId26"/>
    <p:sldId id="301" r:id="rId2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FA4"/>
    <a:srgbClr val="1E3256"/>
    <a:srgbClr val="ADC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113C6-5930-4C1F-A24B-997A47080D7B}" v="52" dt="2022-03-08T11:29:59.094"/>
    <p1510:client id="{F9F6638D-A96D-4DA9-A728-440778F04CA6}" v="688" dt="2022-03-08T13:40:48.128"/>
    <p1510:client id="{FA149D84-0491-4946-8B09-97287C57031E}" v="2" dt="2022-03-08T10:30:08.098"/>
    <p1510:client id="{809273D1-1396-44D1-B49A-1DADDF6638C6}" v="3723" dt="2022-03-08T16:30:24.831"/>
    <p1510:client id="{E1448B06-9CE4-4F5D-A0A7-EA275B2EDC26}" v="238" dt="2022-03-07T20:49:12.709"/>
    <p1510:client id="{F1E887F8-A506-454D-A60E-C64BCA594EFE}" v="63" dt="2022-03-07T20:37:53.906"/>
    <p1510:client id="{9A605669-6452-441F-B129-C362D22A92D2}" v="8" dt="2022-03-08T16:31:27.027"/>
    <p1510:client id="{B0B1D465-4285-4EA9-91BD-68109D91C343}" v="134" dt="2022-03-08T13:53:4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goinar" userId="ea14a4b079fb643b" providerId="LiveId" clId="{809273D1-1396-44D1-B49A-1DADDF6638C6}"/>
    <pc:docChg chg="undo custSel addSld delSld modSld sldOrd modNotesMaster">
      <pc:chgData name="marvin goinar" userId="ea14a4b079fb643b" providerId="LiveId" clId="{809273D1-1396-44D1-B49A-1DADDF6638C6}" dt="2022-03-08T16:30:24.831" v="4223"/>
      <pc:docMkLst>
        <pc:docMk/>
      </pc:docMkLst>
      <pc:sldChg chg="modSp mod">
        <pc:chgData name="marvin goinar" userId="ea14a4b079fb643b" providerId="LiveId" clId="{809273D1-1396-44D1-B49A-1DADDF6638C6}" dt="2022-03-08T16:05:11.797" v="4181" actId="20577"/>
        <pc:sldMkLst>
          <pc:docMk/>
          <pc:sldMk cId="2836513676" sldId="256"/>
        </pc:sldMkLst>
        <pc:spChg chg="mod">
          <ac:chgData name="marvin goinar" userId="ea14a4b079fb643b" providerId="LiveId" clId="{809273D1-1396-44D1-B49A-1DADDF6638C6}" dt="2022-03-08T16:05:11.797" v="4181" actId="20577"/>
          <ac:spMkLst>
            <pc:docMk/>
            <pc:sldMk cId="2836513676" sldId="256"/>
            <ac:spMk id="5" creationId="{3B9D3D16-77AE-470A-B261-01C02B4CFC48}"/>
          </ac:spMkLst>
        </pc:spChg>
      </pc:sldChg>
      <pc:sldChg chg="addSp delSp modSp mod">
        <pc:chgData name="marvin goinar" userId="ea14a4b079fb643b" providerId="LiveId" clId="{809273D1-1396-44D1-B49A-1DADDF6638C6}" dt="2022-03-04T11:17:55.457" v="38" actId="478"/>
        <pc:sldMkLst>
          <pc:docMk/>
          <pc:sldMk cId="3038017781" sldId="257"/>
        </pc:sldMkLst>
        <pc:spChg chg="del">
          <ac:chgData name="marvin goinar" userId="ea14a4b079fb643b" providerId="LiveId" clId="{809273D1-1396-44D1-B49A-1DADDF6638C6}" dt="2022-03-04T11:11:02.232" v="1" actId="478"/>
          <ac:spMkLst>
            <pc:docMk/>
            <pc:sldMk cId="3038017781" sldId="257"/>
            <ac:spMk id="4" creationId="{9D714441-540B-4ACA-9C1C-8516C9A3C5F4}"/>
          </ac:spMkLst>
        </pc:spChg>
        <pc:spChg chg="add del mod">
          <ac:chgData name="marvin goinar" userId="ea14a4b079fb643b" providerId="LiveId" clId="{809273D1-1396-44D1-B49A-1DADDF6638C6}" dt="2022-03-04T11:17:54.616" v="37" actId="478"/>
          <ac:spMkLst>
            <pc:docMk/>
            <pc:sldMk cId="3038017781" sldId="257"/>
            <ac:spMk id="8" creationId="{1EF7C639-2197-42A8-9DF9-079C0209E59B}"/>
          </ac:spMkLst>
        </pc:spChg>
        <pc:spChg chg="add del mod">
          <ac:chgData name="marvin goinar" userId="ea14a4b079fb643b" providerId="LiveId" clId="{809273D1-1396-44D1-B49A-1DADDF6638C6}" dt="2022-03-04T11:17:55.457" v="38" actId="478"/>
          <ac:spMkLst>
            <pc:docMk/>
            <pc:sldMk cId="3038017781" sldId="257"/>
            <ac:spMk id="9" creationId="{E7DC3415-B6D4-41C3-8BBF-053E279603D4}"/>
          </ac:spMkLst>
        </pc:spChg>
        <pc:graphicFrameChg chg="add del mod">
          <ac:chgData name="marvin goinar" userId="ea14a4b079fb643b" providerId="LiveId" clId="{809273D1-1396-44D1-B49A-1DADDF6638C6}" dt="2022-03-04T11:12:00.145" v="5" actId="478"/>
          <ac:graphicFrameMkLst>
            <pc:docMk/>
            <pc:sldMk cId="3038017781" sldId="257"/>
            <ac:graphicFrameMk id="7" creationId="{1FE2D275-D030-4230-AB86-0EE65D7C4141}"/>
          </ac:graphicFrameMkLst>
        </pc:graphicFrameChg>
      </pc:sldChg>
      <pc:sldChg chg="delSp mod">
        <pc:chgData name="marvin goinar" userId="ea14a4b079fb643b" providerId="LiveId" clId="{809273D1-1396-44D1-B49A-1DADDF6638C6}" dt="2022-03-04T11:09:48.755" v="0" actId="478"/>
        <pc:sldMkLst>
          <pc:docMk/>
          <pc:sldMk cId="581100869" sldId="258"/>
        </pc:sldMkLst>
        <pc:spChg chg="del">
          <ac:chgData name="marvin goinar" userId="ea14a4b079fb643b" providerId="LiveId" clId="{809273D1-1396-44D1-B49A-1DADDF6638C6}" dt="2022-03-04T11:09:48.755" v="0" actId="478"/>
          <ac:spMkLst>
            <pc:docMk/>
            <pc:sldMk cId="581100869" sldId="258"/>
            <ac:spMk id="6" creationId="{240CF88F-D627-47A4-AAA8-08548D6856D4}"/>
          </ac:spMkLst>
        </pc:spChg>
      </pc:sldChg>
      <pc:sldChg chg="addSp modSp del mod">
        <pc:chgData name="marvin goinar" userId="ea14a4b079fb643b" providerId="LiveId" clId="{809273D1-1396-44D1-B49A-1DADDF6638C6}" dt="2022-03-04T13:44:34.967" v="384" actId="47"/>
        <pc:sldMkLst>
          <pc:docMk/>
          <pc:sldMk cId="2727332270" sldId="260"/>
        </pc:sldMkLst>
        <pc:spChg chg="mod">
          <ac:chgData name="marvin goinar" userId="ea14a4b079fb643b" providerId="LiveId" clId="{809273D1-1396-44D1-B49A-1DADDF6638C6}" dt="2022-03-04T13:43:40.404" v="376" actId="14100"/>
          <ac:spMkLst>
            <pc:docMk/>
            <pc:sldMk cId="2727332270" sldId="260"/>
            <ac:spMk id="3" creationId="{929412DA-20D9-4BFD-89AF-1EE9E428A255}"/>
          </ac:spMkLst>
        </pc:spChg>
        <pc:picChg chg="add mod">
          <ac:chgData name="marvin goinar" userId="ea14a4b079fb643b" providerId="LiveId" clId="{809273D1-1396-44D1-B49A-1DADDF6638C6}" dt="2022-03-04T13:43:41.855" v="377" actId="1076"/>
          <ac:picMkLst>
            <pc:docMk/>
            <pc:sldMk cId="2727332270" sldId="260"/>
            <ac:picMk id="32" creationId="{5EF1810F-48F4-4D8C-AA30-C3B7653B81FB}"/>
          </ac:picMkLst>
        </pc:picChg>
      </pc:sldChg>
      <pc:sldChg chg="addSp modSp mod">
        <pc:chgData name="marvin goinar" userId="ea14a4b079fb643b" providerId="LiveId" clId="{809273D1-1396-44D1-B49A-1DADDF6638C6}" dt="2022-03-04T13:45:43.842" v="390" actId="14100"/>
        <pc:sldMkLst>
          <pc:docMk/>
          <pc:sldMk cId="3197624320" sldId="261"/>
        </pc:sldMkLst>
        <pc:spChg chg="mod">
          <ac:chgData name="marvin goinar" userId="ea14a4b079fb643b" providerId="LiveId" clId="{809273D1-1396-44D1-B49A-1DADDF6638C6}" dt="2022-03-04T13:45:43.842" v="390" actId="14100"/>
          <ac:spMkLst>
            <pc:docMk/>
            <pc:sldMk cId="3197624320" sldId="261"/>
            <ac:spMk id="3" creationId="{9D472F11-4386-438F-AF8C-9DF45BE95D35}"/>
          </ac:spMkLst>
        </pc:spChg>
        <pc:spChg chg="mod">
          <ac:chgData name="marvin goinar" userId="ea14a4b079fb643b" providerId="LiveId" clId="{809273D1-1396-44D1-B49A-1DADDF6638C6}" dt="2022-03-04T11:40:59.026" v="225" actId="20577"/>
          <ac:spMkLst>
            <pc:docMk/>
            <pc:sldMk cId="3197624320" sldId="261"/>
            <ac:spMk id="4" creationId="{BA965433-BB0A-423E-BDFF-64870E7AA36F}"/>
          </ac:spMkLst>
        </pc:spChg>
        <pc:picChg chg="add mod">
          <ac:chgData name="marvin goinar" userId="ea14a4b079fb643b" providerId="LiveId" clId="{809273D1-1396-44D1-B49A-1DADDF6638C6}" dt="2022-03-04T13:45:40.028" v="389"/>
          <ac:picMkLst>
            <pc:docMk/>
            <pc:sldMk cId="3197624320" sldId="261"/>
            <ac:picMk id="7" creationId="{323BFE04-14D2-47B3-A4A7-66F698F628AE}"/>
          </ac:picMkLst>
        </pc:picChg>
      </pc:sldChg>
      <pc:sldChg chg="modSp mod">
        <pc:chgData name="marvin goinar" userId="ea14a4b079fb643b" providerId="LiveId" clId="{809273D1-1396-44D1-B49A-1DADDF6638C6}" dt="2022-03-04T11:35:18.440" v="95" actId="20577"/>
        <pc:sldMkLst>
          <pc:docMk/>
          <pc:sldMk cId="4196507784" sldId="262"/>
        </pc:sldMkLst>
        <pc:spChg chg="mod">
          <ac:chgData name="marvin goinar" userId="ea14a4b079fb643b" providerId="LiveId" clId="{809273D1-1396-44D1-B49A-1DADDF6638C6}" dt="2022-03-04T11:33:46.327" v="39" actId="20577"/>
          <ac:spMkLst>
            <pc:docMk/>
            <pc:sldMk cId="4196507784" sldId="262"/>
            <ac:spMk id="3" creationId="{9D472F11-4386-438F-AF8C-9DF45BE95D35}"/>
          </ac:spMkLst>
        </pc:spChg>
        <pc:spChg chg="mod">
          <ac:chgData name="marvin goinar" userId="ea14a4b079fb643b" providerId="LiveId" clId="{809273D1-1396-44D1-B49A-1DADDF6638C6}" dt="2022-03-04T11:35:18.440" v="95" actId="20577"/>
          <ac:spMkLst>
            <pc:docMk/>
            <pc:sldMk cId="4196507784" sldId="262"/>
            <ac:spMk id="4" creationId="{BA965433-BB0A-423E-BDFF-64870E7AA36F}"/>
          </ac:spMkLst>
        </pc:spChg>
      </pc:sldChg>
      <pc:sldChg chg="addSp delSp modSp mod modNotesTx">
        <pc:chgData name="marvin goinar" userId="ea14a4b079fb643b" providerId="LiveId" clId="{809273D1-1396-44D1-B49A-1DADDF6638C6}" dt="2022-03-08T16:29:01.097" v="4195"/>
        <pc:sldMkLst>
          <pc:docMk/>
          <pc:sldMk cId="1708163914" sldId="265"/>
        </pc:sldMkLst>
        <pc:spChg chg="mod">
          <ac:chgData name="marvin goinar" userId="ea14a4b079fb643b" providerId="LiveId" clId="{809273D1-1396-44D1-B49A-1DADDF6638C6}" dt="2022-03-08T16:29:01.097" v="4195"/>
          <ac:spMkLst>
            <pc:docMk/>
            <pc:sldMk cId="1708163914" sldId="265"/>
            <ac:spMk id="3" creationId="{00000000-0000-0000-0000-000000000000}"/>
          </ac:spMkLst>
        </pc:spChg>
        <pc:graphicFrameChg chg="mod">
          <ac:chgData name="marvin goinar" userId="ea14a4b079fb643b" providerId="LiveId" clId="{809273D1-1396-44D1-B49A-1DADDF6638C6}" dt="2022-03-08T08:40:14.353" v="3859" actId="2711"/>
          <ac:graphicFrameMkLst>
            <pc:docMk/>
            <pc:sldMk cId="1708163914" sldId="265"/>
            <ac:graphicFrameMk id="4" creationId="{00000000-0000-0000-0000-000000000000}"/>
          </ac:graphicFrameMkLst>
        </pc:graphicFrameChg>
        <pc:picChg chg="del mod">
          <ac:chgData name="marvin goinar" userId="ea14a4b079fb643b" providerId="LiveId" clId="{809273D1-1396-44D1-B49A-1DADDF6638C6}" dt="2022-03-04T13:38:06.454" v="349" actId="478"/>
          <ac:picMkLst>
            <pc:docMk/>
            <pc:sldMk cId="1708163914" sldId="265"/>
            <ac:picMk id="5" creationId="{00000000-0000-0000-0000-000000000000}"/>
          </ac:picMkLst>
        </pc:picChg>
        <pc:picChg chg="del mod">
          <ac:chgData name="marvin goinar" userId="ea14a4b079fb643b" providerId="LiveId" clId="{809273D1-1396-44D1-B49A-1DADDF6638C6}" dt="2022-03-04T13:39:44.943" v="363" actId="478"/>
          <ac:picMkLst>
            <pc:docMk/>
            <pc:sldMk cId="1708163914" sldId="265"/>
            <ac:picMk id="6" creationId="{00000000-0000-0000-0000-000000000000}"/>
          </ac:picMkLst>
        </pc:picChg>
        <pc:picChg chg="add mod">
          <ac:chgData name="marvin goinar" userId="ea14a4b079fb643b" providerId="LiveId" clId="{809273D1-1396-44D1-B49A-1DADDF6638C6}" dt="2022-03-04T13:38:13.358" v="350" actId="1076"/>
          <ac:picMkLst>
            <pc:docMk/>
            <pc:sldMk cId="1708163914" sldId="265"/>
            <ac:picMk id="8" creationId="{9A407CE0-1EF6-4F3A-AEB9-7D5DE5C7F674}"/>
          </ac:picMkLst>
        </pc:picChg>
        <pc:picChg chg="add mod">
          <ac:chgData name="marvin goinar" userId="ea14a4b079fb643b" providerId="LiveId" clId="{809273D1-1396-44D1-B49A-1DADDF6638C6}" dt="2022-03-04T13:38:45.235" v="354" actId="207"/>
          <ac:picMkLst>
            <pc:docMk/>
            <pc:sldMk cId="1708163914" sldId="265"/>
            <ac:picMk id="10" creationId="{37EC6F04-B748-4A34-AC78-28E9124D5F1A}"/>
          </ac:picMkLst>
        </pc:picChg>
        <pc:picChg chg="del mod">
          <ac:chgData name="marvin goinar" userId="ea14a4b079fb643b" providerId="LiveId" clId="{809273D1-1396-44D1-B49A-1DADDF6638C6}" dt="2022-03-04T13:38:35.868" v="352" actId="478"/>
          <ac:picMkLst>
            <pc:docMk/>
            <pc:sldMk cId="1708163914" sldId="265"/>
            <ac:picMk id="11" creationId="{00000000-0000-0000-0000-000000000000}"/>
          </ac:picMkLst>
        </pc:picChg>
        <pc:picChg chg="del mod">
          <ac:chgData name="marvin goinar" userId="ea14a4b079fb643b" providerId="LiveId" clId="{809273D1-1396-44D1-B49A-1DADDF6638C6}" dt="2022-03-04T13:39:06.717" v="356" actId="478"/>
          <ac:picMkLst>
            <pc:docMk/>
            <pc:sldMk cId="1708163914" sldId="265"/>
            <ac:picMk id="13" creationId="{00000000-0000-0000-0000-000000000000}"/>
          </ac:picMkLst>
        </pc:picChg>
        <pc:picChg chg="add mod">
          <ac:chgData name="marvin goinar" userId="ea14a4b079fb643b" providerId="LiveId" clId="{809273D1-1396-44D1-B49A-1DADDF6638C6}" dt="2022-03-04T13:40:10.141" v="368" actId="1076"/>
          <ac:picMkLst>
            <pc:docMk/>
            <pc:sldMk cId="1708163914" sldId="265"/>
            <ac:picMk id="14" creationId="{CDA8FDD5-6D8B-4030-8D3F-29F899F43941}"/>
          </ac:picMkLst>
        </pc:picChg>
        <pc:picChg chg="add mod">
          <ac:chgData name="marvin goinar" userId="ea14a4b079fb643b" providerId="LiveId" clId="{809273D1-1396-44D1-B49A-1DADDF6638C6}" dt="2022-03-04T13:39:54.743" v="367" actId="207"/>
          <ac:picMkLst>
            <pc:docMk/>
            <pc:sldMk cId="1708163914" sldId="265"/>
            <ac:picMk id="16" creationId="{5EFE2D9F-16C9-427A-B20A-9A8256C4F509}"/>
          </ac:picMkLst>
        </pc:picChg>
      </pc:sldChg>
      <pc:sldChg chg="modSp add del mod">
        <pc:chgData name="marvin goinar" userId="ea14a4b079fb643b" providerId="LiveId" clId="{809273D1-1396-44D1-B49A-1DADDF6638C6}" dt="2022-03-04T13:43:58.817" v="380" actId="47"/>
        <pc:sldMkLst>
          <pc:docMk/>
          <pc:sldMk cId="2294166646" sldId="266"/>
        </pc:sldMkLst>
        <pc:spChg chg="mod">
          <ac:chgData name="marvin goinar" userId="ea14a4b079fb643b" providerId="LiveId" clId="{809273D1-1396-44D1-B49A-1DADDF6638C6}" dt="2022-03-04T11:41:40.091" v="262" actId="20577"/>
          <ac:spMkLst>
            <pc:docMk/>
            <pc:sldMk cId="2294166646" sldId="266"/>
            <ac:spMk id="2" creationId="{A00F6DDB-A67B-4A6B-AB0E-8E6DF635EAB9}"/>
          </ac:spMkLst>
        </pc:spChg>
        <pc:spChg chg="mod">
          <ac:chgData name="marvin goinar" userId="ea14a4b079fb643b" providerId="LiveId" clId="{809273D1-1396-44D1-B49A-1DADDF6638C6}" dt="2022-03-04T11:41:22.746" v="242" actId="20577"/>
          <ac:spMkLst>
            <pc:docMk/>
            <pc:sldMk cId="2294166646" sldId="266"/>
            <ac:spMk id="3" creationId="{9D472F11-4386-438F-AF8C-9DF45BE95D35}"/>
          </ac:spMkLst>
        </pc:spChg>
        <pc:spChg chg="mod">
          <ac:chgData name="marvin goinar" userId="ea14a4b079fb643b" providerId="LiveId" clId="{809273D1-1396-44D1-B49A-1DADDF6638C6}" dt="2022-03-04T11:41:28.371" v="244" actId="20577"/>
          <ac:spMkLst>
            <pc:docMk/>
            <pc:sldMk cId="2294166646" sldId="266"/>
            <ac:spMk id="4" creationId="{BA965433-BB0A-423E-BDFF-64870E7AA36F}"/>
          </ac:spMkLst>
        </pc:spChg>
      </pc:sldChg>
      <pc:sldChg chg="addSp modSp add mod">
        <pc:chgData name="marvin goinar" userId="ea14a4b079fb643b" providerId="LiveId" clId="{809273D1-1396-44D1-B49A-1DADDF6638C6}" dt="2022-03-04T13:45:15.061" v="388" actId="1076"/>
        <pc:sldMkLst>
          <pc:docMk/>
          <pc:sldMk cId="3935454184" sldId="267"/>
        </pc:sldMkLst>
        <pc:spChg chg="mod">
          <ac:chgData name="marvin goinar" userId="ea14a4b079fb643b" providerId="LiveId" clId="{809273D1-1396-44D1-B49A-1DADDF6638C6}" dt="2022-03-04T11:42:56.664" v="294" actId="20577"/>
          <ac:spMkLst>
            <pc:docMk/>
            <pc:sldMk cId="3935454184" sldId="267"/>
            <ac:spMk id="2" creationId="{A00F6DDB-A67B-4A6B-AB0E-8E6DF635EAB9}"/>
          </ac:spMkLst>
        </pc:spChg>
        <pc:spChg chg="mod">
          <ac:chgData name="marvin goinar" userId="ea14a4b079fb643b" providerId="LiveId" clId="{809273D1-1396-44D1-B49A-1DADDF6638C6}" dt="2022-03-04T13:45:12.152" v="387" actId="14100"/>
          <ac:spMkLst>
            <pc:docMk/>
            <pc:sldMk cId="3935454184" sldId="267"/>
            <ac:spMk id="3" creationId="{9D472F11-4386-438F-AF8C-9DF45BE95D35}"/>
          </ac:spMkLst>
        </pc:spChg>
        <pc:picChg chg="add mod">
          <ac:chgData name="marvin goinar" userId="ea14a4b079fb643b" providerId="LiveId" clId="{809273D1-1396-44D1-B49A-1DADDF6638C6}" dt="2022-03-04T13:45:15.061" v="388" actId="1076"/>
          <ac:picMkLst>
            <pc:docMk/>
            <pc:sldMk cId="3935454184" sldId="267"/>
            <ac:picMk id="7" creationId="{988F27EA-2D34-49F9-BEFD-5286D792094A}"/>
          </ac:picMkLst>
        </pc:picChg>
      </pc:sldChg>
      <pc:sldChg chg="addSp modSp mod">
        <pc:chgData name="marvin goinar" userId="ea14a4b079fb643b" providerId="LiveId" clId="{809273D1-1396-44D1-B49A-1DADDF6638C6}" dt="2022-03-04T13:45:48.348" v="392" actId="14100"/>
        <pc:sldMkLst>
          <pc:docMk/>
          <pc:sldMk cId="788063870" sldId="268"/>
        </pc:sldMkLst>
        <pc:spChg chg="mod">
          <ac:chgData name="marvin goinar" userId="ea14a4b079fb643b" providerId="LiveId" clId="{809273D1-1396-44D1-B49A-1DADDF6638C6}" dt="2022-03-04T13:45:48.348" v="392" actId="14100"/>
          <ac:spMkLst>
            <pc:docMk/>
            <pc:sldMk cId="788063870" sldId="268"/>
            <ac:spMk id="3" creationId="{3C0BA4B9-95C0-43F1-89F2-5F0E627EF2AA}"/>
          </ac:spMkLst>
        </pc:spChg>
        <pc:picChg chg="add mod">
          <ac:chgData name="marvin goinar" userId="ea14a4b079fb643b" providerId="LiveId" clId="{809273D1-1396-44D1-B49A-1DADDF6638C6}" dt="2022-03-04T13:45:45.468" v="391"/>
          <ac:picMkLst>
            <pc:docMk/>
            <pc:sldMk cId="788063870" sldId="268"/>
            <ac:picMk id="7" creationId="{66FD747E-1CC0-4CFF-B2BF-DF403E6A233F}"/>
          </ac:picMkLst>
        </pc:picChg>
      </pc:sldChg>
      <pc:sldChg chg="addSp modSp mod">
        <pc:chgData name="marvin goinar" userId="ea14a4b079fb643b" providerId="LiveId" clId="{809273D1-1396-44D1-B49A-1DADDF6638C6}" dt="2022-03-08T16:28:55.103" v="4194" actId="20577"/>
        <pc:sldMkLst>
          <pc:docMk/>
          <pc:sldMk cId="1476315044" sldId="269"/>
        </pc:sldMkLst>
        <pc:spChg chg="mod">
          <ac:chgData name="marvin goinar" userId="ea14a4b079fb643b" providerId="LiveId" clId="{809273D1-1396-44D1-B49A-1DADDF6638C6}" dt="2022-03-08T09:23:37.377" v="3922" actId="20577"/>
          <ac:spMkLst>
            <pc:docMk/>
            <pc:sldMk cId="1476315044" sldId="269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8:55.103" v="4194" actId="20577"/>
          <ac:spMkLst>
            <pc:docMk/>
            <pc:sldMk cId="1476315044" sldId="269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4T13:43:46.041" v="378" actId="14100"/>
          <ac:spMkLst>
            <pc:docMk/>
            <pc:sldMk cId="1476315044" sldId="269"/>
            <ac:spMk id="5" creationId="{524B8669-E118-4163-B9A3-73ABA0AAE7A9}"/>
          </ac:spMkLst>
        </pc:spChg>
        <pc:spChg chg="mod">
          <ac:chgData name="marvin goinar" userId="ea14a4b079fb643b" providerId="LiveId" clId="{809273D1-1396-44D1-B49A-1DADDF6638C6}" dt="2022-03-08T09:23:29.921" v="3915" actId="20577"/>
          <ac:spMkLst>
            <pc:docMk/>
            <pc:sldMk cId="1476315044" sldId="269"/>
            <ac:spMk id="7" creationId="{BF306409-4891-4276-94E7-6E15FA2E0014}"/>
          </ac:spMkLst>
        </pc:spChg>
        <pc:picChg chg="add mod">
          <ac:chgData name="marvin goinar" userId="ea14a4b079fb643b" providerId="LiveId" clId="{809273D1-1396-44D1-B49A-1DADDF6638C6}" dt="2022-03-04T13:43:51.670" v="379" actId="1076"/>
          <ac:picMkLst>
            <pc:docMk/>
            <pc:sldMk cId="1476315044" sldId="269"/>
            <ac:picMk id="10" creationId="{25B26D84-6DFD-4E35-8021-0AFD77759470}"/>
          </ac:picMkLst>
        </pc:picChg>
      </pc:sldChg>
      <pc:sldChg chg="addSp modSp del mod">
        <pc:chgData name="marvin goinar" userId="ea14a4b079fb643b" providerId="LiveId" clId="{809273D1-1396-44D1-B49A-1DADDF6638C6}" dt="2022-03-07T16:40:40.369" v="3132" actId="47"/>
        <pc:sldMkLst>
          <pc:docMk/>
          <pc:sldMk cId="501475151" sldId="270"/>
        </pc:sldMkLst>
        <pc:spChg chg="mod">
          <ac:chgData name="marvin goinar" userId="ea14a4b079fb643b" providerId="LiveId" clId="{809273D1-1396-44D1-B49A-1DADDF6638C6}" dt="2022-03-04T13:47:09.572" v="399" actId="14100"/>
          <ac:spMkLst>
            <pc:docMk/>
            <pc:sldMk cId="501475151" sldId="270"/>
            <ac:spMk id="5" creationId="{E0BF63CD-3F6C-421D-A3BC-768EF5BF3F57}"/>
          </ac:spMkLst>
        </pc:spChg>
        <pc:spChg chg="mod">
          <ac:chgData name="marvin goinar" userId="ea14a4b079fb643b" providerId="LiveId" clId="{809273D1-1396-44D1-B49A-1DADDF6638C6}" dt="2022-03-07T15:03:09.664" v="2834" actId="20577"/>
          <ac:spMkLst>
            <pc:docMk/>
            <pc:sldMk cId="501475151" sldId="270"/>
            <ac:spMk id="19" creationId="{50D2F473-5C22-4CF4-A3E0-3B8ADCE52FF0}"/>
          </ac:spMkLst>
        </pc:spChg>
        <pc:spChg chg="mod">
          <ac:chgData name="marvin goinar" userId="ea14a4b079fb643b" providerId="LiveId" clId="{809273D1-1396-44D1-B49A-1DADDF6638C6}" dt="2022-03-07T15:04:34.383" v="2907" actId="20577"/>
          <ac:spMkLst>
            <pc:docMk/>
            <pc:sldMk cId="501475151" sldId="270"/>
            <ac:spMk id="21" creationId="{BE66F3F6-1FA8-4B42-B9A2-243855C824C4}"/>
          </ac:spMkLst>
        </pc:spChg>
        <pc:spChg chg="mod">
          <ac:chgData name="marvin goinar" userId="ea14a4b079fb643b" providerId="LiveId" clId="{809273D1-1396-44D1-B49A-1DADDF6638C6}" dt="2022-03-07T15:03:04.917" v="2833" actId="20577"/>
          <ac:spMkLst>
            <pc:docMk/>
            <pc:sldMk cId="501475151" sldId="270"/>
            <ac:spMk id="27" creationId="{518E3D86-398B-4ABE-9BF2-B50E62FFDED4}"/>
          </ac:spMkLst>
        </pc:spChg>
        <pc:spChg chg="mod">
          <ac:chgData name="marvin goinar" userId="ea14a4b079fb643b" providerId="LiveId" clId="{809273D1-1396-44D1-B49A-1DADDF6638C6}" dt="2022-03-07T15:04:52.484" v="2936" actId="20577"/>
          <ac:spMkLst>
            <pc:docMk/>
            <pc:sldMk cId="501475151" sldId="270"/>
            <ac:spMk id="29" creationId="{9D76962E-2D12-4F58-9DC7-0D69557AEFBA}"/>
          </ac:spMkLst>
        </pc:spChg>
        <pc:spChg chg="mod">
          <ac:chgData name="marvin goinar" userId="ea14a4b079fb643b" providerId="LiveId" clId="{809273D1-1396-44D1-B49A-1DADDF6638C6}" dt="2022-03-07T15:05:16.397" v="2964" actId="20577"/>
          <ac:spMkLst>
            <pc:docMk/>
            <pc:sldMk cId="501475151" sldId="270"/>
            <ac:spMk id="31" creationId="{DA89B1ED-8E7B-4DA1-9C0C-1792F8AA8BE0}"/>
          </ac:spMkLst>
        </pc:spChg>
        <pc:picChg chg="add mod">
          <ac:chgData name="marvin goinar" userId="ea14a4b079fb643b" providerId="LiveId" clId="{809273D1-1396-44D1-B49A-1DADDF6638C6}" dt="2022-03-04T13:44:17.982" v="383" actId="14100"/>
          <ac:picMkLst>
            <pc:docMk/>
            <pc:sldMk cId="501475151" sldId="270"/>
            <ac:picMk id="34" creationId="{5C0E9852-D731-4C55-AE72-853C0F94941E}"/>
          </ac:picMkLst>
        </pc:picChg>
      </pc:sldChg>
      <pc:sldChg chg="modSp new mod">
        <pc:chgData name="marvin goinar" userId="ea14a4b079fb643b" providerId="LiveId" clId="{809273D1-1396-44D1-B49A-1DADDF6638C6}" dt="2022-03-04T13:35:20.837" v="344" actId="20577"/>
        <pc:sldMkLst>
          <pc:docMk/>
          <pc:sldMk cId="1169047873" sldId="270"/>
        </pc:sldMkLst>
        <pc:spChg chg="mod">
          <ac:chgData name="marvin goinar" userId="ea14a4b079fb643b" providerId="LiveId" clId="{809273D1-1396-44D1-B49A-1DADDF6638C6}" dt="2022-03-04T13:35:20.837" v="344" actId="20577"/>
          <ac:spMkLst>
            <pc:docMk/>
            <pc:sldMk cId="1169047873" sldId="270"/>
            <ac:spMk id="7" creationId="{4FB2F20F-3031-449D-BCB3-B9CA5DD88DA1}"/>
          </ac:spMkLst>
        </pc:spChg>
      </pc:sldChg>
      <pc:sldChg chg="modSp mod">
        <pc:chgData name="marvin goinar" userId="ea14a4b079fb643b" providerId="LiveId" clId="{809273D1-1396-44D1-B49A-1DADDF6638C6}" dt="2022-03-04T13:35:08.216" v="325" actId="20577"/>
        <pc:sldMkLst>
          <pc:docMk/>
          <pc:sldMk cId="2208313436" sldId="271"/>
        </pc:sldMkLst>
        <pc:spChg chg="mod">
          <ac:chgData name="marvin goinar" userId="ea14a4b079fb643b" providerId="LiveId" clId="{809273D1-1396-44D1-B49A-1DADDF6638C6}" dt="2022-03-04T13:35:08.216" v="325" actId="20577"/>
          <ac:spMkLst>
            <pc:docMk/>
            <pc:sldMk cId="2208313436" sldId="271"/>
            <ac:spMk id="6" creationId="{AA6DE4EC-D80C-4246-84E5-1FA163D0ED01}"/>
          </ac:spMkLst>
        </pc:spChg>
      </pc:sldChg>
      <pc:sldChg chg="addSp delSp modSp del mod">
        <pc:chgData name="marvin goinar" userId="ea14a4b079fb643b" providerId="LiveId" clId="{809273D1-1396-44D1-B49A-1DADDF6638C6}" dt="2022-03-07T14:22:00.025" v="2041" actId="47"/>
        <pc:sldMkLst>
          <pc:docMk/>
          <pc:sldMk cId="2785576761" sldId="271"/>
        </pc:sldMkLst>
        <pc:spChg chg="mod">
          <ac:chgData name="marvin goinar" userId="ea14a4b079fb643b" providerId="LiveId" clId="{809273D1-1396-44D1-B49A-1DADDF6638C6}" dt="2022-03-04T13:50:37.553" v="461" actId="14100"/>
          <ac:spMkLst>
            <pc:docMk/>
            <pc:sldMk cId="2785576761" sldId="271"/>
            <ac:spMk id="5" creationId="{524B8669-E118-4163-B9A3-73ABA0AAE7A9}"/>
          </ac:spMkLst>
        </pc:spChg>
        <pc:spChg chg="del">
          <ac:chgData name="marvin goinar" userId="ea14a4b079fb643b" providerId="LiveId" clId="{809273D1-1396-44D1-B49A-1DADDF6638C6}" dt="2022-03-04T13:50:29.851" v="458" actId="478"/>
          <ac:spMkLst>
            <pc:docMk/>
            <pc:sldMk cId="2785576761" sldId="271"/>
            <ac:spMk id="6" creationId="{1D593ECB-A480-4472-B288-D2ACB9EF1A26}"/>
          </ac:spMkLst>
        </pc:spChg>
        <pc:picChg chg="add del mod">
          <ac:chgData name="marvin goinar" userId="ea14a4b079fb643b" providerId="LiveId" clId="{809273D1-1396-44D1-B49A-1DADDF6638C6}" dt="2022-03-04T13:50:30.789" v="459" actId="478"/>
          <ac:picMkLst>
            <pc:docMk/>
            <pc:sldMk cId="2785576761" sldId="271"/>
            <ac:picMk id="8" creationId="{2E1B78B5-EAFE-46F7-A6CE-7971DB4577CF}"/>
          </ac:picMkLst>
        </pc:picChg>
        <pc:picChg chg="add mod">
          <ac:chgData name="marvin goinar" userId="ea14a4b079fb643b" providerId="LiveId" clId="{809273D1-1396-44D1-B49A-1DADDF6638C6}" dt="2022-03-04T13:50:34.386" v="460"/>
          <ac:picMkLst>
            <pc:docMk/>
            <pc:sldMk cId="2785576761" sldId="271"/>
            <ac:picMk id="9" creationId="{07CB176E-DBD0-4344-A5C4-41DFEF187940}"/>
          </ac:picMkLst>
        </pc:picChg>
      </pc:sldChg>
      <pc:sldChg chg="addSp delSp modSp mod modNotesTx">
        <pc:chgData name="marvin goinar" userId="ea14a4b079fb643b" providerId="LiveId" clId="{809273D1-1396-44D1-B49A-1DADDF6638C6}" dt="2022-03-08T16:29:32.013" v="4204"/>
        <pc:sldMkLst>
          <pc:docMk/>
          <pc:sldMk cId="69028680" sldId="272"/>
        </pc:sldMkLst>
        <pc:spChg chg="mod">
          <ac:chgData name="marvin goinar" userId="ea14a4b079fb643b" providerId="LiveId" clId="{809273D1-1396-44D1-B49A-1DADDF6638C6}" dt="2022-03-06T11:11:51.425" v="843" actId="20577"/>
          <ac:spMkLst>
            <pc:docMk/>
            <pc:sldMk cId="69028680" sldId="272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32.013" v="4204"/>
          <ac:spMkLst>
            <pc:docMk/>
            <pc:sldMk cId="69028680" sldId="272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4T13:45:56.603" v="396" actId="14100"/>
          <ac:spMkLst>
            <pc:docMk/>
            <pc:sldMk cId="69028680" sldId="272"/>
            <ac:spMk id="5" creationId="{524B8669-E118-4163-B9A3-73ABA0AAE7A9}"/>
          </ac:spMkLst>
        </pc:spChg>
        <pc:spChg chg="add del mod">
          <ac:chgData name="marvin goinar" userId="ea14a4b079fb643b" providerId="LiveId" clId="{809273D1-1396-44D1-B49A-1DADDF6638C6}" dt="2022-03-06T11:09:09.547" v="640"/>
          <ac:spMkLst>
            <pc:docMk/>
            <pc:sldMk cId="69028680" sldId="272"/>
            <ac:spMk id="6" creationId="{F3AE7580-09E5-4C34-955E-44D7F3FA3B1A}"/>
          </ac:spMkLst>
        </pc:spChg>
        <pc:spChg chg="del mod">
          <ac:chgData name="marvin goinar" userId="ea14a4b079fb643b" providerId="LiveId" clId="{809273D1-1396-44D1-B49A-1DADDF6638C6}" dt="2022-03-06T11:08:54.096" v="631" actId="478"/>
          <ac:spMkLst>
            <pc:docMk/>
            <pc:sldMk cId="69028680" sldId="272"/>
            <ac:spMk id="7" creationId="{BF306409-4891-4276-94E7-6E15FA2E0014}"/>
          </ac:spMkLst>
        </pc:spChg>
        <pc:spChg chg="add del mod">
          <ac:chgData name="marvin goinar" userId="ea14a4b079fb643b" providerId="LiveId" clId="{809273D1-1396-44D1-B49A-1DADDF6638C6}" dt="2022-03-06T11:09:18.841" v="642" actId="478"/>
          <ac:spMkLst>
            <pc:docMk/>
            <pc:sldMk cId="69028680" sldId="272"/>
            <ac:spMk id="9" creationId="{615486F0-FA82-49EA-ACC6-76A4718017C0}"/>
          </ac:spMkLst>
        </pc:spChg>
        <pc:spChg chg="add mod">
          <ac:chgData name="marvin goinar" userId="ea14a4b079fb643b" providerId="LiveId" clId="{809273D1-1396-44D1-B49A-1DADDF6638C6}" dt="2022-03-06T11:59:55.557" v="1868" actId="313"/>
          <ac:spMkLst>
            <pc:docMk/>
            <pc:sldMk cId="69028680" sldId="272"/>
            <ac:spMk id="10" creationId="{D4C644E7-EEDF-4DB6-86E5-8B8C5501E876}"/>
          </ac:spMkLst>
        </pc:spChg>
        <pc:picChg chg="add mod">
          <ac:chgData name="marvin goinar" userId="ea14a4b079fb643b" providerId="LiveId" clId="{809273D1-1396-44D1-B49A-1DADDF6638C6}" dt="2022-03-04T13:45:54.166" v="395"/>
          <ac:picMkLst>
            <pc:docMk/>
            <pc:sldMk cId="69028680" sldId="272"/>
            <ac:picMk id="8" creationId="{611027EE-D65F-446A-845C-6F942DF76601}"/>
          </ac:picMkLst>
        </pc:picChg>
      </pc:sldChg>
      <pc:sldChg chg="addSp modSp mod">
        <pc:chgData name="marvin goinar" userId="ea14a4b079fb643b" providerId="LiveId" clId="{809273D1-1396-44D1-B49A-1DADDF6638C6}" dt="2022-03-08T16:29:20.100" v="4200"/>
        <pc:sldMkLst>
          <pc:docMk/>
          <pc:sldMk cId="626188009" sldId="273"/>
        </pc:sldMkLst>
        <pc:spChg chg="mod">
          <ac:chgData name="marvin goinar" userId="ea14a4b079fb643b" providerId="LiveId" clId="{809273D1-1396-44D1-B49A-1DADDF6638C6}" dt="2022-03-08T16:25:02.712" v="4183" actId="20577"/>
          <ac:spMkLst>
            <pc:docMk/>
            <pc:sldMk cId="626188009" sldId="273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20.100" v="4200"/>
          <ac:spMkLst>
            <pc:docMk/>
            <pc:sldMk cId="626188009" sldId="273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4T13:45:52.106" v="394" actId="14100"/>
          <ac:spMkLst>
            <pc:docMk/>
            <pc:sldMk cId="626188009" sldId="273"/>
            <ac:spMk id="5" creationId="{524B8669-E118-4163-B9A3-73ABA0AAE7A9}"/>
          </ac:spMkLst>
        </pc:spChg>
        <pc:spChg chg="mod">
          <ac:chgData name="marvin goinar" userId="ea14a4b079fb643b" providerId="LiveId" clId="{809273D1-1396-44D1-B49A-1DADDF6638C6}" dt="2022-03-08T13:40:07.728" v="4164" actId="255"/>
          <ac:spMkLst>
            <pc:docMk/>
            <pc:sldMk cId="626188009" sldId="273"/>
            <ac:spMk id="7" creationId="{BF306409-4891-4276-94E7-6E15FA2E0014}"/>
          </ac:spMkLst>
        </pc:spChg>
        <pc:picChg chg="add mod">
          <ac:chgData name="marvin goinar" userId="ea14a4b079fb643b" providerId="LiveId" clId="{809273D1-1396-44D1-B49A-1DADDF6638C6}" dt="2022-03-04T13:45:49.948" v="393"/>
          <ac:picMkLst>
            <pc:docMk/>
            <pc:sldMk cId="626188009" sldId="273"/>
            <ac:picMk id="8" creationId="{EEC07B46-9753-42B3-B589-1554EFABF944}"/>
          </ac:picMkLst>
        </pc:picChg>
      </pc:sldChg>
      <pc:sldChg chg="modSp mod">
        <pc:chgData name="marvin goinar" userId="ea14a4b079fb643b" providerId="LiveId" clId="{809273D1-1396-44D1-B49A-1DADDF6638C6}" dt="2022-03-08T16:30:21.938" v="4222"/>
        <pc:sldMkLst>
          <pc:docMk/>
          <pc:sldMk cId="2727457446" sldId="274"/>
        </pc:sldMkLst>
        <pc:spChg chg="mod">
          <ac:chgData name="marvin goinar" userId="ea14a4b079fb643b" providerId="LiveId" clId="{809273D1-1396-44D1-B49A-1DADDF6638C6}" dt="2022-03-08T16:30:21.938" v="4222"/>
          <ac:spMkLst>
            <pc:docMk/>
            <pc:sldMk cId="2727457446" sldId="274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8T08:39:38.888" v="3858" actId="20577"/>
          <ac:spMkLst>
            <pc:docMk/>
            <pc:sldMk cId="2727457446" sldId="274"/>
            <ac:spMk id="5" creationId="{524B8669-E118-4163-B9A3-73ABA0AAE7A9}"/>
          </ac:spMkLst>
        </pc:spChg>
        <pc:spChg chg="mod">
          <ac:chgData name="marvin goinar" userId="ea14a4b079fb643b" providerId="LiveId" clId="{809273D1-1396-44D1-B49A-1DADDF6638C6}" dt="2022-03-08T08:39:14.700" v="3850" actId="20577"/>
          <ac:spMkLst>
            <pc:docMk/>
            <pc:sldMk cId="2727457446" sldId="274"/>
            <ac:spMk id="7" creationId="{BF306409-4891-4276-94E7-6E15FA2E0014}"/>
          </ac:spMkLst>
        </pc:spChg>
      </pc:sldChg>
      <pc:sldChg chg="addSp delSp modSp add mod ord setBg">
        <pc:chgData name="marvin goinar" userId="ea14a4b079fb643b" providerId="LiveId" clId="{809273D1-1396-44D1-B49A-1DADDF6638C6}" dt="2022-03-05T10:30:50.033" v="590"/>
        <pc:sldMkLst>
          <pc:docMk/>
          <pc:sldMk cId="1930217384" sldId="275"/>
        </pc:sldMkLst>
        <pc:spChg chg="del">
          <ac:chgData name="marvin goinar" userId="ea14a4b079fb643b" providerId="LiveId" clId="{809273D1-1396-44D1-B49A-1DADDF6638C6}" dt="2022-03-04T13:48:20.184" v="413" actId="478"/>
          <ac:spMkLst>
            <pc:docMk/>
            <pc:sldMk cId="1930217384" sldId="275"/>
            <ac:spMk id="2" creationId="{FD08D7A8-199F-4A09-9D21-2D02FD91B882}"/>
          </ac:spMkLst>
        </pc:spChg>
        <pc:spChg chg="del mod">
          <ac:chgData name="marvin goinar" userId="ea14a4b079fb643b" providerId="LiveId" clId="{809273D1-1396-44D1-B49A-1DADDF6638C6}" dt="2022-03-04T13:48:26.110" v="416" actId="478"/>
          <ac:spMkLst>
            <pc:docMk/>
            <pc:sldMk cId="1930217384" sldId="275"/>
            <ac:spMk id="5" creationId="{524B8669-E118-4163-B9A3-73ABA0AAE7A9}"/>
          </ac:spMkLst>
        </pc:spChg>
        <pc:spChg chg="del">
          <ac:chgData name="marvin goinar" userId="ea14a4b079fb643b" providerId="LiveId" clId="{809273D1-1396-44D1-B49A-1DADDF6638C6}" dt="2022-03-04T13:48:30.643" v="418" actId="478"/>
          <ac:spMkLst>
            <pc:docMk/>
            <pc:sldMk cId="1930217384" sldId="275"/>
            <ac:spMk id="6" creationId="{1D593ECB-A480-4472-B288-D2ACB9EF1A26}"/>
          </ac:spMkLst>
        </pc:spChg>
        <pc:spChg chg="del">
          <ac:chgData name="marvin goinar" userId="ea14a4b079fb643b" providerId="LiveId" clId="{809273D1-1396-44D1-B49A-1DADDF6638C6}" dt="2022-03-04T13:48:22.287" v="414" actId="478"/>
          <ac:spMkLst>
            <pc:docMk/>
            <pc:sldMk cId="1930217384" sldId="275"/>
            <ac:spMk id="7" creationId="{BF306409-4891-4276-94E7-6E15FA2E0014}"/>
          </ac:spMkLst>
        </pc:spChg>
        <pc:spChg chg="add del mod">
          <ac:chgData name="marvin goinar" userId="ea14a4b079fb643b" providerId="LiveId" clId="{809273D1-1396-44D1-B49A-1DADDF6638C6}" dt="2022-03-04T13:48:24.742" v="415" actId="478"/>
          <ac:spMkLst>
            <pc:docMk/>
            <pc:sldMk cId="1930217384" sldId="275"/>
            <ac:spMk id="10" creationId="{2E906C1B-ACDC-4888-8B98-069445470E5C}"/>
          </ac:spMkLst>
        </pc:spChg>
        <pc:spChg chg="add del mod">
          <ac:chgData name="marvin goinar" userId="ea14a4b079fb643b" providerId="LiveId" clId="{809273D1-1396-44D1-B49A-1DADDF6638C6}" dt="2022-03-04T13:48:28.428" v="417" actId="478"/>
          <ac:spMkLst>
            <pc:docMk/>
            <pc:sldMk cId="1930217384" sldId="275"/>
            <ac:spMk id="12" creationId="{512F816A-D3A6-4FD4-A217-EED14F2AAC18}"/>
          </ac:spMkLst>
        </pc:spChg>
        <pc:spChg chg="add mod">
          <ac:chgData name="marvin goinar" userId="ea14a4b079fb643b" providerId="LiveId" clId="{809273D1-1396-44D1-B49A-1DADDF6638C6}" dt="2022-03-04T13:49:51.111" v="440" actId="1076"/>
          <ac:spMkLst>
            <pc:docMk/>
            <pc:sldMk cId="1930217384" sldId="275"/>
            <ac:spMk id="13" creationId="{1321E1FC-9EF4-462E-BFA4-E278D2D74374}"/>
          </ac:spMkLst>
        </pc:spChg>
        <pc:picChg chg="del">
          <ac:chgData name="marvin goinar" userId="ea14a4b079fb643b" providerId="LiveId" clId="{809273D1-1396-44D1-B49A-1DADDF6638C6}" dt="2022-03-04T13:48:30.643" v="418" actId="478"/>
          <ac:picMkLst>
            <pc:docMk/>
            <pc:sldMk cId="1930217384" sldId="275"/>
            <ac:picMk id="8" creationId="{2E1B78B5-EAFE-46F7-A6CE-7971DB4577CF}"/>
          </ac:picMkLst>
        </pc:picChg>
        <pc:picChg chg="add mod">
          <ac:chgData name="marvin goinar" userId="ea14a4b079fb643b" providerId="LiveId" clId="{809273D1-1396-44D1-B49A-1DADDF6638C6}" dt="2022-03-04T13:50:08.426" v="445" actId="207"/>
          <ac:picMkLst>
            <pc:docMk/>
            <pc:sldMk cId="1930217384" sldId="275"/>
            <ac:picMk id="14" creationId="{D2012181-A04F-4B61-A656-E9A9CAD280CC}"/>
          </ac:picMkLst>
        </pc:picChg>
      </pc:sldChg>
      <pc:sldChg chg="add del">
        <pc:chgData name="marvin goinar" userId="ea14a4b079fb643b" providerId="LiveId" clId="{809273D1-1396-44D1-B49A-1DADDF6638C6}" dt="2022-03-04T13:47:47.908" v="401" actId="47"/>
        <pc:sldMkLst>
          <pc:docMk/>
          <pc:sldMk cId="2451978844" sldId="275"/>
        </pc:sldMkLst>
      </pc:sldChg>
      <pc:sldChg chg="modSp mod">
        <pc:chgData name="marvin goinar" userId="ea14a4b079fb643b" providerId="LiveId" clId="{809273D1-1396-44D1-B49A-1DADDF6638C6}" dt="2022-03-08T16:29:08.618" v="4197"/>
        <pc:sldMkLst>
          <pc:docMk/>
          <pc:sldMk cId="4171313041" sldId="276"/>
        </pc:sldMkLst>
        <pc:spChg chg="mod">
          <ac:chgData name="marvin goinar" userId="ea14a4b079fb643b" providerId="LiveId" clId="{809273D1-1396-44D1-B49A-1DADDF6638C6}" dt="2022-03-08T16:29:08.618" v="4197"/>
          <ac:spMkLst>
            <pc:docMk/>
            <pc:sldMk cId="4171313041" sldId="276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8T13:39:48.676" v="4163" actId="20577"/>
          <ac:spMkLst>
            <pc:docMk/>
            <pc:sldMk cId="4171313041" sldId="276"/>
            <ac:spMk id="7" creationId="{BF306409-4891-4276-94E7-6E15FA2E0014}"/>
          </ac:spMkLst>
        </pc:spChg>
      </pc:sldChg>
      <pc:sldChg chg="modSp mod">
        <pc:chgData name="marvin goinar" userId="ea14a4b079fb643b" providerId="LiveId" clId="{809273D1-1396-44D1-B49A-1DADDF6638C6}" dt="2022-03-08T16:29:17.373" v="4199"/>
        <pc:sldMkLst>
          <pc:docMk/>
          <pc:sldMk cId="3023018481" sldId="280"/>
        </pc:sldMkLst>
        <pc:spChg chg="mod">
          <ac:chgData name="marvin goinar" userId="ea14a4b079fb643b" providerId="LiveId" clId="{809273D1-1396-44D1-B49A-1DADDF6638C6}" dt="2022-03-08T16:29:17.373" v="4199"/>
          <ac:spMkLst>
            <pc:docMk/>
            <pc:sldMk cId="3023018481" sldId="280"/>
            <ac:spMk id="4" creationId="{281BC022-A10D-4285-8519-86A4E394E118}"/>
          </ac:spMkLst>
        </pc:spChg>
      </pc:sldChg>
      <pc:sldChg chg="modSp mod">
        <pc:chgData name="marvin goinar" userId="ea14a4b079fb643b" providerId="LiveId" clId="{809273D1-1396-44D1-B49A-1DADDF6638C6}" dt="2022-03-08T16:30:19.176" v="4221"/>
        <pc:sldMkLst>
          <pc:docMk/>
          <pc:sldMk cId="2779074587" sldId="282"/>
        </pc:sldMkLst>
        <pc:spChg chg="mod">
          <ac:chgData name="marvin goinar" userId="ea14a4b079fb643b" providerId="LiveId" clId="{809273D1-1396-44D1-B49A-1DADDF6638C6}" dt="2022-03-08T16:30:19.176" v="4221"/>
          <ac:spMkLst>
            <pc:docMk/>
            <pc:sldMk cId="2779074587" sldId="282"/>
            <ac:spMk id="4" creationId="{281BC022-A10D-4285-8519-86A4E394E118}"/>
          </ac:spMkLst>
        </pc:spChg>
      </pc:sldChg>
      <pc:sldChg chg="addSp modSp add mod modNotesTx">
        <pc:chgData name="marvin goinar" userId="ea14a4b079fb643b" providerId="LiveId" clId="{809273D1-1396-44D1-B49A-1DADDF6638C6}" dt="2022-03-08T16:29:35.572" v="4205"/>
        <pc:sldMkLst>
          <pc:docMk/>
          <pc:sldMk cId="1974238209" sldId="286"/>
        </pc:sldMkLst>
        <pc:spChg chg="mod">
          <ac:chgData name="marvin goinar" userId="ea14a4b079fb643b" providerId="LiveId" clId="{809273D1-1396-44D1-B49A-1DADDF6638C6}" dt="2022-03-06T11:12:45.679" v="866" actId="20577"/>
          <ac:spMkLst>
            <pc:docMk/>
            <pc:sldMk cId="1974238209" sldId="286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35.572" v="4205"/>
          <ac:spMkLst>
            <pc:docMk/>
            <pc:sldMk cId="1974238209" sldId="286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6T11:14:45.022" v="929" actId="1076"/>
          <ac:spMkLst>
            <pc:docMk/>
            <pc:sldMk cId="1974238209" sldId="286"/>
            <ac:spMk id="10" creationId="{D4C644E7-EEDF-4DB6-86E5-8B8C5501E876}"/>
          </ac:spMkLst>
        </pc:spChg>
        <pc:picChg chg="add mod">
          <ac:chgData name="marvin goinar" userId="ea14a4b079fb643b" providerId="LiveId" clId="{809273D1-1396-44D1-B49A-1DADDF6638C6}" dt="2022-03-06T11:14:48.124" v="930" actId="1076"/>
          <ac:picMkLst>
            <pc:docMk/>
            <pc:sldMk cId="1974238209" sldId="286"/>
            <ac:picMk id="7" creationId="{04A4645D-570C-4737-97F1-35A03FB250B7}"/>
          </ac:picMkLst>
        </pc:picChg>
      </pc:sldChg>
      <pc:sldChg chg="new del">
        <pc:chgData name="marvin goinar" userId="ea14a4b079fb643b" providerId="LiveId" clId="{809273D1-1396-44D1-B49A-1DADDF6638C6}" dt="2022-03-06T11:11:27.423" v="815" actId="47"/>
        <pc:sldMkLst>
          <pc:docMk/>
          <pc:sldMk cId="2862810844" sldId="286"/>
        </pc:sldMkLst>
      </pc:sldChg>
      <pc:sldChg chg="addSp delSp modSp add mod modNotesTx">
        <pc:chgData name="marvin goinar" userId="ea14a4b079fb643b" providerId="LiveId" clId="{809273D1-1396-44D1-B49A-1DADDF6638C6}" dt="2022-03-08T16:29:38.055" v="4206"/>
        <pc:sldMkLst>
          <pc:docMk/>
          <pc:sldMk cId="2811593004" sldId="287"/>
        </pc:sldMkLst>
        <pc:spChg chg="mod">
          <ac:chgData name="marvin goinar" userId="ea14a4b079fb643b" providerId="LiveId" clId="{809273D1-1396-44D1-B49A-1DADDF6638C6}" dt="2022-03-08T16:29:38.055" v="4206"/>
          <ac:spMkLst>
            <pc:docMk/>
            <pc:sldMk cId="2811593004" sldId="287"/>
            <ac:spMk id="4" creationId="{281BC022-A10D-4285-8519-86A4E394E118}"/>
          </ac:spMkLst>
        </pc:spChg>
        <pc:spChg chg="del">
          <ac:chgData name="marvin goinar" userId="ea14a4b079fb643b" providerId="LiveId" clId="{809273D1-1396-44D1-B49A-1DADDF6638C6}" dt="2022-03-06T11:17:02.349" v="937" actId="478"/>
          <ac:spMkLst>
            <pc:docMk/>
            <pc:sldMk cId="2811593004" sldId="287"/>
            <ac:spMk id="10" creationId="{D4C644E7-EEDF-4DB6-86E5-8B8C5501E876}"/>
          </ac:spMkLst>
        </pc:spChg>
        <pc:spChg chg="add del mod">
          <ac:chgData name="marvin goinar" userId="ea14a4b079fb643b" providerId="LiveId" clId="{809273D1-1396-44D1-B49A-1DADDF6638C6}" dt="2022-03-06T11:17:04.655" v="938" actId="478"/>
          <ac:spMkLst>
            <pc:docMk/>
            <pc:sldMk cId="2811593004" sldId="287"/>
            <ac:spMk id="12" creationId="{7AFDB3E5-B97C-4615-B660-7A1EE5B30B57}"/>
          </ac:spMkLst>
        </pc:spChg>
        <pc:picChg chg="del">
          <ac:chgData name="marvin goinar" userId="ea14a4b079fb643b" providerId="LiveId" clId="{809273D1-1396-44D1-B49A-1DADDF6638C6}" dt="2022-03-06T11:15:02.502" v="932" actId="478"/>
          <ac:picMkLst>
            <pc:docMk/>
            <pc:sldMk cId="2811593004" sldId="287"/>
            <ac:picMk id="7" creationId="{04A4645D-570C-4737-97F1-35A03FB250B7}"/>
          </ac:picMkLst>
        </pc:picChg>
        <pc:picChg chg="add mod">
          <ac:chgData name="marvin goinar" userId="ea14a4b079fb643b" providerId="LiveId" clId="{809273D1-1396-44D1-B49A-1DADDF6638C6}" dt="2022-03-06T11:17:07.640" v="939" actId="1076"/>
          <ac:picMkLst>
            <pc:docMk/>
            <pc:sldMk cId="2811593004" sldId="287"/>
            <ac:picMk id="9" creationId="{86C305AA-11D1-4EAE-8C0E-3E4929CA8703}"/>
          </ac:picMkLst>
        </pc:picChg>
        <pc:picChg chg="add mod">
          <ac:chgData name="marvin goinar" userId="ea14a4b079fb643b" providerId="LiveId" clId="{809273D1-1396-44D1-B49A-1DADDF6638C6}" dt="2022-03-06T11:17:39.319" v="941" actId="1076"/>
          <ac:picMkLst>
            <pc:docMk/>
            <pc:sldMk cId="2811593004" sldId="287"/>
            <ac:picMk id="14" creationId="{5A48FBFC-ADCE-43EF-9AB1-7F985ECE1498}"/>
          </ac:picMkLst>
        </pc:picChg>
      </pc:sldChg>
      <pc:sldChg chg="addSp delSp modSp add mod ord modNotesTx">
        <pc:chgData name="marvin goinar" userId="ea14a4b079fb643b" providerId="LiveId" clId="{809273D1-1396-44D1-B49A-1DADDF6638C6}" dt="2022-03-08T16:29:41.171" v="4207"/>
        <pc:sldMkLst>
          <pc:docMk/>
          <pc:sldMk cId="3825299895" sldId="288"/>
        </pc:sldMkLst>
        <pc:spChg chg="mod">
          <ac:chgData name="marvin goinar" userId="ea14a4b079fb643b" providerId="LiveId" clId="{809273D1-1396-44D1-B49A-1DADDF6638C6}" dt="2022-03-06T11:20:42.153" v="984" actId="20577"/>
          <ac:spMkLst>
            <pc:docMk/>
            <pc:sldMk cId="3825299895" sldId="288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41.171" v="4207"/>
          <ac:spMkLst>
            <pc:docMk/>
            <pc:sldMk cId="3825299895" sldId="288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6T11:24:33.813" v="1034" actId="14100"/>
          <ac:spMkLst>
            <pc:docMk/>
            <pc:sldMk cId="3825299895" sldId="288"/>
            <ac:spMk id="10" creationId="{D4C644E7-EEDF-4DB6-86E5-8B8C5501E876}"/>
          </ac:spMkLst>
        </pc:spChg>
        <pc:picChg chg="del">
          <ac:chgData name="marvin goinar" userId="ea14a4b079fb643b" providerId="LiveId" clId="{809273D1-1396-44D1-B49A-1DADDF6638C6}" dt="2022-03-06T11:20:26.230" v="945" actId="478"/>
          <ac:picMkLst>
            <pc:docMk/>
            <pc:sldMk cId="3825299895" sldId="288"/>
            <ac:picMk id="7" creationId="{04A4645D-570C-4737-97F1-35A03FB250B7}"/>
          </ac:picMkLst>
        </pc:picChg>
        <pc:picChg chg="add mod">
          <ac:chgData name="marvin goinar" userId="ea14a4b079fb643b" providerId="LiveId" clId="{809273D1-1396-44D1-B49A-1DADDF6638C6}" dt="2022-03-08T10:40:23.607" v="4143" actId="1076"/>
          <ac:picMkLst>
            <pc:docMk/>
            <pc:sldMk cId="3825299895" sldId="288"/>
            <ac:picMk id="7" creationId="{9FF440D5-9B80-467E-949B-495E293D30D9}"/>
          </ac:picMkLst>
        </pc:picChg>
        <pc:picChg chg="add mod">
          <ac:chgData name="marvin goinar" userId="ea14a4b079fb643b" providerId="LiveId" clId="{809273D1-1396-44D1-B49A-1DADDF6638C6}" dt="2022-03-06T11:22:22.002" v="991" actId="1076"/>
          <ac:picMkLst>
            <pc:docMk/>
            <pc:sldMk cId="3825299895" sldId="288"/>
            <ac:picMk id="9" creationId="{04A00371-848F-4292-97E4-9F4665C9A8C6}"/>
          </ac:picMkLst>
        </pc:picChg>
        <pc:picChg chg="add del mod">
          <ac:chgData name="marvin goinar" userId="ea14a4b079fb643b" providerId="LiveId" clId="{809273D1-1396-44D1-B49A-1DADDF6638C6}" dt="2022-03-08T10:40:11.374" v="4138" actId="478"/>
          <ac:picMkLst>
            <pc:docMk/>
            <pc:sldMk cId="3825299895" sldId="288"/>
            <ac:picMk id="12" creationId="{7E581633-4C2D-4AB3-B291-88F1411B18E4}"/>
          </ac:picMkLst>
        </pc:picChg>
        <pc:picChg chg="add mod">
          <ac:chgData name="marvin goinar" userId="ea14a4b079fb643b" providerId="LiveId" clId="{809273D1-1396-44D1-B49A-1DADDF6638C6}" dt="2022-03-06T11:24:07.133" v="995" actId="1076"/>
          <ac:picMkLst>
            <pc:docMk/>
            <pc:sldMk cId="3825299895" sldId="288"/>
            <ac:picMk id="14" creationId="{6BFB0841-71FC-40D4-BC40-0D8C79C5C20A}"/>
          </ac:picMkLst>
        </pc:picChg>
      </pc:sldChg>
      <pc:sldChg chg="addSp delSp modSp add mod modNotesTx">
        <pc:chgData name="marvin goinar" userId="ea14a4b079fb643b" providerId="LiveId" clId="{809273D1-1396-44D1-B49A-1DADDF6638C6}" dt="2022-03-08T16:29:43.741" v="4208"/>
        <pc:sldMkLst>
          <pc:docMk/>
          <pc:sldMk cId="499926339" sldId="289"/>
        </pc:sldMkLst>
        <pc:spChg chg="mod">
          <ac:chgData name="marvin goinar" userId="ea14a4b079fb643b" providerId="LiveId" clId="{809273D1-1396-44D1-B49A-1DADDF6638C6}" dt="2022-03-06T11:24:54.502" v="1082" actId="20577"/>
          <ac:spMkLst>
            <pc:docMk/>
            <pc:sldMk cId="499926339" sldId="289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43.741" v="4208"/>
          <ac:spMkLst>
            <pc:docMk/>
            <pc:sldMk cId="499926339" sldId="289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6T11:31:39.622" v="1165" actId="20577"/>
          <ac:spMkLst>
            <pc:docMk/>
            <pc:sldMk cId="499926339" sldId="289"/>
            <ac:spMk id="10" creationId="{D4C644E7-EEDF-4DB6-86E5-8B8C5501E876}"/>
          </ac:spMkLst>
        </pc:spChg>
        <pc:picChg chg="add mod">
          <ac:chgData name="marvin goinar" userId="ea14a4b079fb643b" providerId="LiveId" clId="{809273D1-1396-44D1-B49A-1DADDF6638C6}" dt="2022-03-06T11:31:19.313" v="1089" actId="1076"/>
          <ac:picMkLst>
            <pc:docMk/>
            <pc:sldMk cId="499926339" sldId="289"/>
            <ac:picMk id="7" creationId="{0E4240BC-3F5F-48D1-B69D-A9F9A8BFEA9E}"/>
          </ac:picMkLst>
        </pc:picChg>
        <pc:picChg chg="del">
          <ac:chgData name="marvin goinar" userId="ea14a4b079fb643b" providerId="LiveId" clId="{809273D1-1396-44D1-B49A-1DADDF6638C6}" dt="2022-03-06T11:24:56.742" v="1083" actId="478"/>
          <ac:picMkLst>
            <pc:docMk/>
            <pc:sldMk cId="499926339" sldId="289"/>
            <ac:picMk id="9" creationId="{04A00371-848F-4292-97E4-9F4665C9A8C6}"/>
          </ac:picMkLst>
        </pc:picChg>
        <pc:picChg chg="del">
          <ac:chgData name="marvin goinar" userId="ea14a4b079fb643b" providerId="LiveId" clId="{809273D1-1396-44D1-B49A-1DADDF6638C6}" dt="2022-03-06T11:24:57.273" v="1084" actId="478"/>
          <ac:picMkLst>
            <pc:docMk/>
            <pc:sldMk cId="499926339" sldId="289"/>
            <ac:picMk id="12" creationId="{7E581633-4C2D-4AB3-B291-88F1411B18E4}"/>
          </ac:picMkLst>
        </pc:picChg>
        <pc:picChg chg="del">
          <ac:chgData name="marvin goinar" userId="ea14a4b079fb643b" providerId="LiveId" clId="{809273D1-1396-44D1-B49A-1DADDF6638C6}" dt="2022-03-06T11:24:57.824" v="1085" actId="478"/>
          <ac:picMkLst>
            <pc:docMk/>
            <pc:sldMk cId="499926339" sldId="289"/>
            <ac:picMk id="14" creationId="{6BFB0841-71FC-40D4-BC40-0D8C79C5C20A}"/>
          </ac:picMkLst>
        </pc:picChg>
      </pc:sldChg>
      <pc:sldChg chg="addSp delSp modSp add mod modNotesTx">
        <pc:chgData name="marvin goinar" userId="ea14a4b079fb643b" providerId="LiveId" clId="{809273D1-1396-44D1-B49A-1DADDF6638C6}" dt="2022-03-08T16:29:46.132" v="4209"/>
        <pc:sldMkLst>
          <pc:docMk/>
          <pc:sldMk cId="1679138299" sldId="290"/>
        </pc:sldMkLst>
        <pc:spChg chg="mod">
          <ac:chgData name="marvin goinar" userId="ea14a4b079fb643b" providerId="LiveId" clId="{809273D1-1396-44D1-B49A-1DADDF6638C6}" dt="2022-03-06T11:33:20.800" v="1195" actId="20577"/>
          <ac:spMkLst>
            <pc:docMk/>
            <pc:sldMk cId="1679138299" sldId="290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46.132" v="4209"/>
          <ac:spMkLst>
            <pc:docMk/>
            <pc:sldMk cId="1679138299" sldId="290"/>
            <ac:spMk id="4" creationId="{281BC022-A10D-4285-8519-86A4E394E118}"/>
          </ac:spMkLst>
        </pc:spChg>
        <pc:spChg chg="add del mod">
          <ac:chgData name="marvin goinar" userId="ea14a4b079fb643b" providerId="LiveId" clId="{809273D1-1396-44D1-B49A-1DADDF6638C6}" dt="2022-03-08T10:18:12.880" v="3923" actId="478"/>
          <ac:spMkLst>
            <pc:docMk/>
            <pc:sldMk cId="1679138299" sldId="290"/>
            <ac:spMk id="6" creationId="{681A9398-6DD5-406B-8FE8-EE519468A973}"/>
          </ac:spMkLst>
        </pc:spChg>
        <pc:spChg chg="mod">
          <ac:chgData name="marvin goinar" userId="ea14a4b079fb643b" providerId="LiveId" clId="{809273D1-1396-44D1-B49A-1DADDF6638C6}" dt="2022-03-08T10:26:39.430" v="4137" actId="20577"/>
          <ac:spMkLst>
            <pc:docMk/>
            <pc:sldMk cId="1679138299" sldId="290"/>
            <ac:spMk id="10" creationId="{D4C644E7-EEDF-4DB6-86E5-8B8C5501E876}"/>
          </ac:spMkLst>
        </pc:spChg>
        <pc:picChg chg="del">
          <ac:chgData name="marvin goinar" userId="ea14a4b079fb643b" providerId="LiveId" clId="{809273D1-1396-44D1-B49A-1DADDF6638C6}" dt="2022-03-06T11:33:22.846" v="1196" actId="478"/>
          <ac:picMkLst>
            <pc:docMk/>
            <pc:sldMk cId="1679138299" sldId="290"/>
            <ac:picMk id="7" creationId="{0E4240BC-3F5F-48D1-B69D-A9F9A8BFEA9E}"/>
          </ac:picMkLst>
        </pc:picChg>
        <pc:picChg chg="add mod">
          <ac:chgData name="marvin goinar" userId="ea14a4b079fb643b" providerId="LiveId" clId="{809273D1-1396-44D1-B49A-1DADDF6638C6}" dt="2022-03-08T10:21:24.780" v="3999" actId="1076"/>
          <ac:picMkLst>
            <pc:docMk/>
            <pc:sldMk cId="1679138299" sldId="290"/>
            <ac:picMk id="9" creationId="{2C6D20CF-297D-48D1-9E70-2D456E960D25}"/>
          </ac:picMkLst>
        </pc:picChg>
      </pc:sldChg>
      <pc:sldChg chg="addSp delSp modSp add mod modNotesTx">
        <pc:chgData name="marvin goinar" userId="ea14a4b079fb643b" providerId="LiveId" clId="{809273D1-1396-44D1-B49A-1DADDF6638C6}" dt="2022-03-08T16:29:49.245" v="4210"/>
        <pc:sldMkLst>
          <pc:docMk/>
          <pc:sldMk cId="3491248607" sldId="291"/>
        </pc:sldMkLst>
        <pc:spChg chg="mod">
          <ac:chgData name="marvin goinar" userId="ea14a4b079fb643b" providerId="LiveId" clId="{809273D1-1396-44D1-B49A-1DADDF6638C6}" dt="2022-03-06T11:40:02.948" v="1314" actId="20577"/>
          <ac:spMkLst>
            <pc:docMk/>
            <pc:sldMk cId="3491248607" sldId="291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49.245" v="4210"/>
          <ac:spMkLst>
            <pc:docMk/>
            <pc:sldMk cId="3491248607" sldId="291"/>
            <ac:spMk id="4" creationId="{281BC022-A10D-4285-8519-86A4E394E118}"/>
          </ac:spMkLst>
        </pc:spChg>
        <pc:spChg chg="del">
          <ac:chgData name="marvin goinar" userId="ea14a4b079fb643b" providerId="LiveId" clId="{809273D1-1396-44D1-B49A-1DADDF6638C6}" dt="2022-03-06T11:40:05.877" v="1315" actId="478"/>
          <ac:spMkLst>
            <pc:docMk/>
            <pc:sldMk cId="3491248607" sldId="291"/>
            <ac:spMk id="6" creationId="{681A9398-6DD5-406B-8FE8-EE519468A973}"/>
          </ac:spMkLst>
        </pc:spChg>
        <pc:spChg chg="mod">
          <ac:chgData name="marvin goinar" userId="ea14a4b079fb643b" providerId="LiveId" clId="{809273D1-1396-44D1-B49A-1DADDF6638C6}" dt="2022-03-06T11:46:49.895" v="1489" actId="20577"/>
          <ac:spMkLst>
            <pc:docMk/>
            <pc:sldMk cId="3491248607" sldId="291"/>
            <ac:spMk id="10" creationId="{D4C644E7-EEDF-4DB6-86E5-8B8C5501E876}"/>
          </ac:spMkLst>
        </pc:spChg>
        <pc:picChg chg="add mod">
          <ac:chgData name="marvin goinar" userId="ea14a4b079fb643b" providerId="LiveId" clId="{809273D1-1396-44D1-B49A-1DADDF6638C6}" dt="2022-03-06T11:45:18.227" v="1319" actId="1076"/>
          <ac:picMkLst>
            <pc:docMk/>
            <pc:sldMk cId="3491248607" sldId="291"/>
            <ac:picMk id="9" creationId="{F43FF1DA-CB59-4ADD-8B05-0ACA740343F4}"/>
          </ac:picMkLst>
        </pc:picChg>
      </pc:sldChg>
      <pc:sldChg chg="modSp add mod modNotesTx">
        <pc:chgData name="marvin goinar" userId="ea14a4b079fb643b" providerId="LiveId" clId="{809273D1-1396-44D1-B49A-1DADDF6638C6}" dt="2022-03-08T16:29:52.174" v="4211"/>
        <pc:sldMkLst>
          <pc:docMk/>
          <pc:sldMk cId="2622014824" sldId="292"/>
        </pc:sldMkLst>
        <pc:spChg chg="mod">
          <ac:chgData name="marvin goinar" userId="ea14a4b079fb643b" providerId="LiveId" clId="{809273D1-1396-44D1-B49A-1DADDF6638C6}" dt="2022-03-08T16:29:52.174" v="4211"/>
          <ac:spMkLst>
            <pc:docMk/>
            <pc:sldMk cId="2622014824" sldId="292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6T11:48:49.273" v="1619" actId="20577"/>
          <ac:spMkLst>
            <pc:docMk/>
            <pc:sldMk cId="2622014824" sldId="292"/>
            <ac:spMk id="10" creationId="{D4C644E7-EEDF-4DB6-86E5-8B8C5501E876}"/>
          </ac:spMkLst>
        </pc:spChg>
      </pc:sldChg>
      <pc:sldChg chg="add del">
        <pc:chgData name="marvin goinar" userId="ea14a4b079fb643b" providerId="LiveId" clId="{809273D1-1396-44D1-B49A-1DADDF6638C6}" dt="2022-03-06T11:47:16.335" v="1491"/>
        <pc:sldMkLst>
          <pc:docMk/>
          <pc:sldMk cId="3134754342" sldId="292"/>
        </pc:sldMkLst>
      </pc:sldChg>
      <pc:sldChg chg="addSp delSp modSp add mod modNotesTx">
        <pc:chgData name="marvin goinar" userId="ea14a4b079fb643b" providerId="LiveId" clId="{809273D1-1396-44D1-B49A-1DADDF6638C6}" dt="2022-03-08T16:29:55.841" v="4212"/>
        <pc:sldMkLst>
          <pc:docMk/>
          <pc:sldMk cId="1214842066" sldId="293"/>
        </pc:sldMkLst>
        <pc:spChg chg="mod">
          <ac:chgData name="marvin goinar" userId="ea14a4b079fb643b" providerId="LiveId" clId="{809273D1-1396-44D1-B49A-1DADDF6638C6}" dt="2022-03-06T11:51:59.284" v="1653" actId="20577"/>
          <ac:spMkLst>
            <pc:docMk/>
            <pc:sldMk cId="1214842066" sldId="293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55.841" v="4212"/>
          <ac:spMkLst>
            <pc:docMk/>
            <pc:sldMk cId="1214842066" sldId="293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6T11:56:13.341" v="1827" actId="14100"/>
          <ac:spMkLst>
            <pc:docMk/>
            <pc:sldMk cId="1214842066" sldId="293"/>
            <ac:spMk id="10" creationId="{D4C644E7-EEDF-4DB6-86E5-8B8C5501E876}"/>
          </ac:spMkLst>
        </pc:spChg>
        <pc:picChg chg="add del">
          <ac:chgData name="marvin goinar" userId="ea14a4b079fb643b" providerId="LiveId" clId="{809273D1-1396-44D1-B49A-1DADDF6638C6}" dt="2022-03-06T11:53:21.505" v="1726" actId="478"/>
          <ac:picMkLst>
            <pc:docMk/>
            <pc:sldMk cId="1214842066" sldId="293"/>
            <ac:picMk id="7" creationId="{96F19A1D-66CC-453C-B25B-92D01DD1FA8B}"/>
          </ac:picMkLst>
        </pc:picChg>
        <pc:picChg chg="add del mod">
          <ac:chgData name="marvin goinar" userId="ea14a4b079fb643b" providerId="LiveId" clId="{809273D1-1396-44D1-B49A-1DADDF6638C6}" dt="2022-03-06T11:54:30.303" v="1823" actId="478"/>
          <ac:picMkLst>
            <pc:docMk/>
            <pc:sldMk cId="1214842066" sldId="293"/>
            <ac:picMk id="11" creationId="{0AA0BE89-71F7-4F59-A284-2D0E10EB8298}"/>
          </ac:picMkLst>
        </pc:picChg>
        <pc:picChg chg="add del mod">
          <ac:chgData name="marvin goinar" userId="ea14a4b079fb643b" providerId="LiveId" clId="{809273D1-1396-44D1-B49A-1DADDF6638C6}" dt="2022-03-06T11:56:18.478" v="1830" actId="478"/>
          <ac:picMkLst>
            <pc:docMk/>
            <pc:sldMk cId="1214842066" sldId="293"/>
            <ac:picMk id="13" creationId="{B8DD53A8-1CD3-4D87-AA17-C3B88D5577D1}"/>
          </ac:picMkLst>
        </pc:picChg>
        <pc:picChg chg="add mod">
          <ac:chgData name="marvin goinar" userId="ea14a4b079fb643b" providerId="LiveId" clId="{809273D1-1396-44D1-B49A-1DADDF6638C6}" dt="2022-03-07T07:02:19.905" v="2040" actId="1076"/>
          <ac:picMkLst>
            <pc:docMk/>
            <pc:sldMk cId="1214842066" sldId="293"/>
            <ac:picMk id="15" creationId="{301519A3-69D4-47A5-BAB2-97ED083719B7}"/>
          </ac:picMkLst>
        </pc:picChg>
      </pc:sldChg>
      <pc:sldChg chg="addSp delSp modSp add mod modNotesTx">
        <pc:chgData name="marvin goinar" userId="ea14a4b079fb643b" providerId="LiveId" clId="{809273D1-1396-44D1-B49A-1DADDF6638C6}" dt="2022-03-08T16:29:59.276" v="4213"/>
        <pc:sldMkLst>
          <pc:docMk/>
          <pc:sldMk cId="2139970780" sldId="294"/>
        </pc:sldMkLst>
        <pc:spChg chg="mod">
          <ac:chgData name="marvin goinar" userId="ea14a4b079fb643b" providerId="LiveId" clId="{809273D1-1396-44D1-B49A-1DADDF6638C6}" dt="2022-03-06T11:57:34.945" v="1866" actId="20577"/>
          <ac:spMkLst>
            <pc:docMk/>
            <pc:sldMk cId="2139970780" sldId="294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29:59.276" v="4213"/>
          <ac:spMkLst>
            <pc:docMk/>
            <pc:sldMk cId="2139970780" sldId="294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7T16:49:20.921" v="3133" actId="20577"/>
          <ac:spMkLst>
            <pc:docMk/>
            <pc:sldMk cId="2139970780" sldId="294"/>
            <ac:spMk id="10" creationId="{D4C644E7-EEDF-4DB6-86E5-8B8C5501E876}"/>
          </ac:spMkLst>
        </pc:spChg>
        <pc:picChg chg="add mod">
          <ac:chgData name="marvin goinar" userId="ea14a4b079fb643b" providerId="LiveId" clId="{809273D1-1396-44D1-B49A-1DADDF6638C6}" dt="2022-03-06T12:06:19.677" v="1960" actId="1076"/>
          <ac:picMkLst>
            <pc:docMk/>
            <pc:sldMk cId="2139970780" sldId="294"/>
            <ac:picMk id="7" creationId="{4D40489A-B87B-47A4-A1B1-EFA8D69279B9}"/>
          </ac:picMkLst>
        </pc:picChg>
        <pc:picChg chg="del">
          <ac:chgData name="marvin goinar" userId="ea14a4b079fb643b" providerId="LiveId" clId="{809273D1-1396-44D1-B49A-1DADDF6638C6}" dt="2022-03-06T11:56:59.771" v="1836" actId="478"/>
          <ac:picMkLst>
            <pc:docMk/>
            <pc:sldMk cId="2139970780" sldId="294"/>
            <ac:picMk id="15" creationId="{301519A3-69D4-47A5-BAB2-97ED083719B7}"/>
          </ac:picMkLst>
        </pc:picChg>
      </pc:sldChg>
      <pc:sldChg chg="delSp modSp add mod modNotesTx">
        <pc:chgData name="marvin goinar" userId="ea14a4b079fb643b" providerId="LiveId" clId="{809273D1-1396-44D1-B49A-1DADDF6638C6}" dt="2022-03-08T16:30:15.658" v="4220"/>
        <pc:sldMkLst>
          <pc:docMk/>
          <pc:sldMk cId="2554299908" sldId="295"/>
        </pc:sldMkLst>
        <pc:spChg chg="mod">
          <ac:chgData name="marvin goinar" userId="ea14a4b079fb643b" providerId="LiveId" clId="{809273D1-1396-44D1-B49A-1DADDF6638C6}" dt="2022-03-06T12:06:39.275" v="1978" actId="20577"/>
          <ac:spMkLst>
            <pc:docMk/>
            <pc:sldMk cId="2554299908" sldId="295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30:15.658" v="4220"/>
          <ac:spMkLst>
            <pc:docMk/>
            <pc:sldMk cId="2554299908" sldId="295"/>
            <ac:spMk id="4" creationId="{281BC022-A10D-4285-8519-86A4E394E118}"/>
          </ac:spMkLst>
        </pc:spChg>
        <pc:spChg chg="mod">
          <ac:chgData name="marvin goinar" userId="ea14a4b079fb643b" providerId="LiveId" clId="{809273D1-1396-44D1-B49A-1DADDF6638C6}" dt="2022-03-08T16:30:12.795" v="4219" actId="20577"/>
          <ac:spMkLst>
            <pc:docMk/>
            <pc:sldMk cId="2554299908" sldId="295"/>
            <ac:spMk id="10" creationId="{D4C644E7-EEDF-4DB6-86E5-8B8C5501E876}"/>
          </ac:spMkLst>
        </pc:spChg>
        <pc:picChg chg="del">
          <ac:chgData name="marvin goinar" userId="ea14a4b079fb643b" providerId="LiveId" clId="{809273D1-1396-44D1-B49A-1DADDF6638C6}" dt="2022-03-06T12:06:29.812" v="1963" actId="478"/>
          <ac:picMkLst>
            <pc:docMk/>
            <pc:sldMk cId="2554299908" sldId="295"/>
            <ac:picMk id="7" creationId="{4D40489A-B87B-47A4-A1B1-EFA8D69279B9}"/>
          </ac:picMkLst>
        </pc:picChg>
      </pc:sldChg>
      <pc:sldChg chg="addSp delSp modSp add mod ord">
        <pc:chgData name="marvin goinar" userId="ea14a4b079fb643b" providerId="LiveId" clId="{809273D1-1396-44D1-B49A-1DADDF6638C6}" dt="2022-03-08T16:29:04.648" v="4196"/>
        <pc:sldMkLst>
          <pc:docMk/>
          <pc:sldMk cId="3153740482" sldId="296"/>
        </pc:sldMkLst>
        <pc:spChg chg="mod">
          <ac:chgData name="marvin goinar" userId="ea14a4b079fb643b" providerId="LiveId" clId="{809273D1-1396-44D1-B49A-1DADDF6638C6}" dt="2022-03-07T15:05:36.979" v="2967" actId="1076"/>
          <ac:spMkLst>
            <pc:docMk/>
            <pc:sldMk cId="3153740482" sldId="296"/>
            <ac:spMk id="2" creationId="{B5D301F5-D78A-4A49-9878-4C4E88DFA7D5}"/>
          </ac:spMkLst>
        </pc:spChg>
        <pc:spChg chg="mod">
          <ac:chgData name="marvin goinar" userId="ea14a4b079fb643b" providerId="LiveId" clId="{809273D1-1396-44D1-B49A-1DADDF6638C6}" dt="2022-03-08T16:29:04.648" v="4196"/>
          <ac:spMkLst>
            <pc:docMk/>
            <pc:sldMk cId="3153740482" sldId="296"/>
            <ac:spMk id="4" creationId="{D20C65B4-A63F-4874-A433-34AECC6FAFB8}"/>
          </ac:spMkLst>
        </pc:spChg>
        <pc:spChg chg="add mod">
          <ac:chgData name="marvin goinar" userId="ea14a4b079fb643b" providerId="LiveId" clId="{809273D1-1396-44D1-B49A-1DADDF6638C6}" dt="2022-03-07T15:15:56.508" v="3130" actId="14100"/>
          <ac:spMkLst>
            <pc:docMk/>
            <pc:sldMk cId="3153740482" sldId="296"/>
            <ac:spMk id="6" creationId="{E6C55215-97AD-491F-980E-C183A74F8477}"/>
          </ac:spMkLst>
        </pc:spChg>
        <pc:spChg chg="add mod">
          <ac:chgData name="marvin goinar" userId="ea14a4b079fb643b" providerId="LiveId" clId="{809273D1-1396-44D1-B49A-1DADDF6638C6}" dt="2022-03-07T15:14:49.369" v="3110" actId="14100"/>
          <ac:spMkLst>
            <pc:docMk/>
            <pc:sldMk cId="3153740482" sldId="296"/>
            <ac:spMk id="7" creationId="{001E011E-55F7-445F-A26E-2441EED79B1D}"/>
          </ac:spMkLst>
        </pc:spChg>
        <pc:spChg chg="add del mod">
          <ac:chgData name="marvin goinar" userId="ea14a4b079fb643b" providerId="LiveId" clId="{809273D1-1396-44D1-B49A-1DADDF6638C6}" dt="2022-03-07T15:09:13.798" v="3003"/>
          <ac:spMkLst>
            <pc:docMk/>
            <pc:sldMk cId="3153740482" sldId="296"/>
            <ac:spMk id="8" creationId="{72113CD1-65B0-4FA9-A1EC-BE882F303A48}"/>
          </ac:spMkLst>
        </pc:spChg>
        <pc:spChg chg="add mod">
          <ac:chgData name="marvin goinar" userId="ea14a4b079fb643b" providerId="LiveId" clId="{809273D1-1396-44D1-B49A-1DADDF6638C6}" dt="2022-03-07T15:15:04.610" v="3113" actId="14100"/>
          <ac:spMkLst>
            <pc:docMk/>
            <pc:sldMk cId="3153740482" sldId="296"/>
            <ac:spMk id="35" creationId="{C7D2751C-5213-49FB-A3CE-6003EE2DD587}"/>
          </ac:spMkLst>
        </pc:spChg>
        <pc:spChg chg="add mod">
          <ac:chgData name="marvin goinar" userId="ea14a4b079fb643b" providerId="LiveId" clId="{809273D1-1396-44D1-B49A-1DADDF6638C6}" dt="2022-03-07T15:15:27.880" v="3126" actId="14100"/>
          <ac:spMkLst>
            <pc:docMk/>
            <pc:sldMk cId="3153740482" sldId="296"/>
            <ac:spMk id="36" creationId="{C0377A68-E557-41A0-B360-E1E112F1086E}"/>
          </ac:spMkLst>
        </pc:spChg>
        <pc:spChg chg="add mod">
          <ac:chgData name="marvin goinar" userId="ea14a4b079fb643b" providerId="LiveId" clId="{809273D1-1396-44D1-B49A-1DADDF6638C6}" dt="2022-03-07T15:15:44.055" v="3129" actId="14100"/>
          <ac:spMkLst>
            <pc:docMk/>
            <pc:sldMk cId="3153740482" sldId="296"/>
            <ac:spMk id="37" creationId="{55CEC712-A789-4615-A05C-0F69015C58CD}"/>
          </ac:spMkLst>
        </pc:spChg>
        <pc:spChg chg="add mod">
          <ac:chgData name="marvin goinar" userId="ea14a4b079fb643b" providerId="LiveId" clId="{809273D1-1396-44D1-B49A-1DADDF6638C6}" dt="2022-03-07T15:16:00.020" v="3131" actId="1076"/>
          <ac:spMkLst>
            <pc:docMk/>
            <pc:sldMk cId="3153740482" sldId="296"/>
            <ac:spMk id="38" creationId="{7004856D-E793-412B-A1C9-ED599B46CBF5}"/>
          </ac:spMkLst>
        </pc:spChg>
        <pc:spChg chg="add mod">
          <ac:chgData name="marvin goinar" userId="ea14a4b079fb643b" providerId="LiveId" clId="{809273D1-1396-44D1-B49A-1DADDF6638C6}" dt="2022-03-07T15:14:44.761" v="3109" actId="14100"/>
          <ac:spMkLst>
            <pc:docMk/>
            <pc:sldMk cId="3153740482" sldId="296"/>
            <ac:spMk id="39" creationId="{ECCCD904-8244-4351-BEFD-9470CE09E67A}"/>
          </ac:spMkLst>
        </pc:spChg>
        <pc:spChg chg="add mod">
          <ac:chgData name="marvin goinar" userId="ea14a4b079fb643b" providerId="LiveId" clId="{809273D1-1396-44D1-B49A-1DADDF6638C6}" dt="2022-03-07T15:15:17.574" v="3124" actId="20577"/>
          <ac:spMkLst>
            <pc:docMk/>
            <pc:sldMk cId="3153740482" sldId="296"/>
            <ac:spMk id="40" creationId="{E5C44014-784F-47CE-BFD1-5F18F7B3117C}"/>
          </ac:spMkLst>
        </pc:spChg>
        <pc:spChg chg="add mod">
          <ac:chgData name="marvin goinar" userId="ea14a4b079fb643b" providerId="LiveId" clId="{809273D1-1396-44D1-B49A-1DADDF6638C6}" dt="2022-03-07T15:15:23.092" v="3125" actId="14100"/>
          <ac:spMkLst>
            <pc:docMk/>
            <pc:sldMk cId="3153740482" sldId="296"/>
            <ac:spMk id="41" creationId="{3E5AA596-292C-4C19-BE1E-8DF3F0282AE2}"/>
          </ac:spMkLst>
        </pc:spChg>
        <pc:spChg chg="add mod">
          <ac:chgData name="marvin goinar" userId="ea14a4b079fb643b" providerId="LiveId" clId="{809273D1-1396-44D1-B49A-1DADDF6638C6}" dt="2022-03-07T15:15:38.482" v="3128" actId="14100"/>
          <ac:spMkLst>
            <pc:docMk/>
            <pc:sldMk cId="3153740482" sldId="296"/>
            <ac:spMk id="42" creationId="{F201D9CA-E9F6-41DA-BD7D-9927CEDFF931}"/>
          </ac:spMkLst>
        </pc:spChg>
        <pc:grpChg chg="del">
          <ac:chgData name="marvin goinar" userId="ea14a4b079fb643b" providerId="LiveId" clId="{809273D1-1396-44D1-B49A-1DADDF6638C6}" dt="2022-03-07T15:05:42.331" v="2968" actId="478"/>
          <ac:grpSpMkLst>
            <pc:docMk/>
            <pc:sldMk cId="3153740482" sldId="296"/>
            <ac:grpSpMk id="33" creationId="{095B4A60-D488-4A10-BAE8-CD85956399CD}"/>
          </ac:grpSpMkLst>
        </pc:grpChg>
        <pc:cxnChg chg="mod">
          <ac:chgData name="marvin goinar" userId="ea14a4b079fb643b" providerId="LiveId" clId="{809273D1-1396-44D1-B49A-1DADDF6638C6}" dt="2022-03-07T15:05:42.331" v="2968" actId="478"/>
          <ac:cxnSpMkLst>
            <pc:docMk/>
            <pc:sldMk cId="3153740482" sldId="296"/>
            <ac:cxnSpMk id="14" creationId="{55FABBBB-67CC-4A79-AC7A-F93E9D41D31C}"/>
          </ac:cxnSpMkLst>
        </pc:cxnChg>
        <pc:cxnChg chg="mod">
          <ac:chgData name="marvin goinar" userId="ea14a4b079fb643b" providerId="LiveId" clId="{809273D1-1396-44D1-B49A-1DADDF6638C6}" dt="2022-03-07T15:05:42.331" v="2968" actId="478"/>
          <ac:cxnSpMkLst>
            <pc:docMk/>
            <pc:sldMk cId="3153740482" sldId="296"/>
            <ac:cxnSpMk id="15" creationId="{AECACEF6-0CD5-4818-B123-2E05207CB41A}"/>
          </ac:cxnSpMkLst>
        </pc:cxnChg>
        <pc:cxnChg chg="mod">
          <ac:chgData name="marvin goinar" userId="ea14a4b079fb643b" providerId="LiveId" clId="{809273D1-1396-44D1-B49A-1DADDF6638C6}" dt="2022-03-07T15:05:42.331" v="2968" actId="478"/>
          <ac:cxnSpMkLst>
            <pc:docMk/>
            <pc:sldMk cId="3153740482" sldId="296"/>
            <ac:cxnSpMk id="16" creationId="{74C3B8CE-5982-41EE-88AA-66C795E49342}"/>
          </ac:cxnSpMkLst>
        </pc:cxnChg>
        <pc:cxnChg chg="mod">
          <ac:chgData name="marvin goinar" userId="ea14a4b079fb643b" providerId="LiveId" clId="{809273D1-1396-44D1-B49A-1DADDF6638C6}" dt="2022-03-07T15:05:42.331" v="2968" actId="478"/>
          <ac:cxnSpMkLst>
            <pc:docMk/>
            <pc:sldMk cId="3153740482" sldId="296"/>
            <ac:cxnSpMk id="17" creationId="{940337B0-3B8E-43C1-9325-1B46D0DF4F39}"/>
          </ac:cxnSpMkLst>
        </pc:cxnChg>
      </pc:sldChg>
      <pc:sldChg chg="addSp delSp modSp mod">
        <pc:chgData name="marvin goinar" userId="ea14a4b079fb643b" providerId="LiveId" clId="{809273D1-1396-44D1-B49A-1DADDF6638C6}" dt="2022-03-08T16:29:26.156" v="4202"/>
        <pc:sldMkLst>
          <pc:docMk/>
          <pc:sldMk cId="2152778281" sldId="297"/>
        </pc:sldMkLst>
        <pc:spChg chg="mod">
          <ac:chgData name="marvin goinar" userId="ea14a4b079fb643b" providerId="LiveId" clId="{809273D1-1396-44D1-B49A-1DADDF6638C6}" dt="2022-03-08T16:29:26.156" v="4202"/>
          <ac:spMkLst>
            <pc:docMk/>
            <pc:sldMk cId="2152778281" sldId="297"/>
            <ac:spMk id="4" creationId="{E8E04002-5B1A-4180-8D20-0A93D9C0AE45}"/>
          </ac:spMkLst>
        </pc:spChg>
        <pc:spChg chg="add del mod">
          <ac:chgData name="marvin goinar" userId="ea14a4b079fb643b" providerId="LiveId" clId="{809273D1-1396-44D1-B49A-1DADDF6638C6}" dt="2022-03-08T13:45:06.650" v="4167" actId="478"/>
          <ac:spMkLst>
            <pc:docMk/>
            <pc:sldMk cId="2152778281" sldId="297"/>
            <ac:spMk id="10" creationId="{E42443A7-80B2-4B61-954E-7CAEBA81BADE}"/>
          </ac:spMkLst>
        </pc:spChg>
        <pc:picChg chg="del">
          <ac:chgData name="marvin goinar" userId="ea14a4b079fb643b" providerId="LiveId" clId="{809273D1-1396-44D1-B49A-1DADDF6638C6}" dt="2022-03-08T13:45:04.615" v="4166" actId="478"/>
          <ac:picMkLst>
            <pc:docMk/>
            <pc:sldMk cId="2152778281" sldId="297"/>
            <ac:picMk id="8" creationId="{160CB9D9-F7A1-42D7-8D6D-44DB7735EFA1}"/>
          </ac:picMkLst>
        </pc:picChg>
        <pc:picChg chg="mod">
          <ac:chgData name="marvin goinar" userId="ea14a4b079fb643b" providerId="LiveId" clId="{809273D1-1396-44D1-B49A-1DADDF6638C6}" dt="2022-03-08T13:45:09.546" v="4168" actId="1076"/>
          <ac:picMkLst>
            <pc:docMk/>
            <pc:sldMk cId="2152778281" sldId="297"/>
            <ac:picMk id="11" creationId="{A128B071-3E1C-41A9-919A-C7D84BE4E64D}"/>
          </ac:picMkLst>
        </pc:picChg>
      </pc:sldChg>
      <pc:sldChg chg="modSp mod">
        <pc:chgData name="marvin goinar" userId="ea14a4b079fb643b" providerId="LiveId" clId="{809273D1-1396-44D1-B49A-1DADDF6638C6}" dt="2022-03-08T16:29:14.368" v="4198"/>
        <pc:sldMkLst>
          <pc:docMk/>
          <pc:sldMk cId="160112185" sldId="298"/>
        </pc:sldMkLst>
        <pc:spChg chg="mod">
          <ac:chgData name="marvin goinar" userId="ea14a4b079fb643b" providerId="LiveId" clId="{809273D1-1396-44D1-B49A-1DADDF6638C6}" dt="2022-03-08T16:29:14.368" v="4198"/>
          <ac:spMkLst>
            <pc:docMk/>
            <pc:sldMk cId="160112185" sldId="298"/>
            <ac:spMk id="4" creationId="{281BC022-A10D-4285-8519-86A4E394E118}"/>
          </ac:spMkLst>
        </pc:spChg>
      </pc:sldChg>
      <pc:sldChg chg="modSp mod">
        <pc:chgData name="marvin goinar" userId="ea14a4b079fb643b" providerId="LiveId" clId="{809273D1-1396-44D1-B49A-1DADDF6638C6}" dt="2022-03-08T16:29:23.729" v="4201"/>
        <pc:sldMkLst>
          <pc:docMk/>
          <pc:sldMk cId="1572385532" sldId="299"/>
        </pc:sldMkLst>
        <pc:spChg chg="mod">
          <ac:chgData name="marvin goinar" userId="ea14a4b079fb643b" providerId="LiveId" clId="{809273D1-1396-44D1-B49A-1DADDF6638C6}" dt="2022-03-08T16:29:23.729" v="4201"/>
          <ac:spMkLst>
            <pc:docMk/>
            <pc:sldMk cId="1572385532" sldId="299"/>
            <ac:spMk id="4" creationId="{2D2FF19E-4684-410E-A678-8937D425B666}"/>
          </ac:spMkLst>
        </pc:spChg>
      </pc:sldChg>
      <pc:sldChg chg="modSp mod">
        <pc:chgData name="marvin goinar" userId="ea14a4b079fb643b" providerId="LiveId" clId="{809273D1-1396-44D1-B49A-1DADDF6638C6}" dt="2022-03-08T16:29:29.377" v="4203"/>
        <pc:sldMkLst>
          <pc:docMk/>
          <pc:sldMk cId="1014695204" sldId="300"/>
        </pc:sldMkLst>
        <pc:spChg chg="mod">
          <ac:chgData name="marvin goinar" userId="ea14a4b079fb643b" providerId="LiveId" clId="{809273D1-1396-44D1-B49A-1DADDF6638C6}" dt="2022-03-08T16:29:29.377" v="4203"/>
          <ac:spMkLst>
            <pc:docMk/>
            <pc:sldMk cId="1014695204" sldId="300"/>
            <ac:spMk id="4" creationId="{42C35C2D-4FC2-448A-BB78-A63931E9708A}"/>
          </ac:spMkLst>
        </pc:spChg>
      </pc:sldChg>
      <pc:sldChg chg="addSp delSp modSp add mod setBg">
        <pc:chgData name="marvin goinar" userId="ea14a4b079fb643b" providerId="LiveId" clId="{809273D1-1396-44D1-B49A-1DADDF6638C6}" dt="2022-03-08T16:30:24.831" v="4223"/>
        <pc:sldMkLst>
          <pc:docMk/>
          <pc:sldMk cId="3644489285" sldId="301"/>
        </pc:sldMkLst>
        <pc:spChg chg="del">
          <ac:chgData name="marvin goinar" userId="ea14a4b079fb643b" providerId="LiveId" clId="{809273D1-1396-44D1-B49A-1DADDF6638C6}" dt="2022-03-08T09:20:57.528" v="3879" actId="478"/>
          <ac:spMkLst>
            <pc:docMk/>
            <pc:sldMk cId="3644489285" sldId="301"/>
            <ac:spMk id="2" creationId="{FD08D7A8-199F-4A09-9D21-2D02FD91B882}"/>
          </ac:spMkLst>
        </pc:spChg>
        <pc:spChg chg="mod">
          <ac:chgData name="marvin goinar" userId="ea14a4b079fb643b" providerId="LiveId" clId="{809273D1-1396-44D1-B49A-1DADDF6638C6}" dt="2022-03-08T16:30:24.831" v="4223"/>
          <ac:spMkLst>
            <pc:docMk/>
            <pc:sldMk cId="3644489285" sldId="301"/>
            <ac:spMk id="4" creationId="{281BC022-A10D-4285-8519-86A4E394E118}"/>
          </ac:spMkLst>
        </pc:spChg>
        <pc:spChg chg="del mod">
          <ac:chgData name="marvin goinar" userId="ea14a4b079fb643b" providerId="LiveId" clId="{809273D1-1396-44D1-B49A-1DADDF6638C6}" dt="2022-03-08T09:20:55.623" v="3878" actId="478"/>
          <ac:spMkLst>
            <pc:docMk/>
            <pc:sldMk cId="3644489285" sldId="301"/>
            <ac:spMk id="5" creationId="{524B8669-E118-4163-B9A3-73ABA0AAE7A9}"/>
          </ac:spMkLst>
        </pc:spChg>
        <pc:spChg chg="mod">
          <ac:chgData name="marvin goinar" userId="ea14a4b079fb643b" providerId="LiveId" clId="{809273D1-1396-44D1-B49A-1DADDF6638C6}" dt="2022-03-08T09:22:56.800" v="3910" actId="1076"/>
          <ac:spMkLst>
            <pc:docMk/>
            <pc:sldMk cId="3644489285" sldId="301"/>
            <ac:spMk id="7" creationId="{BF306409-4891-4276-94E7-6E15FA2E0014}"/>
          </ac:spMkLst>
        </pc:spChg>
        <pc:spChg chg="add del mod">
          <ac:chgData name="marvin goinar" userId="ea14a4b079fb643b" providerId="LiveId" clId="{809273D1-1396-44D1-B49A-1DADDF6638C6}" dt="2022-03-08T09:20:58.742" v="3880" actId="478"/>
          <ac:spMkLst>
            <pc:docMk/>
            <pc:sldMk cId="3644489285" sldId="301"/>
            <ac:spMk id="9" creationId="{7C8D0203-A7DD-4D11-BE97-3BE53CA682A0}"/>
          </ac:spMkLst>
        </pc:spChg>
        <pc:spChg chg="add del mod">
          <ac:chgData name="marvin goinar" userId="ea14a4b079fb643b" providerId="LiveId" clId="{809273D1-1396-44D1-B49A-1DADDF6638C6}" dt="2022-03-08T09:21:01.752" v="3881" actId="478"/>
          <ac:spMkLst>
            <pc:docMk/>
            <pc:sldMk cId="3644489285" sldId="301"/>
            <ac:spMk id="11" creationId="{351C41FE-3795-460B-899E-2A3BB09F2458}"/>
          </ac:spMkLst>
        </pc:spChg>
        <pc:picChg chg="del">
          <ac:chgData name="marvin goinar" userId="ea14a4b079fb643b" providerId="LiveId" clId="{809273D1-1396-44D1-B49A-1DADDF6638C6}" dt="2022-03-08T09:20:53.339" v="3876" actId="478"/>
          <ac:picMkLst>
            <pc:docMk/>
            <pc:sldMk cId="3644489285" sldId="301"/>
            <ac:picMk id="8" creationId="{E62E3DC7-B17D-4460-8763-4EAE275FCDCD}"/>
          </ac:picMkLst>
        </pc:picChg>
        <pc:picChg chg="add del mod">
          <ac:chgData name="marvin goinar" userId="ea14a4b079fb643b" providerId="LiveId" clId="{809273D1-1396-44D1-B49A-1DADDF6638C6}" dt="2022-03-08T09:22:43.549" v="3902" actId="478"/>
          <ac:picMkLst>
            <pc:docMk/>
            <pc:sldMk cId="3644489285" sldId="301"/>
            <ac:picMk id="13" creationId="{96F7917E-031F-4E0B-9E62-0465DF5961C9}"/>
          </ac:picMkLst>
        </pc:picChg>
      </pc:sldChg>
      <pc:sldChg chg="add del setBg">
        <pc:chgData name="marvin goinar" userId="ea14a4b079fb643b" providerId="LiveId" clId="{809273D1-1396-44D1-B49A-1DADDF6638C6}" dt="2022-03-08T09:19:56.187" v="3861" actId="47"/>
        <pc:sldMkLst>
          <pc:docMk/>
          <pc:sldMk cId="3804808333" sldId="301"/>
        </pc:sldMkLst>
      </pc:sldChg>
      <pc:sldChg chg="add del setBg">
        <pc:chgData name="marvin goinar" userId="ea14a4b079fb643b" providerId="LiveId" clId="{809273D1-1396-44D1-B49A-1DADDF6638C6}" dt="2022-03-08T09:20:04.130" v="3863" actId="47"/>
        <pc:sldMkLst>
          <pc:docMk/>
          <pc:sldMk cId="3814978802" sldId="301"/>
        </pc:sldMkLst>
      </pc:sldChg>
    </pc:docChg>
  </pc:docChgLst>
  <pc:docChgLst>
    <pc:chgData name="Tobias Heise" userId="a811a9ca85dc0a6b" providerId="Windows Live" clId="Web-{35A02E58-943B-46B0-BE09-F7B961F22971}"/>
    <pc:docChg chg="addSld delSld modSld sldOrd">
      <pc:chgData name="Tobias Heise" userId="a811a9ca85dc0a6b" providerId="Windows Live" clId="Web-{35A02E58-943B-46B0-BE09-F7B961F22971}" dt="2022-03-04T13:40:44.816" v="666"/>
      <pc:docMkLst>
        <pc:docMk/>
      </pc:docMkLst>
      <pc:sldChg chg="del">
        <pc:chgData name="Tobias Heise" userId="a811a9ca85dc0a6b" providerId="Windows Live" clId="Web-{35A02E58-943B-46B0-BE09-F7B961F22971}" dt="2022-03-04T11:35:34.090" v="27"/>
        <pc:sldMkLst>
          <pc:docMk/>
          <pc:sldMk cId="3038017781" sldId="257"/>
        </pc:sldMkLst>
      </pc:sldChg>
      <pc:sldChg chg="addSp modSp del">
        <pc:chgData name="Tobias Heise" userId="a811a9ca85dc0a6b" providerId="Windows Live" clId="Web-{35A02E58-943B-46B0-BE09-F7B961F22971}" dt="2022-03-04T11:31:59.103" v="3"/>
        <pc:sldMkLst>
          <pc:docMk/>
          <pc:sldMk cId="581100869" sldId="258"/>
        </pc:sldMkLst>
        <pc:spChg chg="add mod">
          <ac:chgData name="Tobias Heise" userId="a811a9ca85dc0a6b" providerId="Windows Live" clId="Web-{35A02E58-943B-46B0-BE09-F7B961F22971}" dt="2022-03-04T11:31:54.038" v="2"/>
          <ac:spMkLst>
            <pc:docMk/>
            <pc:sldMk cId="581100869" sldId="258"/>
            <ac:spMk id="6" creationId="{256DC39F-A135-4BDB-ADDB-4BF0F7C68659}"/>
          </ac:spMkLst>
        </pc:spChg>
      </pc:sldChg>
      <pc:sldChg chg="del">
        <pc:chgData name="Tobias Heise" userId="a811a9ca85dc0a6b" providerId="Windows Live" clId="Web-{35A02E58-943B-46B0-BE09-F7B961F22971}" dt="2022-03-04T11:31:45.273" v="0"/>
        <pc:sldMkLst>
          <pc:docMk/>
          <pc:sldMk cId="183702972" sldId="259"/>
        </pc:sldMkLst>
      </pc:sldChg>
      <pc:sldChg chg="delSp modSp">
        <pc:chgData name="Tobias Heise" userId="a811a9ca85dc0a6b" providerId="Windows Live" clId="Web-{35A02E58-943B-46B0-BE09-F7B961F22971}" dt="2022-03-04T13:39:54.315" v="659"/>
        <pc:sldMkLst>
          <pc:docMk/>
          <pc:sldMk cId="2727332270" sldId="260"/>
        </pc:sldMkLst>
        <pc:spChg chg="mod">
          <ac:chgData name="Tobias Heise" userId="a811a9ca85dc0a6b" providerId="Windows Live" clId="Web-{35A02E58-943B-46B0-BE09-F7B961F22971}" dt="2022-03-04T11:44:02.928" v="233" actId="20577"/>
          <ac:spMkLst>
            <pc:docMk/>
            <pc:sldMk cId="2727332270" sldId="260"/>
            <ac:spMk id="11" creationId="{23C90CED-4611-4AFE-B760-74ADA78DD388}"/>
          </ac:spMkLst>
        </pc:spChg>
        <pc:spChg chg="del">
          <ac:chgData name="Tobias Heise" userId="a811a9ca85dc0a6b" providerId="Windows Live" clId="Web-{35A02E58-943B-46B0-BE09-F7B961F22971}" dt="2022-03-04T13:39:54.315" v="659"/>
          <ac:spMkLst>
            <pc:docMk/>
            <pc:sldMk cId="2727332270" sldId="260"/>
            <ac:spMk id="33" creationId="{99F5653A-8BFB-48F1-9517-0D0667818FFD}"/>
          </ac:spMkLst>
        </pc:spChg>
      </pc:sldChg>
      <pc:sldChg chg="modSp new">
        <pc:chgData name="Tobias Heise" userId="a811a9ca85dc0a6b" providerId="Windows Live" clId="Web-{35A02E58-943B-46B0-BE09-F7B961F22971}" dt="2022-03-04T11:45:43.571" v="295" actId="20577"/>
        <pc:sldMkLst>
          <pc:docMk/>
          <pc:sldMk cId="3197624320" sldId="261"/>
        </pc:sldMkLst>
        <pc:spChg chg="mod">
          <ac:chgData name="Tobias Heise" userId="a811a9ca85dc0a6b" providerId="Windows Live" clId="Web-{35A02E58-943B-46B0-BE09-F7B961F22971}" dt="2022-03-04T11:32:51.993" v="9" actId="20577"/>
          <ac:spMkLst>
            <pc:docMk/>
            <pc:sldMk cId="3197624320" sldId="261"/>
            <ac:spMk id="2" creationId="{A00F6DDB-A67B-4A6B-AB0E-8E6DF635EAB9}"/>
          </ac:spMkLst>
        </pc:spChg>
        <pc:spChg chg="mod">
          <ac:chgData name="Tobias Heise" userId="a811a9ca85dc0a6b" providerId="Windows Live" clId="Web-{35A02E58-943B-46B0-BE09-F7B961F22971}" dt="2022-03-04T11:33:46.447" v="18" actId="20577"/>
          <ac:spMkLst>
            <pc:docMk/>
            <pc:sldMk cId="3197624320" sldId="261"/>
            <ac:spMk id="3" creationId="{9D472F11-4386-438F-AF8C-9DF45BE95D35}"/>
          </ac:spMkLst>
        </pc:spChg>
        <pc:spChg chg="mod">
          <ac:chgData name="Tobias Heise" userId="a811a9ca85dc0a6b" providerId="Windows Live" clId="Web-{35A02E58-943B-46B0-BE09-F7B961F22971}" dt="2022-03-04T11:45:43.571" v="295" actId="20577"/>
          <ac:spMkLst>
            <pc:docMk/>
            <pc:sldMk cId="3197624320" sldId="261"/>
            <ac:spMk id="4" creationId="{BA965433-BB0A-423E-BDFF-64870E7AA36F}"/>
          </ac:spMkLst>
        </pc:spChg>
      </pc:sldChg>
      <pc:sldChg chg="modSp add replId">
        <pc:chgData name="Tobias Heise" userId="a811a9ca85dc0a6b" providerId="Windows Live" clId="Web-{35A02E58-943B-46B0-BE09-F7B961F22971}" dt="2022-03-04T11:44:25.804" v="250" actId="20577"/>
        <pc:sldMkLst>
          <pc:docMk/>
          <pc:sldMk cId="4196507784" sldId="262"/>
        </pc:sldMkLst>
        <pc:spChg chg="mod">
          <ac:chgData name="Tobias Heise" userId="a811a9ca85dc0a6b" providerId="Windows Live" clId="Web-{35A02E58-943B-46B0-BE09-F7B961F22971}" dt="2022-03-04T11:33:07.259" v="13" actId="20577"/>
          <ac:spMkLst>
            <pc:docMk/>
            <pc:sldMk cId="4196507784" sldId="262"/>
            <ac:spMk id="2" creationId="{A00F6DDB-A67B-4A6B-AB0E-8E6DF635EAB9}"/>
          </ac:spMkLst>
        </pc:spChg>
        <pc:spChg chg="mod">
          <ac:chgData name="Tobias Heise" userId="a811a9ca85dc0a6b" providerId="Windows Live" clId="Web-{35A02E58-943B-46B0-BE09-F7B961F22971}" dt="2022-03-04T11:33:28.322" v="16" actId="20577"/>
          <ac:spMkLst>
            <pc:docMk/>
            <pc:sldMk cId="4196507784" sldId="262"/>
            <ac:spMk id="3" creationId="{9D472F11-4386-438F-AF8C-9DF45BE95D35}"/>
          </ac:spMkLst>
        </pc:spChg>
        <pc:spChg chg="mod">
          <ac:chgData name="Tobias Heise" userId="a811a9ca85dc0a6b" providerId="Windows Live" clId="Web-{35A02E58-943B-46B0-BE09-F7B961F22971}" dt="2022-03-04T11:44:25.804" v="250" actId="20577"/>
          <ac:spMkLst>
            <pc:docMk/>
            <pc:sldMk cId="4196507784" sldId="262"/>
            <ac:spMk id="4" creationId="{BA965433-BB0A-423E-BDFF-64870E7AA36F}"/>
          </ac:spMkLst>
        </pc:spChg>
      </pc:sldChg>
      <pc:sldChg chg="modSp add replId">
        <pc:chgData name="Tobias Heise" userId="a811a9ca85dc0a6b" providerId="Windows Live" clId="Web-{35A02E58-943B-46B0-BE09-F7B961F22971}" dt="2022-03-04T11:39:56.767" v="153" actId="20577"/>
        <pc:sldMkLst>
          <pc:docMk/>
          <pc:sldMk cId="849230238" sldId="263"/>
        </pc:sldMkLst>
        <pc:spChg chg="mod">
          <ac:chgData name="Tobias Heise" userId="a811a9ca85dc0a6b" providerId="Windows Live" clId="Web-{35A02E58-943B-46B0-BE09-F7B961F22971}" dt="2022-03-04T11:34:18.151" v="21" actId="20577"/>
          <ac:spMkLst>
            <pc:docMk/>
            <pc:sldMk cId="849230238" sldId="263"/>
            <ac:spMk id="2" creationId="{A00F6DDB-A67B-4A6B-AB0E-8E6DF635EAB9}"/>
          </ac:spMkLst>
        </pc:spChg>
        <pc:spChg chg="mod">
          <ac:chgData name="Tobias Heise" userId="a811a9ca85dc0a6b" providerId="Windows Live" clId="Web-{35A02E58-943B-46B0-BE09-F7B961F22971}" dt="2022-03-04T11:34:00.853" v="20" actId="20577"/>
          <ac:spMkLst>
            <pc:docMk/>
            <pc:sldMk cId="849230238" sldId="263"/>
            <ac:spMk id="3" creationId="{9D472F11-4386-438F-AF8C-9DF45BE95D35}"/>
          </ac:spMkLst>
        </pc:spChg>
        <pc:spChg chg="mod">
          <ac:chgData name="Tobias Heise" userId="a811a9ca85dc0a6b" providerId="Windows Live" clId="Web-{35A02E58-943B-46B0-BE09-F7B961F22971}" dt="2022-03-04T11:39:56.767" v="153" actId="20577"/>
          <ac:spMkLst>
            <pc:docMk/>
            <pc:sldMk cId="849230238" sldId="263"/>
            <ac:spMk id="4" creationId="{BA965433-BB0A-423E-BDFF-64870E7AA36F}"/>
          </ac:spMkLst>
        </pc:spChg>
      </pc:sldChg>
      <pc:sldChg chg="modSp add replId">
        <pc:chgData name="Tobias Heise" userId="a811a9ca85dc0a6b" providerId="Windows Live" clId="Web-{35A02E58-943B-46B0-BE09-F7B961F22971}" dt="2022-03-04T11:43:42.070" v="225" actId="20577"/>
        <pc:sldMkLst>
          <pc:docMk/>
          <pc:sldMk cId="2496018359" sldId="264"/>
        </pc:sldMkLst>
        <pc:spChg chg="mod">
          <ac:chgData name="Tobias Heise" userId="a811a9ca85dc0a6b" providerId="Windows Live" clId="Web-{35A02E58-943B-46B0-BE09-F7B961F22971}" dt="2022-03-04T11:34:45.292" v="25" actId="20577"/>
          <ac:spMkLst>
            <pc:docMk/>
            <pc:sldMk cId="2496018359" sldId="264"/>
            <ac:spMk id="2" creationId="{A00F6DDB-A67B-4A6B-AB0E-8E6DF635EAB9}"/>
          </ac:spMkLst>
        </pc:spChg>
        <pc:spChg chg="mod">
          <ac:chgData name="Tobias Heise" userId="a811a9ca85dc0a6b" providerId="Windows Live" clId="Web-{35A02E58-943B-46B0-BE09-F7B961F22971}" dt="2022-03-04T11:43:42.070" v="225" actId="20577"/>
          <ac:spMkLst>
            <pc:docMk/>
            <pc:sldMk cId="2496018359" sldId="264"/>
            <ac:spMk id="3" creationId="{9D472F11-4386-438F-AF8C-9DF45BE95D35}"/>
          </ac:spMkLst>
        </pc:spChg>
      </pc:sldChg>
      <pc:sldChg chg="modSp add">
        <pc:chgData name="Tobias Heise" userId="a811a9ca85dc0a6b" providerId="Windows Live" clId="Web-{35A02E58-943B-46B0-BE09-F7B961F22971}" dt="2022-03-04T11:43:14.974" v="216" actId="20577"/>
        <pc:sldMkLst>
          <pc:docMk/>
          <pc:sldMk cId="1708163914" sldId="265"/>
        </pc:sldMkLst>
        <pc:graphicFrameChg chg="modGraphic">
          <ac:chgData name="Tobias Heise" userId="a811a9ca85dc0a6b" providerId="Windows Live" clId="Web-{35A02E58-943B-46B0-BE09-F7B961F22971}" dt="2022-03-04T11:43:14.974" v="216" actId="20577"/>
          <ac:graphicFrameMkLst>
            <pc:docMk/>
            <pc:sldMk cId="1708163914" sldId="265"/>
            <ac:graphicFrameMk id="4" creationId="{00000000-0000-0000-0000-000000000000}"/>
          </ac:graphicFrameMkLst>
        </pc:graphicFrameChg>
      </pc:sldChg>
      <pc:sldChg chg="addSp delSp modSp">
        <pc:chgData name="Tobias Heise" userId="a811a9ca85dc0a6b" providerId="Windows Live" clId="Web-{35A02E58-943B-46B0-BE09-F7B961F22971}" dt="2022-03-04T13:39:48.034" v="658"/>
        <pc:sldMkLst>
          <pc:docMk/>
          <pc:sldMk cId="2294166646" sldId="266"/>
        </pc:sldMkLst>
        <pc:spChg chg="add del mod">
          <ac:chgData name="Tobias Heise" userId="a811a9ca85dc0a6b" providerId="Windows Live" clId="Web-{35A02E58-943B-46B0-BE09-F7B961F22971}" dt="2022-03-04T13:39:48.034" v="658"/>
          <ac:spMkLst>
            <pc:docMk/>
            <pc:sldMk cId="2294166646" sldId="266"/>
            <ac:spMk id="8" creationId="{894168DC-7E38-4A73-A54B-5F1F2509F27F}"/>
          </ac:spMkLst>
        </pc:spChg>
      </pc:sldChg>
      <pc:sldChg chg="modSp">
        <pc:chgData name="Tobias Heise" userId="a811a9ca85dc0a6b" providerId="Windows Live" clId="Web-{35A02E58-943B-46B0-BE09-F7B961F22971}" dt="2022-03-04T11:42:58.849" v="207" actId="20577"/>
        <pc:sldMkLst>
          <pc:docMk/>
          <pc:sldMk cId="3935454184" sldId="267"/>
        </pc:sldMkLst>
        <pc:spChg chg="mod">
          <ac:chgData name="Tobias Heise" userId="a811a9ca85dc0a6b" providerId="Windows Live" clId="Web-{35A02E58-943B-46B0-BE09-F7B961F22971}" dt="2022-03-04T11:42:58.849" v="207" actId="20577"/>
          <ac:spMkLst>
            <pc:docMk/>
            <pc:sldMk cId="3935454184" sldId="267"/>
            <ac:spMk id="4" creationId="{BA965433-BB0A-423E-BDFF-64870E7AA36F}"/>
          </ac:spMkLst>
        </pc:spChg>
      </pc:sldChg>
      <pc:sldChg chg="modSp new">
        <pc:chgData name="Tobias Heise" userId="a811a9ca85dc0a6b" providerId="Windows Live" clId="Web-{35A02E58-943B-46B0-BE09-F7B961F22971}" dt="2022-03-04T11:55:00.566" v="657" actId="20577"/>
        <pc:sldMkLst>
          <pc:docMk/>
          <pc:sldMk cId="788063870" sldId="268"/>
        </pc:sldMkLst>
        <pc:spChg chg="mod">
          <ac:chgData name="Tobias Heise" userId="a811a9ca85dc0a6b" providerId="Windows Live" clId="Web-{35A02E58-943B-46B0-BE09-F7B961F22971}" dt="2022-03-04T11:46:52.541" v="340" actId="20577"/>
          <ac:spMkLst>
            <pc:docMk/>
            <pc:sldMk cId="788063870" sldId="268"/>
            <ac:spMk id="2" creationId="{AFCDD73C-B0B0-494B-A80C-4D6EA2B4F566}"/>
          </ac:spMkLst>
        </pc:spChg>
        <pc:spChg chg="mod">
          <ac:chgData name="Tobias Heise" userId="a811a9ca85dc0a6b" providerId="Windows Live" clId="Web-{35A02E58-943B-46B0-BE09-F7B961F22971}" dt="2022-03-04T11:46:20.650" v="309" actId="20577"/>
          <ac:spMkLst>
            <pc:docMk/>
            <pc:sldMk cId="788063870" sldId="268"/>
            <ac:spMk id="3" creationId="{3C0BA4B9-95C0-43F1-89F2-5F0E627EF2AA}"/>
          </ac:spMkLst>
        </pc:spChg>
        <pc:spChg chg="mod">
          <ac:chgData name="Tobias Heise" userId="a811a9ca85dc0a6b" providerId="Windows Live" clId="Web-{35A02E58-943B-46B0-BE09-F7B961F22971}" dt="2022-03-04T11:55:00.566" v="657" actId="20577"/>
          <ac:spMkLst>
            <pc:docMk/>
            <pc:sldMk cId="788063870" sldId="268"/>
            <ac:spMk id="4" creationId="{CED2AEE6-4DE0-4EBF-84F5-3E27834EAC76}"/>
          </ac:spMkLst>
        </pc:spChg>
        <pc:spChg chg="mod">
          <ac:chgData name="Tobias Heise" userId="a811a9ca85dc0a6b" providerId="Windows Live" clId="Web-{35A02E58-943B-46B0-BE09-F7B961F22971}" dt="2022-03-04T11:51:34.815" v="627" actId="1076"/>
          <ac:spMkLst>
            <pc:docMk/>
            <pc:sldMk cId="788063870" sldId="268"/>
            <ac:spMk id="6" creationId="{CF43E8DD-6C70-4DBC-BB17-AC5134BD5CD5}"/>
          </ac:spMkLst>
        </pc:spChg>
      </pc:sldChg>
      <pc:sldChg chg="addSp delSp modSp new ord">
        <pc:chgData name="Tobias Heise" userId="a811a9ca85dc0a6b" providerId="Windows Live" clId="Web-{35A02E58-943B-46B0-BE09-F7B961F22971}" dt="2022-03-04T13:40:44.816" v="666"/>
        <pc:sldMkLst>
          <pc:docMk/>
          <pc:sldMk cId="501475151" sldId="270"/>
        </pc:sldMkLst>
        <pc:spChg chg="del mod">
          <ac:chgData name="Tobias Heise" userId="a811a9ca85dc0a6b" providerId="Windows Live" clId="Web-{35A02E58-943B-46B0-BE09-F7B961F22971}" dt="2022-03-04T13:40:44.816" v="666"/>
          <ac:spMkLst>
            <pc:docMk/>
            <pc:sldMk cId="501475151" sldId="270"/>
            <ac:spMk id="7" creationId="{7103982A-4C5A-4375-8DBA-38CB2647427C}"/>
          </ac:spMkLst>
        </pc:spChg>
        <pc:grpChg chg="add">
          <ac:chgData name="Tobias Heise" userId="a811a9ca85dc0a6b" providerId="Windows Live" clId="Web-{35A02E58-943B-46B0-BE09-F7B961F22971}" dt="2022-03-04T13:40:37.051" v="664"/>
          <ac:grpSpMkLst>
            <pc:docMk/>
            <pc:sldMk cId="501475151" sldId="270"/>
            <ac:grpSpMk id="33" creationId="{095B4A60-D488-4A10-BAE8-CD85956399CD}"/>
          </ac:grpSpMkLst>
        </pc:grpChg>
      </pc:sldChg>
      <pc:sldChg chg="new del">
        <pc:chgData name="Tobias Heise" userId="a811a9ca85dc0a6b" providerId="Windows Live" clId="Web-{35A02E58-943B-46B0-BE09-F7B961F22971}" dt="2022-03-04T13:40:17.941" v="661"/>
        <pc:sldMkLst>
          <pc:docMk/>
          <pc:sldMk cId="3529228216" sldId="270"/>
        </pc:sldMkLst>
      </pc:sldChg>
    </pc:docChg>
  </pc:docChgLst>
  <pc:docChgLst>
    <pc:chgData name="Arne Bonn" userId="d4a85f7c682055ea" providerId="Windows Live" clId="Web-{C1296110-1920-45D4-867A-34177E4D757F}"/>
    <pc:docChg chg="modSld">
      <pc:chgData name="Arne Bonn" userId="d4a85f7c682055ea" providerId="Windows Live" clId="Web-{C1296110-1920-45D4-867A-34177E4D757F}" dt="2022-03-04T19:02:02.207" v="246" actId="20577"/>
      <pc:docMkLst>
        <pc:docMk/>
      </pc:docMkLst>
      <pc:sldChg chg="modSp">
        <pc:chgData name="Arne Bonn" userId="d4a85f7c682055ea" providerId="Windows Live" clId="Web-{C1296110-1920-45D4-867A-34177E4D757F}" dt="2022-03-04T18:58:51.009" v="121" actId="20577"/>
        <pc:sldMkLst>
          <pc:docMk/>
          <pc:sldMk cId="1476315044" sldId="269"/>
        </pc:sldMkLst>
        <pc:spChg chg="mod">
          <ac:chgData name="Arne Bonn" userId="d4a85f7c682055ea" providerId="Windows Live" clId="Web-{C1296110-1920-45D4-867A-34177E4D757F}" dt="2022-03-04T18:58:51.009" v="121" actId="20577"/>
          <ac:spMkLst>
            <pc:docMk/>
            <pc:sldMk cId="1476315044" sldId="269"/>
            <ac:spMk id="7" creationId="{BF306409-4891-4276-94E7-6E15FA2E0014}"/>
          </ac:spMkLst>
        </pc:spChg>
      </pc:sldChg>
      <pc:sldChg chg="addSp delSp modSp">
        <pc:chgData name="Arne Bonn" userId="d4a85f7c682055ea" providerId="Windows Live" clId="Web-{C1296110-1920-45D4-867A-34177E4D757F}" dt="2022-03-04T19:02:02.207" v="246" actId="20577"/>
        <pc:sldMkLst>
          <pc:docMk/>
          <pc:sldMk cId="2727457446" sldId="274"/>
        </pc:sldMkLst>
        <pc:spChg chg="add del">
          <ac:chgData name="Arne Bonn" userId="d4a85f7c682055ea" providerId="Windows Live" clId="Web-{C1296110-1920-45D4-867A-34177E4D757F}" dt="2022-03-04T18:59:07.338" v="124"/>
          <ac:spMkLst>
            <pc:docMk/>
            <pc:sldMk cId="2727457446" sldId="274"/>
            <ac:spMk id="6" creationId="{EEDDD66C-B130-4DAA-937A-A706EF6A3F1A}"/>
          </ac:spMkLst>
        </pc:spChg>
        <pc:spChg chg="mod">
          <ac:chgData name="Arne Bonn" userId="d4a85f7c682055ea" providerId="Windows Live" clId="Web-{C1296110-1920-45D4-867A-34177E4D757F}" dt="2022-03-04T19:02:02.207" v="246" actId="20577"/>
          <ac:spMkLst>
            <pc:docMk/>
            <pc:sldMk cId="2727457446" sldId="274"/>
            <ac:spMk id="7" creationId="{BF306409-4891-4276-94E7-6E15FA2E0014}"/>
          </ac:spMkLst>
        </pc:spChg>
        <pc:spChg chg="add del">
          <ac:chgData name="Arne Bonn" userId="d4a85f7c682055ea" providerId="Windows Live" clId="Web-{C1296110-1920-45D4-867A-34177E4D757F}" dt="2022-03-04T18:59:13.182" v="126"/>
          <ac:spMkLst>
            <pc:docMk/>
            <pc:sldMk cId="2727457446" sldId="274"/>
            <ac:spMk id="9" creationId="{736326DA-F672-4634-AA86-744432325D3A}"/>
          </ac:spMkLst>
        </pc:spChg>
      </pc:sldChg>
    </pc:docChg>
  </pc:docChgLst>
  <pc:docChgLst>
    <pc:chgData name="Arne Bonn" userId="d4a85f7c682055ea" providerId="Windows Live" clId="Web-{FA149D84-0491-4946-8B09-97287C57031E}"/>
    <pc:docChg chg="modSld">
      <pc:chgData name="Arne Bonn" userId="d4a85f7c682055ea" providerId="Windows Live" clId="Web-{FA149D84-0491-4946-8B09-97287C57031E}" dt="2022-03-08T10:30:08.098" v="1" actId="1076"/>
      <pc:docMkLst>
        <pc:docMk/>
      </pc:docMkLst>
      <pc:sldChg chg="modSp">
        <pc:chgData name="Arne Bonn" userId="d4a85f7c682055ea" providerId="Windows Live" clId="Web-{FA149D84-0491-4946-8B09-97287C57031E}" dt="2022-03-08T10:30:08.098" v="1" actId="1076"/>
        <pc:sldMkLst>
          <pc:docMk/>
          <pc:sldMk cId="1014695204" sldId="300"/>
        </pc:sldMkLst>
        <pc:picChg chg="mod">
          <ac:chgData name="Arne Bonn" userId="d4a85f7c682055ea" providerId="Windows Live" clId="Web-{FA149D84-0491-4946-8B09-97287C57031E}" dt="2022-03-08T10:30:08.098" v="1" actId="1076"/>
          <ac:picMkLst>
            <pc:docMk/>
            <pc:sldMk cId="1014695204" sldId="300"/>
            <ac:picMk id="9" creationId="{1719304C-EE38-431A-A849-0F33ACD67C1C}"/>
          </ac:picMkLst>
        </pc:picChg>
      </pc:sldChg>
    </pc:docChg>
  </pc:docChgLst>
  <pc:docChgLst>
    <pc:chgData userId="5d16b83e4c6913fa" providerId="LiveId" clId="{313AC921-926D-49CE-982D-70560C767130}"/>
    <pc:docChg chg="undo custSel modSld modNotesMaster modHandout">
      <pc:chgData name="" userId="5d16b83e4c6913fa" providerId="LiveId" clId="{313AC921-926D-49CE-982D-70560C767130}" dt="2022-03-08T13:47:19.597" v="11"/>
      <pc:docMkLst>
        <pc:docMk/>
      </pc:docMkLst>
      <pc:sldChg chg="addSp delSp modSp">
        <pc:chgData name="" userId="5d16b83e4c6913fa" providerId="LiveId" clId="{313AC921-926D-49CE-982D-70560C767130}" dt="2022-03-08T13:46:00.109" v="9" actId="478"/>
        <pc:sldMkLst>
          <pc:docMk/>
          <pc:sldMk cId="2152778281" sldId="297"/>
        </pc:sldMkLst>
        <pc:spChg chg="add del mod ord">
          <ac:chgData name="" userId="5d16b83e4c6913fa" providerId="LiveId" clId="{313AC921-926D-49CE-982D-70560C767130}" dt="2022-03-08T13:46:00.109" v="9" actId="478"/>
          <ac:spMkLst>
            <pc:docMk/>
            <pc:sldMk cId="2152778281" sldId="297"/>
            <ac:spMk id="7" creationId="{DD30757A-A2E1-4E2B-90F4-65BECAFBE543}"/>
          </ac:spMkLst>
        </pc:spChg>
        <pc:picChg chg="del">
          <ac:chgData name="" userId="5d16b83e4c6913fa" providerId="LiveId" clId="{313AC921-926D-49CE-982D-70560C767130}" dt="2022-03-08T13:45:13.461" v="3" actId="478"/>
          <ac:picMkLst>
            <pc:docMk/>
            <pc:sldMk cId="2152778281" sldId="297"/>
            <ac:picMk id="8" creationId="{160CB9D9-F7A1-42D7-8D6D-44DB7735EFA1}"/>
          </ac:picMkLst>
        </pc:picChg>
        <pc:picChg chg="add del ord">
          <ac:chgData name="" userId="5d16b83e4c6913fa" providerId="LiveId" clId="{313AC921-926D-49CE-982D-70560C767130}" dt="2022-03-08T13:45:12.081" v="2" actId="167"/>
          <ac:picMkLst>
            <pc:docMk/>
            <pc:sldMk cId="2152778281" sldId="297"/>
            <ac:picMk id="11" creationId="{A128B071-3E1C-41A9-919A-C7D84BE4E64D}"/>
          </ac:picMkLst>
        </pc:picChg>
      </pc:sldChg>
      <pc:sldChg chg="addSp delSp modSp">
        <pc:chgData name="" userId="5d16b83e4c6913fa" providerId="LiveId" clId="{313AC921-926D-49CE-982D-70560C767130}" dt="2022-03-08T13:46:02.789" v="10" actId="478"/>
        <pc:sldMkLst>
          <pc:docMk/>
          <pc:sldMk cId="1014695204" sldId="300"/>
        </pc:sldMkLst>
        <pc:spChg chg="add del mod">
          <ac:chgData name="" userId="5d16b83e4c6913fa" providerId="LiveId" clId="{313AC921-926D-49CE-982D-70560C767130}" dt="2022-03-08T13:46:02.789" v="10" actId="478"/>
          <ac:spMkLst>
            <pc:docMk/>
            <pc:sldMk cId="1014695204" sldId="300"/>
            <ac:spMk id="7" creationId="{FB699792-A050-4170-9E5F-CB1027F59DF0}"/>
          </ac:spMkLst>
        </pc:spChg>
        <pc:picChg chg="add del ord">
          <ac:chgData name="" userId="5d16b83e4c6913fa" providerId="LiveId" clId="{313AC921-926D-49CE-982D-70560C767130}" dt="2022-03-08T13:45:51.166" v="7" actId="167"/>
          <ac:picMkLst>
            <pc:docMk/>
            <pc:sldMk cId="1014695204" sldId="300"/>
            <ac:picMk id="9" creationId="{1719304C-EE38-431A-A849-0F33ACD67C1C}"/>
          </ac:picMkLst>
        </pc:picChg>
        <pc:picChg chg="del">
          <ac:chgData name="" userId="5d16b83e4c6913fa" providerId="LiveId" clId="{313AC921-926D-49CE-982D-70560C767130}" dt="2022-03-08T13:45:52.231" v="8" actId="478"/>
          <ac:picMkLst>
            <pc:docMk/>
            <pc:sldMk cId="1014695204" sldId="300"/>
            <ac:picMk id="15" creationId="{3B81CFDF-6A69-4818-9DFF-7FC90D15416A}"/>
          </ac:picMkLst>
        </pc:picChg>
      </pc:sldChg>
    </pc:docChg>
  </pc:docChgLst>
  <pc:docChgLst>
    <pc:chgData name="Tobias Heise" userId="a811a9ca85dc0a6b" providerId="Windows Live" clId="Web-{A671CC2C-0D1E-47E6-A97A-E9F650FF99B4}"/>
    <pc:docChg chg="modSld">
      <pc:chgData name="Tobias Heise" userId="a811a9ca85dc0a6b" providerId="Windows Live" clId="Web-{A671CC2C-0D1E-47E6-A97A-E9F650FF99B4}" dt="2022-03-04T19:26:16.748" v="70" actId="20577"/>
      <pc:docMkLst>
        <pc:docMk/>
      </pc:docMkLst>
      <pc:sldChg chg="modSp">
        <pc:chgData name="Tobias Heise" userId="a811a9ca85dc0a6b" providerId="Windows Live" clId="Web-{A671CC2C-0D1E-47E6-A97A-E9F650FF99B4}" dt="2022-03-04T19:26:16.748" v="70" actId="20577"/>
        <pc:sldMkLst>
          <pc:docMk/>
          <pc:sldMk cId="626188009" sldId="273"/>
        </pc:sldMkLst>
        <pc:spChg chg="mod">
          <ac:chgData name="Tobias Heise" userId="a811a9ca85dc0a6b" providerId="Windows Live" clId="Web-{A671CC2C-0D1E-47E6-A97A-E9F650FF99B4}" dt="2022-03-04T19:26:16.748" v="70" actId="20577"/>
          <ac:spMkLst>
            <pc:docMk/>
            <pc:sldMk cId="626188009" sldId="273"/>
            <ac:spMk id="7" creationId="{BF306409-4891-4276-94E7-6E15FA2E0014}"/>
          </ac:spMkLst>
        </pc:spChg>
      </pc:sldChg>
    </pc:docChg>
  </pc:docChgLst>
  <pc:docChgLst>
    <pc:chgData name="Arne Bonn" userId="d4a85f7c682055ea" providerId="Windows Live" clId="Web-{0AB5D785-04D3-4E0D-A3D6-870864D4605B}"/>
    <pc:docChg chg="modSld">
      <pc:chgData name="Arne Bonn" userId="d4a85f7c682055ea" providerId="Windows Live" clId="Web-{0AB5D785-04D3-4E0D-A3D6-870864D4605B}" dt="2022-03-06T10:14:41.797" v="1"/>
      <pc:docMkLst>
        <pc:docMk/>
      </pc:docMkLst>
      <pc:sldChg chg="addSp delSp">
        <pc:chgData name="Arne Bonn" userId="d4a85f7c682055ea" providerId="Windows Live" clId="Web-{0AB5D785-04D3-4E0D-A3D6-870864D4605B}" dt="2022-03-06T10:14:41.797" v="1"/>
        <pc:sldMkLst>
          <pc:docMk/>
          <pc:sldMk cId="1292665722" sldId="284"/>
        </pc:sldMkLst>
        <pc:spChg chg="add del">
          <ac:chgData name="Arne Bonn" userId="d4a85f7c682055ea" providerId="Windows Live" clId="Web-{0AB5D785-04D3-4E0D-A3D6-870864D4605B}" dt="2022-03-06T10:14:41.797" v="1"/>
          <ac:spMkLst>
            <pc:docMk/>
            <pc:sldMk cId="1292665722" sldId="284"/>
            <ac:spMk id="5" creationId="{3F8574A5-C5D0-44DE-92E4-B1E49FD02671}"/>
          </ac:spMkLst>
        </pc:spChg>
      </pc:sldChg>
    </pc:docChg>
  </pc:docChgLst>
  <pc:docChgLst>
    <pc:chgData name="Alex L." userId="5727fcf0cc428a44" providerId="LiveId" clId="{F9F6638D-A96D-4DA9-A728-440778F04CA6}"/>
    <pc:docChg chg="undo custSel addSld delSld modSld">
      <pc:chgData name="Alex L." userId="5727fcf0cc428a44" providerId="LiveId" clId="{F9F6638D-A96D-4DA9-A728-440778F04CA6}" dt="2022-03-08T13:40:48.128" v="1975" actId="47"/>
      <pc:docMkLst>
        <pc:docMk/>
      </pc:docMkLst>
      <pc:sldChg chg="modSp mod">
        <pc:chgData name="Alex L." userId="5727fcf0cc428a44" providerId="LiveId" clId="{F9F6638D-A96D-4DA9-A728-440778F04CA6}" dt="2022-03-04T11:36:38.197" v="235"/>
        <pc:sldMkLst>
          <pc:docMk/>
          <pc:sldMk cId="2836513676" sldId="256"/>
        </pc:sldMkLst>
        <pc:spChg chg="mod">
          <ac:chgData name="Alex L." userId="5727fcf0cc428a44" providerId="LiveId" clId="{F9F6638D-A96D-4DA9-A728-440778F04CA6}" dt="2022-03-04T11:19:30.674" v="73" actId="20577"/>
          <ac:spMkLst>
            <pc:docMk/>
            <pc:sldMk cId="2836513676" sldId="256"/>
            <ac:spMk id="2" creationId="{36F01C5D-34AB-4664-8D8D-4AB49051D89F}"/>
          </ac:spMkLst>
        </pc:spChg>
        <pc:spChg chg="mod">
          <ac:chgData name="Alex L." userId="5727fcf0cc428a44" providerId="LiveId" clId="{F9F6638D-A96D-4DA9-A728-440778F04CA6}" dt="2022-03-04T11:20:55.170" v="232" actId="20577"/>
          <ac:spMkLst>
            <pc:docMk/>
            <pc:sldMk cId="2836513676" sldId="256"/>
            <ac:spMk id="3" creationId="{C01A8BDF-C10C-4076-B2C5-4B2E764663C2}"/>
          </ac:spMkLst>
        </pc:spChg>
        <pc:spChg chg="mod">
          <ac:chgData name="Alex L." userId="5727fcf0cc428a44" providerId="LiveId" clId="{F9F6638D-A96D-4DA9-A728-440778F04CA6}" dt="2022-03-04T11:20:19.561" v="174" actId="20577"/>
          <ac:spMkLst>
            <pc:docMk/>
            <pc:sldMk cId="2836513676" sldId="256"/>
            <ac:spMk id="4" creationId="{89053385-E8D8-409C-8ECD-DABE70A0A8A2}"/>
          </ac:spMkLst>
        </pc:spChg>
        <pc:spChg chg="mod">
          <ac:chgData name="Alex L." userId="5727fcf0cc428a44" providerId="LiveId" clId="{F9F6638D-A96D-4DA9-A728-440778F04CA6}" dt="2022-03-04T11:36:38.197" v="235"/>
          <ac:spMkLst>
            <pc:docMk/>
            <pc:sldMk cId="2836513676" sldId="256"/>
            <ac:spMk id="6" creationId="{6C2C03F0-F971-4EF0-8239-DAA3972735F4}"/>
          </ac:spMkLst>
        </pc:spChg>
        <pc:spChg chg="mod">
          <ac:chgData name="Alex L." userId="5727fcf0cc428a44" providerId="LiveId" clId="{F9F6638D-A96D-4DA9-A728-440778F04CA6}" dt="2022-03-04T11:20:29.499" v="187" actId="20577"/>
          <ac:spMkLst>
            <pc:docMk/>
            <pc:sldMk cId="2836513676" sldId="256"/>
            <ac:spMk id="7" creationId="{9D78D458-86D0-4D79-8F39-2E07B7C31FBD}"/>
          </ac:spMkLst>
        </pc:spChg>
      </pc:sldChg>
      <pc:sldChg chg="del">
        <pc:chgData name="Alex L." userId="5727fcf0cc428a44" providerId="LiveId" clId="{F9F6638D-A96D-4DA9-A728-440778F04CA6}" dt="2022-03-04T13:58:44.976" v="603" actId="47"/>
        <pc:sldMkLst>
          <pc:docMk/>
          <pc:sldMk cId="3197624320" sldId="261"/>
        </pc:sldMkLst>
      </pc:sldChg>
      <pc:sldChg chg="del">
        <pc:chgData name="Alex L." userId="5727fcf0cc428a44" providerId="LiveId" clId="{F9F6638D-A96D-4DA9-A728-440778F04CA6}" dt="2022-03-04T13:44:38.824" v="505" actId="47"/>
        <pc:sldMkLst>
          <pc:docMk/>
          <pc:sldMk cId="4196507784" sldId="262"/>
        </pc:sldMkLst>
      </pc:sldChg>
      <pc:sldChg chg="addSp delSp del mod">
        <pc:chgData name="Alex L." userId="5727fcf0cc428a44" providerId="LiveId" clId="{F9F6638D-A96D-4DA9-A728-440778F04CA6}" dt="2022-03-04T13:43:00.515" v="352" actId="47"/>
        <pc:sldMkLst>
          <pc:docMk/>
          <pc:sldMk cId="849230238" sldId="263"/>
        </pc:sldMkLst>
        <pc:spChg chg="add del">
          <ac:chgData name="Alex L." userId="5727fcf0cc428a44" providerId="LiveId" clId="{F9F6638D-A96D-4DA9-A728-440778F04CA6}" dt="2022-03-04T13:41:16.450" v="241" actId="22"/>
          <ac:spMkLst>
            <pc:docMk/>
            <pc:sldMk cId="849230238" sldId="263"/>
            <ac:spMk id="8" creationId="{58F4807D-509C-45DD-A79F-DA1D0BD413C2}"/>
          </ac:spMkLst>
        </pc:spChg>
      </pc:sldChg>
      <pc:sldChg chg="del">
        <pc:chgData name="Alex L." userId="5727fcf0cc428a44" providerId="LiveId" clId="{F9F6638D-A96D-4DA9-A728-440778F04CA6}" dt="2022-03-04T13:41:06.500" v="239" actId="47"/>
        <pc:sldMkLst>
          <pc:docMk/>
          <pc:sldMk cId="2496018359" sldId="264"/>
        </pc:sldMkLst>
      </pc:sldChg>
      <pc:sldChg chg="del">
        <pc:chgData name="Alex L." userId="5727fcf0cc428a44" providerId="LiveId" clId="{F9F6638D-A96D-4DA9-A728-440778F04CA6}" dt="2022-03-04T13:45:59.601" v="577" actId="47"/>
        <pc:sldMkLst>
          <pc:docMk/>
          <pc:sldMk cId="3935454184" sldId="267"/>
        </pc:sldMkLst>
      </pc:sldChg>
      <pc:sldChg chg="addSp delSp modSp del">
        <pc:chgData name="Alex L." userId="5727fcf0cc428a44" providerId="LiveId" clId="{F9F6638D-A96D-4DA9-A728-440778F04CA6}" dt="2022-03-04T13:57:09.349" v="602" actId="47"/>
        <pc:sldMkLst>
          <pc:docMk/>
          <pc:sldMk cId="788063870" sldId="268"/>
        </pc:sldMkLst>
        <pc:picChg chg="add del mod">
          <ac:chgData name="Alex L." userId="5727fcf0cc428a44" providerId="LiveId" clId="{F9F6638D-A96D-4DA9-A728-440778F04CA6}" dt="2022-03-04T13:56:01.915" v="579"/>
          <ac:picMkLst>
            <pc:docMk/>
            <pc:sldMk cId="788063870" sldId="268"/>
            <ac:picMk id="8" creationId="{B5DD3D58-3C65-4BCE-B05F-43D9C1B45F71}"/>
          </ac:picMkLst>
        </pc:picChg>
      </pc:sldChg>
      <pc:sldChg chg="modSp add mod">
        <pc:chgData name="Alex L." userId="5727fcf0cc428a44" providerId="LiveId" clId="{F9F6638D-A96D-4DA9-A728-440778F04CA6}" dt="2022-03-04T13:40:57.843" v="238"/>
        <pc:sldMkLst>
          <pc:docMk/>
          <pc:sldMk cId="2785576761" sldId="271"/>
        </pc:sldMkLst>
        <pc:spChg chg="mod">
          <ac:chgData name="Alex L." userId="5727fcf0cc428a44" providerId="LiveId" clId="{F9F6638D-A96D-4DA9-A728-440778F04CA6}" dt="2022-03-04T13:40:57.843" v="238"/>
          <ac:spMkLst>
            <pc:docMk/>
            <pc:sldMk cId="2785576761" sldId="271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4T13:40:47.309" v="237"/>
          <ac:spMkLst>
            <pc:docMk/>
            <pc:sldMk cId="2785576761" sldId="271"/>
            <ac:spMk id="5" creationId="{524B8669-E118-4163-B9A3-73ABA0AAE7A9}"/>
          </ac:spMkLst>
        </pc:spChg>
      </pc:sldChg>
      <pc:sldChg chg="delSp modSp add mod">
        <pc:chgData name="Alex L." userId="5727fcf0cc428a44" providerId="LiveId" clId="{F9F6638D-A96D-4DA9-A728-440778F04CA6}" dt="2022-03-04T13:42:52.835" v="351" actId="12"/>
        <pc:sldMkLst>
          <pc:docMk/>
          <pc:sldMk cId="69028680" sldId="272"/>
        </pc:sldMkLst>
        <pc:spChg chg="mod">
          <ac:chgData name="Alex L." userId="5727fcf0cc428a44" providerId="LiveId" clId="{F9F6638D-A96D-4DA9-A728-440778F04CA6}" dt="2022-03-04T13:42:05.246" v="299" actId="20577"/>
          <ac:spMkLst>
            <pc:docMk/>
            <pc:sldMk cId="69028680" sldId="272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4T13:41:29.431" v="256" actId="20577"/>
          <ac:spMkLst>
            <pc:docMk/>
            <pc:sldMk cId="69028680" sldId="272"/>
            <ac:spMk id="5" creationId="{524B8669-E118-4163-B9A3-73ABA0AAE7A9}"/>
          </ac:spMkLst>
        </pc:spChg>
        <pc:spChg chg="del mod">
          <ac:chgData name="Alex L." userId="5727fcf0cc428a44" providerId="LiveId" clId="{F9F6638D-A96D-4DA9-A728-440778F04CA6}" dt="2022-03-04T13:42:45.182" v="349" actId="478"/>
          <ac:spMkLst>
            <pc:docMk/>
            <pc:sldMk cId="69028680" sldId="272"/>
            <ac:spMk id="6" creationId="{1D593ECB-A480-4472-B288-D2ACB9EF1A26}"/>
          </ac:spMkLst>
        </pc:spChg>
        <pc:spChg chg="mod">
          <ac:chgData name="Alex L." userId="5727fcf0cc428a44" providerId="LiveId" clId="{F9F6638D-A96D-4DA9-A728-440778F04CA6}" dt="2022-03-04T13:42:52.835" v="351" actId="12"/>
          <ac:spMkLst>
            <pc:docMk/>
            <pc:sldMk cId="69028680" sldId="272"/>
            <ac:spMk id="7" creationId="{BF306409-4891-4276-94E7-6E15FA2E0014}"/>
          </ac:spMkLst>
        </pc:spChg>
      </pc:sldChg>
      <pc:sldChg chg="delSp modSp add mod">
        <pc:chgData name="Alex L." userId="5727fcf0cc428a44" providerId="LiveId" clId="{F9F6638D-A96D-4DA9-A728-440778F04CA6}" dt="2022-03-04T13:44:35.283" v="504" actId="12"/>
        <pc:sldMkLst>
          <pc:docMk/>
          <pc:sldMk cId="626188009" sldId="273"/>
        </pc:sldMkLst>
        <pc:spChg chg="mod">
          <ac:chgData name="Alex L." userId="5727fcf0cc428a44" providerId="LiveId" clId="{F9F6638D-A96D-4DA9-A728-440778F04CA6}" dt="2022-03-04T13:43:47.610" v="420" actId="5793"/>
          <ac:spMkLst>
            <pc:docMk/>
            <pc:sldMk cId="626188009" sldId="273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4T13:43:33.759" v="366" actId="20577"/>
          <ac:spMkLst>
            <pc:docMk/>
            <pc:sldMk cId="626188009" sldId="273"/>
            <ac:spMk id="5" creationId="{524B8669-E118-4163-B9A3-73ABA0AAE7A9}"/>
          </ac:spMkLst>
        </pc:spChg>
        <pc:spChg chg="del">
          <ac:chgData name="Alex L." userId="5727fcf0cc428a44" providerId="LiveId" clId="{F9F6638D-A96D-4DA9-A728-440778F04CA6}" dt="2022-03-04T13:43:27.231" v="354" actId="478"/>
          <ac:spMkLst>
            <pc:docMk/>
            <pc:sldMk cId="626188009" sldId="273"/>
            <ac:spMk id="6" creationId="{1D593ECB-A480-4472-B288-D2ACB9EF1A26}"/>
          </ac:spMkLst>
        </pc:spChg>
        <pc:spChg chg="mod">
          <ac:chgData name="Alex L." userId="5727fcf0cc428a44" providerId="LiveId" clId="{F9F6638D-A96D-4DA9-A728-440778F04CA6}" dt="2022-03-04T13:44:35.283" v="504" actId="12"/>
          <ac:spMkLst>
            <pc:docMk/>
            <pc:sldMk cId="626188009" sldId="273"/>
            <ac:spMk id="7" creationId="{BF306409-4891-4276-94E7-6E15FA2E0014}"/>
          </ac:spMkLst>
        </pc:spChg>
      </pc:sldChg>
      <pc:sldChg chg="addSp delSp modSp add mod">
        <pc:chgData name="Alex L." userId="5727fcf0cc428a44" providerId="LiveId" clId="{F9F6638D-A96D-4DA9-A728-440778F04CA6}" dt="2022-03-04T13:45:53.113" v="576"/>
        <pc:sldMkLst>
          <pc:docMk/>
          <pc:sldMk cId="2727457446" sldId="274"/>
        </pc:sldMkLst>
        <pc:spChg chg="mod">
          <ac:chgData name="Alex L." userId="5727fcf0cc428a44" providerId="LiveId" clId="{F9F6638D-A96D-4DA9-A728-440778F04CA6}" dt="2022-03-04T13:45:31.151" v="540" actId="20577"/>
          <ac:spMkLst>
            <pc:docMk/>
            <pc:sldMk cId="2727457446" sldId="274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4T13:45:16.257" v="514" actId="20577"/>
          <ac:spMkLst>
            <pc:docMk/>
            <pc:sldMk cId="2727457446" sldId="274"/>
            <ac:spMk id="5" creationId="{524B8669-E118-4163-B9A3-73ABA0AAE7A9}"/>
          </ac:spMkLst>
        </pc:spChg>
        <pc:spChg chg="del">
          <ac:chgData name="Alex L." userId="5727fcf0cc428a44" providerId="LiveId" clId="{F9F6638D-A96D-4DA9-A728-440778F04CA6}" dt="2022-03-04T13:45:19.774" v="515" actId="478"/>
          <ac:spMkLst>
            <pc:docMk/>
            <pc:sldMk cId="2727457446" sldId="274"/>
            <ac:spMk id="6" creationId="{1D593ECB-A480-4472-B288-D2ACB9EF1A26}"/>
          </ac:spMkLst>
        </pc:spChg>
        <pc:spChg chg="mod">
          <ac:chgData name="Alex L." userId="5727fcf0cc428a44" providerId="LiveId" clId="{F9F6638D-A96D-4DA9-A728-440778F04CA6}" dt="2022-03-04T13:45:45.500" v="575" actId="12"/>
          <ac:spMkLst>
            <pc:docMk/>
            <pc:sldMk cId="2727457446" sldId="274"/>
            <ac:spMk id="7" creationId="{BF306409-4891-4276-94E7-6E15FA2E0014}"/>
          </ac:spMkLst>
        </pc:spChg>
        <pc:picChg chg="add mod">
          <ac:chgData name="Alex L." userId="5727fcf0cc428a44" providerId="LiveId" clId="{F9F6638D-A96D-4DA9-A728-440778F04CA6}" dt="2022-03-04T13:45:53.113" v="576"/>
          <ac:picMkLst>
            <pc:docMk/>
            <pc:sldMk cId="2727457446" sldId="274"/>
            <ac:picMk id="8" creationId="{E62E3DC7-B17D-4460-8763-4EAE275FCDCD}"/>
          </ac:picMkLst>
        </pc:picChg>
      </pc:sldChg>
      <pc:sldChg chg="addSp delSp modSp mod">
        <pc:chgData name="Alex L." userId="5727fcf0cc428a44" providerId="LiveId" clId="{F9F6638D-A96D-4DA9-A728-440778F04CA6}" dt="2022-03-07T19:16:31.475" v="1726" actId="255"/>
        <pc:sldMkLst>
          <pc:docMk/>
          <pc:sldMk cId="4171313041" sldId="276"/>
        </pc:sldMkLst>
        <pc:spChg chg="mod">
          <ac:chgData name="Alex L." userId="5727fcf0cc428a44" providerId="LiveId" clId="{F9F6638D-A96D-4DA9-A728-440778F04CA6}" dt="2022-03-07T19:16:31.475" v="1726" actId="255"/>
          <ac:spMkLst>
            <pc:docMk/>
            <pc:sldMk cId="4171313041" sldId="276"/>
            <ac:spMk id="7" creationId="{BF306409-4891-4276-94E7-6E15FA2E0014}"/>
          </ac:spMkLst>
        </pc:spChg>
        <pc:picChg chg="add del mod">
          <ac:chgData name="Alex L." userId="5727fcf0cc428a44" providerId="LiveId" clId="{F9F6638D-A96D-4DA9-A728-440778F04CA6}" dt="2022-03-07T18:54:24.403" v="1440" actId="478"/>
          <ac:picMkLst>
            <pc:docMk/>
            <pc:sldMk cId="4171313041" sldId="276"/>
            <ac:picMk id="9" creationId="{2B012A18-0957-4099-90DD-F7241517BCAA}"/>
          </ac:picMkLst>
        </pc:picChg>
        <pc:picChg chg="add del mod">
          <ac:chgData name="Alex L." userId="5727fcf0cc428a44" providerId="LiveId" clId="{F9F6638D-A96D-4DA9-A728-440778F04CA6}" dt="2022-03-07T18:54:22.302" v="1439" actId="478"/>
          <ac:picMkLst>
            <pc:docMk/>
            <pc:sldMk cId="4171313041" sldId="276"/>
            <ac:picMk id="11" creationId="{54D3FB8B-B0FB-480E-A5D0-C8307C58B904}"/>
          </ac:picMkLst>
        </pc:picChg>
      </pc:sldChg>
      <pc:sldChg chg="addSp delSp modSp del mod">
        <pc:chgData name="Alex L." userId="5727fcf0cc428a44" providerId="LiveId" clId="{F9F6638D-A96D-4DA9-A728-440778F04CA6}" dt="2022-03-07T21:08:43.300" v="1973" actId="47"/>
        <pc:sldMkLst>
          <pc:docMk/>
          <pc:sldMk cId="521516631" sldId="277"/>
        </pc:sldMkLst>
        <pc:spChg chg="mod">
          <ac:chgData name="Alex L." userId="5727fcf0cc428a44" providerId="LiveId" clId="{F9F6638D-A96D-4DA9-A728-440778F04CA6}" dt="2022-03-07T19:50:05.753" v="1972" actId="20577"/>
          <ac:spMkLst>
            <pc:docMk/>
            <pc:sldMk cId="521516631" sldId="277"/>
            <ac:spMk id="7" creationId="{BF306409-4891-4276-94E7-6E15FA2E0014}"/>
          </ac:spMkLst>
        </pc:spChg>
        <pc:picChg chg="add del mod">
          <ac:chgData name="Alex L." userId="5727fcf0cc428a44" providerId="LiveId" clId="{F9F6638D-A96D-4DA9-A728-440778F04CA6}" dt="2022-03-07T19:41:29.770" v="1738" actId="478"/>
          <ac:picMkLst>
            <pc:docMk/>
            <pc:sldMk cId="521516631" sldId="277"/>
            <ac:picMk id="1026" creationId="{43E639CD-47A0-4751-A719-82359FCAFF84}"/>
          </ac:picMkLst>
        </pc:picChg>
      </pc:sldChg>
      <pc:sldChg chg="modSp add mod">
        <pc:chgData name="Alex L." userId="5727fcf0cc428a44" providerId="LiveId" clId="{F9F6638D-A96D-4DA9-A728-440778F04CA6}" dt="2022-03-04T13:56:54.641" v="601" actId="27636"/>
        <pc:sldMkLst>
          <pc:docMk/>
          <pc:sldMk cId="2777014941" sldId="278"/>
        </pc:sldMkLst>
        <pc:spChg chg="mod">
          <ac:chgData name="Alex L." userId="5727fcf0cc428a44" providerId="LiveId" clId="{F9F6638D-A96D-4DA9-A728-440778F04CA6}" dt="2022-03-04T13:56:36.075" v="597" actId="20577"/>
          <ac:spMkLst>
            <pc:docMk/>
            <pc:sldMk cId="2777014941" sldId="278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4T13:56:21.320" v="593" actId="20577"/>
          <ac:spMkLst>
            <pc:docMk/>
            <pc:sldMk cId="2777014941" sldId="278"/>
            <ac:spMk id="5" creationId="{524B8669-E118-4163-B9A3-73ABA0AAE7A9}"/>
          </ac:spMkLst>
        </pc:spChg>
        <pc:spChg chg="mod">
          <ac:chgData name="Alex L." userId="5727fcf0cc428a44" providerId="LiveId" clId="{F9F6638D-A96D-4DA9-A728-440778F04CA6}" dt="2022-03-04T13:56:54.641" v="601" actId="27636"/>
          <ac:spMkLst>
            <pc:docMk/>
            <pc:sldMk cId="2777014941" sldId="278"/>
            <ac:spMk id="7" creationId="{BF306409-4891-4276-94E7-6E15FA2E0014}"/>
          </ac:spMkLst>
        </pc:spChg>
      </pc:sldChg>
      <pc:sldChg chg="del">
        <pc:chgData name="Alex L." userId="5727fcf0cc428a44" providerId="LiveId" clId="{F9F6638D-A96D-4DA9-A728-440778F04CA6}" dt="2022-03-08T13:40:48.128" v="1975" actId="47"/>
        <pc:sldMkLst>
          <pc:docMk/>
          <pc:sldMk cId="172076310" sldId="285"/>
        </pc:sldMkLst>
      </pc:sldChg>
      <pc:sldChg chg="modSp add mod">
        <pc:chgData name="Alex L." userId="5727fcf0cc428a44" providerId="LiveId" clId="{F9F6638D-A96D-4DA9-A728-440778F04CA6}" dt="2022-03-07T21:10:36.629" v="1974"/>
        <pc:sldMkLst>
          <pc:docMk/>
          <pc:sldMk cId="160112185" sldId="298"/>
        </pc:sldMkLst>
        <pc:spChg chg="mod">
          <ac:chgData name="Alex L." userId="5727fcf0cc428a44" providerId="LiveId" clId="{F9F6638D-A96D-4DA9-A728-440778F04CA6}" dt="2022-03-07T19:17:32.685" v="1736" actId="20577"/>
          <ac:spMkLst>
            <pc:docMk/>
            <pc:sldMk cId="160112185" sldId="298"/>
            <ac:spMk id="2" creationId="{FD08D7A8-199F-4A09-9D21-2D02FD91B882}"/>
          </ac:spMkLst>
        </pc:spChg>
        <pc:spChg chg="mod">
          <ac:chgData name="Alex L." userId="5727fcf0cc428a44" providerId="LiveId" clId="{F9F6638D-A96D-4DA9-A728-440778F04CA6}" dt="2022-03-07T21:10:36.629" v="1974"/>
          <ac:spMkLst>
            <pc:docMk/>
            <pc:sldMk cId="160112185" sldId="298"/>
            <ac:spMk id="7" creationId="{BF306409-4891-4276-94E7-6E15FA2E0014}"/>
          </ac:spMkLst>
        </pc:spChg>
      </pc:sldChg>
      <pc:sldChg chg="addSp delSp modSp new del mod">
        <pc:chgData name="Alex L." userId="5727fcf0cc428a44" providerId="LiveId" clId="{F9F6638D-A96D-4DA9-A728-440778F04CA6}" dt="2022-03-07T19:17:19.582" v="1730" actId="2696"/>
        <pc:sldMkLst>
          <pc:docMk/>
          <pc:sldMk cId="3517123525" sldId="298"/>
        </pc:sldMkLst>
        <pc:spChg chg="mod">
          <ac:chgData name="Alex L." userId="5727fcf0cc428a44" providerId="LiveId" clId="{F9F6638D-A96D-4DA9-A728-440778F04CA6}" dt="2022-03-07T19:14:40.897" v="1725" actId="20577"/>
          <ac:spMkLst>
            <pc:docMk/>
            <pc:sldMk cId="3517123525" sldId="298"/>
            <ac:spMk id="2" creationId="{F7C183EA-94C2-4DE9-9DCC-6FED1DE673A9}"/>
          </ac:spMkLst>
        </pc:spChg>
        <pc:spChg chg="mod">
          <ac:chgData name="Alex L." userId="5727fcf0cc428a44" providerId="LiveId" clId="{F9F6638D-A96D-4DA9-A728-440778F04CA6}" dt="2022-03-07T19:14:27.825" v="1719" actId="20577"/>
          <ac:spMkLst>
            <pc:docMk/>
            <pc:sldMk cId="3517123525" sldId="298"/>
            <ac:spMk id="5" creationId="{C85BB53A-5B1C-45C8-AEB5-532E8DF583DF}"/>
          </ac:spMkLst>
        </pc:spChg>
        <pc:spChg chg="del">
          <ac:chgData name="Alex L." userId="5727fcf0cc428a44" providerId="LiveId" clId="{F9F6638D-A96D-4DA9-A728-440778F04CA6}" dt="2022-03-07T19:14:32.861" v="1720" actId="478"/>
          <ac:spMkLst>
            <pc:docMk/>
            <pc:sldMk cId="3517123525" sldId="298"/>
            <ac:spMk id="6" creationId="{B36193F3-9589-46BC-8F97-45EEE5DF744A}"/>
          </ac:spMkLst>
        </pc:spChg>
        <pc:picChg chg="add mod">
          <ac:chgData name="Alex L." userId="5727fcf0cc428a44" providerId="LiveId" clId="{F9F6638D-A96D-4DA9-A728-440778F04CA6}" dt="2022-03-07T19:17:09.047" v="1729"/>
          <ac:picMkLst>
            <pc:docMk/>
            <pc:sldMk cId="3517123525" sldId="298"/>
            <ac:picMk id="8" creationId="{2B6987A6-6E97-47AA-9F65-E3EA8C8ABB2C}"/>
          </ac:picMkLst>
        </pc:picChg>
      </pc:sldChg>
    </pc:docChg>
  </pc:docChgLst>
  <pc:docChgLst>
    <pc:chgData name="Arne Bonn" userId="d4a85f7c682055ea" providerId="Windows Live" clId="Web-{9A605669-6452-441F-B129-C362D22A92D2}"/>
    <pc:docChg chg="modSld">
      <pc:chgData name="Arne Bonn" userId="d4a85f7c682055ea" providerId="Windows Live" clId="Web-{9A605669-6452-441F-B129-C362D22A92D2}" dt="2022-03-08T16:31:27.027" v="4"/>
      <pc:docMkLst>
        <pc:docMk/>
      </pc:docMkLst>
      <pc:sldChg chg="addSp delSp modSp">
        <pc:chgData name="Arne Bonn" userId="d4a85f7c682055ea" providerId="Windows Live" clId="Web-{9A605669-6452-441F-B129-C362D22A92D2}" dt="2022-03-08T16:31:27.027" v="4"/>
        <pc:sldMkLst>
          <pc:docMk/>
          <pc:sldMk cId="2836513676" sldId="256"/>
        </pc:sldMkLst>
        <pc:spChg chg="add del">
          <ac:chgData name="Arne Bonn" userId="d4a85f7c682055ea" providerId="Windows Live" clId="Web-{9A605669-6452-441F-B129-C362D22A92D2}" dt="2022-03-08T16:31:27.027" v="4"/>
          <ac:spMkLst>
            <pc:docMk/>
            <pc:sldMk cId="2836513676" sldId="256"/>
            <ac:spMk id="8" creationId="{6268AA46-9F15-49DC-B28D-A7BBE25EEE8A}"/>
          </ac:spMkLst>
        </pc:spChg>
        <pc:spChg chg="add del mod">
          <ac:chgData name="Arne Bonn" userId="d4a85f7c682055ea" providerId="Windows Live" clId="Web-{9A605669-6452-441F-B129-C362D22A92D2}" dt="2022-03-08T16:31:25.152" v="3"/>
          <ac:spMkLst>
            <pc:docMk/>
            <pc:sldMk cId="2836513676" sldId="256"/>
            <ac:spMk id="9" creationId="{9E476E71-A0EE-427A-A2DE-00BAFE31D89E}"/>
          </ac:spMkLst>
        </pc:spChg>
      </pc:sldChg>
    </pc:docChg>
  </pc:docChgLst>
  <pc:docChgLst>
    <pc:chgData name="Tobias Heise" userId="a811a9ca85dc0a6b" providerId="Windows Live" clId="Web-{ADE101A6-57F7-49EA-BACF-2C915AACFE9D}"/>
    <pc:docChg chg="modSld">
      <pc:chgData name="Tobias Heise" userId="a811a9ca85dc0a6b" providerId="Windows Live" clId="Web-{ADE101A6-57F7-49EA-BACF-2C915AACFE9D}" dt="2022-03-04T13:45:14.126" v="42" actId="14100"/>
      <pc:docMkLst>
        <pc:docMk/>
      </pc:docMkLst>
      <pc:sldChg chg="delSp modSp">
        <pc:chgData name="Tobias Heise" userId="a811a9ca85dc0a6b" providerId="Windows Live" clId="Web-{ADE101A6-57F7-49EA-BACF-2C915AACFE9D}" dt="2022-03-04T13:45:14.126" v="42" actId="14100"/>
        <pc:sldMkLst>
          <pc:docMk/>
          <pc:sldMk cId="501475151" sldId="270"/>
        </pc:sldMkLst>
        <pc:spChg chg="mod">
          <ac:chgData name="Tobias Heise" userId="a811a9ca85dc0a6b" providerId="Windows Live" clId="Web-{ADE101A6-57F7-49EA-BACF-2C915AACFE9D}" dt="2022-03-04T13:42:10.983" v="18" actId="20577"/>
          <ac:spMkLst>
            <pc:docMk/>
            <pc:sldMk cId="501475151" sldId="270"/>
            <ac:spMk id="2" creationId="{B5D301F5-D78A-4A49-9878-4C4E88DFA7D5}"/>
          </ac:spMkLst>
        </pc:spChg>
        <pc:spChg chg="mod">
          <ac:chgData name="Tobias Heise" userId="a811a9ca85dc0a6b" providerId="Windows Live" clId="Web-{ADE101A6-57F7-49EA-BACF-2C915AACFE9D}" dt="2022-03-04T13:42:32.280" v="39" actId="20577"/>
          <ac:spMkLst>
            <pc:docMk/>
            <pc:sldMk cId="501475151" sldId="270"/>
            <ac:spMk id="5" creationId="{E0BF63CD-3F6C-421D-A3BC-768EF5BF3F57}"/>
          </ac:spMkLst>
        </pc:spChg>
        <pc:spChg chg="del">
          <ac:chgData name="Tobias Heise" userId="a811a9ca85dc0a6b" providerId="Windows Live" clId="Web-{ADE101A6-57F7-49EA-BACF-2C915AACFE9D}" dt="2022-03-04T13:41:34.935" v="0"/>
          <ac:spMkLst>
            <pc:docMk/>
            <pc:sldMk cId="501475151" sldId="270"/>
            <ac:spMk id="6" creationId="{A4C01F69-1FF7-47DC-AB24-C9A4710A5613}"/>
          </ac:spMkLst>
        </pc:spChg>
        <pc:grpChg chg="mod">
          <ac:chgData name="Tobias Heise" userId="a811a9ca85dc0a6b" providerId="Windows Live" clId="Web-{ADE101A6-57F7-49EA-BACF-2C915AACFE9D}" dt="2022-03-04T13:45:14.126" v="42" actId="14100"/>
          <ac:grpSpMkLst>
            <pc:docMk/>
            <pc:sldMk cId="501475151" sldId="270"/>
            <ac:grpSpMk id="33" creationId="{095B4A60-D488-4A10-BAE8-CD85956399CD}"/>
          </ac:grpSpMkLst>
        </pc:grpChg>
      </pc:sldChg>
    </pc:docChg>
  </pc:docChgLst>
  <pc:docChgLst>
    <pc:chgData name="Arne Bonn" userId="d4a85f7c682055ea" providerId="Windows Live" clId="Web-{CAFDC9E5-80BB-459D-B8E4-480A1C3106E3}"/>
    <pc:docChg chg="addSld delSld modSld sldOrd addMainMaster modMainMaster">
      <pc:chgData name="Arne Bonn" userId="d4a85f7c682055ea" providerId="Windows Live" clId="Web-{CAFDC9E5-80BB-459D-B8E4-480A1C3106E3}" dt="2022-03-04T14:06:55.281" v="554"/>
      <pc:docMkLst>
        <pc:docMk/>
      </pc:docMkLst>
      <pc:sldChg chg="modSp">
        <pc:chgData name="Arne Bonn" userId="d4a85f7c682055ea" providerId="Windows Live" clId="Web-{CAFDC9E5-80BB-459D-B8E4-480A1C3106E3}" dt="2022-03-04T11:24:34.681" v="24" actId="20577"/>
        <pc:sldMkLst>
          <pc:docMk/>
          <pc:sldMk cId="2836513676" sldId="256"/>
        </pc:sldMkLst>
        <pc:spChg chg="mod">
          <ac:chgData name="Arne Bonn" userId="d4a85f7c682055ea" providerId="Windows Live" clId="Web-{CAFDC9E5-80BB-459D-B8E4-480A1C3106E3}" dt="2022-03-04T11:24:34.681" v="24" actId="20577"/>
          <ac:spMkLst>
            <pc:docMk/>
            <pc:sldMk cId="2836513676" sldId="256"/>
            <ac:spMk id="6" creationId="{6C2C03F0-F971-4EF0-8239-DAA3972735F4}"/>
          </ac:spMkLst>
        </pc:spChg>
      </pc:sldChg>
      <pc:sldChg chg="add del">
        <pc:chgData name="Arne Bonn" userId="d4a85f7c682055ea" providerId="Windows Live" clId="Web-{CAFDC9E5-80BB-459D-B8E4-480A1C3106E3}" dt="2022-03-04T11:21:56.036" v="1"/>
        <pc:sldMkLst>
          <pc:docMk/>
          <pc:sldMk cId="1691802759" sldId="260"/>
        </pc:sldMkLst>
      </pc:sldChg>
      <pc:sldChg chg="modSp">
        <pc:chgData name="Arne Bonn" userId="d4a85f7c682055ea" providerId="Windows Live" clId="Web-{CAFDC9E5-80BB-459D-B8E4-480A1C3106E3}" dt="2022-03-04T11:49:31.594" v="125" actId="20577"/>
        <pc:sldMkLst>
          <pc:docMk/>
          <pc:sldMk cId="2727332270" sldId="260"/>
        </pc:sldMkLst>
        <pc:spChg chg="mod">
          <ac:chgData name="Arne Bonn" userId="d4a85f7c682055ea" providerId="Windows Live" clId="Web-{CAFDC9E5-80BB-459D-B8E4-480A1C3106E3}" dt="2022-03-04T11:33:33.569" v="78" actId="20577"/>
          <ac:spMkLst>
            <pc:docMk/>
            <pc:sldMk cId="2727332270" sldId="260"/>
            <ac:spMk id="9" creationId="{1F7D480C-5272-402C-BBEE-173B7C679782}"/>
          </ac:spMkLst>
        </pc:spChg>
        <pc:spChg chg="mod">
          <ac:chgData name="Arne Bonn" userId="d4a85f7c682055ea" providerId="Windows Live" clId="Web-{CAFDC9E5-80BB-459D-B8E4-480A1C3106E3}" dt="2022-03-04T11:49:31.594" v="125" actId="20577"/>
          <ac:spMkLst>
            <pc:docMk/>
            <pc:sldMk cId="2727332270" sldId="260"/>
            <ac:spMk id="18" creationId="{D2CD6DA7-1464-43C4-BC95-978F3B416CA6}"/>
          </ac:spMkLst>
        </pc:spChg>
        <pc:spChg chg="mod">
          <ac:chgData name="Arne Bonn" userId="d4a85f7c682055ea" providerId="Windows Live" clId="Web-{CAFDC9E5-80BB-459D-B8E4-480A1C3106E3}" dt="2022-03-04T11:48:41.140" v="117" actId="20577"/>
          <ac:spMkLst>
            <pc:docMk/>
            <pc:sldMk cId="2727332270" sldId="260"/>
            <ac:spMk id="22" creationId="{1BA86EFF-D66F-4FC5-911E-688DB877BD9B}"/>
          </ac:spMkLst>
        </pc:spChg>
        <pc:spChg chg="mod">
          <ac:chgData name="Arne Bonn" userId="d4a85f7c682055ea" providerId="Windows Live" clId="Web-{CAFDC9E5-80BB-459D-B8E4-480A1C3106E3}" dt="2022-03-04T11:32:34.818" v="77" actId="20577"/>
          <ac:spMkLst>
            <pc:docMk/>
            <pc:sldMk cId="2727332270" sldId="260"/>
            <ac:spMk id="24" creationId="{321BAC52-7A47-4E42-94AE-E7360A437898}"/>
          </ac:spMkLst>
        </pc:spChg>
      </pc:sldChg>
      <pc:sldChg chg="modSp">
        <pc:chgData name="Arne Bonn" userId="d4a85f7c682055ea" providerId="Windows Live" clId="Web-{CAFDC9E5-80BB-459D-B8E4-480A1C3106E3}" dt="2022-03-04T13:51:11.407" v="160" actId="20577"/>
        <pc:sldMkLst>
          <pc:docMk/>
          <pc:sldMk cId="3197624320" sldId="261"/>
        </pc:sldMkLst>
        <pc:spChg chg="mod">
          <ac:chgData name="Arne Bonn" userId="d4a85f7c682055ea" providerId="Windows Live" clId="Web-{CAFDC9E5-80BB-459D-B8E4-480A1C3106E3}" dt="2022-03-04T13:51:11.407" v="160" actId="20577"/>
          <ac:spMkLst>
            <pc:docMk/>
            <pc:sldMk cId="3197624320" sldId="261"/>
            <ac:spMk id="6" creationId="{E74734E7-BD46-4FFC-A331-16FECA9DE735}"/>
          </ac:spMkLst>
        </pc:spChg>
      </pc:sldChg>
      <pc:sldChg chg="modSp">
        <pc:chgData name="Arne Bonn" userId="d4a85f7c682055ea" providerId="Windows Live" clId="Web-{CAFDC9E5-80BB-459D-B8E4-480A1C3106E3}" dt="2022-03-04T11:35:02.369" v="89" actId="20577"/>
        <pc:sldMkLst>
          <pc:docMk/>
          <pc:sldMk cId="849230238" sldId="263"/>
        </pc:sldMkLst>
        <pc:spChg chg="mod">
          <ac:chgData name="Arne Bonn" userId="d4a85f7c682055ea" providerId="Windows Live" clId="Web-{CAFDC9E5-80BB-459D-B8E4-480A1C3106E3}" dt="2022-03-04T11:35:02.369" v="89" actId="20577"/>
          <ac:spMkLst>
            <pc:docMk/>
            <pc:sldMk cId="849230238" sldId="263"/>
            <ac:spMk id="4" creationId="{BA965433-BB0A-423E-BDFF-64870E7AA36F}"/>
          </ac:spMkLst>
        </pc:spChg>
      </pc:sldChg>
      <pc:sldChg chg="modSp">
        <pc:chgData name="Arne Bonn" userId="d4a85f7c682055ea" providerId="Windows Live" clId="Web-{CAFDC9E5-80BB-459D-B8E4-480A1C3106E3}" dt="2022-03-04T13:50:19.703" v="153" actId="20577"/>
        <pc:sldMkLst>
          <pc:docMk/>
          <pc:sldMk cId="1708163914" sldId="265"/>
        </pc:sldMkLst>
        <pc:spChg chg="mod">
          <ac:chgData name="Arne Bonn" userId="d4a85f7c682055ea" providerId="Windows Live" clId="Web-{CAFDC9E5-80BB-459D-B8E4-480A1C3106E3}" dt="2022-03-04T13:50:19.703" v="153" actId="20577"/>
          <ac:spMkLst>
            <pc:docMk/>
            <pc:sldMk cId="1708163914" sldId="265"/>
            <ac:spMk id="3" creationId="{00000000-0000-0000-0000-000000000000}"/>
          </ac:spMkLst>
        </pc:spChg>
        <pc:graphicFrameChg chg="mod">
          <ac:chgData name="Arne Bonn" userId="d4a85f7c682055ea" providerId="Windows Live" clId="Web-{CAFDC9E5-80BB-459D-B8E4-480A1C3106E3}" dt="2022-03-04T11:40:43.893" v="95" actId="1076"/>
          <ac:graphicFrameMkLst>
            <pc:docMk/>
            <pc:sldMk cId="1708163914" sldId="265"/>
            <ac:graphicFrameMk id="4" creationId="{00000000-0000-0000-0000-000000000000}"/>
          </ac:graphicFrameMkLst>
        </pc:graphicFrameChg>
      </pc:sldChg>
      <pc:sldChg chg="new del">
        <pc:chgData name="Arne Bonn" userId="d4a85f7c682055ea" providerId="Windows Live" clId="Web-{CAFDC9E5-80BB-459D-B8E4-480A1C3106E3}" dt="2022-03-04T11:38:19.827" v="91"/>
        <pc:sldMkLst>
          <pc:docMk/>
          <pc:sldMk cId="609039990" sldId="266"/>
        </pc:sldMkLst>
      </pc:sldChg>
      <pc:sldChg chg="modSp">
        <pc:chgData name="Arne Bonn" userId="d4a85f7c682055ea" providerId="Windows Live" clId="Web-{CAFDC9E5-80BB-459D-B8E4-480A1C3106E3}" dt="2022-03-04T13:51:15.720" v="162" actId="20577"/>
        <pc:sldMkLst>
          <pc:docMk/>
          <pc:sldMk cId="788063870" sldId="268"/>
        </pc:sldMkLst>
        <pc:spChg chg="mod">
          <ac:chgData name="Arne Bonn" userId="d4a85f7c682055ea" providerId="Windows Live" clId="Web-{CAFDC9E5-80BB-459D-B8E4-480A1C3106E3}" dt="2022-03-04T13:51:15.720" v="162" actId="20577"/>
          <ac:spMkLst>
            <pc:docMk/>
            <pc:sldMk cId="788063870" sldId="268"/>
            <ac:spMk id="6" creationId="{CF43E8DD-6C70-4DBC-BB17-AC5134BD5CD5}"/>
          </ac:spMkLst>
        </pc:spChg>
      </pc:sldChg>
      <pc:sldChg chg="modSp new del">
        <pc:chgData name="Arne Bonn" userId="d4a85f7c682055ea" providerId="Windows Live" clId="Web-{CAFDC9E5-80BB-459D-B8E4-480A1C3106E3}" dt="2022-03-04T13:39:43.464" v="136"/>
        <pc:sldMkLst>
          <pc:docMk/>
          <pc:sldMk cId="664065562" sldId="269"/>
        </pc:sldMkLst>
        <pc:spChg chg="mod">
          <ac:chgData name="Arne Bonn" userId="d4a85f7c682055ea" providerId="Windows Live" clId="Web-{CAFDC9E5-80BB-459D-B8E4-480A1C3106E3}" dt="2022-03-04T13:39:16.385" v="135" actId="20577"/>
          <ac:spMkLst>
            <pc:docMk/>
            <pc:sldMk cId="664065562" sldId="269"/>
            <ac:spMk id="2" creationId="{DD644483-A14C-4A9A-9050-6B980B5F9F95}"/>
          </ac:spMkLst>
        </pc:spChg>
        <pc:spChg chg="mod">
          <ac:chgData name="Arne Bonn" userId="d4a85f7c682055ea" providerId="Windows Live" clId="Web-{CAFDC9E5-80BB-459D-B8E4-480A1C3106E3}" dt="2022-03-04T13:39:11.041" v="134" actId="20577"/>
          <ac:spMkLst>
            <pc:docMk/>
            <pc:sldMk cId="664065562" sldId="269"/>
            <ac:spMk id="3" creationId="{859BC47E-2038-4A7C-85C3-8B814FD41227}"/>
          </ac:spMkLst>
        </pc:spChg>
      </pc:sldChg>
      <pc:sldChg chg="addSp delSp modSp new">
        <pc:chgData name="Arne Bonn" userId="d4a85f7c682055ea" providerId="Windows Live" clId="Web-{CAFDC9E5-80BB-459D-B8E4-480A1C3106E3}" dt="2022-03-04T13:53:21.943" v="181" actId="14100"/>
        <pc:sldMkLst>
          <pc:docMk/>
          <pc:sldMk cId="1476315044" sldId="269"/>
        </pc:sldMkLst>
        <pc:spChg chg="mod">
          <ac:chgData name="Arne Bonn" userId="d4a85f7c682055ea" providerId="Windows Live" clId="Web-{CAFDC9E5-80BB-459D-B8E4-480A1C3106E3}" dt="2022-03-04T13:40:04.277" v="139" actId="20577"/>
          <ac:spMkLst>
            <pc:docMk/>
            <pc:sldMk cId="1476315044" sldId="269"/>
            <ac:spMk id="2" creationId="{FD08D7A8-199F-4A09-9D21-2D02FD91B882}"/>
          </ac:spMkLst>
        </pc:spChg>
        <pc:spChg chg="mod">
          <ac:chgData name="Arne Bonn" userId="d4a85f7c682055ea" providerId="Windows Live" clId="Web-{CAFDC9E5-80BB-459D-B8E4-480A1C3106E3}" dt="2022-03-04T13:50:55.594" v="156" actId="20577"/>
          <ac:spMkLst>
            <pc:docMk/>
            <pc:sldMk cId="1476315044" sldId="269"/>
            <ac:spMk id="4" creationId="{281BC022-A10D-4285-8519-86A4E394E118}"/>
          </ac:spMkLst>
        </pc:spChg>
        <pc:spChg chg="mod">
          <ac:chgData name="Arne Bonn" userId="d4a85f7c682055ea" providerId="Windows Live" clId="Web-{CAFDC9E5-80BB-459D-B8E4-480A1C3106E3}" dt="2022-03-04T13:53:21.943" v="181" actId="14100"/>
          <ac:spMkLst>
            <pc:docMk/>
            <pc:sldMk cId="1476315044" sldId="269"/>
            <ac:spMk id="5" creationId="{524B8669-E118-4163-B9A3-73ABA0AAE7A9}"/>
          </ac:spMkLst>
        </pc:spChg>
        <pc:spChg chg="del">
          <ac:chgData name="Arne Bonn" userId="d4a85f7c682055ea" providerId="Windows Live" clId="Web-{CAFDC9E5-80BB-459D-B8E4-480A1C3106E3}" dt="2022-03-04T13:43:04.095" v="144"/>
          <ac:spMkLst>
            <pc:docMk/>
            <pc:sldMk cId="1476315044" sldId="269"/>
            <ac:spMk id="6" creationId="{1D593ECB-A480-4472-B288-D2ACB9EF1A26}"/>
          </ac:spMkLst>
        </pc:spChg>
        <pc:picChg chg="add del">
          <ac:chgData name="Arne Bonn" userId="d4a85f7c682055ea" providerId="Windows Live" clId="Web-{CAFDC9E5-80BB-459D-B8E4-480A1C3106E3}" dt="2022-03-04T13:40:15.058" v="141"/>
          <ac:picMkLst>
            <pc:docMk/>
            <pc:sldMk cId="1476315044" sldId="269"/>
            <ac:picMk id="9" creationId="{D9FBDB91-AB28-485B-88F4-CDB7287C5131}"/>
          </ac:picMkLst>
        </pc:picChg>
        <pc:picChg chg="mod">
          <ac:chgData name="Arne Bonn" userId="d4a85f7c682055ea" providerId="Windows Live" clId="Web-{CAFDC9E5-80BB-459D-B8E4-480A1C3106E3}" dt="2022-03-04T13:42:58.673" v="143" actId="1076"/>
          <ac:picMkLst>
            <pc:docMk/>
            <pc:sldMk cId="1476315044" sldId="269"/>
            <ac:picMk id="10" creationId="{25B26D84-6DFD-4E35-8021-0AFD77759470}"/>
          </ac:picMkLst>
        </pc:picChg>
      </pc:sldChg>
      <pc:sldChg chg="add del">
        <pc:chgData name="Arne Bonn" userId="d4a85f7c682055ea" providerId="Windows Live" clId="Web-{CAFDC9E5-80BB-459D-B8E4-480A1C3106E3}" dt="2022-03-04T13:38:54.821" v="132"/>
        <pc:sldMkLst>
          <pc:docMk/>
          <pc:sldMk cId="3427148188" sldId="269"/>
        </pc:sldMkLst>
      </pc:sldChg>
      <pc:sldChg chg="modSp">
        <pc:chgData name="Arne Bonn" userId="d4a85f7c682055ea" providerId="Windows Live" clId="Web-{CAFDC9E5-80BB-459D-B8E4-480A1C3106E3}" dt="2022-03-04T13:50:59.844" v="158" actId="20577"/>
        <pc:sldMkLst>
          <pc:docMk/>
          <pc:sldMk cId="501475151" sldId="270"/>
        </pc:sldMkLst>
        <pc:spChg chg="mod">
          <ac:chgData name="Arne Bonn" userId="d4a85f7c682055ea" providerId="Windows Live" clId="Web-{CAFDC9E5-80BB-459D-B8E4-480A1C3106E3}" dt="2022-03-04T13:50:59.844" v="158" actId="20577"/>
          <ac:spMkLst>
            <pc:docMk/>
            <pc:sldMk cId="501475151" sldId="270"/>
            <ac:spMk id="4" creationId="{D20C65B4-A63F-4874-A433-34AECC6FAFB8}"/>
          </ac:spMkLst>
        </pc:spChg>
        <pc:spChg chg="mod">
          <ac:chgData name="Arne Bonn" userId="d4a85f7c682055ea" providerId="Windows Live" clId="Web-{CAFDC9E5-80BB-459D-B8E4-480A1C3106E3}" dt="2022-03-04T13:45:09.161" v="145" actId="20577"/>
          <ac:spMkLst>
            <pc:docMk/>
            <pc:sldMk cId="501475151" sldId="270"/>
            <ac:spMk id="5" creationId="{E0BF63CD-3F6C-421D-A3BC-768EF5BF3F57}"/>
          </ac:spMkLst>
        </pc:spChg>
      </pc:sldChg>
      <pc:sldChg chg="del">
        <pc:chgData name="Arne Bonn" userId="d4a85f7c682055ea" providerId="Windows Live" clId="Web-{CAFDC9E5-80BB-459D-B8E4-480A1C3106E3}" dt="2022-03-04T13:38:54.821" v="130"/>
        <pc:sldMkLst>
          <pc:docMk/>
          <pc:sldMk cId="1169047873" sldId="270"/>
        </pc:sldMkLst>
      </pc:sldChg>
      <pc:sldChg chg="new del">
        <pc:chgData name="Arne Bonn" userId="d4a85f7c682055ea" providerId="Windows Live" clId="Web-{CAFDC9E5-80BB-459D-B8E4-480A1C3106E3}" dt="2022-03-04T13:38:54.821" v="131"/>
        <pc:sldMkLst>
          <pc:docMk/>
          <pc:sldMk cId="2208313436" sldId="271"/>
        </pc:sldMkLst>
      </pc:sldChg>
      <pc:sldChg chg="modSp">
        <pc:chgData name="Arne Bonn" userId="d4a85f7c682055ea" providerId="Windows Live" clId="Web-{CAFDC9E5-80BB-459D-B8E4-480A1C3106E3}" dt="2022-03-04T13:51:32.642" v="168" actId="20577"/>
        <pc:sldMkLst>
          <pc:docMk/>
          <pc:sldMk cId="2785576761" sldId="271"/>
        </pc:sldMkLst>
        <pc:spChg chg="mod">
          <ac:chgData name="Arne Bonn" userId="d4a85f7c682055ea" providerId="Windows Live" clId="Web-{CAFDC9E5-80BB-459D-B8E4-480A1C3106E3}" dt="2022-03-04T13:51:32.642" v="168" actId="20577"/>
          <ac:spMkLst>
            <pc:docMk/>
            <pc:sldMk cId="2785576761" sldId="271"/>
            <ac:spMk id="4" creationId="{281BC022-A10D-4285-8519-86A4E394E118}"/>
          </ac:spMkLst>
        </pc:spChg>
      </pc:sldChg>
      <pc:sldChg chg="modSp">
        <pc:chgData name="Arne Bonn" userId="d4a85f7c682055ea" providerId="Windows Live" clId="Web-{CAFDC9E5-80BB-459D-B8E4-480A1C3106E3}" dt="2022-03-04T13:51:28.767" v="166" actId="20577"/>
        <pc:sldMkLst>
          <pc:docMk/>
          <pc:sldMk cId="69028680" sldId="272"/>
        </pc:sldMkLst>
        <pc:spChg chg="mod">
          <ac:chgData name="Arne Bonn" userId="d4a85f7c682055ea" providerId="Windows Live" clId="Web-{CAFDC9E5-80BB-459D-B8E4-480A1C3106E3}" dt="2022-03-04T13:51:28.767" v="166" actId="20577"/>
          <ac:spMkLst>
            <pc:docMk/>
            <pc:sldMk cId="69028680" sldId="272"/>
            <ac:spMk id="4" creationId="{281BC022-A10D-4285-8519-86A4E394E118}"/>
          </ac:spMkLst>
        </pc:spChg>
      </pc:sldChg>
      <pc:sldChg chg="new del">
        <pc:chgData name="Arne Bonn" userId="d4a85f7c682055ea" providerId="Windows Live" clId="Web-{CAFDC9E5-80BB-459D-B8E4-480A1C3106E3}" dt="2022-03-04T13:37:20.912" v="129"/>
        <pc:sldMkLst>
          <pc:docMk/>
          <pc:sldMk cId="1355806394" sldId="272"/>
        </pc:sldMkLst>
      </pc:sldChg>
      <pc:sldChg chg="modSp">
        <pc:chgData name="Arne Bonn" userId="d4a85f7c682055ea" providerId="Windows Live" clId="Web-{CAFDC9E5-80BB-459D-B8E4-480A1C3106E3}" dt="2022-03-04T13:51:25.033" v="164" actId="20577"/>
        <pc:sldMkLst>
          <pc:docMk/>
          <pc:sldMk cId="626188009" sldId="273"/>
        </pc:sldMkLst>
        <pc:spChg chg="mod">
          <ac:chgData name="Arne Bonn" userId="d4a85f7c682055ea" providerId="Windows Live" clId="Web-{CAFDC9E5-80BB-459D-B8E4-480A1C3106E3}" dt="2022-03-04T13:51:25.033" v="164" actId="20577"/>
          <ac:spMkLst>
            <pc:docMk/>
            <pc:sldMk cId="626188009" sldId="273"/>
            <ac:spMk id="4" creationId="{281BC022-A10D-4285-8519-86A4E394E118}"/>
          </ac:spMkLst>
        </pc:spChg>
      </pc:sldChg>
      <pc:sldChg chg="modSp">
        <pc:chgData name="Arne Bonn" userId="d4a85f7c682055ea" providerId="Windows Live" clId="Web-{CAFDC9E5-80BB-459D-B8E4-480A1C3106E3}" dt="2022-03-04T13:51:40.330" v="170" actId="20577"/>
        <pc:sldMkLst>
          <pc:docMk/>
          <pc:sldMk cId="2727457446" sldId="274"/>
        </pc:sldMkLst>
        <pc:spChg chg="mod">
          <ac:chgData name="Arne Bonn" userId="d4a85f7c682055ea" providerId="Windows Live" clId="Web-{CAFDC9E5-80BB-459D-B8E4-480A1C3106E3}" dt="2022-03-04T13:51:40.330" v="170" actId="20577"/>
          <ac:spMkLst>
            <pc:docMk/>
            <pc:sldMk cId="2727457446" sldId="274"/>
            <ac:spMk id="4" creationId="{281BC022-A10D-4285-8519-86A4E394E118}"/>
          </ac:spMkLst>
        </pc:spChg>
      </pc:sldChg>
      <pc:sldChg chg="new del">
        <pc:chgData name="Arne Bonn" userId="d4a85f7c682055ea" providerId="Windows Live" clId="Web-{CAFDC9E5-80BB-459D-B8E4-480A1C3106E3}" dt="2022-03-04T13:50:12.140" v="147"/>
        <pc:sldMkLst>
          <pc:docMk/>
          <pc:sldMk cId="2686845773" sldId="276"/>
        </pc:sldMkLst>
      </pc:sldChg>
      <pc:sldChg chg="modSp add ord replId">
        <pc:chgData name="Arne Bonn" userId="d4a85f7c682055ea" providerId="Windows Live" clId="Web-{CAFDC9E5-80BB-459D-B8E4-480A1C3106E3}" dt="2022-03-04T13:54:09.960" v="221" actId="20577"/>
        <pc:sldMkLst>
          <pc:docMk/>
          <pc:sldMk cId="4171313041" sldId="276"/>
        </pc:sldMkLst>
        <pc:spChg chg="mod">
          <ac:chgData name="Arne Bonn" userId="d4a85f7c682055ea" providerId="Windows Live" clId="Web-{CAFDC9E5-80BB-459D-B8E4-480A1C3106E3}" dt="2022-03-04T13:52:13.081" v="174" actId="20577"/>
          <ac:spMkLst>
            <pc:docMk/>
            <pc:sldMk cId="4171313041" sldId="276"/>
            <ac:spMk id="2" creationId="{FD08D7A8-199F-4A09-9D21-2D02FD91B882}"/>
          </ac:spMkLst>
        </pc:spChg>
        <pc:spChg chg="mod">
          <ac:chgData name="Arne Bonn" userId="d4a85f7c682055ea" providerId="Windows Live" clId="Web-{CAFDC9E5-80BB-459D-B8E4-480A1C3106E3}" dt="2022-03-04T13:52:05.690" v="173" actId="20577"/>
          <ac:spMkLst>
            <pc:docMk/>
            <pc:sldMk cId="4171313041" sldId="276"/>
            <ac:spMk id="5" creationId="{524B8669-E118-4163-B9A3-73ABA0AAE7A9}"/>
          </ac:spMkLst>
        </pc:spChg>
        <pc:spChg chg="mod">
          <ac:chgData name="Arne Bonn" userId="d4a85f7c682055ea" providerId="Windows Live" clId="Web-{CAFDC9E5-80BB-459D-B8E4-480A1C3106E3}" dt="2022-03-04T13:54:09.960" v="221" actId="20577"/>
          <ac:spMkLst>
            <pc:docMk/>
            <pc:sldMk cId="4171313041" sldId="276"/>
            <ac:spMk id="7" creationId="{BF306409-4891-4276-94E7-6E15FA2E0014}"/>
          </ac:spMkLst>
        </pc:spChg>
      </pc:sldChg>
      <pc:sldChg chg="modSp add replId">
        <pc:chgData name="Arne Bonn" userId="d4a85f7c682055ea" providerId="Windows Live" clId="Web-{CAFDC9E5-80BB-459D-B8E4-480A1C3106E3}" dt="2022-03-04T14:01:08.082" v="513" actId="20577"/>
        <pc:sldMkLst>
          <pc:docMk/>
          <pc:sldMk cId="521516631" sldId="277"/>
        </pc:sldMkLst>
        <pc:spChg chg="mod">
          <ac:chgData name="Arne Bonn" userId="d4a85f7c682055ea" providerId="Windows Live" clId="Web-{CAFDC9E5-80BB-459D-B8E4-480A1C3106E3}" dt="2022-03-04T13:54:28.351" v="223" actId="20577"/>
          <ac:spMkLst>
            <pc:docMk/>
            <pc:sldMk cId="521516631" sldId="277"/>
            <ac:spMk id="2" creationId="{FD08D7A8-199F-4A09-9D21-2D02FD91B882}"/>
          </ac:spMkLst>
        </pc:spChg>
        <pc:spChg chg="mod">
          <ac:chgData name="Arne Bonn" userId="d4a85f7c682055ea" providerId="Windows Live" clId="Web-{CAFDC9E5-80BB-459D-B8E4-480A1C3106E3}" dt="2022-03-04T14:01:08.082" v="513" actId="20577"/>
          <ac:spMkLst>
            <pc:docMk/>
            <pc:sldMk cId="521516631" sldId="277"/>
            <ac:spMk id="7" creationId="{BF306409-4891-4276-94E7-6E15FA2E0014}"/>
          </ac:spMkLst>
        </pc:spChg>
      </pc:sldChg>
      <pc:sldChg chg="new del">
        <pc:chgData name="Arne Bonn" userId="d4a85f7c682055ea" providerId="Windows Live" clId="Web-{CAFDC9E5-80BB-459D-B8E4-480A1C3106E3}" dt="2022-03-04T13:53:39.928" v="184"/>
        <pc:sldMkLst>
          <pc:docMk/>
          <pc:sldMk cId="2704988447" sldId="277"/>
        </pc:sldMkLst>
      </pc:sldChg>
      <pc:sldChg chg="del">
        <pc:chgData name="Arne Bonn" userId="d4a85f7c682055ea" providerId="Windows Live" clId="Web-{CAFDC9E5-80BB-459D-B8E4-480A1C3106E3}" dt="2022-03-04T14:06:55.281" v="554"/>
        <pc:sldMkLst>
          <pc:docMk/>
          <pc:sldMk cId="2777014941" sldId="278"/>
        </pc:sldMkLst>
      </pc:sldChg>
      <pc:sldChg chg="new del">
        <pc:chgData name="Arne Bonn" userId="d4a85f7c682055ea" providerId="Windows Live" clId="Web-{CAFDC9E5-80BB-459D-B8E4-480A1C3106E3}" dt="2022-03-04T14:02:19.553" v="515"/>
        <pc:sldMkLst>
          <pc:docMk/>
          <pc:sldMk cId="766802301" sldId="279"/>
        </pc:sldMkLst>
      </pc:sldChg>
      <pc:sldChg chg="addSp delSp modSp new del">
        <pc:chgData name="Arne Bonn" userId="d4a85f7c682055ea" providerId="Windows Live" clId="Web-{CAFDC9E5-80BB-459D-B8E4-480A1C3106E3}" dt="2022-03-04T14:03:05.008" v="523"/>
        <pc:sldMkLst>
          <pc:docMk/>
          <pc:sldMk cId="2909641398" sldId="279"/>
        </pc:sldMkLst>
        <pc:spChg chg="del">
          <ac:chgData name="Arne Bonn" userId="d4a85f7c682055ea" providerId="Windows Live" clId="Web-{CAFDC9E5-80BB-459D-B8E4-480A1C3106E3}" dt="2022-03-04T14:02:31.507" v="517"/>
          <ac:spMkLst>
            <pc:docMk/>
            <pc:sldMk cId="2909641398" sldId="279"/>
            <ac:spMk id="6" creationId="{84F199E8-A45C-496A-B0E7-DF342520CA2E}"/>
          </ac:spMkLst>
        </pc:spChg>
        <pc:picChg chg="add mod">
          <ac:chgData name="Arne Bonn" userId="d4a85f7c682055ea" providerId="Windows Live" clId="Web-{CAFDC9E5-80BB-459D-B8E4-480A1C3106E3}" dt="2022-03-04T14:02:49.445" v="521" actId="1076"/>
          <ac:picMkLst>
            <pc:docMk/>
            <pc:sldMk cId="2909641398" sldId="279"/>
            <ac:picMk id="7" creationId="{F267A957-FA1A-40A6-8FE9-B4BB384D41FC}"/>
          </ac:picMkLst>
        </pc:picChg>
      </pc:sldChg>
      <pc:sldChg chg="addSp delSp modSp add replId">
        <pc:chgData name="Arne Bonn" userId="d4a85f7c682055ea" providerId="Windows Live" clId="Web-{CAFDC9E5-80BB-459D-B8E4-480A1C3106E3}" dt="2022-03-04T14:05:22.809" v="553" actId="1076"/>
        <pc:sldMkLst>
          <pc:docMk/>
          <pc:sldMk cId="3023018481" sldId="280"/>
        </pc:sldMkLst>
        <pc:spChg chg="del">
          <ac:chgData name="Arne Bonn" userId="d4a85f7c682055ea" providerId="Windows Live" clId="Web-{CAFDC9E5-80BB-459D-B8E4-480A1C3106E3}" dt="2022-03-04T14:03:07.477" v="524"/>
          <ac:spMkLst>
            <pc:docMk/>
            <pc:sldMk cId="3023018481" sldId="280"/>
            <ac:spMk id="7" creationId="{BF306409-4891-4276-94E7-6E15FA2E0014}"/>
          </ac:spMkLst>
        </pc:spChg>
        <pc:spChg chg="add del mod">
          <ac:chgData name="Arne Bonn" userId="d4a85f7c682055ea" providerId="Windows Live" clId="Web-{CAFDC9E5-80BB-459D-B8E4-480A1C3106E3}" dt="2022-03-04T14:03:13.352" v="527"/>
          <ac:spMkLst>
            <pc:docMk/>
            <pc:sldMk cId="3023018481" sldId="280"/>
            <ac:spMk id="9" creationId="{2D53411F-60A3-4F16-A0D3-4D68708D317B}"/>
          </ac:spMkLst>
        </pc:spChg>
        <pc:spChg chg="add del mod">
          <ac:chgData name="Arne Bonn" userId="d4a85f7c682055ea" providerId="Windows Live" clId="Web-{CAFDC9E5-80BB-459D-B8E4-480A1C3106E3}" dt="2022-03-04T14:03:15.337" v="528"/>
          <ac:spMkLst>
            <pc:docMk/>
            <pc:sldMk cId="3023018481" sldId="280"/>
            <ac:spMk id="10" creationId="{5B5576BA-3DBF-42ED-92A0-605EB1645996}"/>
          </ac:spMkLst>
        </pc:spChg>
        <pc:spChg chg="add del mod">
          <ac:chgData name="Arne Bonn" userId="d4a85f7c682055ea" providerId="Windows Live" clId="Web-{CAFDC9E5-80BB-459D-B8E4-480A1C3106E3}" dt="2022-03-04T14:03:19.993" v="531"/>
          <ac:spMkLst>
            <pc:docMk/>
            <pc:sldMk cId="3023018481" sldId="280"/>
            <ac:spMk id="11" creationId="{9D60914E-5427-4DCF-BB88-3061047FB6A9}"/>
          </ac:spMkLst>
        </pc:spChg>
        <pc:spChg chg="add mod">
          <ac:chgData name="Arne Bonn" userId="d4a85f7c682055ea" providerId="Windows Live" clId="Web-{CAFDC9E5-80BB-459D-B8E4-480A1C3106E3}" dt="2022-03-04T14:05:14.387" v="551" actId="1076"/>
          <ac:spMkLst>
            <pc:docMk/>
            <pc:sldMk cId="3023018481" sldId="280"/>
            <ac:spMk id="13" creationId="{9710FC06-D395-4878-9B58-525C39EEEF03}"/>
          </ac:spMkLst>
        </pc:spChg>
        <pc:spChg chg="add del mod">
          <ac:chgData name="Arne Bonn" userId="d4a85f7c682055ea" providerId="Windows Live" clId="Web-{CAFDC9E5-80BB-459D-B8E4-480A1C3106E3}" dt="2022-03-04T14:04:41.621" v="540"/>
          <ac:spMkLst>
            <pc:docMk/>
            <pc:sldMk cId="3023018481" sldId="280"/>
            <ac:spMk id="14" creationId="{96EBBBCE-8387-4CA7-9C4E-767ACB98A1F6}"/>
          </ac:spMkLst>
        </pc:spChg>
        <pc:picChg chg="add mod">
          <ac:chgData name="Arne Bonn" userId="d4a85f7c682055ea" providerId="Windows Live" clId="Web-{CAFDC9E5-80BB-459D-B8E4-480A1C3106E3}" dt="2022-03-04T14:05:22.809" v="553" actId="1076"/>
          <ac:picMkLst>
            <pc:docMk/>
            <pc:sldMk cId="3023018481" sldId="280"/>
            <ac:picMk id="12" creationId="{D9A9D750-EF47-4CEA-BC44-4FA2F4A32FCB}"/>
          </ac:picMkLst>
        </pc:picChg>
      </pc:sldChg>
      <pc:sldMasterChg chg="modSldLayout">
        <pc:chgData name="Arne Bonn" userId="d4a85f7c682055ea" providerId="Windows Live" clId="Web-{CAFDC9E5-80BB-459D-B8E4-480A1C3106E3}" dt="2022-03-04T11:21:41.879" v="0"/>
        <pc:sldMasterMkLst>
          <pc:docMk/>
          <pc:sldMasterMk cId="3327756316" sldId="2147483648"/>
        </pc:sldMasterMkLst>
        <pc:sldLayoutChg chg="replI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48"/>
            <pc:sldLayoutMk cId="872737255" sldId="2147483672"/>
          </pc:sldLayoutMkLst>
        </pc:sldLayoutChg>
        <pc:sldLayoutChg chg="replI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48"/>
            <pc:sldLayoutMk cId="396671860" sldId="2147483677"/>
          </pc:sldLayoutMkLst>
        </pc:sldLayoutChg>
      </pc:sldMasterChg>
      <pc:sldMasterChg chg="add addSldLayout">
        <pc:chgData name="Arne Bonn" userId="d4a85f7c682055ea" providerId="Windows Live" clId="Web-{CAFDC9E5-80BB-459D-B8E4-480A1C3106E3}" dt="2022-03-04T11:21:41.879" v="0"/>
        <pc:sldMasterMkLst>
          <pc:docMk/>
          <pc:sldMasterMk cId="3327756316" sldId="2147483669"/>
        </pc:sldMasterMkLst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528882532" sldId="2147483665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2676152323" sldId="2147483666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528882532" sldId="2147483667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754013751" sldId="2147483670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2434674944" sldId="2147483671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1030055695" sldId="2147483673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2187993560" sldId="2147483674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1648089919" sldId="2147483675"/>
          </pc:sldLayoutMkLst>
        </pc:sldLayoutChg>
        <pc:sldLayoutChg chg="add">
          <pc:chgData name="Arne Bonn" userId="d4a85f7c682055ea" providerId="Windows Live" clId="Web-{CAFDC9E5-80BB-459D-B8E4-480A1C3106E3}" dt="2022-03-04T11:21:41.879" v="0"/>
          <pc:sldLayoutMkLst>
            <pc:docMk/>
            <pc:sldMasterMk cId="3327756316" sldId="2147483669"/>
            <pc:sldLayoutMk cId="1426996554" sldId="2147483676"/>
          </pc:sldLayoutMkLst>
        </pc:sldLayoutChg>
      </pc:sldMasterChg>
    </pc:docChg>
  </pc:docChgLst>
  <pc:docChgLst>
    <pc:chgData name="Tobias Heise" userId="a811a9ca85dc0a6b" providerId="Windows Live" clId="Web-{F1E887F8-A506-454D-A60E-C64BCA594EFE}"/>
    <pc:docChg chg="addSld delSld modSld">
      <pc:chgData name="Tobias Heise" userId="a811a9ca85dc0a6b" providerId="Windows Live" clId="Web-{F1E887F8-A506-454D-A60E-C64BCA594EFE}" dt="2022-03-07T20:33:52.674" v="55" actId="20577"/>
      <pc:docMkLst>
        <pc:docMk/>
      </pc:docMkLst>
      <pc:sldChg chg="modSp">
        <pc:chgData name="Tobias Heise" userId="a811a9ca85dc0a6b" providerId="Windows Live" clId="Web-{F1E887F8-A506-454D-A60E-C64BCA594EFE}" dt="2022-03-07T16:38:27.814" v="44" actId="20577"/>
        <pc:sldMkLst>
          <pc:docMk/>
          <pc:sldMk cId="626188009" sldId="273"/>
        </pc:sldMkLst>
        <pc:spChg chg="mod">
          <ac:chgData name="Tobias Heise" userId="a811a9ca85dc0a6b" providerId="Windows Live" clId="Web-{F1E887F8-A506-454D-A60E-C64BCA594EFE}" dt="2022-03-07T16:38:27.814" v="44" actId="20577"/>
          <ac:spMkLst>
            <pc:docMk/>
            <pc:sldMk cId="626188009" sldId="273"/>
            <ac:spMk id="7" creationId="{BF306409-4891-4276-94E7-6E15FA2E0014}"/>
          </ac:spMkLst>
        </pc:spChg>
      </pc:sldChg>
      <pc:sldChg chg="del">
        <pc:chgData name="Tobias Heise" userId="a811a9ca85dc0a6b" providerId="Windows Live" clId="Web-{F1E887F8-A506-454D-A60E-C64BCA594EFE}" dt="2022-03-07T14:17:04.368" v="0"/>
        <pc:sldMkLst>
          <pc:docMk/>
          <pc:sldMk cId="237273849" sldId="281"/>
        </pc:sldMkLst>
      </pc:sldChg>
      <pc:sldChg chg="del">
        <pc:chgData name="Tobias Heise" userId="a811a9ca85dc0a6b" providerId="Windows Live" clId="Web-{F1E887F8-A506-454D-A60E-C64BCA594EFE}" dt="2022-03-07T14:17:06.774" v="1"/>
        <pc:sldMkLst>
          <pc:docMk/>
          <pc:sldMk cId="1292665722" sldId="284"/>
        </pc:sldMkLst>
      </pc:sldChg>
      <pc:sldChg chg="modSp new">
        <pc:chgData name="Tobias Heise" userId="a811a9ca85dc0a6b" providerId="Windows Live" clId="Web-{F1E887F8-A506-454D-A60E-C64BCA594EFE}" dt="2022-03-07T16:37:27.296" v="8" actId="20577"/>
        <pc:sldMkLst>
          <pc:docMk/>
          <pc:sldMk cId="2152778281" sldId="297"/>
        </pc:sldMkLst>
        <pc:spChg chg="mod">
          <ac:chgData name="Tobias Heise" userId="a811a9ca85dc0a6b" providerId="Windows Live" clId="Web-{F1E887F8-A506-454D-A60E-C64BCA594EFE}" dt="2022-03-07T16:37:27.296" v="8" actId="20577"/>
          <ac:spMkLst>
            <pc:docMk/>
            <pc:sldMk cId="2152778281" sldId="297"/>
            <ac:spMk id="5" creationId="{650FABD2-842A-4A2C-BDBD-8B2123C04C99}"/>
          </ac:spMkLst>
        </pc:spChg>
      </pc:sldChg>
      <pc:sldChg chg="addSp modSp">
        <pc:chgData name="Tobias Heise" userId="a811a9ca85dc0a6b" providerId="Windows Live" clId="Web-{F1E887F8-A506-454D-A60E-C64BCA594EFE}" dt="2022-03-07T20:33:52.674" v="55" actId="20577"/>
        <pc:sldMkLst>
          <pc:docMk/>
          <pc:sldMk cId="1014695204" sldId="300"/>
        </pc:sldMkLst>
        <pc:spChg chg="add mod">
          <ac:chgData name="Tobias Heise" userId="a811a9ca85dc0a6b" providerId="Windows Live" clId="Web-{F1E887F8-A506-454D-A60E-C64BCA594EFE}" dt="2022-03-07T20:33:52.674" v="55" actId="20577"/>
          <ac:spMkLst>
            <pc:docMk/>
            <pc:sldMk cId="1014695204" sldId="300"/>
            <ac:spMk id="8" creationId="{1B89CEE2-D282-4FC5-B0C3-F7314CE40E04}"/>
          </ac:spMkLst>
        </pc:spChg>
        <pc:picChg chg="mod">
          <ac:chgData name="Tobias Heise" userId="a811a9ca85dc0a6b" providerId="Windows Live" clId="Web-{F1E887F8-A506-454D-A60E-C64BCA594EFE}" dt="2022-03-07T20:33:33.689" v="46" actId="1076"/>
          <ac:picMkLst>
            <pc:docMk/>
            <pc:sldMk cId="1014695204" sldId="300"/>
            <ac:picMk id="9" creationId="{1719304C-EE38-431A-A849-0F33ACD67C1C}"/>
          </ac:picMkLst>
        </pc:picChg>
      </pc:sldChg>
    </pc:docChg>
  </pc:docChgLst>
  <pc:docChgLst>
    <pc:chgData name="Tobias Heise" userId="a811a9ca85dc0a6b" providerId="Windows Live" clId="Web-{E1448B06-9CE4-4F5D-A0A7-EA275B2EDC26}"/>
    <pc:docChg chg="addSld modSld sldOrd">
      <pc:chgData name="Tobias Heise" userId="a811a9ca85dc0a6b" providerId="Windows Live" clId="Web-{E1448B06-9CE4-4F5D-A0A7-EA275B2EDC26}" dt="2022-03-07T20:49:12.709" v="205" actId="14100"/>
      <pc:docMkLst>
        <pc:docMk/>
      </pc:docMkLst>
      <pc:sldChg chg="modSp">
        <pc:chgData name="Tobias Heise" userId="a811a9ca85dc0a6b" providerId="Windows Live" clId="Web-{E1448B06-9CE4-4F5D-A0A7-EA275B2EDC26}" dt="2022-03-07T19:44:21.464" v="49" actId="20577"/>
        <pc:sldMkLst>
          <pc:docMk/>
          <pc:sldMk cId="626188009" sldId="273"/>
        </pc:sldMkLst>
        <pc:spChg chg="mod">
          <ac:chgData name="Tobias Heise" userId="a811a9ca85dc0a6b" providerId="Windows Live" clId="Web-{E1448B06-9CE4-4F5D-A0A7-EA275B2EDC26}" dt="2022-03-07T19:44:21.464" v="49" actId="20577"/>
          <ac:spMkLst>
            <pc:docMk/>
            <pc:sldMk cId="626188009" sldId="273"/>
            <ac:spMk id="7" creationId="{BF306409-4891-4276-94E7-6E15FA2E0014}"/>
          </ac:spMkLst>
        </pc:spChg>
      </pc:sldChg>
      <pc:sldChg chg="ord">
        <pc:chgData name="Tobias Heise" userId="a811a9ca85dc0a6b" providerId="Windows Live" clId="Web-{E1448B06-9CE4-4F5D-A0A7-EA275B2EDC26}" dt="2022-03-07T19:38:35.158" v="31"/>
        <pc:sldMkLst>
          <pc:docMk/>
          <pc:sldMk cId="1930217384" sldId="275"/>
        </pc:sldMkLst>
      </pc:sldChg>
      <pc:sldChg chg="mod modShow">
        <pc:chgData name="Tobias Heise" userId="a811a9ca85dc0a6b" providerId="Windows Live" clId="Web-{E1448B06-9CE4-4F5D-A0A7-EA275B2EDC26}" dt="2022-03-07T19:42:46.665" v="44"/>
        <pc:sldMkLst>
          <pc:docMk/>
          <pc:sldMk cId="172076310" sldId="285"/>
        </pc:sldMkLst>
      </pc:sldChg>
      <pc:sldChg chg="addSp delSp modSp">
        <pc:chgData name="Tobias Heise" userId="a811a9ca85dc0a6b" providerId="Windows Live" clId="Web-{E1448B06-9CE4-4F5D-A0A7-EA275B2EDC26}" dt="2022-03-07T19:46:30.311" v="51"/>
        <pc:sldMkLst>
          <pc:docMk/>
          <pc:sldMk cId="2152778281" sldId="297"/>
        </pc:sldMkLst>
        <pc:spChg chg="mod">
          <ac:chgData name="Tobias Heise" userId="a811a9ca85dc0a6b" providerId="Windows Live" clId="Web-{E1448B06-9CE4-4F5D-A0A7-EA275B2EDC26}" dt="2022-03-07T19:36:29.374" v="7" actId="20577"/>
          <ac:spMkLst>
            <pc:docMk/>
            <pc:sldMk cId="2152778281" sldId="297"/>
            <ac:spMk id="2" creationId="{B685ABEB-5E93-4754-8542-521A15B6E143}"/>
          </ac:spMkLst>
        </pc:spChg>
        <pc:spChg chg="del">
          <ac:chgData name="Tobias Heise" userId="a811a9ca85dc0a6b" providerId="Windows Live" clId="Web-{E1448B06-9CE4-4F5D-A0A7-EA275B2EDC26}" dt="2022-03-07T19:35:32.810" v="0"/>
          <ac:spMkLst>
            <pc:docMk/>
            <pc:sldMk cId="2152778281" sldId="297"/>
            <ac:spMk id="6" creationId="{ABA94379-B9D4-41B1-9DF4-2A1BE861F61D}"/>
          </ac:spMkLst>
        </pc:spChg>
        <pc:spChg chg="del">
          <ac:chgData name="Tobias Heise" userId="a811a9ca85dc0a6b" providerId="Windows Live" clId="Web-{E1448B06-9CE4-4F5D-A0A7-EA275B2EDC26}" dt="2022-03-07T19:35:58.780" v="6"/>
          <ac:spMkLst>
            <pc:docMk/>
            <pc:sldMk cId="2152778281" sldId="297"/>
            <ac:spMk id="7" creationId="{7C834C7A-8697-41A1-9638-118996464C5E}"/>
          </ac:spMkLst>
        </pc:spChg>
        <pc:picChg chg="add mod ord modCrop">
          <ac:chgData name="Tobias Heise" userId="a811a9ca85dc0a6b" providerId="Windows Live" clId="Web-{E1448B06-9CE4-4F5D-A0A7-EA275B2EDC26}" dt="2022-03-07T19:35:32.810" v="0"/>
          <ac:picMkLst>
            <pc:docMk/>
            <pc:sldMk cId="2152778281" sldId="297"/>
            <ac:picMk id="8" creationId="{160CB9D9-F7A1-42D7-8D6D-44DB7735EFA1}"/>
          </ac:picMkLst>
        </pc:picChg>
        <pc:picChg chg="add mod">
          <ac:chgData name="Tobias Heise" userId="a811a9ca85dc0a6b" providerId="Windows Live" clId="Web-{E1448B06-9CE4-4F5D-A0A7-EA275B2EDC26}" dt="2022-03-07T19:35:50.982" v="5" actId="14100"/>
          <ac:picMkLst>
            <pc:docMk/>
            <pc:sldMk cId="2152778281" sldId="297"/>
            <ac:picMk id="9" creationId="{BDEE97F2-7514-41D7-AC07-77CF904DC75B}"/>
          </ac:picMkLst>
        </pc:picChg>
        <pc:picChg chg="add">
          <ac:chgData name="Tobias Heise" userId="a811a9ca85dc0a6b" providerId="Windows Live" clId="Web-{E1448B06-9CE4-4F5D-A0A7-EA275B2EDC26}" dt="2022-03-07T19:46:30.311" v="51"/>
          <ac:picMkLst>
            <pc:docMk/>
            <pc:sldMk cId="2152778281" sldId="297"/>
            <ac:picMk id="11" creationId="{A128B071-3E1C-41A9-919A-C7D84BE4E64D}"/>
          </ac:picMkLst>
        </pc:picChg>
      </pc:sldChg>
      <pc:sldChg chg="addSp delSp modSp new ord">
        <pc:chgData name="Tobias Heise" userId="a811a9ca85dc0a6b" providerId="Windows Live" clId="Web-{E1448B06-9CE4-4F5D-A0A7-EA275B2EDC26}" dt="2022-03-07T19:46:25.295" v="50"/>
        <pc:sldMkLst>
          <pc:docMk/>
          <pc:sldMk cId="1572385532" sldId="299"/>
        </pc:sldMkLst>
        <pc:spChg chg="mod">
          <ac:chgData name="Tobias Heise" userId="a811a9ca85dc0a6b" providerId="Windows Live" clId="Web-{E1448B06-9CE4-4F5D-A0A7-EA275B2EDC26}" dt="2022-03-07T19:38:15.423" v="29" actId="20577"/>
          <ac:spMkLst>
            <pc:docMk/>
            <pc:sldMk cId="1572385532" sldId="299"/>
            <ac:spMk id="2" creationId="{8A09968D-CF79-490F-839F-C3A6CCD71B64}"/>
          </ac:spMkLst>
        </pc:spChg>
        <pc:spChg chg="mod">
          <ac:chgData name="Tobias Heise" userId="a811a9ca85dc0a6b" providerId="Windows Live" clId="Web-{E1448B06-9CE4-4F5D-A0A7-EA275B2EDC26}" dt="2022-03-07T19:38:12.048" v="22" actId="20577"/>
          <ac:spMkLst>
            <pc:docMk/>
            <pc:sldMk cId="1572385532" sldId="299"/>
            <ac:spMk id="5" creationId="{2D139ED4-8C0F-4A4E-B7D7-59728FDE2816}"/>
          </ac:spMkLst>
        </pc:spChg>
        <pc:spChg chg="del">
          <ac:chgData name="Tobias Heise" userId="a811a9ca85dc0a6b" providerId="Windows Live" clId="Web-{E1448B06-9CE4-4F5D-A0A7-EA275B2EDC26}" dt="2022-03-07T19:37:13.188" v="9"/>
          <ac:spMkLst>
            <pc:docMk/>
            <pc:sldMk cId="1572385532" sldId="299"/>
            <ac:spMk id="6" creationId="{62CD0397-692B-48FC-8751-4F315DD5A88E}"/>
          </ac:spMkLst>
        </pc:spChg>
        <pc:spChg chg="del">
          <ac:chgData name="Tobias Heise" userId="a811a9ca85dc0a6b" providerId="Windows Live" clId="Web-{E1448B06-9CE4-4F5D-A0A7-EA275B2EDC26}" dt="2022-03-07T19:37:34.204" v="12"/>
          <ac:spMkLst>
            <pc:docMk/>
            <pc:sldMk cId="1572385532" sldId="299"/>
            <ac:spMk id="7" creationId="{053D20CD-C18C-41E0-8AC3-0E2097A02388}"/>
          </ac:spMkLst>
        </pc:spChg>
        <pc:picChg chg="add mod ord modCrop">
          <ac:chgData name="Tobias Heise" userId="a811a9ca85dc0a6b" providerId="Windows Live" clId="Web-{E1448B06-9CE4-4F5D-A0A7-EA275B2EDC26}" dt="2022-03-07T19:42:21.930" v="43" actId="14100"/>
          <ac:picMkLst>
            <pc:docMk/>
            <pc:sldMk cId="1572385532" sldId="299"/>
            <ac:picMk id="8" creationId="{EC76B160-C65F-45DB-818E-12A9B6C49BCE}"/>
          </ac:picMkLst>
        </pc:picChg>
        <pc:picChg chg="add">
          <ac:chgData name="Tobias Heise" userId="a811a9ca85dc0a6b" providerId="Windows Live" clId="Web-{E1448B06-9CE4-4F5D-A0A7-EA275B2EDC26}" dt="2022-03-07T19:46:25.295" v="50"/>
          <ac:picMkLst>
            <pc:docMk/>
            <pc:sldMk cId="1572385532" sldId="299"/>
            <ac:picMk id="10" creationId="{C3BA5906-6E6A-4DD5-982C-2404F01F222D}"/>
          </ac:picMkLst>
        </pc:picChg>
      </pc:sldChg>
      <pc:sldChg chg="addSp delSp modSp new">
        <pc:chgData name="Tobias Heise" userId="a811a9ca85dc0a6b" providerId="Windows Live" clId="Web-{E1448B06-9CE4-4F5D-A0A7-EA275B2EDC26}" dt="2022-03-07T20:49:12.709" v="205" actId="14100"/>
        <pc:sldMkLst>
          <pc:docMk/>
          <pc:sldMk cId="1014695204" sldId="300"/>
        </pc:sldMkLst>
        <pc:spChg chg="mod">
          <ac:chgData name="Tobias Heise" userId="a811a9ca85dc0a6b" providerId="Windows Live" clId="Web-{E1448B06-9CE4-4F5D-A0A7-EA275B2EDC26}" dt="2022-03-07T19:41:50.132" v="40" actId="20577"/>
          <ac:spMkLst>
            <pc:docMk/>
            <pc:sldMk cId="1014695204" sldId="300"/>
            <ac:spMk id="2" creationId="{3DDB2782-2AB1-4201-8160-F11BCA6A8C7C}"/>
          </ac:spMkLst>
        </pc:spChg>
        <pc:spChg chg="mod">
          <ac:chgData name="Tobias Heise" userId="a811a9ca85dc0a6b" providerId="Windows Live" clId="Web-{E1448B06-9CE4-4F5D-A0A7-EA275B2EDC26}" dt="2022-03-07T19:38:49.612" v="39" actId="20577"/>
          <ac:spMkLst>
            <pc:docMk/>
            <pc:sldMk cId="1014695204" sldId="300"/>
            <ac:spMk id="5" creationId="{CEAF8C8F-0E18-4C42-9051-2501176A1FD8}"/>
          </ac:spMkLst>
        </pc:spChg>
        <pc:spChg chg="add del">
          <ac:chgData name="Tobias Heise" userId="a811a9ca85dc0a6b" providerId="Windows Live" clId="Web-{E1448B06-9CE4-4F5D-A0A7-EA275B2EDC26}" dt="2022-03-07T20:46:37.501" v="192"/>
          <ac:spMkLst>
            <pc:docMk/>
            <pc:sldMk cId="1014695204" sldId="300"/>
            <ac:spMk id="6" creationId="{4D469D0E-FD16-427E-A59F-4D885DEBE597}"/>
          </ac:spMkLst>
        </pc:spChg>
        <pc:spChg chg="del mod">
          <ac:chgData name="Tobias Heise" userId="a811a9ca85dc0a6b" providerId="Windows Live" clId="Web-{E1448B06-9CE4-4F5D-A0A7-EA275B2EDC26}" dt="2022-03-07T20:46:59.893" v="194"/>
          <ac:spMkLst>
            <pc:docMk/>
            <pc:sldMk cId="1014695204" sldId="300"/>
            <ac:spMk id="7" creationId="{4D56CC8E-95A0-4443-AB12-3907F3E45BFF}"/>
          </ac:spMkLst>
        </pc:spChg>
        <pc:spChg chg="del mod">
          <ac:chgData name="Tobias Heise" userId="a811a9ca85dc0a6b" providerId="Windows Live" clId="Web-{E1448B06-9CE4-4F5D-A0A7-EA275B2EDC26}" dt="2022-03-07T20:46:29.282" v="190"/>
          <ac:spMkLst>
            <pc:docMk/>
            <pc:sldMk cId="1014695204" sldId="300"/>
            <ac:spMk id="8" creationId="{1B89CEE2-D282-4FC5-B0C3-F7314CE40E04}"/>
          </ac:spMkLst>
        </pc:spChg>
        <pc:spChg chg="add del mod">
          <ac:chgData name="Tobias Heise" userId="a811a9ca85dc0a6b" providerId="Windows Live" clId="Web-{E1448B06-9CE4-4F5D-A0A7-EA275B2EDC26}" dt="2022-03-07T20:37:42.329" v="148"/>
          <ac:spMkLst>
            <pc:docMk/>
            <pc:sldMk cId="1014695204" sldId="300"/>
            <ac:spMk id="10" creationId="{808E92BC-CEA1-43F5-8231-43EC8C98CBB0}"/>
          </ac:spMkLst>
        </pc:spChg>
        <pc:spChg chg="add del mod">
          <ac:chgData name="Tobias Heise" userId="a811a9ca85dc0a6b" providerId="Windows Live" clId="Web-{E1448B06-9CE4-4F5D-A0A7-EA275B2EDC26}" dt="2022-03-07T20:46:26.907" v="189"/>
          <ac:spMkLst>
            <pc:docMk/>
            <pc:sldMk cId="1014695204" sldId="300"/>
            <ac:spMk id="11" creationId="{6EA6AB83-0149-435C-BAAF-3DD3E5F66AED}"/>
          </ac:spMkLst>
        </pc:spChg>
        <pc:spChg chg="add del mod">
          <ac:chgData name="Tobias Heise" userId="a811a9ca85dc0a6b" providerId="Windows Live" clId="Web-{E1448B06-9CE4-4F5D-A0A7-EA275B2EDC26}" dt="2022-03-07T20:46:23.392" v="188"/>
          <ac:spMkLst>
            <pc:docMk/>
            <pc:sldMk cId="1014695204" sldId="300"/>
            <ac:spMk id="13" creationId="{B79BE1E7-924D-4B07-BC15-D43B7605D70E}"/>
          </ac:spMkLst>
        </pc:spChg>
        <pc:spChg chg="add del">
          <ac:chgData name="Tobias Heise" userId="a811a9ca85dc0a6b" providerId="Windows Live" clId="Web-{E1448B06-9CE4-4F5D-A0A7-EA275B2EDC26}" dt="2022-03-07T20:47:03.408" v="195"/>
          <ac:spMkLst>
            <pc:docMk/>
            <pc:sldMk cId="1014695204" sldId="300"/>
            <ac:spMk id="14" creationId="{1D5109A8-10AA-44C6-8441-5717D6EAD2E1}"/>
          </ac:spMkLst>
        </pc:spChg>
        <pc:picChg chg="add mod">
          <ac:chgData name="Tobias Heise" userId="a811a9ca85dc0a6b" providerId="Windows Live" clId="Web-{E1448B06-9CE4-4F5D-A0A7-EA275B2EDC26}" dt="2022-03-07T20:39:14.504" v="183" actId="1076"/>
          <ac:picMkLst>
            <pc:docMk/>
            <pc:sldMk cId="1014695204" sldId="300"/>
            <ac:picMk id="9" creationId="{1719304C-EE38-431A-A849-0F33ACD67C1C}"/>
          </ac:picMkLst>
        </pc:picChg>
        <pc:picChg chg="add del mod ord modCrop">
          <ac:chgData name="Tobias Heise" userId="a811a9ca85dc0a6b" providerId="Windows Live" clId="Web-{E1448B06-9CE4-4F5D-A0A7-EA275B2EDC26}" dt="2022-03-07T20:39:15.395" v="184"/>
          <ac:picMkLst>
            <pc:docMk/>
            <pc:sldMk cId="1014695204" sldId="300"/>
            <ac:picMk id="12" creationId="{94EED609-4232-404A-AA4E-3AB7A205667E}"/>
          </ac:picMkLst>
        </pc:picChg>
        <pc:picChg chg="add mod ord modCrop">
          <ac:chgData name="Tobias Heise" userId="a811a9ca85dc0a6b" providerId="Windows Live" clId="Web-{E1448B06-9CE4-4F5D-A0A7-EA275B2EDC26}" dt="2022-03-07T20:46:37.501" v="192"/>
          <ac:picMkLst>
            <pc:docMk/>
            <pc:sldMk cId="1014695204" sldId="300"/>
            <ac:picMk id="15" creationId="{3B81CFDF-6A69-4818-9DFF-7FC90D15416A}"/>
          </ac:picMkLst>
        </pc:picChg>
        <pc:picChg chg="add del mod">
          <ac:chgData name="Tobias Heise" userId="a811a9ca85dc0a6b" providerId="Windows Live" clId="Web-{E1448B06-9CE4-4F5D-A0A7-EA275B2EDC26}" dt="2022-03-07T20:47:58.160" v="199"/>
          <ac:picMkLst>
            <pc:docMk/>
            <pc:sldMk cId="1014695204" sldId="300"/>
            <ac:picMk id="16" creationId="{B29246A0-64E9-4BFB-B69D-EFDC369C9CD8}"/>
          </ac:picMkLst>
        </pc:picChg>
        <pc:picChg chg="add del mod">
          <ac:chgData name="Tobias Heise" userId="a811a9ca85dc0a6b" providerId="Windows Live" clId="Web-{E1448B06-9CE4-4F5D-A0A7-EA275B2EDC26}" dt="2022-03-07T20:49:06.646" v="202"/>
          <ac:picMkLst>
            <pc:docMk/>
            <pc:sldMk cId="1014695204" sldId="300"/>
            <ac:picMk id="17" creationId="{13CEDB0B-2937-4BB4-A9F8-8B775AB801C9}"/>
          </ac:picMkLst>
        </pc:picChg>
        <pc:picChg chg="add mod">
          <ac:chgData name="Tobias Heise" userId="a811a9ca85dc0a6b" providerId="Windows Live" clId="Web-{E1448B06-9CE4-4F5D-A0A7-EA275B2EDC26}" dt="2022-03-07T20:49:12.709" v="205" actId="14100"/>
          <ac:picMkLst>
            <pc:docMk/>
            <pc:sldMk cId="1014695204" sldId="300"/>
            <ac:picMk id="18" creationId="{EE404C5B-5DE6-4F30-A919-B795DB226D69}"/>
          </ac:picMkLst>
        </pc:picChg>
      </pc:sldChg>
    </pc:docChg>
  </pc:docChgLst>
  <pc:docChgLst>
    <pc:chgData name="Tobias Heise" userId="a811a9ca85dc0a6b" providerId="Windows Live" clId="Web-{8ADFF0AA-BF0C-40BE-BFBF-928F3015B60B}"/>
    <pc:docChg chg="addSld modSld sldOrd">
      <pc:chgData name="Tobias Heise" userId="a811a9ca85dc0a6b" providerId="Windows Live" clId="Web-{8ADFF0AA-BF0C-40BE-BFBF-928F3015B60B}" dt="2022-03-04T11:25:00.819" v="101"/>
      <pc:docMkLst>
        <pc:docMk/>
      </pc:docMkLst>
      <pc:sldChg chg="addSp modSp add ord">
        <pc:chgData name="Tobias Heise" userId="a811a9ca85dc0a6b" providerId="Windows Live" clId="Web-{8ADFF0AA-BF0C-40BE-BFBF-928F3015B60B}" dt="2022-03-04T11:25:00.819" v="101"/>
        <pc:sldMkLst>
          <pc:docMk/>
          <pc:sldMk cId="183702972" sldId="259"/>
        </pc:sldMkLst>
        <pc:spChg chg="add mod">
          <ac:chgData name="Tobias Heise" userId="a811a9ca85dc0a6b" providerId="Windows Live" clId="Web-{8ADFF0AA-BF0C-40BE-BFBF-928F3015B60B}" dt="2022-03-04T11:24:32.724" v="74" actId="1076"/>
          <ac:spMkLst>
            <pc:docMk/>
            <pc:sldMk cId="183702972" sldId="259"/>
            <ac:spMk id="2" creationId="{4B370644-499F-462C-A609-7618C1A92A32}"/>
          </ac:spMkLst>
        </pc:spChg>
        <pc:spChg chg="mod">
          <ac:chgData name="Tobias Heise" userId="a811a9ca85dc0a6b" providerId="Windows Live" clId="Web-{8ADFF0AA-BF0C-40BE-BFBF-928F3015B60B}" dt="2022-03-04T11:15:01.915" v="19" actId="20577"/>
          <ac:spMkLst>
            <pc:docMk/>
            <pc:sldMk cId="183702972" sldId="259"/>
            <ac:spMk id="3" creationId="{929412DA-20D9-4BFD-89AF-1EE9E428A255}"/>
          </ac:spMkLst>
        </pc:spChg>
        <pc:spChg chg="add mod">
          <ac:chgData name="Tobias Heise" userId="a811a9ca85dc0a6b" providerId="Windows Live" clId="Web-{8ADFF0AA-BF0C-40BE-BFBF-928F3015B60B}" dt="2022-03-04T11:24:25.412" v="71" actId="1076"/>
          <ac:spMkLst>
            <pc:docMk/>
            <pc:sldMk cId="183702972" sldId="259"/>
            <ac:spMk id="4" creationId="{B55E7D64-70A5-46DF-89AF-44D0F53FFC18}"/>
          </ac:spMkLst>
        </pc:spChg>
        <pc:spChg chg="add">
          <ac:chgData name="Tobias Heise" userId="a811a9ca85dc0a6b" providerId="Windows Live" clId="Web-{8ADFF0AA-BF0C-40BE-BFBF-928F3015B60B}" dt="2022-03-04T11:24:53.006" v="75"/>
          <ac:spMkLst>
            <pc:docMk/>
            <pc:sldMk cId="183702972" sldId="259"/>
            <ac:spMk id="32" creationId="{C98E578A-FF38-4D44-BDB4-C5E99863D510}"/>
          </ac:spMkLst>
        </pc:spChg>
        <pc:spChg chg="add">
          <ac:chgData name="Tobias Heise" userId="a811a9ca85dc0a6b" providerId="Windows Live" clId="Web-{8ADFF0AA-BF0C-40BE-BFBF-928F3015B60B}" dt="2022-03-04T11:24:55.475" v="76"/>
          <ac:spMkLst>
            <pc:docMk/>
            <pc:sldMk cId="183702972" sldId="259"/>
            <ac:spMk id="36" creationId="{E6C67E75-E80F-4CC2-8CDA-7917FEAD90BD}"/>
          </ac:spMkLst>
        </pc:spChg>
        <pc:spChg chg="add">
          <ac:chgData name="Tobias Heise" userId="a811a9ca85dc0a6b" providerId="Windows Live" clId="Web-{8ADFF0AA-BF0C-40BE-BFBF-928F3015B60B}" dt="2022-03-04T11:24:57.162" v="77"/>
          <ac:spMkLst>
            <pc:docMk/>
            <pc:sldMk cId="183702972" sldId="259"/>
            <ac:spMk id="38" creationId="{91D43600-78CC-4194-A59B-C930CAD5C7EC}"/>
          </ac:spMkLst>
        </pc:spChg>
        <pc:spChg chg="add">
          <ac:chgData name="Tobias Heise" userId="a811a9ca85dc0a6b" providerId="Windows Live" clId="Web-{8ADFF0AA-BF0C-40BE-BFBF-928F3015B60B}" dt="2022-03-04T11:24:58.162" v="78"/>
          <ac:spMkLst>
            <pc:docMk/>
            <pc:sldMk cId="183702972" sldId="259"/>
            <ac:spMk id="40" creationId="{2AC04147-B6E9-4B6D-A52F-1DCE6D457D96}"/>
          </ac:spMkLst>
        </pc:spChg>
        <pc:spChg chg="add">
          <ac:chgData name="Tobias Heise" userId="a811a9ca85dc0a6b" providerId="Windows Live" clId="Web-{8ADFF0AA-BF0C-40BE-BFBF-928F3015B60B}" dt="2022-03-04T11:24:58.881" v="79"/>
          <ac:spMkLst>
            <pc:docMk/>
            <pc:sldMk cId="183702972" sldId="259"/>
            <ac:spMk id="42" creationId="{F116692F-02B6-448A-A852-1A7471B4D74B}"/>
          </ac:spMkLst>
        </pc:spChg>
        <pc:spChg chg="add">
          <ac:chgData name="Tobias Heise" userId="a811a9ca85dc0a6b" providerId="Windows Live" clId="Web-{8ADFF0AA-BF0C-40BE-BFBF-928F3015B60B}" dt="2022-03-04T11:24:58.928" v="80"/>
          <ac:spMkLst>
            <pc:docMk/>
            <pc:sldMk cId="183702972" sldId="259"/>
            <ac:spMk id="44" creationId="{51817649-791B-47CE-9586-7D10240633A2}"/>
          </ac:spMkLst>
        </pc:spChg>
        <pc:spChg chg="add">
          <ac:chgData name="Tobias Heise" userId="a811a9ca85dc0a6b" providerId="Windows Live" clId="Web-{8ADFF0AA-BF0C-40BE-BFBF-928F3015B60B}" dt="2022-03-04T11:24:58.990" v="81"/>
          <ac:spMkLst>
            <pc:docMk/>
            <pc:sldMk cId="183702972" sldId="259"/>
            <ac:spMk id="46" creationId="{1A00DF06-74F9-4C00-BB98-F3911F033BD3}"/>
          </ac:spMkLst>
        </pc:spChg>
        <pc:spChg chg="add">
          <ac:chgData name="Tobias Heise" userId="a811a9ca85dc0a6b" providerId="Windows Live" clId="Web-{8ADFF0AA-BF0C-40BE-BFBF-928F3015B60B}" dt="2022-03-04T11:24:59.037" v="82"/>
          <ac:spMkLst>
            <pc:docMk/>
            <pc:sldMk cId="183702972" sldId="259"/>
            <ac:spMk id="48" creationId="{A49B4DFA-7331-4521-9DD9-51893425BA00}"/>
          </ac:spMkLst>
        </pc:spChg>
        <pc:spChg chg="add">
          <ac:chgData name="Tobias Heise" userId="a811a9ca85dc0a6b" providerId="Windows Live" clId="Web-{8ADFF0AA-BF0C-40BE-BFBF-928F3015B60B}" dt="2022-03-04T11:24:59.209" v="83"/>
          <ac:spMkLst>
            <pc:docMk/>
            <pc:sldMk cId="183702972" sldId="259"/>
            <ac:spMk id="50" creationId="{7E3C18F4-3D90-439E-AE57-D9CDF930749B}"/>
          </ac:spMkLst>
        </pc:spChg>
        <pc:spChg chg="add">
          <ac:chgData name="Tobias Heise" userId="a811a9ca85dc0a6b" providerId="Windows Live" clId="Web-{8ADFF0AA-BF0C-40BE-BFBF-928F3015B60B}" dt="2022-03-04T11:24:59.272" v="84"/>
          <ac:spMkLst>
            <pc:docMk/>
            <pc:sldMk cId="183702972" sldId="259"/>
            <ac:spMk id="52" creationId="{2CD813C7-8FEA-4DC6-8AA1-8F4413757429}"/>
          </ac:spMkLst>
        </pc:spChg>
        <pc:spChg chg="add">
          <ac:chgData name="Tobias Heise" userId="a811a9ca85dc0a6b" providerId="Windows Live" clId="Web-{8ADFF0AA-BF0C-40BE-BFBF-928F3015B60B}" dt="2022-03-04T11:24:59.350" v="85"/>
          <ac:spMkLst>
            <pc:docMk/>
            <pc:sldMk cId="183702972" sldId="259"/>
            <ac:spMk id="54" creationId="{2E79717D-8E21-49AF-914B-AB4B1E7392C5}"/>
          </ac:spMkLst>
        </pc:spChg>
        <pc:spChg chg="add">
          <ac:chgData name="Tobias Heise" userId="a811a9ca85dc0a6b" providerId="Windows Live" clId="Web-{8ADFF0AA-BF0C-40BE-BFBF-928F3015B60B}" dt="2022-03-04T11:24:59.412" v="86"/>
          <ac:spMkLst>
            <pc:docMk/>
            <pc:sldMk cId="183702972" sldId="259"/>
            <ac:spMk id="56" creationId="{D410585A-3335-472E-A484-DBFF2B06B86D}"/>
          </ac:spMkLst>
        </pc:spChg>
        <pc:spChg chg="add">
          <ac:chgData name="Tobias Heise" userId="a811a9ca85dc0a6b" providerId="Windows Live" clId="Web-{8ADFF0AA-BF0C-40BE-BFBF-928F3015B60B}" dt="2022-03-04T11:24:59.475" v="87"/>
          <ac:spMkLst>
            <pc:docMk/>
            <pc:sldMk cId="183702972" sldId="259"/>
            <ac:spMk id="58" creationId="{9F98B0CA-7F80-4F22-936D-577B11DA2527}"/>
          </ac:spMkLst>
        </pc:spChg>
        <pc:spChg chg="add">
          <ac:chgData name="Tobias Heise" userId="a811a9ca85dc0a6b" providerId="Windows Live" clId="Web-{8ADFF0AA-BF0C-40BE-BFBF-928F3015B60B}" dt="2022-03-04T11:24:59.537" v="88"/>
          <ac:spMkLst>
            <pc:docMk/>
            <pc:sldMk cId="183702972" sldId="259"/>
            <ac:spMk id="60" creationId="{04854B4E-C96B-436F-9F05-C6010241C4FA}"/>
          </ac:spMkLst>
        </pc:spChg>
        <pc:spChg chg="add">
          <ac:chgData name="Tobias Heise" userId="a811a9ca85dc0a6b" providerId="Windows Live" clId="Web-{8ADFF0AA-BF0C-40BE-BFBF-928F3015B60B}" dt="2022-03-04T11:24:59.631" v="89"/>
          <ac:spMkLst>
            <pc:docMk/>
            <pc:sldMk cId="183702972" sldId="259"/>
            <ac:spMk id="62" creationId="{673C6A98-0E25-4556-A7E2-691D5D56D54E}"/>
          </ac:spMkLst>
        </pc:spChg>
        <pc:spChg chg="add">
          <ac:chgData name="Tobias Heise" userId="a811a9ca85dc0a6b" providerId="Windows Live" clId="Web-{8ADFF0AA-BF0C-40BE-BFBF-928F3015B60B}" dt="2022-03-04T11:24:59.709" v="90"/>
          <ac:spMkLst>
            <pc:docMk/>
            <pc:sldMk cId="183702972" sldId="259"/>
            <ac:spMk id="64" creationId="{7C37985F-EC46-4CA2-BBE2-2166C3F10996}"/>
          </ac:spMkLst>
        </pc:spChg>
        <pc:spChg chg="add">
          <ac:chgData name="Tobias Heise" userId="a811a9ca85dc0a6b" providerId="Windows Live" clId="Web-{8ADFF0AA-BF0C-40BE-BFBF-928F3015B60B}" dt="2022-03-04T11:24:59.912" v="91"/>
          <ac:spMkLst>
            <pc:docMk/>
            <pc:sldMk cId="183702972" sldId="259"/>
            <ac:spMk id="66" creationId="{7B02413B-1EB8-4B8F-BDDE-3B0DF1CA873A}"/>
          </ac:spMkLst>
        </pc:spChg>
        <pc:spChg chg="add">
          <ac:chgData name="Tobias Heise" userId="a811a9ca85dc0a6b" providerId="Windows Live" clId="Web-{8ADFF0AA-BF0C-40BE-BFBF-928F3015B60B}" dt="2022-03-04T11:25:00.053" v="92"/>
          <ac:spMkLst>
            <pc:docMk/>
            <pc:sldMk cId="183702972" sldId="259"/>
            <ac:spMk id="68" creationId="{C1661774-7BCD-4A29-AA66-E1AAB62D694A}"/>
          </ac:spMkLst>
        </pc:spChg>
        <pc:spChg chg="add">
          <ac:chgData name="Tobias Heise" userId="a811a9ca85dc0a6b" providerId="Windows Live" clId="Web-{8ADFF0AA-BF0C-40BE-BFBF-928F3015B60B}" dt="2022-03-04T11:25:00.178" v="93"/>
          <ac:spMkLst>
            <pc:docMk/>
            <pc:sldMk cId="183702972" sldId="259"/>
            <ac:spMk id="70" creationId="{A07A995F-46BB-47C6-8B46-6850009B0B86}"/>
          </ac:spMkLst>
        </pc:spChg>
        <pc:spChg chg="add">
          <ac:chgData name="Tobias Heise" userId="a811a9ca85dc0a6b" providerId="Windows Live" clId="Web-{8ADFF0AA-BF0C-40BE-BFBF-928F3015B60B}" dt="2022-03-04T11:25:00.240" v="94"/>
          <ac:spMkLst>
            <pc:docMk/>
            <pc:sldMk cId="183702972" sldId="259"/>
            <ac:spMk id="72" creationId="{266F6D62-101E-410C-B95A-9B9DCD8D0702}"/>
          </ac:spMkLst>
        </pc:spChg>
        <pc:spChg chg="add">
          <ac:chgData name="Tobias Heise" userId="a811a9ca85dc0a6b" providerId="Windows Live" clId="Web-{8ADFF0AA-BF0C-40BE-BFBF-928F3015B60B}" dt="2022-03-04T11:25:00.334" v="95"/>
          <ac:spMkLst>
            <pc:docMk/>
            <pc:sldMk cId="183702972" sldId="259"/>
            <ac:spMk id="74" creationId="{E33C7B29-E1DB-48D4-8676-A8E4AEC6FE43}"/>
          </ac:spMkLst>
        </pc:spChg>
        <pc:spChg chg="add">
          <ac:chgData name="Tobias Heise" userId="a811a9ca85dc0a6b" providerId="Windows Live" clId="Web-{8ADFF0AA-BF0C-40BE-BFBF-928F3015B60B}" dt="2022-03-04T11:25:00.397" v="96"/>
          <ac:spMkLst>
            <pc:docMk/>
            <pc:sldMk cId="183702972" sldId="259"/>
            <ac:spMk id="76" creationId="{4A7A4E7E-1186-4A08-98DF-A17E875877EF}"/>
          </ac:spMkLst>
        </pc:spChg>
        <pc:spChg chg="add">
          <ac:chgData name="Tobias Heise" userId="a811a9ca85dc0a6b" providerId="Windows Live" clId="Web-{8ADFF0AA-BF0C-40BE-BFBF-928F3015B60B}" dt="2022-03-04T11:25:00.490" v="97"/>
          <ac:spMkLst>
            <pc:docMk/>
            <pc:sldMk cId="183702972" sldId="259"/>
            <ac:spMk id="78" creationId="{8EB89F03-CAED-4DDE-B8BB-D848B7073DDF}"/>
          </ac:spMkLst>
        </pc:spChg>
        <pc:spChg chg="add">
          <ac:chgData name="Tobias Heise" userId="a811a9ca85dc0a6b" providerId="Windows Live" clId="Web-{8ADFF0AA-BF0C-40BE-BFBF-928F3015B60B}" dt="2022-03-04T11:25:00.569" v="98"/>
          <ac:spMkLst>
            <pc:docMk/>
            <pc:sldMk cId="183702972" sldId="259"/>
            <ac:spMk id="80" creationId="{0D7B3080-AF4C-4D4C-B2DA-6188A70B23D3}"/>
          </ac:spMkLst>
        </pc:spChg>
        <pc:spChg chg="add">
          <ac:chgData name="Tobias Heise" userId="a811a9ca85dc0a6b" providerId="Windows Live" clId="Web-{8ADFF0AA-BF0C-40BE-BFBF-928F3015B60B}" dt="2022-03-04T11:25:00.662" v="99"/>
          <ac:spMkLst>
            <pc:docMk/>
            <pc:sldMk cId="183702972" sldId="259"/>
            <ac:spMk id="82" creationId="{7EBCCEDE-7BC9-4EAE-B43B-49E390D1CE57}"/>
          </ac:spMkLst>
        </pc:spChg>
        <pc:spChg chg="add">
          <ac:chgData name="Tobias Heise" userId="a811a9ca85dc0a6b" providerId="Windows Live" clId="Web-{8ADFF0AA-BF0C-40BE-BFBF-928F3015B60B}" dt="2022-03-04T11:25:00.740" v="100"/>
          <ac:spMkLst>
            <pc:docMk/>
            <pc:sldMk cId="183702972" sldId="259"/>
            <ac:spMk id="84" creationId="{B1750820-212D-41DE-9F6F-BF9A6E7A3DA7}"/>
          </ac:spMkLst>
        </pc:spChg>
        <pc:spChg chg="add">
          <ac:chgData name="Tobias Heise" userId="a811a9ca85dc0a6b" providerId="Windows Live" clId="Web-{8ADFF0AA-BF0C-40BE-BFBF-928F3015B60B}" dt="2022-03-04T11:25:00.819" v="101"/>
          <ac:spMkLst>
            <pc:docMk/>
            <pc:sldMk cId="183702972" sldId="259"/>
            <ac:spMk id="86" creationId="{79E3E078-5E9F-4C5D-87BB-C4482F959EAB}"/>
          </ac:spMkLst>
        </pc:spChg>
        <pc:grpChg chg="mod">
          <ac:chgData name="Tobias Heise" userId="a811a9ca85dc0a6b" providerId="Windows Live" clId="Web-{8ADFF0AA-BF0C-40BE-BFBF-928F3015B60B}" dt="2022-03-04T11:23:38.661" v="24" actId="14100"/>
          <ac:grpSpMkLst>
            <pc:docMk/>
            <pc:sldMk cId="183702972" sldId="259"/>
            <ac:grpSpMk id="7" creationId="{88A3624B-8C63-421C-9098-50D29446E30F}"/>
          </ac:grpSpMkLst>
        </pc:grpChg>
      </pc:sldChg>
      <pc:sldChg chg="add replId">
        <pc:chgData name="Tobias Heise" userId="a811a9ca85dc0a6b" providerId="Windows Live" clId="Web-{8ADFF0AA-BF0C-40BE-BFBF-928F3015B60B}" dt="2022-03-04T11:23:20.551" v="20"/>
        <pc:sldMkLst>
          <pc:docMk/>
          <pc:sldMk cId="2727332270" sldId="260"/>
        </pc:sldMkLst>
      </pc:sldChg>
      <pc:sldMasterChg chg="addSldLayout">
        <pc:chgData name="Tobias Heise" userId="a811a9ca85dc0a6b" providerId="Windows Live" clId="Web-{8ADFF0AA-BF0C-40BE-BFBF-928F3015B60B}" dt="2022-03-04T11:12:29.802" v="0"/>
        <pc:sldMasterMkLst>
          <pc:docMk/>
          <pc:sldMasterMk cId="3327756316" sldId="2147483648"/>
        </pc:sldMasterMkLst>
        <pc:sldLayoutChg chg="add">
          <pc:chgData name="Tobias Heise" userId="a811a9ca85dc0a6b" providerId="Windows Live" clId="Web-{8ADFF0AA-BF0C-40BE-BFBF-928F3015B60B}" dt="2022-03-04T11:12:29.802" v="0"/>
          <pc:sldLayoutMkLst>
            <pc:docMk/>
            <pc:sldMasterMk cId="3327756316" sldId="2147483648"/>
            <pc:sldLayoutMk cId="158348032" sldId="2147483668"/>
          </pc:sldLayoutMkLst>
        </pc:sldLayoutChg>
      </pc:sldMasterChg>
    </pc:docChg>
  </pc:docChgLst>
  <pc:docChgLst>
    <pc:chgData name="Tobias Heise" userId="a811a9ca85dc0a6b" providerId="Windows Live" clId="Web-{76A9F69F-CA22-4FC9-9F8F-80F98017E24B}"/>
    <pc:docChg chg="addSld delSld modSld sldOrd">
      <pc:chgData name="Tobias Heise" userId="a811a9ca85dc0a6b" providerId="Windows Live" clId="Web-{76A9F69F-CA22-4FC9-9F8F-80F98017E24B}" dt="2022-03-05T20:54:22.864" v="140" actId="20577"/>
      <pc:docMkLst>
        <pc:docMk/>
      </pc:docMkLst>
      <pc:sldChg chg="modSp">
        <pc:chgData name="Tobias Heise" userId="a811a9ca85dc0a6b" providerId="Windows Live" clId="Web-{76A9F69F-CA22-4FC9-9F8F-80F98017E24B}" dt="2022-03-05T19:32:33.908" v="125" actId="20577"/>
        <pc:sldMkLst>
          <pc:docMk/>
          <pc:sldMk cId="626188009" sldId="273"/>
        </pc:sldMkLst>
        <pc:spChg chg="mod">
          <ac:chgData name="Tobias Heise" userId="a811a9ca85dc0a6b" providerId="Windows Live" clId="Web-{76A9F69F-CA22-4FC9-9F8F-80F98017E24B}" dt="2022-03-05T19:32:33.908" v="125" actId="20577"/>
          <ac:spMkLst>
            <pc:docMk/>
            <pc:sldMk cId="626188009" sldId="273"/>
            <ac:spMk id="7" creationId="{BF306409-4891-4276-94E7-6E15FA2E0014}"/>
          </ac:spMkLst>
        </pc:spChg>
      </pc:sldChg>
      <pc:sldChg chg="addSp delSp modSp mod ord setBg">
        <pc:chgData name="Tobias Heise" userId="a811a9ca85dc0a6b" providerId="Windows Live" clId="Web-{76A9F69F-CA22-4FC9-9F8F-80F98017E24B}" dt="2022-03-05T19:13:15.328" v="18" actId="14100"/>
        <pc:sldMkLst>
          <pc:docMk/>
          <pc:sldMk cId="1930217384" sldId="275"/>
        </pc:sldMkLst>
        <pc:spChg chg="mod ord">
          <ac:chgData name="Tobias Heise" userId="a811a9ca85dc0a6b" providerId="Windows Live" clId="Web-{76A9F69F-CA22-4FC9-9F8F-80F98017E24B}" dt="2022-03-05T19:11:57.575" v="11"/>
          <ac:spMkLst>
            <pc:docMk/>
            <pc:sldMk cId="1930217384" sldId="275"/>
            <ac:spMk id="3" creationId="{8C76918D-CED4-4AE1-B68C-7DE06CB07F28}"/>
          </ac:spMkLst>
        </pc:spChg>
        <pc:spChg chg="del mod ord">
          <ac:chgData name="Tobias Heise" userId="a811a9ca85dc0a6b" providerId="Windows Live" clId="Web-{76A9F69F-CA22-4FC9-9F8F-80F98017E24B}" dt="2022-03-05T19:12:18.607" v="14"/>
          <ac:spMkLst>
            <pc:docMk/>
            <pc:sldMk cId="1930217384" sldId="275"/>
            <ac:spMk id="4" creationId="{281BC022-A10D-4285-8519-86A4E394E118}"/>
          </ac:spMkLst>
        </pc:spChg>
        <pc:spChg chg="mod">
          <ac:chgData name="Tobias Heise" userId="a811a9ca85dc0a6b" providerId="Windows Live" clId="Web-{76A9F69F-CA22-4FC9-9F8F-80F98017E24B}" dt="2022-03-05T19:11:57.575" v="11"/>
          <ac:spMkLst>
            <pc:docMk/>
            <pc:sldMk cId="1930217384" sldId="275"/>
            <ac:spMk id="13" creationId="{1321E1FC-9EF4-462E-BFA4-E278D2D74374}"/>
          </ac:spMkLst>
        </pc:spChg>
        <pc:spChg chg="add del">
          <ac:chgData name="Tobias Heise" userId="a811a9ca85dc0a6b" providerId="Windows Live" clId="Web-{76A9F69F-CA22-4FC9-9F8F-80F98017E24B}" dt="2022-03-05T19:11:57.575" v="11"/>
          <ac:spMkLst>
            <pc:docMk/>
            <pc:sldMk cId="1930217384" sldId="275"/>
            <ac:spMk id="18" creationId="{53F29798-D584-4792-9B62-3F5F5C36D619}"/>
          </ac:spMkLst>
        </pc:spChg>
        <pc:spChg chg="add">
          <ac:chgData name="Tobias Heise" userId="a811a9ca85dc0a6b" providerId="Windows Live" clId="Web-{76A9F69F-CA22-4FC9-9F8F-80F98017E24B}" dt="2022-03-05T19:11:57.575" v="11"/>
          <ac:spMkLst>
            <pc:docMk/>
            <pc:sldMk cId="1930217384" sldId="275"/>
            <ac:spMk id="23" creationId="{1045B59B-615E-4718-A150-42DE5D03E1C8}"/>
          </ac:spMkLst>
        </pc:spChg>
        <pc:spChg chg="add">
          <ac:chgData name="Tobias Heise" userId="a811a9ca85dc0a6b" providerId="Windows Live" clId="Web-{76A9F69F-CA22-4FC9-9F8F-80F98017E24B}" dt="2022-03-05T19:11:57.575" v="11"/>
          <ac:spMkLst>
            <pc:docMk/>
            <pc:sldMk cId="1930217384" sldId="275"/>
            <ac:spMk id="25" creationId="{D6CF29CD-38B8-4924-BA11-6D60517487EF}"/>
          </ac:spMkLst>
        </pc:spChg>
        <pc:picChg chg="add mod">
          <ac:chgData name="Tobias Heise" userId="a811a9ca85dc0a6b" providerId="Windows Live" clId="Web-{76A9F69F-CA22-4FC9-9F8F-80F98017E24B}" dt="2022-03-05T19:13:15.328" v="18" actId="14100"/>
          <ac:picMkLst>
            <pc:docMk/>
            <pc:sldMk cId="1930217384" sldId="275"/>
            <ac:picMk id="2" creationId="{E83378B5-B56B-4A81-8A86-5EEE1530ACC1}"/>
          </ac:picMkLst>
        </pc:picChg>
        <pc:picChg chg="del">
          <ac:chgData name="Tobias Heise" userId="a811a9ca85dc0a6b" providerId="Windows Live" clId="Web-{76A9F69F-CA22-4FC9-9F8F-80F98017E24B}" dt="2022-03-05T19:08:52.648" v="6"/>
          <ac:picMkLst>
            <pc:docMk/>
            <pc:sldMk cId="1930217384" sldId="275"/>
            <ac:picMk id="14" creationId="{D2012181-A04F-4B61-A656-E9A9CAD280CC}"/>
          </ac:picMkLst>
        </pc:picChg>
      </pc:sldChg>
      <pc:sldChg chg="addSp delSp modSp new">
        <pc:chgData name="Tobias Heise" userId="a811a9ca85dc0a6b" providerId="Windows Live" clId="Web-{76A9F69F-CA22-4FC9-9F8F-80F98017E24B}" dt="2022-03-05T19:16:08.708" v="40" actId="1076"/>
        <pc:sldMkLst>
          <pc:docMk/>
          <pc:sldMk cId="237273849" sldId="281"/>
        </pc:sldMkLst>
        <pc:spChg chg="del">
          <ac:chgData name="Tobias Heise" userId="a811a9ca85dc0a6b" providerId="Windows Live" clId="Web-{76A9F69F-CA22-4FC9-9F8F-80F98017E24B}" dt="2022-03-05T19:15:35.129" v="34"/>
          <ac:spMkLst>
            <pc:docMk/>
            <pc:sldMk cId="237273849" sldId="281"/>
            <ac:spMk id="2" creationId="{840357DF-7D70-43FB-87B0-732AED479A8D}"/>
          </ac:spMkLst>
        </pc:spChg>
        <pc:spChg chg="del">
          <ac:chgData name="Tobias Heise" userId="a811a9ca85dc0a6b" providerId="Windows Live" clId="Web-{76A9F69F-CA22-4FC9-9F8F-80F98017E24B}" dt="2022-03-05T19:15:32.675" v="33"/>
          <ac:spMkLst>
            <pc:docMk/>
            <pc:sldMk cId="237273849" sldId="281"/>
            <ac:spMk id="5" creationId="{A952C199-1D36-4B4A-A050-3D1BC4E5AA45}"/>
          </ac:spMkLst>
        </pc:spChg>
        <pc:spChg chg="del">
          <ac:chgData name="Tobias Heise" userId="a811a9ca85dc0a6b" providerId="Windows Live" clId="Web-{76A9F69F-CA22-4FC9-9F8F-80F98017E24B}" dt="2022-03-05T19:15:02.487" v="25"/>
          <ac:spMkLst>
            <pc:docMk/>
            <pc:sldMk cId="237273849" sldId="281"/>
            <ac:spMk id="6" creationId="{C2DED634-112B-49A0-B5FC-540A7EA02A9D}"/>
          </ac:spMkLst>
        </pc:spChg>
        <pc:spChg chg="del mod">
          <ac:chgData name="Tobias Heise" userId="a811a9ca85dc0a6b" providerId="Windows Live" clId="Web-{76A9F69F-CA22-4FC9-9F8F-80F98017E24B}" dt="2022-03-05T19:15:29.160" v="32"/>
          <ac:spMkLst>
            <pc:docMk/>
            <pc:sldMk cId="237273849" sldId="281"/>
            <ac:spMk id="7" creationId="{34502732-572C-4E70-BEEA-1F5AF9DBDFC6}"/>
          </ac:spMkLst>
        </pc:spChg>
        <pc:spChg chg="add del mod">
          <ac:chgData name="Tobias Heise" userId="a811a9ca85dc0a6b" providerId="Windows Live" clId="Web-{76A9F69F-CA22-4FC9-9F8F-80F98017E24B}" dt="2022-03-05T19:15:44.582" v="37"/>
          <ac:spMkLst>
            <pc:docMk/>
            <pc:sldMk cId="237273849" sldId="281"/>
            <ac:spMk id="11" creationId="{A8E62D29-6B36-4EE4-931E-5D0512C7F9B2}"/>
          </ac:spMkLst>
        </pc:spChg>
        <pc:picChg chg="add del mod ord modCrop">
          <ac:chgData name="Tobias Heise" userId="a811a9ca85dc0a6b" providerId="Windows Live" clId="Web-{76A9F69F-CA22-4FC9-9F8F-80F98017E24B}" dt="2022-03-05T19:15:38.473" v="35"/>
          <ac:picMkLst>
            <pc:docMk/>
            <pc:sldMk cId="237273849" sldId="281"/>
            <ac:picMk id="8" creationId="{0887E6DC-4BD4-44B8-9E8F-DADDD814A4AE}"/>
          </ac:picMkLst>
        </pc:picChg>
        <pc:picChg chg="add mod ord">
          <ac:chgData name="Tobias Heise" userId="a811a9ca85dc0a6b" providerId="Windows Live" clId="Web-{76A9F69F-CA22-4FC9-9F8F-80F98017E24B}" dt="2022-03-05T19:16:08.708" v="40" actId="1076"/>
          <ac:picMkLst>
            <pc:docMk/>
            <pc:sldMk cId="237273849" sldId="281"/>
            <ac:picMk id="9" creationId="{3A6A914E-401C-4B0A-8F40-BCFCFE1569B3}"/>
          </ac:picMkLst>
        </pc:picChg>
      </pc:sldChg>
      <pc:sldChg chg="add replId">
        <pc:chgData name="Tobias Heise" userId="a811a9ca85dc0a6b" providerId="Windows Live" clId="Web-{76A9F69F-CA22-4FC9-9F8F-80F98017E24B}" dt="2022-03-05T19:08:37.523" v="1"/>
        <pc:sldMkLst>
          <pc:docMk/>
          <pc:sldMk cId="2779074587" sldId="282"/>
        </pc:sldMkLst>
      </pc:sldChg>
      <pc:sldChg chg="new del">
        <pc:chgData name="Tobias Heise" userId="a811a9ca85dc0a6b" providerId="Windows Live" clId="Web-{76A9F69F-CA22-4FC9-9F8F-80F98017E24B}" dt="2022-03-05T19:16:27.349" v="43"/>
        <pc:sldMkLst>
          <pc:docMk/>
          <pc:sldMk cId="2177705580" sldId="283"/>
        </pc:sldMkLst>
      </pc:sldChg>
      <pc:sldChg chg="addSp delSp modSp add mod replId setBg">
        <pc:chgData name="Tobias Heise" userId="a811a9ca85dc0a6b" providerId="Windows Live" clId="Web-{76A9F69F-CA22-4FC9-9F8F-80F98017E24B}" dt="2022-03-05T19:18:34.540" v="57"/>
        <pc:sldMkLst>
          <pc:docMk/>
          <pc:sldMk cId="1292665722" sldId="284"/>
        </pc:sldMkLst>
        <pc:spChg chg="mod ord">
          <ac:chgData name="Tobias Heise" userId="a811a9ca85dc0a6b" providerId="Windows Live" clId="Web-{76A9F69F-CA22-4FC9-9F8F-80F98017E24B}" dt="2022-03-05T19:18:34.540" v="57"/>
          <ac:spMkLst>
            <pc:docMk/>
            <pc:sldMk cId="1292665722" sldId="284"/>
            <ac:spMk id="3" creationId="{CB74B6F4-84AB-4036-B058-DADC25C54641}"/>
          </ac:spMkLst>
        </pc:spChg>
        <pc:spChg chg="mod ord">
          <ac:chgData name="Tobias Heise" userId="a811a9ca85dc0a6b" providerId="Windows Live" clId="Web-{76A9F69F-CA22-4FC9-9F8F-80F98017E24B}" dt="2022-03-05T19:18:34.540" v="57"/>
          <ac:spMkLst>
            <pc:docMk/>
            <pc:sldMk cId="1292665722" sldId="284"/>
            <ac:spMk id="4" creationId="{1C6AF45B-01D5-4010-AE4C-8C5C47601D86}"/>
          </ac:spMkLst>
        </pc:spChg>
        <pc:spChg chg="add del">
          <ac:chgData name="Tobias Heise" userId="a811a9ca85dc0a6b" providerId="Windows Live" clId="Web-{76A9F69F-CA22-4FC9-9F8F-80F98017E24B}" dt="2022-03-05T19:18:34.540" v="57"/>
          <ac:spMkLst>
            <pc:docMk/>
            <pc:sldMk cId="1292665722" sldId="284"/>
            <ac:spMk id="6" creationId="{32BC26D8-82FB-445E-AA49-62A77D7C1EE0}"/>
          </ac:spMkLst>
        </pc:spChg>
        <pc:spChg chg="add del">
          <ac:chgData name="Tobias Heise" userId="a811a9ca85dc0a6b" providerId="Windows Live" clId="Web-{76A9F69F-CA22-4FC9-9F8F-80F98017E24B}" dt="2022-03-05T19:18:34.540" v="57"/>
          <ac:spMkLst>
            <pc:docMk/>
            <pc:sldMk cId="1292665722" sldId="284"/>
            <ac:spMk id="11" creationId="{CB44330D-EA18-4254-AA95-EB49948539B8}"/>
          </ac:spMkLst>
        </pc:spChg>
        <pc:spChg chg="add del">
          <ac:chgData name="Tobias Heise" userId="a811a9ca85dc0a6b" providerId="Windows Live" clId="Web-{76A9F69F-CA22-4FC9-9F8F-80F98017E24B}" dt="2022-03-05T19:18:28.352" v="54"/>
          <ac:spMkLst>
            <pc:docMk/>
            <pc:sldMk cId="1292665722" sldId="284"/>
            <ac:spMk id="16" creationId="{AB8C311F-7253-4AED-9701-7FC0708C41C7}"/>
          </ac:spMkLst>
        </pc:spChg>
        <pc:spChg chg="add del">
          <ac:chgData name="Tobias Heise" userId="a811a9ca85dc0a6b" providerId="Windows Live" clId="Web-{76A9F69F-CA22-4FC9-9F8F-80F98017E24B}" dt="2022-03-05T19:18:28.352" v="54"/>
          <ac:spMkLst>
            <pc:docMk/>
            <pc:sldMk cId="1292665722" sldId="284"/>
            <ac:spMk id="18" creationId="{E2384209-CB15-4CDF-9D31-C44FD9A3F20D}"/>
          </ac:spMkLst>
        </pc:spChg>
        <pc:spChg chg="add del">
          <ac:chgData name="Tobias Heise" userId="a811a9ca85dc0a6b" providerId="Windows Live" clId="Web-{76A9F69F-CA22-4FC9-9F8F-80F98017E24B}" dt="2022-03-05T19:18:28.352" v="54"/>
          <ac:spMkLst>
            <pc:docMk/>
            <pc:sldMk cId="1292665722" sldId="284"/>
            <ac:spMk id="20" creationId="{2633B3B5-CC90-43F0-8714-D31D1F3F0209}"/>
          </ac:spMkLst>
        </pc:spChg>
        <pc:spChg chg="add del">
          <ac:chgData name="Tobias Heise" userId="a811a9ca85dc0a6b" providerId="Windows Live" clId="Web-{76A9F69F-CA22-4FC9-9F8F-80F98017E24B}" dt="2022-03-05T19:18:28.352" v="54"/>
          <ac:spMkLst>
            <pc:docMk/>
            <pc:sldMk cId="1292665722" sldId="284"/>
            <ac:spMk id="22" creationId="{A8D57A06-A426-446D-B02C-A2DC6B62E45E}"/>
          </ac:spMkLst>
        </pc:spChg>
        <pc:spChg chg="add del">
          <ac:chgData name="Tobias Heise" userId="a811a9ca85dc0a6b" providerId="Windows Live" clId="Web-{76A9F69F-CA22-4FC9-9F8F-80F98017E24B}" dt="2022-03-05T19:18:33.899" v="56"/>
          <ac:spMkLst>
            <pc:docMk/>
            <pc:sldMk cId="1292665722" sldId="284"/>
            <ac:spMk id="24" creationId="{B9FF99BD-075F-4761-A995-6FC574BD25EA}"/>
          </ac:spMkLst>
        </pc:spChg>
        <pc:spChg chg="add del">
          <ac:chgData name="Tobias Heise" userId="a811a9ca85dc0a6b" providerId="Windows Live" clId="Web-{76A9F69F-CA22-4FC9-9F8F-80F98017E24B}" dt="2022-03-05T19:18:33.899" v="56"/>
          <ac:spMkLst>
            <pc:docMk/>
            <pc:sldMk cId="1292665722" sldId="284"/>
            <ac:spMk id="25" creationId="{A7B21A54-9BA3-4EA9-B460-5A829ADD9051}"/>
          </ac:spMkLst>
        </pc:spChg>
        <pc:spChg chg="add del">
          <ac:chgData name="Tobias Heise" userId="a811a9ca85dc0a6b" providerId="Windows Live" clId="Web-{76A9F69F-CA22-4FC9-9F8F-80F98017E24B}" dt="2022-03-05T19:18:33.899" v="56"/>
          <ac:spMkLst>
            <pc:docMk/>
            <pc:sldMk cId="1292665722" sldId="284"/>
            <ac:spMk id="26" creationId="{6FA8F714-B9D8-488A-8CCA-E9948FF913A9}"/>
          </ac:spMkLst>
        </pc:spChg>
        <pc:picChg chg="add mod ord">
          <ac:chgData name="Tobias Heise" userId="a811a9ca85dc0a6b" providerId="Windows Live" clId="Web-{76A9F69F-CA22-4FC9-9F8F-80F98017E24B}" dt="2022-03-05T19:18:34.540" v="57"/>
          <ac:picMkLst>
            <pc:docMk/>
            <pc:sldMk cId="1292665722" sldId="284"/>
            <ac:picMk id="2" creationId="{A38DD52F-D75E-4C1A-B41C-DB4CAD00C1A7}"/>
          </ac:picMkLst>
        </pc:picChg>
        <pc:picChg chg="del">
          <ac:chgData name="Tobias Heise" userId="a811a9ca85dc0a6b" providerId="Windows Live" clId="Web-{76A9F69F-CA22-4FC9-9F8F-80F98017E24B}" dt="2022-03-05T19:17:54.680" v="50"/>
          <ac:picMkLst>
            <pc:docMk/>
            <pc:sldMk cId="1292665722" sldId="284"/>
            <ac:picMk id="9" creationId="{3A6A914E-401C-4B0A-8F40-BCFCFE1569B3}"/>
          </ac:picMkLst>
        </pc:picChg>
      </pc:sldChg>
      <pc:sldChg chg="addSp delSp modSp add replId">
        <pc:chgData name="Tobias Heise" userId="a811a9ca85dc0a6b" providerId="Windows Live" clId="Web-{76A9F69F-CA22-4FC9-9F8F-80F98017E24B}" dt="2022-03-05T20:54:22.864" v="140" actId="20577"/>
        <pc:sldMkLst>
          <pc:docMk/>
          <pc:sldMk cId="172076310" sldId="285"/>
        </pc:sldMkLst>
        <pc:spChg chg="mod">
          <ac:chgData name="Tobias Heise" userId="a811a9ca85dc0a6b" providerId="Windows Live" clId="Web-{76A9F69F-CA22-4FC9-9F8F-80F98017E24B}" dt="2022-03-05T20:54:22.864" v="140" actId="20577"/>
          <ac:spMkLst>
            <pc:docMk/>
            <pc:sldMk cId="172076310" sldId="285"/>
            <ac:spMk id="2" creationId="{FD08D7A8-199F-4A09-9D21-2D02FD91B882}"/>
          </ac:spMkLst>
        </pc:spChg>
        <pc:spChg chg="del">
          <ac:chgData name="Tobias Heise" userId="a811a9ca85dc0a6b" providerId="Windows Live" clId="Web-{76A9F69F-CA22-4FC9-9F8F-80F98017E24B}" dt="2022-03-05T19:23:31.017" v="87"/>
          <ac:spMkLst>
            <pc:docMk/>
            <pc:sldMk cId="172076310" sldId="285"/>
            <ac:spMk id="7" creationId="{BF306409-4891-4276-94E7-6E15FA2E0014}"/>
          </ac:spMkLst>
        </pc:spChg>
        <pc:spChg chg="add mod">
          <ac:chgData name="Tobias Heise" userId="a811a9ca85dc0a6b" providerId="Windows Live" clId="Web-{76A9F69F-CA22-4FC9-9F8F-80F98017E24B}" dt="2022-03-05T19:42:58.041" v="129" actId="20577"/>
          <ac:spMkLst>
            <pc:docMk/>
            <pc:sldMk cId="172076310" sldId="285"/>
            <ac:spMk id="9" creationId="{BF05E879-A421-4A67-8B83-E626F8C3ADF5}"/>
          </ac:spMkLst>
        </pc:spChg>
      </pc:sldChg>
      <pc:sldChg chg="addSp delSp new del">
        <pc:chgData name="Tobias Heise" userId="a811a9ca85dc0a6b" providerId="Windows Live" clId="Web-{76A9F69F-CA22-4FC9-9F8F-80F98017E24B}" dt="2022-03-05T19:23:06.470" v="65"/>
        <pc:sldMkLst>
          <pc:docMk/>
          <pc:sldMk cId="3124440473" sldId="285"/>
        </pc:sldMkLst>
        <pc:picChg chg="add del">
          <ac:chgData name="Tobias Heise" userId="a811a9ca85dc0a6b" providerId="Windows Live" clId="Web-{76A9F69F-CA22-4FC9-9F8F-80F98017E24B}" dt="2022-03-05T19:23:05.610" v="64"/>
          <ac:picMkLst>
            <pc:docMk/>
            <pc:sldMk cId="3124440473" sldId="285"/>
            <ac:picMk id="9" creationId="{3B7DB5CF-5229-4A82-990C-BEA16516FCBE}"/>
          </ac:picMkLst>
        </pc:picChg>
      </pc:sldChg>
    </pc:docChg>
  </pc:docChgLst>
  <pc:docChgLst>
    <pc:chgData name="Arne Bonn" userId="d4a85f7c682055ea" providerId="Windows Live" clId="Web-{B0B1D465-4285-4EA9-91BD-68109D91C343}"/>
    <pc:docChg chg="modSld">
      <pc:chgData name="Arne Bonn" userId="d4a85f7c682055ea" providerId="Windows Live" clId="Web-{B0B1D465-4285-4EA9-91BD-68109D91C343}" dt="2022-03-08T13:53:44.733" v="131" actId="20577"/>
      <pc:docMkLst>
        <pc:docMk/>
      </pc:docMkLst>
      <pc:sldChg chg="modSp">
        <pc:chgData name="Arne Bonn" userId="d4a85f7c682055ea" providerId="Windows Live" clId="Web-{B0B1D465-4285-4EA9-91BD-68109D91C343}" dt="2022-03-08T13:53:44.733" v="131" actId="20577"/>
        <pc:sldMkLst>
          <pc:docMk/>
          <pc:sldMk cId="2554299908" sldId="295"/>
        </pc:sldMkLst>
        <pc:spChg chg="mod">
          <ac:chgData name="Arne Bonn" userId="d4a85f7c682055ea" providerId="Windows Live" clId="Web-{B0B1D465-4285-4EA9-91BD-68109D91C343}" dt="2022-03-08T13:53:44.733" v="131" actId="20577"/>
          <ac:spMkLst>
            <pc:docMk/>
            <pc:sldMk cId="2554299908" sldId="295"/>
            <ac:spMk id="10" creationId="{D4C644E7-EEDF-4DB6-86E5-8B8C5501E876}"/>
          </ac:spMkLst>
        </pc:spChg>
      </pc:sldChg>
    </pc:docChg>
  </pc:docChgLst>
  <pc:docChgLst>
    <pc:chgData name="Arne Bonn" userId="d4a85f7c682055ea" providerId="Windows Live" clId="Web-{574113C6-5930-4C1F-A24B-997A47080D7B}"/>
    <pc:docChg chg="addSld delSld modSld">
      <pc:chgData name="Arne Bonn" userId="d4a85f7c682055ea" providerId="Windows Live" clId="Web-{574113C6-5930-4C1F-A24B-997A47080D7B}" dt="2022-03-08T11:29:59.094" v="49" actId="14100"/>
      <pc:docMkLst>
        <pc:docMk/>
      </pc:docMkLst>
      <pc:sldChg chg="modSp">
        <pc:chgData name="Arne Bonn" userId="d4a85f7c682055ea" providerId="Windows Live" clId="Web-{574113C6-5930-4C1F-A24B-997A47080D7B}" dt="2022-03-08T11:03:33.236" v="28" actId="20577"/>
        <pc:sldMkLst>
          <pc:docMk/>
          <pc:sldMk cId="69028680" sldId="272"/>
        </pc:sldMkLst>
        <pc:spChg chg="mod">
          <ac:chgData name="Arne Bonn" userId="d4a85f7c682055ea" providerId="Windows Live" clId="Web-{574113C6-5930-4C1F-A24B-997A47080D7B}" dt="2022-03-08T11:03:33.236" v="28" actId="20577"/>
          <ac:spMkLst>
            <pc:docMk/>
            <pc:sldMk cId="69028680" sldId="272"/>
            <ac:spMk id="10" creationId="{D4C644E7-EEDF-4DB6-86E5-8B8C5501E876}"/>
          </ac:spMkLst>
        </pc:spChg>
      </pc:sldChg>
      <pc:sldChg chg="addAnim delAnim modAnim">
        <pc:chgData name="Arne Bonn" userId="d4a85f7c682055ea" providerId="Windows Live" clId="Web-{574113C6-5930-4C1F-A24B-997A47080D7B}" dt="2022-03-08T11:27:18.387" v="43"/>
        <pc:sldMkLst>
          <pc:docMk/>
          <pc:sldMk cId="3825299895" sldId="288"/>
        </pc:sldMkLst>
      </pc:sldChg>
      <pc:sldChg chg="addSp delSp modSp">
        <pc:chgData name="Arne Bonn" userId="d4a85f7c682055ea" providerId="Windows Live" clId="Web-{574113C6-5930-4C1F-A24B-997A47080D7B}" dt="2022-03-08T11:29:59.094" v="49" actId="14100"/>
        <pc:sldMkLst>
          <pc:docMk/>
          <pc:sldMk cId="499926339" sldId="289"/>
        </pc:sldMkLst>
        <pc:picChg chg="add mod">
          <ac:chgData name="Arne Bonn" userId="d4a85f7c682055ea" providerId="Windows Live" clId="Web-{574113C6-5930-4C1F-A24B-997A47080D7B}" dt="2022-03-08T11:29:59.094" v="49" actId="14100"/>
          <ac:picMkLst>
            <pc:docMk/>
            <pc:sldMk cId="499926339" sldId="289"/>
            <ac:picMk id="6" creationId="{8479D441-3E6B-44F6-B4E8-F209F21F9664}"/>
          </ac:picMkLst>
        </pc:picChg>
        <pc:picChg chg="del">
          <ac:chgData name="Arne Bonn" userId="d4a85f7c682055ea" providerId="Windows Live" clId="Web-{574113C6-5930-4C1F-A24B-997A47080D7B}" dt="2022-03-08T11:29:50.829" v="47"/>
          <ac:picMkLst>
            <pc:docMk/>
            <pc:sldMk cId="499926339" sldId="289"/>
            <ac:picMk id="7" creationId="{0E4240BC-3F5F-48D1-B69D-A9F9A8BFEA9E}"/>
          </ac:picMkLst>
        </pc:picChg>
      </pc:sldChg>
      <pc:sldChg chg="addSp delSp modSp">
        <pc:chgData name="Arne Bonn" userId="d4a85f7c682055ea" providerId="Windows Live" clId="Web-{574113C6-5930-4C1F-A24B-997A47080D7B}" dt="2022-03-08T10:59:19.432" v="9" actId="1076"/>
        <pc:sldMkLst>
          <pc:docMk/>
          <pc:sldMk cId="2152778281" sldId="297"/>
        </pc:sldMkLst>
        <pc:spChg chg="add del mod">
          <ac:chgData name="Arne Bonn" userId="d4a85f7c682055ea" providerId="Windows Live" clId="Web-{574113C6-5930-4C1F-A24B-997A47080D7B}" dt="2022-03-08T10:59:18.619" v="8"/>
          <ac:spMkLst>
            <pc:docMk/>
            <pc:sldMk cId="2152778281" sldId="297"/>
            <ac:spMk id="7" creationId="{CFB383E9-A36F-4820-811B-880EE00E04B4}"/>
          </ac:spMkLst>
        </pc:spChg>
        <pc:picChg chg="add del mod">
          <ac:chgData name="Arne Bonn" userId="d4a85f7c682055ea" providerId="Windows Live" clId="Web-{574113C6-5930-4C1F-A24B-997A47080D7B}" dt="2022-03-08T10:59:18.619" v="8"/>
          <ac:picMkLst>
            <pc:docMk/>
            <pc:sldMk cId="2152778281" sldId="297"/>
            <ac:picMk id="8" creationId="{160CB9D9-F7A1-42D7-8D6D-44DB7735EFA1}"/>
          </ac:picMkLst>
        </pc:picChg>
        <pc:picChg chg="mod">
          <ac:chgData name="Arne Bonn" userId="d4a85f7c682055ea" providerId="Windows Live" clId="Web-{574113C6-5930-4C1F-A24B-997A47080D7B}" dt="2022-03-08T10:59:19.432" v="9" actId="1076"/>
          <ac:picMkLst>
            <pc:docMk/>
            <pc:sldMk cId="2152778281" sldId="297"/>
            <ac:picMk id="11" creationId="{A128B071-3E1C-41A9-919A-C7D84BE4E64D}"/>
          </ac:picMkLst>
        </pc:picChg>
      </pc:sldChg>
      <pc:sldChg chg="modSp">
        <pc:chgData name="Arne Bonn" userId="d4a85f7c682055ea" providerId="Windows Live" clId="Web-{574113C6-5930-4C1F-A24B-997A47080D7B}" dt="2022-03-08T11:19:33.295" v="33" actId="20577"/>
        <pc:sldMkLst>
          <pc:docMk/>
          <pc:sldMk cId="160112185" sldId="298"/>
        </pc:sldMkLst>
        <pc:spChg chg="mod">
          <ac:chgData name="Arne Bonn" userId="d4a85f7c682055ea" providerId="Windows Live" clId="Web-{574113C6-5930-4C1F-A24B-997A47080D7B}" dt="2022-03-08T11:19:33.295" v="33" actId="20577"/>
          <ac:spMkLst>
            <pc:docMk/>
            <pc:sldMk cId="160112185" sldId="298"/>
            <ac:spMk id="7" creationId="{BF306409-4891-4276-94E7-6E15FA2E0014}"/>
          </ac:spMkLst>
        </pc:spChg>
      </pc:sldChg>
      <pc:sldChg chg="modSp add del replId">
        <pc:chgData name="Arne Bonn" userId="d4a85f7c682055ea" providerId="Windows Live" clId="Web-{574113C6-5930-4C1F-A24B-997A47080D7B}" dt="2022-03-08T11:19:35.842" v="34"/>
        <pc:sldMkLst>
          <pc:docMk/>
          <pc:sldMk cId="732247513" sldId="302"/>
        </pc:sldMkLst>
        <pc:spChg chg="mod">
          <ac:chgData name="Arne Bonn" userId="d4a85f7c682055ea" providerId="Windows Live" clId="Web-{574113C6-5930-4C1F-A24B-997A47080D7B}" dt="2022-03-08T11:19:18.560" v="30" actId="20577"/>
          <ac:spMkLst>
            <pc:docMk/>
            <pc:sldMk cId="732247513" sldId="302"/>
            <ac:spMk id="2" creationId="{FD08D7A8-199F-4A09-9D21-2D02FD91B882}"/>
          </ac:spMkLst>
        </pc:spChg>
        <pc:spChg chg="mod">
          <ac:chgData name="Arne Bonn" userId="d4a85f7c682055ea" providerId="Windows Live" clId="Web-{574113C6-5930-4C1F-A24B-997A47080D7B}" dt="2022-03-08T11:19:28.029" v="32" actId="20577"/>
          <ac:spMkLst>
            <pc:docMk/>
            <pc:sldMk cId="732247513" sldId="302"/>
            <ac:spMk id="7" creationId="{BF306409-4891-4276-94E7-6E15FA2E001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40ACC-766E-46B5-85B5-7F4D96AD54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9974F3-D5F9-47FF-B3BB-AE9EA44020E9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de-DE" sz="3200">
              <a:solidFill>
                <a:schemeClr val="tx1"/>
              </a:solidFill>
              <a:latin typeface="+mn-lt"/>
            </a:rPr>
            <a:t>Aufgabenstellung</a:t>
          </a:r>
        </a:p>
      </dgm:t>
    </dgm:pt>
    <dgm:pt modelId="{8277B820-9328-4E63-8400-C90531FD0B7C}" type="parTrans" cxnId="{C7D2B8D1-3DF5-44D3-B681-5E0F3B5EB448}">
      <dgm:prSet/>
      <dgm:spPr/>
      <dgm:t>
        <a:bodyPr/>
        <a:lstStyle/>
        <a:p>
          <a:endParaRPr lang="de-DE"/>
        </a:p>
      </dgm:t>
    </dgm:pt>
    <dgm:pt modelId="{037D89B3-1DAE-4789-B321-A2AB949ACA35}" type="sibTrans" cxnId="{C7D2B8D1-3DF5-44D3-B681-5E0F3B5EB448}">
      <dgm:prSet/>
      <dgm:spPr/>
      <dgm:t>
        <a:bodyPr/>
        <a:lstStyle/>
        <a:p>
          <a:endParaRPr lang="de-DE"/>
        </a:p>
      </dgm:t>
    </dgm:pt>
    <dgm:pt modelId="{2D19A853-0561-46FB-B006-64E6BE1CB41B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de-DE" sz="3200">
              <a:solidFill>
                <a:schemeClr val="tx1"/>
              </a:solidFill>
              <a:latin typeface="+mn-lt"/>
            </a:rPr>
            <a:t>JS-Corona-Applikation</a:t>
          </a:r>
        </a:p>
      </dgm:t>
    </dgm:pt>
    <dgm:pt modelId="{C947C064-4358-4A82-B502-7B1F75CAC42E}" type="parTrans" cxnId="{B8BF434C-BF18-4E36-9DE2-A6F4CE82E718}">
      <dgm:prSet/>
      <dgm:spPr/>
      <dgm:t>
        <a:bodyPr/>
        <a:lstStyle/>
        <a:p>
          <a:endParaRPr lang="de-DE"/>
        </a:p>
      </dgm:t>
    </dgm:pt>
    <dgm:pt modelId="{E5861D24-ED46-4749-88D6-43FDF83D9FE9}" type="sibTrans" cxnId="{B8BF434C-BF18-4E36-9DE2-A6F4CE82E718}">
      <dgm:prSet/>
      <dgm:spPr/>
      <dgm:t>
        <a:bodyPr/>
        <a:lstStyle/>
        <a:p>
          <a:endParaRPr lang="de-DE"/>
        </a:p>
      </dgm:t>
    </dgm:pt>
    <dgm:pt modelId="{B91B213C-EE16-4F74-9713-9F5D81E40BF7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de-DE" sz="3200" err="1">
              <a:solidFill>
                <a:schemeClr val="tx1"/>
              </a:solidFill>
              <a:latin typeface="+mn-lt"/>
            </a:rPr>
            <a:t>Livedemo</a:t>
          </a:r>
          <a:endParaRPr lang="de-DE" sz="3200">
            <a:solidFill>
              <a:schemeClr val="tx1"/>
            </a:solidFill>
            <a:latin typeface="+mn-lt"/>
          </a:endParaRPr>
        </a:p>
      </dgm:t>
    </dgm:pt>
    <dgm:pt modelId="{9D65B605-476B-4812-89BE-FB0101D321AE}" type="parTrans" cxnId="{A7811F1D-AD8D-49DD-A50D-9DD63BC59FEC}">
      <dgm:prSet/>
      <dgm:spPr/>
      <dgm:t>
        <a:bodyPr/>
        <a:lstStyle/>
        <a:p>
          <a:endParaRPr lang="de-DE"/>
        </a:p>
      </dgm:t>
    </dgm:pt>
    <dgm:pt modelId="{F906E62A-BFDE-49D8-9422-C30F0E968F23}" type="sibTrans" cxnId="{A7811F1D-AD8D-49DD-A50D-9DD63BC59FEC}">
      <dgm:prSet/>
      <dgm:spPr/>
      <dgm:t>
        <a:bodyPr/>
        <a:lstStyle/>
        <a:p>
          <a:endParaRPr lang="de-DE"/>
        </a:p>
      </dgm:t>
    </dgm:pt>
    <dgm:pt modelId="{D69A6DB9-26CB-4939-ACC4-0D37FA029950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de-DE" sz="3200">
              <a:solidFill>
                <a:schemeClr val="tx1"/>
              </a:solidFill>
              <a:latin typeface="+mn-lt"/>
            </a:rPr>
            <a:t>Ausblick</a:t>
          </a:r>
        </a:p>
      </dgm:t>
    </dgm:pt>
    <dgm:pt modelId="{92D0E365-A742-4018-B140-8D2D30E5EAF3}" type="parTrans" cxnId="{7B6D4782-5DD5-4C14-BFFE-7CE0AE5689DD}">
      <dgm:prSet/>
      <dgm:spPr/>
      <dgm:t>
        <a:bodyPr/>
        <a:lstStyle/>
        <a:p>
          <a:endParaRPr lang="de-DE"/>
        </a:p>
      </dgm:t>
    </dgm:pt>
    <dgm:pt modelId="{F00988F7-56E6-4742-B1D7-BAD9B3E10573}" type="sibTrans" cxnId="{7B6D4782-5DD5-4C14-BFFE-7CE0AE5689DD}">
      <dgm:prSet/>
      <dgm:spPr/>
      <dgm:t>
        <a:bodyPr/>
        <a:lstStyle/>
        <a:p>
          <a:endParaRPr lang="de-DE"/>
        </a:p>
      </dgm:t>
    </dgm:pt>
    <dgm:pt modelId="{DA708246-060F-4DCA-B24B-B44FC2AAD6DC}" type="pres">
      <dgm:prSet presAssocID="{58140ACC-766E-46B5-85B5-7F4D96AD5456}" presName="Name0" presStyleCnt="0">
        <dgm:presLayoutVars>
          <dgm:chMax val="7"/>
          <dgm:chPref val="7"/>
          <dgm:dir/>
        </dgm:presLayoutVars>
      </dgm:prSet>
      <dgm:spPr/>
    </dgm:pt>
    <dgm:pt modelId="{74FB15DE-A435-4146-A7C1-F68F9F0396B6}" type="pres">
      <dgm:prSet presAssocID="{58140ACC-766E-46B5-85B5-7F4D96AD5456}" presName="Name1" presStyleCnt="0"/>
      <dgm:spPr/>
    </dgm:pt>
    <dgm:pt modelId="{78C04D8A-C936-41DF-9D37-A88A10072C89}" type="pres">
      <dgm:prSet presAssocID="{58140ACC-766E-46B5-85B5-7F4D96AD5456}" presName="cycle" presStyleCnt="0"/>
      <dgm:spPr/>
    </dgm:pt>
    <dgm:pt modelId="{AE3DDA94-7B64-4073-B990-924ECDE5B027}" type="pres">
      <dgm:prSet presAssocID="{58140ACC-766E-46B5-85B5-7F4D96AD5456}" presName="srcNode" presStyleLbl="node1" presStyleIdx="0" presStyleCnt="4"/>
      <dgm:spPr/>
    </dgm:pt>
    <dgm:pt modelId="{9B45F48B-66DC-41E2-A8B9-F7B24FBEE3B8}" type="pres">
      <dgm:prSet presAssocID="{58140ACC-766E-46B5-85B5-7F4D96AD5456}" presName="conn" presStyleLbl="parChTrans1D2" presStyleIdx="0" presStyleCnt="1"/>
      <dgm:spPr/>
    </dgm:pt>
    <dgm:pt modelId="{5B6BA262-7BAD-4D74-88EA-BE6E21BFEDA7}" type="pres">
      <dgm:prSet presAssocID="{58140ACC-766E-46B5-85B5-7F4D96AD5456}" presName="extraNode" presStyleLbl="node1" presStyleIdx="0" presStyleCnt="4"/>
      <dgm:spPr/>
    </dgm:pt>
    <dgm:pt modelId="{1302EAC6-193A-4A4E-B30E-12D6C9FA56A3}" type="pres">
      <dgm:prSet presAssocID="{58140ACC-766E-46B5-85B5-7F4D96AD5456}" presName="dstNode" presStyleLbl="node1" presStyleIdx="0" presStyleCnt="4"/>
      <dgm:spPr/>
    </dgm:pt>
    <dgm:pt modelId="{BFC0DA3C-E707-427B-AC55-3F963791BAAE}" type="pres">
      <dgm:prSet presAssocID="{6F9974F3-D5F9-47FF-B3BB-AE9EA44020E9}" presName="text_1" presStyleLbl="node1" presStyleIdx="0" presStyleCnt="4">
        <dgm:presLayoutVars>
          <dgm:bulletEnabled val="1"/>
        </dgm:presLayoutVars>
      </dgm:prSet>
      <dgm:spPr/>
    </dgm:pt>
    <dgm:pt modelId="{E478756E-0C1B-4C8C-BBE7-908B75A793F1}" type="pres">
      <dgm:prSet presAssocID="{6F9974F3-D5F9-47FF-B3BB-AE9EA44020E9}" presName="accent_1" presStyleCnt="0"/>
      <dgm:spPr/>
    </dgm:pt>
    <dgm:pt modelId="{F083EF80-C7C5-4ED0-8BEB-B4E51E17B035}" type="pres">
      <dgm:prSet presAssocID="{6F9974F3-D5F9-47FF-B3BB-AE9EA44020E9}" presName="accentRepeatNode" presStyleLbl="solidFgAcc1" presStyleIdx="0" presStyleCnt="4"/>
      <dgm:spPr/>
    </dgm:pt>
    <dgm:pt modelId="{D0A8BFAD-09F7-47CB-9226-3E7209EF9569}" type="pres">
      <dgm:prSet presAssocID="{2D19A853-0561-46FB-B006-64E6BE1CB41B}" presName="text_2" presStyleLbl="node1" presStyleIdx="1" presStyleCnt="4">
        <dgm:presLayoutVars>
          <dgm:bulletEnabled val="1"/>
        </dgm:presLayoutVars>
      </dgm:prSet>
      <dgm:spPr/>
    </dgm:pt>
    <dgm:pt modelId="{7A0A6BA6-CA16-427B-896E-3DE567D7F41A}" type="pres">
      <dgm:prSet presAssocID="{2D19A853-0561-46FB-B006-64E6BE1CB41B}" presName="accent_2" presStyleCnt="0"/>
      <dgm:spPr/>
    </dgm:pt>
    <dgm:pt modelId="{529897AD-B126-45EE-82BE-B5981B0A91C5}" type="pres">
      <dgm:prSet presAssocID="{2D19A853-0561-46FB-B006-64E6BE1CB41B}" presName="accentRepeatNode" presStyleLbl="solidFgAcc1" presStyleIdx="1" presStyleCnt="4"/>
      <dgm:spPr/>
    </dgm:pt>
    <dgm:pt modelId="{2195D0AA-0976-4321-9DA1-22F52BA95AD1}" type="pres">
      <dgm:prSet presAssocID="{B91B213C-EE16-4F74-9713-9F5D81E40BF7}" presName="text_3" presStyleLbl="node1" presStyleIdx="2" presStyleCnt="4">
        <dgm:presLayoutVars>
          <dgm:bulletEnabled val="1"/>
        </dgm:presLayoutVars>
      </dgm:prSet>
      <dgm:spPr/>
    </dgm:pt>
    <dgm:pt modelId="{3F82E716-96EA-4177-9E92-1DBF76E3FD79}" type="pres">
      <dgm:prSet presAssocID="{B91B213C-EE16-4F74-9713-9F5D81E40BF7}" presName="accent_3" presStyleCnt="0"/>
      <dgm:spPr/>
    </dgm:pt>
    <dgm:pt modelId="{48C0CBE5-AFC0-474C-BA33-365AEFD5C6F6}" type="pres">
      <dgm:prSet presAssocID="{B91B213C-EE16-4F74-9713-9F5D81E40BF7}" presName="accentRepeatNode" presStyleLbl="solidFgAcc1" presStyleIdx="2" presStyleCnt="4"/>
      <dgm:spPr/>
    </dgm:pt>
    <dgm:pt modelId="{B4DC0920-2434-4893-9955-94FA04CBE3D6}" type="pres">
      <dgm:prSet presAssocID="{D69A6DB9-26CB-4939-ACC4-0D37FA029950}" presName="text_4" presStyleLbl="node1" presStyleIdx="3" presStyleCnt="4">
        <dgm:presLayoutVars>
          <dgm:bulletEnabled val="1"/>
        </dgm:presLayoutVars>
      </dgm:prSet>
      <dgm:spPr/>
    </dgm:pt>
    <dgm:pt modelId="{88093DC6-02AE-4E3C-9DEB-C456AE34433C}" type="pres">
      <dgm:prSet presAssocID="{D69A6DB9-26CB-4939-ACC4-0D37FA029950}" presName="accent_4" presStyleCnt="0"/>
      <dgm:spPr/>
    </dgm:pt>
    <dgm:pt modelId="{6B92757A-E7F7-498D-A791-F7828C23F690}" type="pres">
      <dgm:prSet presAssocID="{D69A6DB9-26CB-4939-ACC4-0D37FA029950}" presName="accentRepeatNode" presStyleLbl="solidFgAcc1" presStyleIdx="3" presStyleCnt="4"/>
      <dgm:spPr/>
    </dgm:pt>
  </dgm:ptLst>
  <dgm:cxnLst>
    <dgm:cxn modelId="{E524A002-8797-41F5-AB97-38BBBFBF6C0D}" type="presOf" srcId="{037D89B3-1DAE-4789-B321-A2AB949ACA35}" destId="{9B45F48B-66DC-41E2-A8B9-F7B24FBEE3B8}" srcOrd="0" destOrd="0" presId="urn:microsoft.com/office/officeart/2008/layout/VerticalCurvedList"/>
    <dgm:cxn modelId="{A7811F1D-AD8D-49DD-A50D-9DD63BC59FEC}" srcId="{58140ACC-766E-46B5-85B5-7F4D96AD5456}" destId="{B91B213C-EE16-4F74-9713-9F5D81E40BF7}" srcOrd="2" destOrd="0" parTransId="{9D65B605-476B-4812-89BE-FB0101D321AE}" sibTransId="{F906E62A-BFDE-49D8-9422-C30F0E968F23}"/>
    <dgm:cxn modelId="{50411A43-CDC5-4AAD-AB0A-A359E05EEA93}" type="presOf" srcId="{B91B213C-EE16-4F74-9713-9F5D81E40BF7}" destId="{2195D0AA-0976-4321-9DA1-22F52BA95AD1}" srcOrd="0" destOrd="0" presId="urn:microsoft.com/office/officeart/2008/layout/VerticalCurvedList"/>
    <dgm:cxn modelId="{B8BF434C-BF18-4E36-9DE2-A6F4CE82E718}" srcId="{58140ACC-766E-46B5-85B5-7F4D96AD5456}" destId="{2D19A853-0561-46FB-B006-64E6BE1CB41B}" srcOrd="1" destOrd="0" parTransId="{C947C064-4358-4A82-B502-7B1F75CAC42E}" sibTransId="{E5861D24-ED46-4749-88D6-43FDF83D9FE9}"/>
    <dgm:cxn modelId="{F7B9D672-6129-465E-B1C4-185C907B4DBF}" type="presOf" srcId="{D69A6DB9-26CB-4939-ACC4-0D37FA029950}" destId="{B4DC0920-2434-4893-9955-94FA04CBE3D6}" srcOrd="0" destOrd="0" presId="urn:microsoft.com/office/officeart/2008/layout/VerticalCurvedList"/>
    <dgm:cxn modelId="{7B6D4782-5DD5-4C14-BFFE-7CE0AE5689DD}" srcId="{58140ACC-766E-46B5-85B5-7F4D96AD5456}" destId="{D69A6DB9-26CB-4939-ACC4-0D37FA029950}" srcOrd="3" destOrd="0" parTransId="{92D0E365-A742-4018-B140-8D2D30E5EAF3}" sibTransId="{F00988F7-56E6-4742-B1D7-BAD9B3E10573}"/>
    <dgm:cxn modelId="{A34FF9AD-675E-417A-8C1B-B2D666C190CD}" type="presOf" srcId="{2D19A853-0561-46FB-B006-64E6BE1CB41B}" destId="{D0A8BFAD-09F7-47CB-9226-3E7209EF9569}" srcOrd="0" destOrd="0" presId="urn:microsoft.com/office/officeart/2008/layout/VerticalCurvedList"/>
    <dgm:cxn modelId="{337FD3AE-6B98-45D9-A6C5-14C33D582F9B}" type="presOf" srcId="{58140ACC-766E-46B5-85B5-7F4D96AD5456}" destId="{DA708246-060F-4DCA-B24B-B44FC2AAD6DC}" srcOrd="0" destOrd="0" presId="urn:microsoft.com/office/officeart/2008/layout/VerticalCurvedList"/>
    <dgm:cxn modelId="{C7D2B8D1-3DF5-44D3-B681-5E0F3B5EB448}" srcId="{58140ACC-766E-46B5-85B5-7F4D96AD5456}" destId="{6F9974F3-D5F9-47FF-B3BB-AE9EA44020E9}" srcOrd="0" destOrd="0" parTransId="{8277B820-9328-4E63-8400-C90531FD0B7C}" sibTransId="{037D89B3-1DAE-4789-B321-A2AB949ACA35}"/>
    <dgm:cxn modelId="{4DA572F4-37A3-4CD7-9C52-DFBC2390882A}" type="presOf" srcId="{6F9974F3-D5F9-47FF-B3BB-AE9EA44020E9}" destId="{BFC0DA3C-E707-427B-AC55-3F963791BAAE}" srcOrd="0" destOrd="0" presId="urn:microsoft.com/office/officeart/2008/layout/VerticalCurvedList"/>
    <dgm:cxn modelId="{2F7293FB-FEF5-4697-9A5B-E27F7F382ECE}" type="presParOf" srcId="{DA708246-060F-4DCA-B24B-B44FC2AAD6DC}" destId="{74FB15DE-A435-4146-A7C1-F68F9F0396B6}" srcOrd="0" destOrd="0" presId="urn:microsoft.com/office/officeart/2008/layout/VerticalCurvedList"/>
    <dgm:cxn modelId="{056BE78D-59DF-4858-9F2E-8B6943857DB8}" type="presParOf" srcId="{74FB15DE-A435-4146-A7C1-F68F9F0396B6}" destId="{78C04D8A-C936-41DF-9D37-A88A10072C89}" srcOrd="0" destOrd="0" presId="urn:microsoft.com/office/officeart/2008/layout/VerticalCurvedList"/>
    <dgm:cxn modelId="{8D700878-EAAC-4703-8ABD-9C49707D9684}" type="presParOf" srcId="{78C04D8A-C936-41DF-9D37-A88A10072C89}" destId="{AE3DDA94-7B64-4073-B990-924ECDE5B027}" srcOrd="0" destOrd="0" presId="urn:microsoft.com/office/officeart/2008/layout/VerticalCurvedList"/>
    <dgm:cxn modelId="{162849C7-77FF-4302-9DE5-76705ABF5E3F}" type="presParOf" srcId="{78C04D8A-C936-41DF-9D37-A88A10072C89}" destId="{9B45F48B-66DC-41E2-A8B9-F7B24FBEE3B8}" srcOrd="1" destOrd="0" presId="urn:microsoft.com/office/officeart/2008/layout/VerticalCurvedList"/>
    <dgm:cxn modelId="{4D3A3EAF-7C18-49C3-A654-4BFA567C3721}" type="presParOf" srcId="{78C04D8A-C936-41DF-9D37-A88A10072C89}" destId="{5B6BA262-7BAD-4D74-88EA-BE6E21BFEDA7}" srcOrd="2" destOrd="0" presId="urn:microsoft.com/office/officeart/2008/layout/VerticalCurvedList"/>
    <dgm:cxn modelId="{90A5FB9E-5D84-4309-AB61-1098E51A9552}" type="presParOf" srcId="{78C04D8A-C936-41DF-9D37-A88A10072C89}" destId="{1302EAC6-193A-4A4E-B30E-12D6C9FA56A3}" srcOrd="3" destOrd="0" presId="urn:microsoft.com/office/officeart/2008/layout/VerticalCurvedList"/>
    <dgm:cxn modelId="{F301E8D6-652C-4897-8DB1-3AA539C12424}" type="presParOf" srcId="{74FB15DE-A435-4146-A7C1-F68F9F0396B6}" destId="{BFC0DA3C-E707-427B-AC55-3F963791BAAE}" srcOrd="1" destOrd="0" presId="urn:microsoft.com/office/officeart/2008/layout/VerticalCurvedList"/>
    <dgm:cxn modelId="{0C278E71-FA5E-449C-839E-11E236BD9220}" type="presParOf" srcId="{74FB15DE-A435-4146-A7C1-F68F9F0396B6}" destId="{E478756E-0C1B-4C8C-BBE7-908B75A793F1}" srcOrd="2" destOrd="0" presId="urn:microsoft.com/office/officeart/2008/layout/VerticalCurvedList"/>
    <dgm:cxn modelId="{B128E548-0E92-467F-9150-1E558F1BE713}" type="presParOf" srcId="{E478756E-0C1B-4C8C-BBE7-908B75A793F1}" destId="{F083EF80-C7C5-4ED0-8BEB-B4E51E17B035}" srcOrd="0" destOrd="0" presId="urn:microsoft.com/office/officeart/2008/layout/VerticalCurvedList"/>
    <dgm:cxn modelId="{E5E83FDD-B52E-4C86-AB3B-68F80EE394DC}" type="presParOf" srcId="{74FB15DE-A435-4146-A7C1-F68F9F0396B6}" destId="{D0A8BFAD-09F7-47CB-9226-3E7209EF9569}" srcOrd="3" destOrd="0" presId="urn:microsoft.com/office/officeart/2008/layout/VerticalCurvedList"/>
    <dgm:cxn modelId="{D81F6376-D13F-4701-93FC-F81DA1E2B9AF}" type="presParOf" srcId="{74FB15DE-A435-4146-A7C1-F68F9F0396B6}" destId="{7A0A6BA6-CA16-427B-896E-3DE567D7F41A}" srcOrd="4" destOrd="0" presId="urn:microsoft.com/office/officeart/2008/layout/VerticalCurvedList"/>
    <dgm:cxn modelId="{8B152E46-1FBA-46C9-9C96-6E2D682A0205}" type="presParOf" srcId="{7A0A6BA6-CA16-427B-896E-3DE567D7F41A}" destId="{529897AD-B126-45EE-82BE-B5981B0A91C5}" srcOrd="0" destOrd="0" presId="urn:microsoft.com/office/officeart/2008/layout/VerticalCurvedList"/>
    <dgm:cxn modelId="{CF554B32-140D-4FD5-8CDF-C8CCE7AA81C5}" type="presParOf" srcId="{74FB15DE-A435-4146-A7C1-F68F9F0396B6}" destId="{2195D0AA-0976-4321-9DA1-22F52BA95AD1}" srcOrd="5" destOrd="0" presId="urn:microsoft.com/office/officeart/2008/layout/VerticalCurvedList"/>
    <dgm:cxn modelId="{CD5F2726-52A7-4718-807E-CD4210D68F44}" type="presParOf" srcId="{74FB15DE-A435-4146-A7C1-F68F9F0396B6}" destId="{3F82E716-96EA-4177-9E92-1DBF76E3FD79}" srcOrd="6" destOrd="0" presId="urn:microsoft.com/office/officeart/2008/layout/VerticalCurvedList"/>
    <dgm:cxn modelId="{F4DBBC51-C9A4-4EDE-9E26-08A8BE300FD3}" type="presParOf" srcId="{3F82E716-96EA-4177-9E92-1DBF76E3FD79}" destId="{48C0CBE5-AFC0-474C-BA33-365AEFD5C6F6}" srcOrd="0" destOrd="0" presId="urn:microsoft.com/office/officeart/2008/layout/VerticalCurvedList"/>
    <dgm:cxn modelId="{1A7F8AD3-8F40-4BCA-9159-AAF046310E86}" type="presParOf" srcId="{74FB15DE-A435-4146-A7C1-F68F9F0396B6}" destId="{B4DC0920-2434-4893-9955-94FA04CBE3D6}" srcOrd="7" destOrd="0" presId="urn:microsoft.com/office/officeart/2008/layout/VerticalCurvedList"/>
    <dgm:cxn modelId="{267C7C10-0D42-427D-89DE-CADE83819767}" type="presParOf" srcId="{74FB15DE-A435-4146-A7C1-F68F9F0396B6}" destId="{88093DC6-02AE-4E3C-9DEB-C456AE34433C}" srcOrd="8" destOrd="0" presId="urn:microsoft.com/office/officeart/2008/layout/VerticalCurvedList"/>
    <dgm:cxn modelId="{A5A8913E-7741-4682-BEE9-B1B662170B97}" type="presParOf" srcId="{88093DC6-02AE-4E3C-9DEB-C456AE34433C}" destId="{6B92757A-E7F7-498D-A791-F7828C23F6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5F48B-66DC-41E2-A8B9-F7B24FBEE3B8}">
      <dsp:nvSpPr>
        <dsp:cNvPr id="0" name=""/>
        <dsp:cNvSpPr/>
      </dsp:nvSpPr>
      <dsp:spPr>
        <a:xfrm>
          <a:off x="-5558403" y="-850971"/>
          <a:ext cx="6618058" cy="661805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0DA3C-E707-427B-AC55-3F963791BAAE}">
      <dsp:nvSpPr>
        <dsp:cNvPr id="0" name=""/>
        <dsp:cNvSpPr/>
      </dsp:nvSpPr>
      <dsp:spPr>
        <a:xfrm>
          <a:off x="554718" y="377950"/>
          <a:ext cx="7411662" cy="756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30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>
              <a:solidFill>
                <a:schemeClr val="tx1"/>
              </a:solidFill>
              <a:latin typeface="+mn-lt"/>
            </a:rPr>
            <a:t>Aufgabenstellung</a:t>
          </a:r>
        </a:p>
      </dsp:txBody>
      <dsp:txXfrm>
        <a:off x="554718" y="377950"/>
        <a:ext cx="7411662" cy="756295"/>
      </dsp:txXfrm>
    </dsp:sp>
    <dsp:sp modelId="{F083EF80-C7C5-4ED0-8BEB-B4E51E17B035}">
      <dsp:nvSpPr>
        <dsp:cNvPr id="0" name=""/>
        <dsp:cNvSpPr/>
      </dsp:nvSpPr>
      <dsp:spPr>
        <a:xfrm>
          <a:off x="82034" y="283414"/>
          <a:ext cx="945368" cy="94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8BFAD-09F7-47CB-9226-3E7209EF9569}">
      <dsp:nvSpPr>
        <dsp:cNvPr id="0" name=""/>
        <dsp:cNvSpPr/>
      </dsp:nvSpPr>
      <dsp:spPr>
        <a:xfrm>
          <a:off x="988319" y="1512590"/>
          <a:ext cx="6978061" cy="756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30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>
              <a:solidFill>
                <a:schemeClr val="tx1"/>
              </a:solidFill>
              <a:latin typeface="+mn-lt"/>
            </a:rPr>
            <a:t>JS-Corona-Applikation</a:t>
          </a:r>
        </a:p>
      </dsp:txBody>
      <dsp:txXfrm>
        <a:off x="988319" y="1512590"/>
        <a:ext cx="6978061" cy="756295"/>
      </dsp:txXfrm>
    </dsp:sp>
    <dsp:sp modelId="{529897AD-B126-45EE-82BE-B5981B0A91C5}">
      <dsp:nvSpPr>
        <dsp:cNvPr id="0" name=""/>
        <dsp:cNvSpPr/>
      </dsp:nvSpPr>
      <dsp:spPr>
        <a:xfrm>
          <a:off x="515635" y="1418053"/>
          <a:ext cx="945368" cy="94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D0AA-0976-4321-9DA1-22F52BA95AD1}">
      <dsp:nvSpPr>
        <dsp:cNvPr id="0" name=""/>
        <dsp:cNvSpPr/>
      </dsp:nvSpPr>
      <dsp:spPr>
        <a:xfrm>
          <a:off x="988319" y="2647229"/>
          <a:ext cx="6978061" cy="756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30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err="1">
              <a:solidFill>
                <a:schemeClr val="tx1"/>
              </a:solidFill>
              <a:latin typeface="+mn-lt"/>
            </a:rPr>
            <a:t>Livedemo</a:t>
          </a:r>
          <a:endParaRPr lang="de-DE" sz="3200" kern="1200">
            <a:solidFill>
              <a:schemeClr val="tx1"/>
            </a:solidFill>
            <a:latin typeface="+mn-lt"/>
          </a:endParaRPr>
        </a:p>
      </dsp:txBody>
      <dsp:txXfrm>
        <a:off x="988319" y="2647229"/>
        <a:ext cx="6978061" cy="756295"/>
      </dsp:txXfrm>
    </dsp:sp>
    <dsp:sp modelId="{48C0CBE5-AFC0-474C-BA33-365AEFD5C6F6}">
      <dsp:nvSpPr>
        <dsp:cNvPr id="0" name=""/>
        <dsp:cNvSpPr/>
      </dsp:nvSpPr>
      <dsp:spPr>
        <a:xfrm>
          <a:off x="515635" y="2552692"/>
          <a:ext cx="945368" cy="94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0920-2434-4893-9955-94FA04CBE3D6}">
      <dsp:nvSpPr>
        <dsp:cNvPr id="0" name=""/>
        <dsp:cNvSpPr/>
      </dsp:nvSpPr>
      <dsp:spPr>
        <a:xfrm>
          <a:off x="554718" y="3781868"/>
          <a:ext cx="7411662" cy="756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30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>
              <a:solidFill>
                <a:schemeClr val="tx1"/>
              </a:solidFill>
              <a:latin typeface="+mn-lt"/>
            </a:rPr>
            <a:t>Ausblick</a:t>
          </a:r>
        </a:p>
      </dsp:txBody>
      <dsp:txXfrm>
        <a:off x="554718" y="3781868"/>
        <a:ext cx="7411662" cy="756295"/>
      </dsp:txXfrm>
    </dsp:sp>
    <dsp:sp modelId="{6B92757A-E7F7-498D-A791-F7828C23F690}">
      <dsp:nvSpPr>
        <dsp:cNvPr id="0" name=""/>
        <dsp:cNvSpPr/>
      </dsp:nvSpPr>
      <dsp:spPr>
        <a:xfrm>
          <a:off x="82034" y="3687332"/>
          <a:ext cx="945368" cy="94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98ED5CD-4EB5-48F6-8944-CD702C53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8A95C-B90D-4F7F-A2C3-28D421A08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448A8-5B06-464C-9B58-0D3764657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8BF22-C3E6-4545-B425-CC7C21606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E638517-579C-4194-9DD1-D493CD368D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96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019D3D4-A6D2-42A9-A494-BEF886F45D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73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D3D4-A6D2-42A9-A494-BEF886F45D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3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Erklärung Use Case 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B2BDE-0829-44F9-A4F4-4E9995C9B51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79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Wie gelangt man zur Anmeldeseite?</a:t>
            </a:r>
          </a:p>
          <a:p>
            <a:r>
              <a:rPr lang="de-DE"/>
              <a:t>Unterschiede zur anderen Anmeldeseite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20DC0-26A3-49E0-874C-A65F3AD1DE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5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Loginverfahren</a:t>
            </a:r>
            <a:r>
              <a:rPr lang="de-DE"/>
              <a:t> über GitHub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9ADCD-1307-40E5-B3E4-C67BE9E161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0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Unser „Hauptproblem“ + Warum wir keine Lösung haben</a:t>
            </a:r>
          </a:p>
          <a:p>
            <a:endParaRPr lang="de-DE"/>
          </a:p>
          <a:p>
            <a:r>
              <a:rPr lang="de-DE"/>
              <a:t>Token im Frontend verschlüsseln</a:t>
            </a:r>
          </a:p>
          <a:p>
            <a:r>
              <a:rPr lang="de-DE"/>
              <a:t>Token im Backend entschlüsseln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A6C57-3EEC-4C8E-AF22-0FFFCC6E9E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1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4D805-9EC8-432B-9F25-787ED189DB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4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Kurze Erklärung des ersten Use Cases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DD367-4BAC-495F-B6FD-EF2730EB8B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2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Screenshot der Startseite -&gt; Anmelde Button führt zur Anmeldeseite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8D563A-A58E-4A68-B22A-FD1047D6EE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7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Erklärung des Codes (Button auf der Startseite routet zur Anmeldeseite)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922F1-0713-4BB7-980D-DDC10A10B5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7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Anmeldemaske </a:t>
            </a:r>
          </a:p>
          <a:p>
            <a:r>
              <a:rPr lang="de-DE"/>
              <a:t>Hinweis auf Fehleingabe</a:t>
            </a:r>
          </a:p>
          <a:p>
            <a:r>
              <a:rPr lang="de-DE"/>
              <a:t>Button wird erst am Ende freigeschaltet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295DAF-7F7E-45C8-BC3D-AF026C6397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8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Überprüfung der Eingabefelder</a:t>
            </a:r>
          </a:p>
          <a:p>
            <a:r>
              <a:rPr lang="de-DE"/>
              <a:t>Hier: Beispiel für </a:t>
            </a:r>
            <a:r>
              <a:rPr lang="de-DE" err="1"/>
              <a:t>Vor-und</a:t>
            </a:r>
            <a:r>
              <a:rPr lang="de-DE"/>
              <a:t> Nachname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64332-D8F6-4752-A06D-E16B866E8D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2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Kurze Erklärung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D924B6-B05F-4BC0-AB21-7C2D18ED910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9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Ausschnitt der API</a:t>
            </a:r>
          </a:p>
          <a:p>
            <a:r>
              <a:rPr lang="de-DE"/>
              <a:t>Wie speichert das Backend die Daten?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437A4B-0192-4A65-A190-936EA3C542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34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24987D27-1C75-4A9E-B50D-CD9CF4D2D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5000"/>
                    </a14:imgEffect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r="10620"/>
          <a:stretch/>
        </p:blipFill>
        <p:spPr>
          <a:xfrm>
            <a:off x="-10274" y="0"/>
            <a:ext cx="12219691" cy="6858000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7DB8690E-EC2A-40D6-B64E-04F14603884C}"/>
              </a:ext>
            </a:extLst>
          </p:cNvPr>
          <p:cNvSpPr/>
          <p:nvPr userDrawn="1"/>
        </p:nvSpPr>
        <p:spPr>
          <a:xfrm>
            <a:off x="7641995" y="145868"/>
            <a:ext cx="4346870" cy="65662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AF2B4B0C-162E-4E91-B0F1-4E0B0AD99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9" t="-1875" r="-565" b="1875"/>
          <a:stretch/>
        </p:blipFill>
        <p:spPr>
          <a:xfrm>
            <a:off x="1598891" y="376710"/>
            <a:ext cx="4780907" cy="1219430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FA30EE4E-EA12-4429-80E4-E52A0424A660}"/>
              </a:ext>
            </a:extLst>
          </p:cNvPr>
          <p:cNvSpPr txBox="1"/>
          <p:nvPr userDrawn="1"/>
        </p:nvSpPr>
        <p:spPr>
          <a:xfrm>
            <a:off x="7716016" y="2722464"/>
            <a:ext cx="418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Ordentlich Studierende/r an der Berufsakademie Rhein-Main</a:t>
            </a:r>
            <a:br>
              <a:rPr lang="de-DE" sz="1200"/>
            </a:br>
            <a:r>
              <a:rPr lang="de-DE" sz="1200"/>
              <a:t>Am Schwimmbad 3, 63322 Rödermark</a:t>
            </a:r>
          </a:p>
          <a:p>
            <a:endParaRPr lang="de-DE"/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D69DA5BD-2C23-46F6-89FC-237925B5B6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84469" y="3253801"/>
            <a:ext cx="2821524" cy="3651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Unternehmen</a:t>
            </a:r>
          </a:p>
        </p:txBody>
      </p:sp>
      <p:sp>
        <p:nvSpPr>
          <p:cNvPr id="45" name="Textplatzhalter 24">
            <a:extLst>
              <a:ext uri="{FF2B5EF4-FFF2-40B4-BE49-F238E27FC236}">
                <a16:creationId xmlns:a16="http://schemas.microsoft.com/office/drawing/2014/main" id="{E1EF737F-F8CA-469D-992B-AC8A372F5E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1995" y="145868"/>
            <a:ext cx="4346870" cy="1681114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de-DE" sz="2400" kern="1200" dirty="0" smtClean="0">
                <a:solidFill>
                  <a:srgbClr val="385FA4"/>
                </a:solidFill>
                <a:latin typeface="+mn-lt"/>
                <a:ea typeface="+mn-ea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46" name="Textplatzhalter 26">
            <a:extLst>
              <a:ext uri="{FF2B5EF4-FFF2-40B4-BE49-F238E27FC236}">
                <a16:creationId xmlns:a16="http://schemas.microsoft.com/office/drawing/2014/main" id="{32DCB99F-A993-424C-A1C1-91765C7AB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41995" y="1855742"/>
            <a:ext cx="4346870" cy="84882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Namen</a:t>
            </a:r>
          </a:p>
        </p:txBody>
      </p:sp>
      <p:sp>
        <p:nvSpPr>
          <p:cNvPr id="47" name="Textplatzhalter 32">
            <a:extLst>
              <a:ext uri="{FF2B5EF4-FFF2-40B4-BE49-F238E27FC236}">
                <a16:creationId xmlns:a16="http://schemas.microsoft.com/office/drawing/2014/main" id="{F6B9437B-FB00-49AC-BA46-D2D1C6130B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5102" y="4033913"/>
            <a:ext cx="2810891" cy="345056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AI-WS-20-III</a:t>
            </a:r>
          </a:p>
        </p:txBody>
      </p:sp>
      <p:sp>
        <p:nvSpPr>
          <p:cNvPr id="48" name="Textplatzhalter 36">
            <a:extLst>
              <a:ext uri="{FF2B5EF4-FFF2-40B4-BE49-F238E27FC236}">
                <a16:creationId xmlns:a16="http://schemas.microsoft.com/office/drawing/2014/main" id="{398686C1-F65A-49D4-B984-82AC467A6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5103" y="4821644"/>
            <a:ext cx="2810890" cy="562794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Nummern</a:t>
            </a:r>
          </a:p>
        </p:txBody>
      </p:sp>
      <p:sp>
        <p:nvSpPr>
          <p:cNvPr id="49" name="Textplatzhalter 40">
            <a:extLst>
              <a:ext uri="{FF2B5EF4-FFF2-40B4-BE49-F238E27FC236}">
                <a16:creationId xmlns:a16="http://schemas.microsoft.com/office/drawing/2014/main" id="{315ABE94-BA57-40AC-8DA2-E09D1233C3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7032" y="5811166"/>
            <a:ext cx="2808961" cy="626383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Leute die vor Dir sitzen bei der Präsi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92A52C3-AFDD-4527-96AA-72C8F65DC428}"/>
              </a:ext>
            </a:extLst>
          </p:cNvPr>
          <p:cNvSpPr txBox="1"/>
          <p:nvPr userDrawn="1"/>
        </p:nvSpPr>
        <p:spPr>
          <a:xfrm>
            <a:off x="9084469" y="3532938"/>
            <a:ext cx="261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/>
              <a:t>Unternehmen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D328957-B320-4D56-B7DF-4F0B4478C972}"/>
              </a:ext>
            </a:extLst>
          </p:cNvPr>
          <p:cNvSpPr txBox="1"/>
          <p:nvPr userDrawn="1"/>
        </p:nvSpPr>
        <p:spPr>
          <a:xfrm>
            <a:off x="9084469" y="4328397"/>
            <a:ext cx="261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/>
              <a:t>Studiengruppe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F2427A0-E855-405B-9B97-6CDAA64BD54C}"/>
              </a:ext>
            </a:extLst>
          </p:cNvPr>
          <p:cNvSpPr txBox="1"/>
          <p:nvPr userDrawn="1"/>
        </p:nvSpPr>
        <p:spPr>
          <a:xfrm>
            <a:off x="9085702" y="6388271"/>
            <a:ext cx="261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/>
              <a:t>Prüfungskommission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8AB1F35-51F7-4781-A5ED-E916099D9E64}"/>
              </a:ext>
            </a:extLst>
          </p:cNvPr>
          <p:cNvSpPr txBox="1"/>
          <p:nvPr userDrawn="1"/>
        </p:nvSpPr>
        <p:spPr>
          <a:xfrm>
            <a:off x="9090751" y="5361938"/>
            <a:ext cx="261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/>
              <a:t>Matrikelnummern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0612357D-5312-4B25-9268-42616B3FD9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5000"/>
                    </a14:imgEffect>
                    <a14:imgEffect>
                      <a14:brightnessContrast bright="1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7" r="79705"/>
          <a:stretch/>
        </p:blipFill>
        <p:spPr>
          <a:xfrm>
            <a:off x="0" y="0"/>
            <a:ext cx="1860575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90662" y="6467170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2097839" y="483166"/>
            <a:ext cx="92848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400" kern="1200">
                <a:solidFill>
                  <a:srgbClr val="1E3256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7838" y="1443038"/>
            <a:ext cx="9856897" cy="4741787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-"/>
              <a:defRPr sz="32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Calibri" panose="020F0502020204030204" pitchFamily="34" charset="0"/>
              <a:buChar char="-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  <a:lvl6pPr marL="2514600" indent="-228600"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3EC02F-F8B4-4E91-B54E-E9747DDAB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7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" y="0"/>
            <a:ext cx="1854154" cy="6858000"/>
          </a:xfrm>
          <a:prstGeom prst="rect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239963" y="1285875"/>
            <a:ext cx="9632950" cy="551608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600" b="0" i="0" u="none" strike="noStrike" kern="1200" cap="none" spc="0" normalizeH="0" baseline="0" dirty="0">
                <a:ln>
                  <a:noFill/>
                </a:ln>
                <a:solidFill>
                  <a:srgbClr val="385FA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Untertitel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/>
          </p:nvPr>
        </p:nvSpPr>
        <p:spPr>
          <a:xfrm>
            <a:off x="2240280" y="414286"/>
            <a:ext cx="9632172" cy="834410"/>
          </a:xfrm>
        </p:spPr>
        <p:txBody>
          <a:bodyPr/>
          <a:lstStyle>
            <a:lvl1pPr>
              <a:defRPr lang="de-DE" sz="4400" kern="1200" dirty="0">
                <a:solidFill>
                  <a:srgbClr val="1E32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2DC29AA-49E8-458C-B6B1-9F20C5034AFC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51F169-CB45-4E03-8F3E-BB34F7BF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8275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022C8737-094F-4428-8A99-7ED067E7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117734-183F-40E9-8CDD-A472067ED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D078A4E-7BCA-404D-9BE7-200ED58AF8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963" y="2092959"/>
            <a:ext cx="9632489" cy="4098679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-"/>
              <a:defRPr sz="32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Calibri" panose="020F0502020204030204" pitchFamily="34" charset="0"/>
              <a:buChar char="-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  <a:lvl6pPr marL="2514600" indent="-228600"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10300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" y="0"/>
            <a:ext cx="1854154" cy="6858000"/>
          </a:xfrm>
          <a:prstGeom prst="rect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239963" y="1285875"/>
            <a:ext cx="9632950" cy="551608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600" b="0" i="0" u="none" strike="noStrike" kern="1200" cap="none" spc="0" normalizeH="0" baseline="0" dirty="0">
                <a:ln>
                  <a:noFill/>
                </a:ln>
                <a:solidFill>
                  <a:srgbClr val="385FA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Untertitel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2DC29AA-49E8-458C-B6B1-9F20C5034AFC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51F169-CB45-4E03-8F3E-BB34F7BF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8275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022C8737-094F-4428-8A99-7ED067E7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8F4A7934-3C60-48AC-9907-23CF13A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24" y="414286"/>
            <a:ext cx="9304728" cy="834410"/>
          </a:xfrm>
        </p:spPr>
        <p:txBody>
          <a:bodyPr/>
          <a:lstStyle>
            <a:lvl1pPr>
              <a:defRPr lang="de-DE" sz="4400" kern="1200" dirty="0">
                <a:solidFill>
                  <a:srgbClr val="1E32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A281E380-3150-404F-B03C-9B0461B278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11600" y="504000"/>
            <a:ext cx="656124" cy="655200"/>
          </a:xfrm>
        </p:spPr>
        <p:txBody>
          <a:bodyPr/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4B7639B-465C-4924-8C45-7537F3DFC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47AF8A0-4768-45BF-A8B9-2AD9902FA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963" y="2092959"/>
            <a:ext cx="9632489" cy="4098679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-"/>
              <a:defRPr sz="32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Calibri" panose="020F0502020204030204" pitchFamily="34" charset="0"/>
              <a:buChar char="-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  <a:lvl6pPr marL="2514600" indent="-228600"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3966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1D34B02-8287-418F-84F7-9B2EB1305394}"/>
              </a:ext>
            </a:extLst>
          </p:cNvPr>
          <p:cNvSpPr/>
          <p:nvPr userDrawn="1"/>
        </p:nvSpPr>
        <p:spPr>
          <a:xfrm>
            <a:off x="1" y="0"/>
            <a:ext cx="1854154" cy="6858000"/>
          </a:xfrm>
          <a:prstGeom prst="rect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239963" y="1285875"/>
            <a:ext cx="4692527" cy="551608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600" b="0" i="0" u="none" strike="noStrike" kern="1200" cap="none" spc="0" normalizeH="0" baseline="0" dirty="0">
                <a:ln>
                  <a:noFill/>
                </a:ln>
                <a:solidFill>
                  <a:srgbClr val="385FA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Untertitel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/>
          </p:nvPr>
        </p:nvSpPr>
        <p:spPr>
          <a:xfrm>
            <a:off x="2240281" y="414286"/>
            <a:ext cx="4692148" cy="834410"/>
          </a:xfrm>
        </p:spPr>
        <p:txBody>
          <a:bodyPr/>
          <a:lstStyle>
            <a:lvl1pPr>
              <a:defRPr lang="de-DE" sz="4400" kern="1200" dirty="0">
                <a:solidFill>
                  <a:srgbClr val="1E32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7244377" y="413902"/>
            <a:ext cx="4692464" cy="581897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6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Erste Ebene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  <a:p>
            <a:pPr marL="2514600" marR="0" lvl="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Sechste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5A1C65-3B0B-4189-B957-2DBA1029A5CE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93E50151-1685-406C-929A-0C3CA4069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7170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1158408F-D554-4155-908A-80F03DED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C07D26F-E34D-47FC-9640-3244E1C0C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D975922D-2637-4CB8-95D0-DFD28A5849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963" y="2092959"/>
            <a:ext cx="4692465" cy="4098679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-"/>
              <a:defRPr sz="32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Calibri" panose="020F0502020204030204" pitchFamily="34" charset="0"/>
              <a:buChar char="-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  <a:lvl6pPr marL="2514600" indent="-228600"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1879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Objekt mi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1D34B02-8287-418F-84F7-9B2EB1305394}"/>
              </a:ext>
            </a:extLst>
          </p:cNvPr>
          <p:cNvSpPr/>
          <p:nvPr userDrawn="1"/>
        </p:nvSpPr>
        <p:spPr>
          <a:xfrm>
            <a:off x="1" y="0"/>
            <a:ext cx="1854154" cy="6858000"/>
          </a:xfrm>
          <a:prstGeom prst="rect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239963" y="1285875"/>
            <a:ext cx="4692527" cy="551608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600" b="0" i="0" u="none" strike="noStrike" kern="1200" cap="none" spc="0" normalizeH="0" baseline="0" dirty="0">
                <a:ln>
                  <a:noFill/>
                </a:ln>
                <a:solidFill>
                  <a:srgbClr val="385FA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Untertitel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7244377" y="413902"/>
            <a:ext cx="4692464" cy="581897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6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Erste Ebene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  <a:p>
            <a:pPr marL="2514600" marR="0" lvl="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Sechste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5A1C65-3B0B-4189-B957-2DBA1029A5CE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93E50151-1685-406C-929A-0C3CA4069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7170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1158408F-D554-4155-908A-80F03DED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05CE191C-E2E6-41F8-9276-662D07DA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24" y="414286"/>
            <a:ext cx="4424001" cy="834410"/>
          </a:xfrm>
        </p:spPr>
        <p:txBody>
          <a:bodyPr/>
          <a:lstStyle>
            <a:lvl1pPr>
              <a:defRPr lang="de-DE" sz="4400" kern="1200" dirty="0">
                <a:solidFill>
                  <a:srgbClr val="1E32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3D1B2132-5CEE-4459-9E50-5558FBFA8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1600" y="504000"/>
            <a:ext cx="656124" cy="655200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5930655-0A18-4A41-B131-7B06FED25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010BEFD-3025-4FE4-9956-334B9DF4F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963" y="2092959"/>
            <a:ext cx="4692465" cy="4098679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-"/>
              <a:defRPr sz="32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Calibri" panose="020F0502020204030204" pitchFamily="34" charset="0"/>
              <a:buChar char="-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  <a:lvl6pPr marL="2514600" indent="-228600"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8727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41995BA3-B13D-4CE9-8686-DFAC9D07D168}"/>
              </a:ext>
            </a:extLst>
          </p:cNvPr>
          <p:cNvSpPr/>
          <p:nvPr userDrawn="1"/>
        </p:nvSpPr>
        <p:spPr>
          <a:xfrm>
            <a:off x="1" y="0"/>
            <a:ext cx="1854154" cy="6858000"/>
          </a:xfrm>
          <a:prstGeom prst="rect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D5178B3-0CB6-44FE-902A-DE5F1E185772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7887E5B8-A4B2-4C9B-BEB2-0A0ED34D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7170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70859718-797D-477F-925D-A4EC30F1D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3FBB830-26E1-416A-9445-F940DFE2A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16" y="167233"/>
            <a:ext cx="1362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765DBA-229E-4A6A-9B19-C46451BA7C47}"/>
              </a:ext>
            </a:extLst>
          </p:cNvPr>
          <p:cNvSpPr/>
          <p:nvPr userDrawn="1"/>
        </p:nvSpPr>
        <p:spPr>
          <a:xfrm>
            <a:off x="0" y="6443675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115A4E7-11D7-4F56-9D9E-67198A5F1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0662" y="6467170"/>
            <a:ext cx="793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‹Nr.›</a:t>
            </a:fld>
            <a:endParaRPr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2141670-72BD-4C60-B284-F159E3C96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6913" y="6468275"/>
            <a:ext cx="7895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</p:spTree>
    <p:extLst>
      <p:ext uri="{BB962C8B-B14F-4D97-AF65-F5344CB8AC3E}">
        <p14:creationId xmlns:p14="http://schemas.microsoft.com/office/powerpoint/2010/main" val="14269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239963" y="1285875"/>
            <a:ext cx="9632950" cy="551608"/>
          </a:xfrm>
        </p:spPr>
        <p:txBody>
          <a:bodyPr>
            <a:normAutofit/>
          </a:bodyPr>
          <a:lstStyle>
            <a:lvl1pPr marL="0" indent="0">
              <a:buNone/>
              <a:defRPr kumimoji="0" lang="de-DE" sz="1600" b="0" i="0" u="none" strike="noStrike" kern="1200" cap="none" spc="0" normalizeH="0" baseline="0" dirty="0">
                <a:ln>
                  <a:noFill/>
                </a:ln>
                <a:solidFill>
                  <a:srgbClr val="385FA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Untertitel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846217" cy="6858000"/>
          </a:xfrm>
          <a:prstGeom prst="rect">
            <a:avLst/>
          </a:prstGeom>
          <a:solidFill>
            <a:srgbClr val="385F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77"/>
          <a:stretch/>
        </p:blipFill>
        <p:spPr>
          <a:xfrm>
            <a:off x="244712" y="234901"/>
            <a:ext cx="1356791" cy="1219430"/>
          </a:xfrm>
          <a:prstGeom prst="rect">
            <a:avLst/>
          </a:prstGeom>
        </p:spPr>
      </p:pic>
      <p:sp>
        <p:nvSpPr>
          <p:cNvPr id="9" name="Titel 4"/>
          <p:cNvSpPr>
            <a:spLocks noGrp="1"/>
          </p:cNvSpPr>
          <p:nvPr>
            <p:ph type="title"/>
          </p:nvPr>
        </p:nvSpPr>
        <p:spPr>
          <a:xfrm>
            <a:off x="2240280" y="414286"/>
            <a:ext cx="9632172" cy="834410"/>
          </a:xfrm>
        </p:spPr>
        <p:txBody>
          <a:bodyPr/>
          <a:lstStyle>
            <a:lvl1pPr>
              <a:defRPr lang="de-DE" sz="4400" kern="1200" dirty="0">
                <a:solidFill>
                  <a:srgbClr val="1E325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633" y="6475228"/>
            <a:ext cx="12192000" cy="414326"/>
          </a:xfrm>
          <a:prstGeom prst="rect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2240280" y="1989228"/>
            <a:ext cx="9632172" cy="4244037"/>
          </a:xfrm>
        </p:spPr>
        <p:txBody>
          <a:bodyPr>
            <a:normAutofit/>
          </a:bodyPr>
          <a:lstStyle>
            <a:lvl1pPr marL="228600" indent="-228600">
              <a:defRPr kumimoji="0" lang="de-DE" sz="1200" b="0" i="0" u="none" strike="noStrike" kern="1200" cap="none" spc="0" normalizeH="0" baseline="0" dirty="0">
                <a:ln>
                  <a:noFill/>
                </a:ln>
                <a:solidFill>
                  <a:srgbClr val="1E325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Inhalt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93641" y="64983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  |     </a:t>
            </a:r>
            <a:fld id="{C238A64F-967C-46E7-94A8-19ED2318921D}" type="slidenum">
              <a:rPr smtClean="0"/>
              <a:pPr/>
              <a:t>‹Nr.›</a:t>
            </a:fld>
            <a:endParaRPr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63389" y="6498389"/>
            <a:ext cx="6528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v-SE"/>
              <a:t>Stanislaus Student |   Rödermark, 26.07.2017</a:t>
            </a:r>
          </a:p>
        </p:txBody>
      </p:sp>
    </p:spTree>
    <p:extLst>
      <p:ext uri="{BB962C8B-B14F-4D97-AF65-F5344CB8AC3E}">
        <p14:creationId xmlns:p14="http://schemas.microsoft.com/office/powerpoint/2010/main" val="1583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6215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Stanislaus Student|   Rödermark, 26.07.2017   |    &lt;nr&gt;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A64F-967C-46E7-94A8-19ED23189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7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7" r:id="rId4"/>
    <p:sldLayoutId id="2147483662" r:id="rId5"/>
    <p:sldLayoutId id="2147483672" r:id="rId6"/>
    <p:sldLayoutId id="2147483663" r:id="rId7"/>
    <p:sldLayoutId id="2147483664" r:id="rId8"/>
    <p:sldLayoutId id="214748366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F01C5D-34AB-4664-8D8D-4AB49051D8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/>
              <a:t>BAFA &amp; Commerzbank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A8BDF-C10C-4076-B2C5-4B2E7646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JavaScript</a:t>
            </a:r>
            <a:br>
              <a:rPr lang="de-DE"/>
            </a:br>
            <a:r>
              <a:rPr lang="de-DE"/>
              <a:t>Corona Schnelltest Applikation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53385-E8D8-409C-8ECD-DABE70A0A8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Arne Bonn, Marvin </a:t>
            </a:r>
            <a:r>
              <a:rPr lang="de-DE" err="1"/>
              <a:t>Goinar</a:t>
            </a:r>
            <a:r>
              <a:rPr lang="de-DE"/>
              <a:t>, Tobias Heise,</a:t>
            </a:r>
            <a:br>
              <a:rPr lang="de-DE"/>
            </a:br>
            <a:r>
              <a:rPr lang="de-DE"/>
              <a:t>Sebastian Kirner, Alexander Lehmpfuhl,</a:t>
            </a:r>
            <a:br>
              <a:rPr lang="de-DE"/>
            </a:br>
            <a:r>
              <a:rPr lang="de-DE"/>
              <a:t>Cedric Schmitt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D3D16-77AE-470A-B261-01C02B4CF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AI_WS20_III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C2C03F0-F971-4EF0-8239-DAA3972735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95103" y="4821644"/>
            <a:ext cx="2363366" cy="562794"/>
          </a:xfrm>
        </p:spPr>
        <p:txBody>
          <a:bodyPr/>
          <a:lstStyle/>
          <a:p>
            <a:r>
              <a:rPr lang="de-DE">
                <a:ea typeface="+mn-lt"/>
                <a:cs typeface="+mn-lt"/>
              </a:rPr>
              <a:t>208624, 208754, 208704, 200017, 208706, 200005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D78D458-86D0-4D79-8F39-2E07B7C31F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Thomas Strauß</a:t>
            </a:r>
          </a:p>
        </p:txBody>
      </p:sp>
    </p:spTree>
    <p:extLst>
      <p:ext uri="{BB962C8B-B14F-4D97-AF65-F5344CB8AC3E}">
        <p14:creationId xmlns:p14="http://schemas.microsoft.com/office/powerpoint/2010/main" val="283651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09968D-CF79-490F-839F-C3A6CCD71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Verdana"/>
                <a:ea typeface="Verdana"/>
              </a:rPr>
              <a:t>Frontend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7F145A-55AD-4386-8998-C5E178E5E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10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FF19E-4684-410E-A678-8937D425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139ED4-8C0F-4A4E-B7D7-59728FDE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Entwurf</a:t>
            </a:r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C76B160-C65F-45DB-818E-12A9B6C49B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53" r="2153"/>
          <a:stretch/>
        </p:blipFill>
        <p:spPr>
          <a:xfrm>
            <a:off x="5003774" y="-1378"/>
            <a:ext cx="6741079" cy="6403607"/>
          </a:xfrm>
        </p:spPr>
      </p:pic>
      <p:pic>
        <p:nvPicPr>
          <p:cNvPr id="10" name="Grafik 9" descr="Zahnräder Silhouette">
            <a:extLst>
              <a:ext uri="{FF2B5EF4-FFF2-40B4-BE49-F238E27FC236}">
                <a16:creationId xmlns:a16="http://schemas.microsoft.com/office/drawing/2014/main" id="{C3BA5906-6E6A-4DD5-982C-2404F01F2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Zahnräder Silhouette">
            <a:extLst>
              <a:ext uri="{FF2B5EF4-FFF2-40B4-BE49-F238E27FC236}">
                <a16:creationId xmlns:a16="http://schemas.microsoft.com/office/drawing/2014/main" id="{A128B071-3E1C-41A9-919A-C7D84BE4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4781" y="374291"/>
            <a:ext cx="969673" cy="914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685ABEB-5E93-4754-8542-521A15B6E1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Module, Klassen und API Dokumentation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61C99E-E32B-4A38-96F9-2F04EC69F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11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E04002-5B1A-4180-8D20-0A93D9C0A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50FABD2-842A-4A2C-BDBD-8B2123C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Entwurf</a:t>
            </a:r>
            <a:endParaRPr lang="de-DE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DEE97F2-7514-41D7-AC07-77CF904D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618" y="2857868"/>
            <a:ext cx="9634331" cy="28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7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Zahnräder Silhouette">
            <a:extLst>
              <a:ext uri="{FF2B5EF4-FFF2-40B4-BE49-F238E27FC236}">
                <a16:creationId xmlns:a16="http://schemas.microsoft.com/office/drawing/2014/main" id="{1719304C-EE38-431A-A849-0F33ACD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DB2782-2AB1-4201-8160-F11BCA6A8C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Benutzer/Rollen-Konzept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956AD9-F10D-40A7-8AFD-4FACA339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12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C35C2D-4FC2-448A-BB78-A63931E97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EAF8C8F-0E18-4C42-9051-2501176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Entwurf</a:t>
            </a:r>
            <a:endParaRPr lang="de-DE"/>
          </a:p>
        </p:txBody>
      </p:sp>
      <p:pic>
        <p:nvPicPr>
          <p:cNvPr id="18" name="Grafik 18">
            <a:extLst>
              <a:ext uri="{FF2B5EF4-FFF2-40B4-BE49-F238E27FC236}">
                <a16:creationId xmlns:a16="http://schemas.microsoft.com/office/drawing/2014/main" id="{EE404C5B-5DE6-4F30-A919-B795DB22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80" y="1968048"/>
            <a:ext cx="9118921" cy="34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Umsetzung des Entwurfs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13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2092959"/>
            <a:ext cx="9632489" cy="4098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Use Case 1: Anmeldemöglichkeit für Testpersonen</a:t>
            </a:r>
          </a:p>
          <a:p>
            <a:r>
              <a:rPr lang="de-DE"/>
              <a:t>Ablauf:</a:t>
            </a:r>
            <a:endParaRPr lang="de-DE">
              <a:cs typeface="Calibri"/>
            </a:endParaRPr>
          </a:p>
          <a:p>
            <a:pPr lvl="1"/>
            <a:r>
              <a:rPr lang="de-DE"/>
              <a:t>Anmeldeseite aufrufen</a:t>
            </a:r>
            <a:endParaRPr lang="de-DE">
              <a:cs typeface="Calibri"/>
            </a:endParaRPr>
          </a:p>
          <a:p>
            <a:pPr lvl="1"/>
            <a:r>
              <a:rPr lang="de-DE"/>
              <a:t>Persönliche Daten eintragen</a:t>
            </a:r>
            <a:endParaRPr lang="de-DE">
              <a:cs typeface="Calibri"/>
            </a:endParaRPr>
          </a:p>
          <a:p>
            <a:pPr lvl="1"/>
            <a:r>
              <a:rPr lang="de-DE"/>
              <a:t>Daten senden</a:t>
            </a:r>
            <a:endParaRPr lang="de-DE">
              <a:cs typeface="Calibri"/>
            </a:endParaRPr>
          </a:p>
          <a:p>
            <a:pPr lvl="1"/>
            <a:r>
              <a:rPr lang="de-DE"/>
              <a:t>Weiterleitung zur Startseite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Anmeldeseite aufrufen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14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5257496"/>
            <a:ext cx="9632489" cy="1246533"/>
          </a:xfrm>
        </p:spPr>
        <p:txBody>
          <a:bodyPr/>
          <a:lstStyle/>
          <a:p>
            <a:r>
              <a:rPr lang="de-DE"/>
              <a:t>Anmelde Button ruft die Anmeldeseite 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A4645D-570C-4737-97F1-35A03FB25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640" y="1837483"/>
            <a:ext cx="10274423" cy="313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23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Anmeldeseite aufrufen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15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C305AA-11D1-4EAE-8C0E-3E4929CA8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217" y="3250927"/>
            <a:ext cx="10167938" cy="31927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48FBFC-ADCE-43EF-9AB1-7F985ECE1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217" y="1671617"/>
            <a:ext cx="231489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Persönliche Daten eintragen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16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5567198"/>
            <a:ext cx="9632489" cy="936831"/>
          </a:xfrm>
        </p:spPr>
        <p:txBody>
          <a:bodyPr/>
          <a:lstStyle/>
          <a:p>
            <a:r>
              <a:rPr lang="de-DE"/>
              <a:t>Daten werden bei der Eingabe überprüft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A00371-848F-4292-97E4-9F4665C9A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80" y="1648664"/>
            <a:ext cx="3040866" cy="356067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FB0841-71FC-40D4-BC40-0D8C79C5C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178" y="1643737"/>
            <a:ext cx="3064861" cy="35655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F440D5-9B80-467E-949B-495E293D3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941" y="1643737"/>
            <a:ext cx="2990641" cy="35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9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Wie werden die Daten bei der Eingabe überprüft?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17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5567198"/>
            <a:ext cx="9632489" cy="936831"/>
          </a:xfrm>
        </p:spPr>
        <p:txBody>
          <a:bodyPr/>
          <a:lstStyle/>
          <a:p>
            <a:r>
              <a:rPr lang="de-DE"/>
              <a:t>Vor- und Nachname dürfen keine Zahlen beinhalten</a:t>
            </a:r>
          </a:p>
        </p:txBody>
      </p:sp>
      <p:pic>
        <p:nvPicPr>
          <p:cNvPr id="6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8479D441-3E6B-44F6-B4E8-F209F21F9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066" y="1870645"/>
            <a:ext cx="7883675" cy="33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Daten an das Backend senden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18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7720" y="2120285"/>
            <a:ext cx="3472367" cy="2718415"/>
          </a:xfrm>
        </p:spPr>
        <p:txBody>
          <a:bodyPr>
            <a:normAutofit lnSpcReduction="10000"/>
          </a:bodyPr>
          <a:lstStyle/>
          <a:p>
            <a:r>
              <a:rPr lang="de-DE"/>
              <a:t>Button schickt Daten per POST-Request an das Backend</a:t>
            </a:r>
          </a:p>
          <a:p>
            <a:r>
              <a:rPr lang="de-DE"/>
              <a:t>Hinweis über die Anmeldung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6D20CF-297D-48D1-9E70-2D456E960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63" y="1874662"/>
            <a:ext cx="5801263" cy="34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3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Backend speichert die Daten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19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9880" y="1837483"/>
            <a:ext cx="5622571" cy="4633763"/>
          </a:xfrm>
        </p:spPr>
        <p:txBody>
          <a:bodyPr/>
          <a:lstStyle/>
          <a:p>
            <a:r>
              <a:rPr lang="de-DE"/>
              <a:t>API wird aufgerufen</a:t>
            </a:r>
          </a:p>
          <a:p>
            <a:r>
              <a:rPr lang="de-DE"/>
              <a:t>Datum und ID werden hinzugefügt</a:t>
            </a:r>
          </a:p>
          <a:p>
            <a:r>
              <a:rPr lang="de-DE"/>
              <a:t>Data wird in JSON Datei abgespeichert</a:t>
            </a:r>
          </a:p>
          <a:p>
            <a:r>
              <a:rPr lang="de-DE"/>
              <a:t>Error Nachricht falls Fehler auftreten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3FF1DA-CB59-4ADD-8B05-0ACA7403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62" y="1837483"/>
            <a:ext cx="362953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  |     </a:t>
            </a:r>
            <a:fld id="{C238A64F-967C-46E7-94A8-19ED2318921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38495766"/>
              </p:ext>
            </p:extLst>
          </p:nvPr>
        </p:nvGraphicFramePr>
        <p:xfrm>
          <a:off x="2032000" y="1248096"/>
          <a:ext cx="8035026" cy="491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 descr="Benutzer Silhouette">
            <a:extLst>
              <a:ext uri="{FF2B5EF4-FFF2-40B4-BE49-F238E27FC236}">
                <a16:creationId xmlns:a16="http://schemas.microsoft.com/office/drawing/2014/main" id="{9A407CE0-1EF6-4F3A-AEB9-7D5DE5C7F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3592" y="1519937"/>
            <a:ext cx="914400" cy="914400"/>
          </a:xfrm>
          <a:prstGeom prst="rect">
            <a:avLst/>
          </a:prstGeom>
        </p:spPr>
      </p:pic>
      <p:pic>
        <p:nvPicPr>
          <p:cNvPr id="10" name="Grafik 9" descr="Zahnräder Silhouette">
            <a:extLst>
              <a:ext uri="{FF2B5EF4-FFF2-40B4-BE49-F238E27FC236}">
                <a16:creationId xmlns:a16="http://schemas.microsoft.com/office/drawing/2014/main" id="{37EC6F04-B748-4A34-AC78-28E9124D5F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72513" y="2706178"/>
            <a:ext cx="914400" cy="914400"/>
          </a:xfrm>
          <a:prstGeom prst="rect">
            <a:avLst/>
          </a:prstGeom>
        </p:spPr>
      </p:pic>
      <p:pic>
        <p:nvPicPr>
          <p:cNvPr id="14" name="Grafik 13" descr="Monitor Silhouette">
            <a:extLst>
              <a:ext uri="{FF2B5EF4-FFF2-40B4-BE49-F238E27FC236}">
                <a16:creationId xmlns:a16="http://schemas.microsoft.com/office/drawing/2014/main" id="{CDA8FDD5-6D8B-4030-8D3F-29F899F439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6791" y="3892419"/>
            <a:ext cx="830588" cy="830588"/>
          </a:xfrm>
          <a:prstGeom prst="rect">
            <a:avLst/>
          </a:prstGeom>
        </p:spPr>
      </p:pic>
      <p:pic>
        <p:nvPicPr>
          <p:cNvPr id="16" name="Grafik 15" descr="Tageskalender Silhouette">
            <a:extLst>
              <a:ext uri="{FF2B5EF4-FFF2-40B4-BE49-F238E27FC236}">
                <a16:creationId xmlns:a16="http://schemas.microsoft.com/office/drawing/2014/main" id="{5EFE2D9F-16C9-427A-B20A-9A8256C4F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91497" y="4994848"/>
            <a:ext cx="830588" cy="8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Umsetzung des Entwurfs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20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2092959"/>
            <a:ext cx="9632489" cy="4098679"/>
          </a:xfrm>
        </p:spPr>
        <p:txBody>
          <a:bodyPr/>
          <a:lstStyle/>
          <a:p>
            <a:r>
              <a:rPr lang="de-DE"/>
              <a:t>Use Case 3: Anmeldemöglichkeit für Mitarbeiter</a:t>
            </a:r>
          </a:p>
          <a:p>
            <a:r>
              <a:rPr lang="de-DE"/>
              <a:t>Ablauf:</a:t>
            </a:r>
          </a:p>
          <a:p>
            <a:pPr lvl="1"/>
            <a:r>
              <a:rPr lang="de-DE"/>
              <a:t>Anmeldeseite für Mitarbeiter wird aufgerufen</a:t>
            </a:r>
          </a:p>
          <a:p>
            <a:pPr lvl="1"/>
            <a:r>
              <a:rPr lang="de-DE"/>
              <a:t>Anmeldeinformationen eingeben</a:t>
            </a:r>
          </a:p>
          <a:p>
            <a:pPr lvl="1"/>
            <a:r>
              <a:rPr lang="de-DE"/>
              <a:t>Weiterleitung zur Übersicht</a:t>
            </a:r>
          </a:p>
        </p:txBody>
      </p:sp>
    </p:spTree>
    <p:extLst>
      <p:ext uri="{BB962C8B-B14F-4D97-AF65-F5344CB8AC3E}">
        <p14:creationId xmlns:p14="http://schemas.microsoft.com/office/powerpoint/2010/main" val="262201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Aufrufen der Anmeldeseite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21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1874663"/>
            <a:ext cx="9632489" cy="4316976"/>
          </a:xfrm>
        </p:spPr>
        <p:txBody>
          <a:bodyPr/>
          <a:lstStyle/>
          <a:p>
            <a:r>
              <a:rPr lang="de-DE"/>
              <a:t>Link am Ende der Startseite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01519A3-69D4-47A5-BAB2-97ED08371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627" y="2607934"/>
            <a:ext cx="4438745" cy="36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Eingabe der Anmeldeinformationen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22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1874663"/>
            <a:ext cx="9632489" cy="4316976"/>
          </a:xfrm>
        </p:spPr>
        <p:txBody>
          <a:bodyPr/>
          <a:lstStyle/>
          <a:p>
            <a:r>
              <a:rPr lang="de-DE"/>
              <a:t>Login ausschließlich über GitHub</a:t>
            </a:r>
          </a:p>
          <a:p>
            <a:pPr marL="0" indent="0">
              <a:buNone/>
            </a:pPr>
            <a:r>
              <a:rPr lang="de-DE"/>
              <a:t>-&gt; Einfache Umsetzung</a:t>
            </a:r>
            <a:endParaRPr lang="de-DE">
              <a:highlight>
                <a:srgbClr val="FFFF00"/>
              </a:highlight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40489A-B87B-47A4-A1B1-EFA8D6927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593" y="3562165"/>
            <a:ext cx="921322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7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Überprüfen der Anmeldeinformationen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23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611027EE-D65F-446A-845C-6F942DF7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D4C644E7-EEDF-4DB6-86E5-8B8C5501E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963" y="1874663"/>
            <a:ext cx="9632489" cy="4316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Problem bei der Authentifizierung der Nutzer</a:t>
            </a:r>
          </a:p>
          <a:p>
            <a:pPr lvl="1"/>
            <a:r>
              <a:rPr lang="de-DE"/>
              <a:t>Token wird im Frontend verschlüsselt</a:t>
            </a:r>
            <a:endParaRPr lang="de-DE">
              <a:cs typeface="Calibri"/>
            </a:endParaRPr>
          </a:p>
          <a:p>
            <a:pPr lvl="1"/>
            <a:r>
              <a:rPr lang="de-DE"/>
              <a:t>Fehler beim entschlüsseln des Tokens im Backend</a:t>
            </a:r>
            <a:endParaRPr lang="de-DE">
              <a:cs typeface="Calibri"/>
            </a:endParaRPr>
          </a:p>
          <a:p>
            <a:pPr lvl="1"/>
            <a:endParaRPr lang="de-DE"/>
          </a:p>
          <a:p>
            <a:r>
              <a:rPr lang="de-DE"/>
              <a:t>Folge:</a:t>
            </a:r>
            <a:endParaRPr lang="de-DE">
              <a:cs typeface="Calibri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Keine Authentifizierung beim Zugriff auf das Backend</a:t>
            </a:r>
          </a:p>
          <a:p>
            <a:r>
              <a:rPr lang="de-DE">
                <a:cs typeface="Calibri"/>
              </a:rPr>
              <a:t>Mögliche Lösung:</a:t>
            </a:r>
          </a:p>
          <a:p>
            <a:pPr lvl="1"/>
            <a:r>
              <a:rPr lang="de-DE">
                <a:cs typeface="Calibri"/>
              </a:rPr>
              <a:t>Zugriff auf Backend mittels Webserver beschränken</a:t>
            </a:r>
          </a:p>
        </p:txBody>
      </p:sp>
    </p:spTree>
    <p:extLst>
      <p:ext uri="{BB962C8B-B14F-4D97-AF65-F5344CB8AC3E}">
        <p14:creationId xmlns:p14="http://schemas.microsoft.com/office/powerpoint/2010/main" val="255429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24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321E1FC-9EF4-462E-BFA4-E278D2D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803" y="3011795"/>
            <a:ext cx="4216393" cy="834410"/>
          </a:xfrm>
        </p:spPr>
        <p:txBody>
          <a:bodyPr>
            <a:noAutofit/>
          </a:bodyPr>
          <a:lstStyle/>
          <a:p>
            <a:r>
              <a:rPr lang="en-US" sz="8000" err="1">
                <a:solidFill>
                  <a:schemeClr val="bg1"/>
                </a:solidFill>
                <a:latin typeface="Calibri"/>
                <a:cs typeface="Calibri"/>
              </a:rPr>
              <a:t>Livedemo</a:t>
            </a:r>
            <a:endParaRPr lang="de-DE" sz="8000">
              <a:solidFill>
                <a:schemeClr val="bg1"/>
              </a:solidFill>
            </a:endParaRPr>
          </a:p>
        </p:txBody>
      </p:sp>
      <p:pic>
        <p:nvPicPr>
          <p:cNvPr id="14" name="Grafik 13" descr="Monitor Silhouette">
            <a:extLst>
              <a:ext uri="{FF2B5EF4-FFF2-40B4-BE49-F238E27FC236}">
                <a16:creationId xmlns:a16="http://schemas.microsoft.com/office/drawing/2014/main" id="{D2012181-A04F-4B61-A656-E9A9CAD28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667" y="2780932"/>
            <a:ext cx="1296136" cy="12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7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Verdana"/>
                <a:ea typeface="Verdana"/>
              </a:rPr>
              <a:t>Weiterführende</a:t>
            </a:r>
            <a:r>
              <a:rPr lang="en-US">
                <a:latin typeface="Verdana"/>
                <a:ea typeface="Verdana"/>
              </a:rPr>
              <a:t> </a:t>
            </a:r>
            <a:r>
              <a:rPr lang="en-US" err="1">
                <a:latin typeface="Verdana"/>
                <a:ea typeface="Verdana"/>
              </a:rPr>
              <a:t>Funktionen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25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20" y="414286"/>
            <a:ext cx="9124831" cy="83441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Ausblick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Unbearbeitete Use Cases implementieren</a:t>
            </a:r>
          </a:p>
          <a:p>
            <a:r>
              <a:rPr lang="de-DE">
                <a:cs typeface="Calibri"/>
              </a:rPr>
              <a:t>Neue Use Cases ausarbeiten</a:t>
            </a:r>
          </a:p>
          <a:p>
            <a:pPr lvl="1"/>
            <a:r>
              <a:rPr lang="de-DE">
                <a:cs typeface="Calibri"/>
              </a:rPr>
              <a:t>Funktionen für die Logistik der Schnelltests</a:t>
            </a:r>
          </a:p>
          <a:p>
            <a:pPr lvl="1"/>
            <a:r>
              <a:rPr lang="de-DE">
                <a:cs typeface="Calibri"/>
              </a:rPr>
              <a:t>Generierung von QR-Codes für z.B. die Corona-Warn App</a:t>
            </a:r>
          </a:p>
          <a:p>
            <a:pPr lvl="1"/>
            <a:r>
              <a:rPr lang="de-DE">
                <a:cs typeface="Calibri"/>
              </a:rPr>
              <a:t>Einbindung eines Terminkalenders</a:t>
            </a: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  <a:sym typeface="Wingdings" panose="05000000000000000000" pitchFamily="2" charset="2"/>
              </a:rPr>
              <a:t>Eine Software ist nie fertig…</a:t>
            </a:r>
            <a:endParaRPr lang="de-DE">
              <a:cs typeface="Calibri"/>
            </a:endParaRPr>
          </a:p>
        </p:txBody>
      </p:sp>
      <p:pic>
        <p:nvPicPr>
          <p:cNvPr id="8" name="Grafik 7" descr="Tageskalender Silhouette">
            <a:extLst>
              <a:ext uri="{FF2B5EF4-FFF2-40B4-BE49-F238E27FC236}">
                <a16:creationId xmlns:a16="http://schemas.microsoft.com/office/drawing/2014/main" id="{E62E3DC7-B17D-4460-8763-4EAE275F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033" y="400892"/>
            <a:ext cx="830588" cy="8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5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26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0203" y="2856070"/>
            <a:ext cx="3491594" cy="1563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8000">
                <a:solidFill>
                  <a:schemeClr val="bg1"/>
                </a:solidFill>
                <a:cs typeface="Calibri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6444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Corona Testzentrum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3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632" y="414286"/>
            <a:ext cx="9215819" cy="83441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Aufgabenstellung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Erstellen einer Webseite für ein Corona Testzentrum</a:t>
            </a:r>
          </a:p>
          <a:p>
            <a:r>
              <a:rPr lang="de-DE">
                <a:cs typeface="Calibri"/>
              </a:rPr>
              <a:t>Ausgewählte Funktionalitäten als Use Cases beschreiben</a:t>
            </a:r>
          </a:p>
          <a:p>
            <a:r>
              <a:rPr lang="de-DE">
                <a:cs typeface="Calibri"/>
              </a:rPr>
              <a:t>Einige davon in JavaScript umsetzen</a:t>
            </a:r>
          </a:p>
        </p:txBody>
      </p:sp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25B26D84-6DFD-4E35-8021-0AFD7775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717" y="439010"/>
            <a:ext cx="784961" cy="7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D301F5-D78A-4A49-9878-4C4E88DFA7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Verdana"/>
                <a:ea typeface="Verdana"/>
              </a:rPr>
              <a:t>Entwicklungsphasen 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A285A-9C53-40E6-8401-FD25A50E5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4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0C65B4-A63F-4874-A433-34AECC6FA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BF63CD-3F6C-421D-A3BC-768EF5BF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de-DE">
                <a:latin typeface="Calibri"/>
                <a:cs typeface="Calibri Light"/>
              </a:rPr>
              <a:t>JS-Corona Applikation</a:t>
            </a:r>
            <a:endParaRPr lang="de-DE">
              <a:latin typeface="Calibri"/>
            </a:endParaRPr>
          </a:p>
        </p:txBody>
      </p:sp>
      <p:pic>
        <p:nvPicPr>
          <p:cNvPr id="34" name="Grafik 33" descr="Zahnräder Silhouette">
            <a:extLst>
              <a:ext uri="{FF2B5EF4-FFF2-40B4-BE49-F238E27FC236}">
                <a16:creationId xmlns:a16="http://schemas.microsoft.com/office/drawing/2014/main" id="{5C0E9852-D731-4C55-AE72-853C0F949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E6C55215-97AD-491F-980E-C183A74F8477}"/>
              </a:ext>
            </a:extLst>
          </p:cNvPr>
          <p:cNvSpPr/>
          <p:nvPr/>
        </p:nvSpPr>
        <p:spPr>
          <a:xfrm>
            <a:off x="2073454" y="2869148"/>
            <a:ext cx="2100177" cy="1447527"/>
          </a:xfrm>
          <a:prstGeom prst="homePlate">
            <a:avLst/>
          </a:prstGeom>
          <a:solidFill>
            <a:srgbClr val="1E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01E011E-55F7-445F-A26E-2441EED79B1D}"/>
              </a:ext>
            </a:extLst>
          </p:cNvPr>
          <p:cNvSpPr/>
          <p:nvPr/>
        </p:nvSpPr>
        <p:spPr>
          <a:xfrm>
            <a:off x="3890879" y="2868889"/>
            <a:ext cx="2215288" cy="1517863"/>
          </a:xfrm>
          <a:prstGeom prst="chevron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Chevron 34">
            <a:extLst>
              <a:ext uri="{FF2B5EF4-FFF2-40B4-BE49-F238E27FC236}">
                <a16:creationId xmlns:a16="http://schemas.microsoft.com/office/drawing/2014/main" id="{C7D2751C-5213-49FB-A3CE-6003EE2DD587}"/>
              </a:ext>
            </a:extLst>
          </p:cNvPr>
          <p:cNvSpPr/>
          <p:nvPr/>
        </p:nvSpPr>
        <p:spPr>
          <a:xfrm>
            <a:off x="5854958" y="2883397"/>
            <a:ext cx="2215288" cy="1517863"/>
          </a:xfrm>
          <a:prstGeom prst="chevron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Pfeil: Chevron 35">
            <a:extLst>
              <a:ext uri="{FF2B5EF4-FFF2-40B4-BE49-F238E27FC236}">
                <a16:creationId xmlns:a16="http://schemas.microsoft.com/office/drawing/2014/main" id="{C0377A68-E557-41A0-B360-E1E112F1086E}"/>
              </a:ext>
            </a:extLst>
          </p:cNvPr>
          <p:cNvSpPr/>
          <p:nvPr/>
        </p:nvSpPr>
        <p:spPr>
          <a:xfrm>
            <a:off x="7787494" y="2869767"/>
            <a:ext cx="2213843" cy="1557896"/>
          </a:xfrm>
          <a:prstGeom prst="chevron">
            <a:avLst/>
          </a:prstGeom>
          <a:solidFill>
            <a:srgbClr val="385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Pfeil: Chevron 36">
            <a:extLst>
              <a:ext uri="{FF2B5EF4-FFF2-40B4-BE49-F238E27FC236}">
                <a16:creationId xmlns:a16="http://schemas.microsoft.com/office/drawing/2014/main" id="{55CEC712-A789-4615-A05C-0F69015C58CD}"/>
              </a:ext>
            </a:extLst>
          </p:cNvPr>
          <p:cNvSpPr/>
          <p:nvPr/>
        </p:nvSpPr>
        <p:spPr>
          <a:xfrm>
            <a:off x="9751574" y="2843523"/>
            <a:ext cx="2067188" cy="1557896"/>
          </a:xfrm>
          <a:prstGeom prst="chevron">
            <a:avLst/>
          </a:prstGeom>
          <a:solidFill>
            <a:srgbClr val="A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004856D-E793-412B-A1C9-ED599B46CBF5}"/>
              </a:ext>
            </a:extLst>
          </p:cNvPr>
          <p:cNvSpPr txBox="1"/>
          <p:nvPr/>
        </p:nvSpPr>
        <p:spPr>
          <a:xfrm>
            <a:off x="1964416" y="2428517"/>
            <a:ext cx="177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Spezifikation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CCCD904-8244-4351-BEFD-9470CE09E67A}"/>
              </a:ext>
            </a:extLst>
          </p:cNvPr>
          <p:cNvSpPr txBox="1"/>
          <p:nvPr/>
        </p:nvSpPr>
        <p:spPr>
          <a:xfrm>
            <a:off x="3890879" y="2425935"/>
            <a:ext cx="181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Entwurf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5C44014-784F-47CE-BFD1-5F18F7B3117C}"/>
              </a:ext>
            </a:extLst>
          </p:cNvPr>
          <p:cNvSpPr txBox="1"/>
          <p:nvPr/>
        </p:nvSpPr>
        <p:spPr>
          <a:xfrm>
            <a:off x="5796350" y="2440404"/>
            <a:ext cx="23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Umsetzung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E5AA596-292C-4C19-BE1E-8DF3F0282AE2}"/>
              </a:ext>
            </a:extLst>
          </p:cNvPr>
          <p:cNvSpPr txBox="1"/>
          <p:nvPr/>
        </p:nvSpPr>
        <p:spPr>
          <a:xfrm>
            <a:off x="7787494" y="2423412"/>
            <a:ext cx="211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Erprobung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201D9CA-E9F6-41DA-BD7D-9927CEDFF931}"/>
              </a:ext>
            </a:extLst>
          </p:cNvPr>
          <p:cNvSpPr txBox="1"/>
          <p:nvPr/>
        </p:nvSpPr>
        <p:spPr>
          <a:xfrm>
            <a:off x="9751573" y="2423413"/>
            <a:ext cx="206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Abgabe</a:t>
            </a:r>
          </a:p>
        </p:txBody>
      </p:sp>
    </p:spTree>
    <p:extLst>
      <p:ext uri="{BB962C8B-B14F-4D97-AF65-F5344CB8AC3E}">
        <p14:creationId xmlns:p14="http://schemas.microsoft.com/office/powerpoint/2010/main" val="315374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Verdana"/>
                <a:ea typeface="Verdana"/>
              </a:rPr>
              <a:t>Was </a:t>
            </a:r>
            <a:r>
              <a:rPr lang="en-US" err="1">
                <a:latin typeface="Verdana"/>
                <a:ea typeface="Verdana"/>
              </a:rPr>
              <a:t>soll</a:t>
            </a:r>
            <a:r>
              <a:rPr lang="en-US">
                <a:latin typeface="Verdana"/>
                <a:ea typeface="Verdana"/>
              </a:rPr>
              <a:t> </a:t>
            </a:r>
            <a:r>
              <a:rPr lang="en-US" err="1">
                <a:latin typeface="Verdana"/>
                <a:ea typeface="Verdana"/>
              </a:rPr>
              <a:t>realisiert</a:t>
            </a:r>
            <a:r>
              <a:rPr lang="en-US">
                <a:latin typeface="Verdana"/>
                <a:ea typeface="Verdana"/>
              </a:rPr>
              <a:t> </a:t>
            </a:r>
            <a:r>
              <a:rPr lang="en-US" err="1">
                <a:latin typeface="Verdana"/>
                <a:ea typeface="Verdana"/>
              </a:rPr>
              <a:t>werden</a:t>
            </a:r>
            <a:r>
              <a:rPr lang="en-US">
                <a:latin typeface="Verdana"/>
                <a:ea typeface="Verdana"/>
              </a:rPr>
              <a:t>?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5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Spezifikation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cs typeface="Calibri"/>
              </a:rPr>
              <a:t>Use Cases: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Anwender möchte ich mich zum Corona-Test anmelden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Anwender möchte ich eine übersichtliche Startseite mit Informationen zum Testcenter und testen haben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Verwaltung möchte ich eine Anmeldemaske für die Verwaltungsseite haben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Verwaltung möchte ich eine Übersicht über alle Anmeldungen sehen können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Verwaltung möchte ich nach einer Anmeldung suchen können</a:t>
            </a:r>
          </a:p>
          <a:p>
            <a:pPr lvl="1">
              <a:buFont typeface="+mj-lt"/>
              <a:buAutoNum type="arabicPeriod"/>
            </a:pPr>
            <a:r>
              <a:rPr lang="de-DE" sz="1800">
                <a:cs typeface="Calibri"/>
              </a:rPr>
              <a:t>Als Verwaltung möchte ich Neuigkeiten verwalten können</a:t>
            </a:r>
          </a:p>
          <a:p>
            <a:r>
              <a:rPr lang="de-DE" sz="1800">
                <a:cs typeface="Calibri"/>
              </a:rPr>
              <a:t>Anwendergruppen:</a:t>
            </a:r>
          </a:p>
          <a:p>
            <a:pPr lvl="1"/>
            <a:r>
              <a:rPr lang="de-DE" sz="1800">
                <a:cs typeface="Calibri"/>
              </a:rPr>
              <a:t>Kunden</a:t>
            </a:r>
          </a:p>
          <a:p>
            <a:pPr lvl="1"/>
            <a:r>
              <a:rPr lang="de-DE" sz="1800">
                <a:cs typeface="Calibri"/>
              </a:rPr>
              <a:t>Verwaltung</a:t>
            </a:r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EEC07B46-9753-42B3-B589-1554EFAB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Verdana"/>
                <a:ea typeface="Verdana"/>
              </a:rPr>
              <a:t>Scope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6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Spezifikation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Eintragen von Testergebnissen</a:t>
            </a:r>
          </a:p>
          <a:p>
            <a:r>
              <a:rPr lang="de-DE">
                <a:cs typeface="Calibri"/>
              </a:rPr>
              <a:t>Testergebnis an Testperson schicken</a:t>
            </a:r>
          </a:p>
          <a:p>
            <a:r>
              <a:rPr lang="de-DE">
                <a:cs typeface="Calibri"/>
              </a:rPr>
              <a:t>Übermittlung von Daten an das Gesundheitsamt</a:t>
            </a:r>
          </a:p>
          <a:p>
            <a:r>
              <a:rPr lang="de-DE">
                <a:cs typeface="Calibri"/>
              </a:rPr>
              <a:t>Automatisiertes Erstellen von Statistiken</a:t>
            </a:r>
          </a:p>
          <a:p>
            <a:r>
              <a:rPr lang="de-DE">
                <a:cs typeface="Calibri"/>
              </a:rPr>
              <a:t>Anmeldeprozess optimieren</a:t>
            </a:r>
          </a:p>
          <a:p>
            <a:endParaRPr lang="de-DE" sz="1800">
              <a:cs typeface="Calibri"/>
            </a:endParaRPr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EEC07B46-9753-42B3-B589-1554EFAB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Verdana"/>
                <a:ea typeface="Verdana"/>
              </a:rPr>
              <a:t>UseCase-Nummer: JS_BABOIS+A_1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7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Spezifikation</a:t>
            </a:r>
            <a:endParaRPr lang="de-DE"/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EEC07B46-9753-42B3-B589-1554EFAB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D9A9D750-EF47-4CEA-BC44-4FA2F4A32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2018261"/>
            <a:ext cx="5213350" cy="427562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10FC06-D395-4878-9B58-525C39EEEF03}"/>
              </a:ext>
            </a:extLst>
          </p:cNvPr>
          <p:cNvSpPr txBox="1"/>
          <p:nvPr/>
        </p:nvSpPr>
        <p:spPr>
          <a:xfrm>
            <a:off x="2241550" y="2019300"/>
            <a:ext cx="1422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/>
              <a:t>Ablauf:</a:t>
            </a:r>
            <a:endParaRPr lang="de-DE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08D7A8-199F-4A09-9D21-2D02FD91B8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Verdana"/>
                <a:ea typeface="Verdana"/>
              </a:rPr>
              <a:t>Wie </a:t>
            </a:r>
            <a:r>
              <a:rPr lang="en-US" err="1">
                <a:latin typeface="Verdana"/>
                <a:ea typeface="Verdana"/>
              </a:rPr>
              <a:t>soll</a:t>
            </a:r>
            <a:r>
              <a:rPr lang="en-US">
                <a:latin typeface="Verdana"/>
                <a:ea typeface="Verdana"/>
              </a:rPr>
              <a:t> das </a:t>
            </a:r>
            <a:r>
              <a:rPr lang="en-US" err="1">
                <a:latin typeface="Verdana"/>
                <a:ea typeface="Verdana"/>
              </a:rPr>
              <a:t>Projekt</a:t>
            </a:r>
            <a:r>
              <a:rPr lang="en-US">
                <a:latin typeface="Verdana"/>
                <a:ea typeface="Verdana"/>
              </a:rPr>
              <a:t> </a:t>
            </a:r>
            <a:r>
              <a:rPr lang="en-US" err="1">
                <a:latin typeface="Verdana"/>
                <a:ea typeface="Verdana"/>
              </a:rPr>
              <a:t>realisiert</a:t>
            </a:r>
            <a:r>
              <a:rPr lang="en-US">
                <a:latin typeface="Verdana"/>
                <a:ea typeface="Verdana"/>
              </a:rPr>
              <a:t> </a:t>
            </a:r>
            <a:r>
              <a:rPr lang="en-US" err="1">
                <a:latin typeface="Verdana"/>
                <a:ea typeface="Verdana"/>
              </a:rPr>
              <a:t>werden</a:t>
            </a:r>
            <a:r>
              <a:rPr lang="en-US">
                <a:latin typeface="Verdana"/>
                <a:ea typeface="Verdana"/>
              </a:rPr>
              <a:t>?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de-DE"/>
              <a:t>|     </a:t>
            </a:r>
            <a:fld id="{C238A64F-967C-46E7-94A8-19ED2318921D}" type="slidenum">
              <a:rPr smtClean="0"/>
              <a:pPr algn="l"/>
              <a:t>8</a:t>
            </a:fld>
            <a:endParaRPr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1BC022-A10D-4285-8519-86A4E394E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Gruppe 2   |   Rödermark, 09.03.2021</a:t>
            </a:r>
            <a:endParaRPr lang="sv-SE">
              <a:ea typeface="+mn-lt"/>
              <a:cs typeface="+mn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4B8669-E118-4163-B9A3-73ABA0A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4" y="414286"/>
            <a:ext cx="9120017" cy="83441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Entwurf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306409-4891-4276-94E7-6E15FA2E0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Farbschema</a:t>
            </a:r>
            <a:endParaRPr lang="de-DE"/>
          </a:p>
          <a:p>
            <a:r>
              <a:rPr lang="de-DE">
                <a:cs typeface="Calibri"/>
              </a:rPr>
              <a:t>Frontend</a:t>
            </a:r>
          </a:p>
          <a:p>
            <a:r>
              <a:rPr lang="de-DE">
                <a:ea typeface="+mn-lt"/>
                <a:cs typeface="+mn-lt"/>
              </a:rPr>
              <a:t>Backend</a:t>
            </a:r>
          </a:p>
          <a:p>
            <a:r>
              <a:rPr lang="de-DE">
                <a:ea typeface="+mn-lt"/>
                <a:cs typeface="+mn-lt"/>
              </a:rPr>
              <a:t>Routen - Benutzer-/Rollenkonzept</a:t>
            </a:r>
          </a:p>
          <a:p>
            <a:pPr marL="0" indent="0">
              <a:buNone/>
            </a:pPr>
            <a:endParaRPr lang="de-DE" sz="1200">
              <a:ea typeface="+mn-lt"/>
              <a:cs typeface="+mn-lt"/>
            </a:endParaRPr>
          </a:p>
          <a:p>
            <a:pPr marL="0" indent="0">
              <a:buNone/>
            </a:pPr>
            <a:endParaRPr lang="de-DE" sz="1200">
              <a:cs typeface="Calibri"/>
            </a:endParaRPr>
          </a:p>
        </p:txBody>
      </p:sp>
      <p:pic>
        <p:nvPicPr>
          <p:cNvPr id="8" name="Grafik 7" descr="Zahnräder Silhouette">
            <a:extLst>
              <a:ext uri="{FF2B5EF4-FFF2-40B4-BE49-F238E27FC236}">
                <a16:creationId xmlns:a16="http://schemas.microsoft.com/office/drawing/2014/main" id="{EEC07B46-9753-42B3-B589-1554EFAB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762" y="414286"/>
            <a:ext cx="96967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321E1FC-9EF4-462E-BFA4-E278D2D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Farbschema</a:t>
            </a:r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E83378B5-B56B-4A81-8A86-5EEE1530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" y="2577317"/>
            <a:ext cx="12186705" cy="427911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76918D-CED4-4AE1-B68C-7DE06CB0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898989"/>
                </a:solidFill>
              </a:rPr>
              <a:t>|     </a:t>
            </a:r>
            <a:fld id="{C238A64F-967C-46E7-94A8-19ED2318921D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1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rgbClr val="1E3256"/>
      </a:dk1>
      <a:lt1>
        <a:sysClr val="window" lastClr="FFFFFF"/>
      </a:lt1>
      <a:dk2>
        <a:srgbClr val="385FA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Breitbild</PresentationFormat>
  <Paragraphs>190</Paragraphs>
  <Slides>26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Verdana</vt:lpstr>
      <vt:lpstr>Wingdings</vt:lpstr>
      <vt:lpstr>Office Theme</vt:lpstr>
      <vt:lpstr>PowerPoint-Präsentation</vt:lpstr>
      <vt:lpstr>PowerPoint-Präsentation</vt:lpstr>
      <vt:lpstr>Aufgabenstellung</vt:lpstr>
      <vt:lpstr>JS-Corona Applikation</vt:lpstr>
      <vt:lpstr>Spezifikation</vt:lpstr>
      <vt:lpstr>Spezifikation</vt:lpstr>
      <vt:lpstr>Spezifikation</vt:lpstr>
      <vt:lpstr>Entwurf</vt:lpstr>
      <vt:lpstr>Farbschema</vt:lpstr>
      <vt:lpstr>Entwurf</vt:lpstr>
      <vt:lpstr>Entwurf</vt:lpstr>
      <vt:lpstr>Entwurf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Livedemo</vt:lpstr>
      <vt:lpstr>Ausblick</vt:lpstr>
      <vt:lpstr>PowerPoint-Präsentation</vt:lpstr>
    </vt:vector>
  </TitlesOfParts>
  <Company>BridgingIT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Leonie Bärfacker</dc:creator>
  <cp:lastModifiedBy>Sebastian Kirner</cp:lastModifiedBy>
  <cp:revision>4</cp:revision>
  <dcterms:created xsi:type="dcterms:W3CDTF">2017-07-25T08:53:18Z</dcterms:created>
  <dcterms:modified xsi:type="dcterms:W3CDTF">2022-03-08T16:37:46Z</dcterms:modified>
</cp:coreProperties>
</file>