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FA33B-90AB-4560-B52F-5D25A309B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2C75AD-F7B3-4723-AA8D-754D4F222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425556-1B87-4786-BEF5-F1C487AA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E93C-A05A-43F9-98FB-53E191A73A39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21E540-A0BA-4D19-ACF2-0B27B28D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BB86EA-A4A8-42A4-8BF2-08F08AA2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9990-494A-459A-80B6-8AC33155D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0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EAB04B-D442-43D6-8211-F29CE13E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0C4CBF-29D4-4767-8921-3AE4C10B9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8D91D5-2FEC-42A7-9F7F-7B26D4DE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E93C-A05A-43F9-98FB-53E191A73A39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8B5331-1E79-4C96-9F48-7057A4A8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F37DE5-AD7E-4FC6-BDAE-DCECBA22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9990-494A-459A-80B6-8AC33155D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34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0CE825-FD61-46E7-BBD9-FB8639909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8512B4-F423-4694-9BC8-56BE4054E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A82609-E610-47BF-A328-F64B3A41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E93C-A05A-43F9-98FB-53E191A73A39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14FDB0-12CA-4852-AF19-41839A10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412FFA-3025-46DB-8F0D-1659EF32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9990-494A-459A-80B6-8AC33155D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27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B5EA11-446E-4774-87A1-741285E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A2611C-7919-4F4D-B805-B01132BD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43737F-D285-4606-9682-E836DF76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E93C-A05A-43F9-98FB-53E191A73A39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90E4DA-1485-4921-8015-223A3901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A2A697-A14F-4FC9-8E9B-AD761772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9990-494A-459A-80B6-8AC33155D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22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EAB7-6199-4C7D-8BD3-09E06C9A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DFB5A-3344-4700-BF6C-F15D971B4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95587-41C7-44D6-8200-A2EA0CBF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E93C-A05A-43F9-98FB-53E191A73A39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C655A6-26D8-4565-9671-540B253C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B6A46-76D6-4D78-8F73-C525A46E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9990-494A-459A-80B6-8AC33155D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71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30382-0896-4A00-AC81-4D2C0088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57AA0-BC1D-4A4B-A9EA-BCB43E97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300886-3E42-4000-90D9-8188BADC3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9FB27A-2A35-4767-B74D-A63535B2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E93C-A05A-43F9-98FB-53E191A73A39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9CBE64-1B85-451A-8DD5-D37911D4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C74004-0123-454C-A98D-8E6536FD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9990-494A-459A-80B6-8AC33155D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91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B052CA-9E49-4CE4-85EB-572B9174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78BE11-396A-436D-A520-A44EC97F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D497B3-0EFC-4428-80A2-DE343EA6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8E0B28-0359-43A0-A0FB-332C057F4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D16EDF-6E10-4A12-94F8-1F9225510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AA4D27-BE0B-44B4-B2D8-0EC63676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E93C-A05A-43F9-98FB-53E191A73A39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723585-189E-4634-9D7F-7A9CB7E0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48965C-BCA6-43BD-87E2-5E561CDA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9990-494A-459A-80B6-8AC33155D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93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44463-E059-4AB8-9660-B80FD233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108B2D-38DB-4421-9089-0EE79543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E93C-A05A-43F9-98FB-53E191A73A39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1BD737-BB3F-4EE1-8226-B032C5A5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FF0471-2AE5-433E-B12E-50E4CECB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9990-494A-459A-80B6-8AC33155D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9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70764F1-FBDB-4B75-9C56-D16E4EC6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E93C-A05A-43F9-98FB-53E191A73A39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EFA9AB-4846-4C89-A231-13D39E0C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CE88C2-16E7-49BA-A0BC-0A999C52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9990-494A-459A-80B6-8AC33155D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8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12D0A-7B2B-4D3C-B627-68D83E77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F46565-69B1-4FCD-8641-F63929D6E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863278-04C9-4C86-9771-857CBD668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ED9B08-E822-4A04-ABE1-9197D22A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E93C-A05A-43F9-98FB-53E191A73A39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0EAA73-9B53-4C20-9A17-1EEF45B0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0DD416-1B8E-4AFA-8E9B-54887805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9990-494A-459A-80B6-8AC33155D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15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C940D-1327-447D-8213-D640C90B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01C4CF-4039-47EF-A99F-B945A0205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C62293-0D9A-4E61-BEE6-4EF601313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7652A8-C974-4185-AA6D-B4813FAF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E93C-A05A-43F9-98FB-53E191A73A39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BAD35B-7424-4E36-9D10-E6E255BA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5BF2C5-CC02-4DD6-B2F2-FF79CA7F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9990-494A-459A-80B6-8AC33155D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42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450828-4026-4AD4-ABB7-4D05BDB8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055AC3-D04B-435D-B8CE-B5AEB580B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6F71F1-6C9B-4835-8A12-064FD3976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4E93C-A05A-43F9-98FB-53E191A73A39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32EDB9-F298-4325-817A-8C227355D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368B72-35FD-46EE-AF92-D4E81E34F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9990-494A-459A-80B6-8AC33155DE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4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2CE8C-6D7E-45E0-AA89-D8FD2657C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C220A1-C975-4AE4-8207-EFCBB869E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47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05CF6A3-5AC7-4D18-8BDD-4DF901833C67}"/>
              </a:ext>
            </a:extLst>
          </p:cNvPr>
          <p:cNvSpPr/>
          <p:nvPr/>
        </p:nvSpPr>
        <p:spPr>
          <a:xfrm>
            <a:off x="1605300" y="1103800"/>
            <a:ext cx="1080000" cy="18000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F9EF95B-71EB-4ABA-99D1-8B6054F649D1}"/>
              </a:ext>
            </a:extLst>
          </p:cNvPr>
          <p:cNvSpPr/>
          <p:nvPr/>
        </p:nvSpPr>
        <p:spPr>
          <a:xfrm>
            <a:off x="2019300" y="2120900"/>
            <a:ext cx="126000" cy="126000"/>
          </a:xfrm>
          <a:prstGeom prst="ellipse">
            <a:avLst/>
          </a:prstGeom>
          <a:solidFill>
            <a:srgbClr val="D92F2F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9D29C3-A92D-4BAA-A0A2-2048939AF885}"/>
              </a:ext>
            </a:extLst>
          </p:cNvPr>
          <p:cNvSpPr/>
          <p:nvPr/>
        </p:nvSpPr>
        <p:spPr>
          <a:xfrm>
            <a:off x="1002300" y="3339000"/>
            <a:ext cx="1080000" cy="1800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58FCAD-BF1D-4DA9-9142-E060D83D07C9}"/>
              </a:ext>
            </a:extLst>
          </p:cNvPr>
          <p:cNvSpPr/>
          <p:nvPr/>
        </p:nvSpPr>
        <p:spPr>
          <a:xfrm>
            <a:off x="4889500" y="297625"/>
            <a:ext cx="4330700" cy="6262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07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Oba Daisuke</dc:creator>
  <cp:lastModifiedBy>Oba Daisuke</cp:lastModifiedBy>
  <cp:revision>2</cp:revision>
  <dcterms:created xsi:type="dcterms:W3CDTF">2019-04-29T15:49:54Z</dcterms:created>
  <dcterms:modified xsi:type="dcterms:W3CDTF">2019-04-29T16:01:08Z</dcterms:modified>
</cp:coreProperties>
</file>