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906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BEDD"/>
    <a:srgbClr val="3BBF33"/>
    <a:srgbClr val="0098C9"/>
    <a:srgbClr val="124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 snapToObjects="1">
      <p:cViewPr>
        <p:scale>
          <a:sx n="165" d="100"/>
          <a:sy n="165" d="100"/>
        </p:scale>
        <p:origin x="293" y="-3461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4314-2BC6-4FBC-83B6-486E5765D278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BC22-DDB1-48E9-A12F-ED8CCF69B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84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4314-2BC6-4FBC-83B6-486E5765D278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BC22-DDB1-48E9-A12F-ED8CCF69B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30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4314-2BC6-4FBC-83B6-486E5765D278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BC22-DDB1-48E9-A12F-ED8CCF69B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05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4314-2BC6-4FBC-83B6-486E5765D278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BC22-DDB1-48E9-A12F-ED8CCF69B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52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4314-2BC6-4FBC-83B6-486E5765D278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BC22-DDB1-48E9-A12F-ED8CCF69B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69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4314-2BC6-4FBC-83B6-486E5765D278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BC22-DDB1-48E9-A12F-ED8CCF69B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90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4314-2BC6-4FBC-83B6-486E5765D278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BC22-DDB1-48E9-A12F-ED8CCF69B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76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4314-2BC6-4FBC-83B6-486E5765D278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BC22-DDB1-48E9-A12F-ED8CCF69B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61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4314-2BC6-4FBC-83B6-486E5765D278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BC22-DDB1-48E9-A12F-ED8CCF69B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2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4314-2BC6-4FBC-83B6-486E5765D278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BC22-DDB1-48E9-A12F-ED8CCF69B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58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4314-2BC6-4FBC-83B6-486E5765D278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BC22-DDB1-48E9-A12F-ED8CCF69B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39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34314-2BC6-4FBC-83B6-486E5765D278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6BC22-DDB1-48E9-A12F-ED8CCF69B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79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7A2AED71-E9EE-4789-B244-558CA05144B8}"/>
              </a:ext>
            </a:extLst>
          </p:cNvPr>
          <p:cNvSpPr txBox="1"/>
          <p:nvPr/>
        </p:nvSpPr>
        <p:spPr>
          <a:xfrm>
            <a:off x="8561" y="4952926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Name_2_line1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Name_2_line2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Company_2_line1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Company_2_line2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5C3FD1-6483-42A2-8AD6-8A9E38AD3771}"/>
              </a:ext>
            </a:extLst>
          </p:cNvPr>
          <p:cNvSpPr/>
          <p:nvPr/>
        </p:nvSpPr>
        <p:spPr>
          <a:xfrm>
            <a:off x="188333" y="9085317"/>
            <a:ext cx="3017590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Visitor_2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BB6A05C-5350-4682-BCF3-B483685C50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141968" y="5235589"/>
            <a:ext cx="1441938" cy="35169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B586E70-1D9F-4609-AD7B-9E89B7C8379B}"/>
              </a:ext>
            </a:extLst>
          </p:cNvPr>
          <p:cNvSpPr txBox="1"/>
          <p:nvPr/>
        </p:nvSpPr>
        <p:spPr>
          <a:xfrm>
            <a:off x="2322876" y="6217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FB19C0-0B66-4152-A507-B08307AD44B6}"/>
              </a:ext>
            </a:extLst>
          </p:cNvPr>
          <p:cNvSpPr txBox="1"/>
          <p:nvPr/>
        </p:nvSpPr>
        <p:spPr>
          <a:xfrm>
            <a:off x="149410" y="5630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61" name="Text Box 2">
            <a:extLst>
              <a:ext uri="{FF2B5EF4-FFF2-40B4-BE49-F238E27FC236}">
                <a16:creationId xmlns:a16="http://schemas.microsoft.com/office/drawing/2014/main" id="{3035FC1F-3FFD-4D80-AD3B-DAB09DEE5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333" y="5933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91341CE-550D-432C-A869-DAF172BCE24B}"/>
              </a:ext>
            </a:extLst>
          </p:cNvPr>
          <p:cNvSpPr txBox="1"/>
          <p:nvPr/>
        </p:nvSpPr>
        <p:spPr>
          <a:xfrm>
            <a:off x="3446122" y="4952926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Name_3_line1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Name_3_line2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Company_3_line1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Company_3_line2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858AA26-D722-4F5D-8C25-54C336399E87}"/>
              </a:ext>
            </a:extLst>
          </p:cNvPr>
          <p:cNvSpPr/>
          <p:nvPr/>
        </p:nvSpPr>
        <p:spPr>
          <a:xfrm>
            <a:off x="3586971" y="9085317"/>
            <a:ext cx="3060021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Visitor_3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2EA7D21F-741B-4F8F-8C98-19BF0C8621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3579529" y="5235589"/>
            <a:ext cx="1441938" cy="351694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A664E694-B5EF-46FC-A48B-A3F0C69E4582}"/>
              </a:ext>
            </a:extLst>
          </p:cNvPr>
          <p:cNvSpPr txBox="1"/>
          <p:nvPr/>
        </p:nvSpPr>
        <p:spPr>
          <a:xfrm>
            <a:off x="5760437" y="6217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1E4145-2E4F-4353-9F96-5850B5B3B96D}"/>
              </a:ext>
            </a:extLst>
          </p:cNvPr>
          <p:cNvSpPr txBox="1"/>
          <p:nvPr/>
        </p:nvSpPr>
        <p:spPr>
          <a:xfrm>
            <a:off x="3586971" y="5630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88" name="Text Box 2">
            <a:extLst>
              <a:ext uri="{FF2B5EF4-FFF2-40B4-BE49-F238E27FC236}">
                <a16:creationId xmlns:a16="http://schemas.microsoft.com/office/drawing/2014/main" id="{6B57A663-0F08-4655-9311-213190526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274" y="5933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9D1DFB-B656-4153-B890-126EFB4E8B13}"/>
              </a:ext>
            </a:extLst>
          </p:cNvPr>
          <p:cNvSpPr txBox="1"/>
          <p:nvPr/>
        </p:nvSpPr>
        <p:spPr>
          <a:xfrm>
            <a:off x="8561" y="-74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Name_0_line1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Name_0_line2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Company_0_line1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Company_0_line2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3BBBCFC-85EA-46F9-B5EE-2A55FD172AC6}"/>
              </a:ext>
            </a:extLst>
          </p:cNvPr>
          <p:cNvSpPr/>
          <p:nvPr/>
        </p:nvSpPr>
        <p:spPr>
          <a:xfrm>
            <a:off x="149410" y="4132317"/>
            <a:ext cx="3056513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Visitor_0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0AAF805E-3F71-4390-B8B4-918F4AF602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141968" y="282589"/>
            <a:ext cx="1441938" cy="351694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D982CCD8-FB5D-4279-A93E-1E1E76C23D79}"/>
              </a:ext>
            </a:extLst>
          </p:cNvPr>
          <p:cNvSpPr txBox="1"/>
          <p:nvPr/>
        </p:nvSpPr>
        <p:spPr>
          <a:xfrm>
            <a:off x="2322876" y="1264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D1C89F8-947A-48BC-9E49-BD1E9D15D07E}"/>
              </a:ext>
            </a:extLst>
          </p:cNvPr>
          <p:cNvSpPr txBox="1"/>
          <p:nvPr/>
        </p:nvSpPr>
        <p:spPr>
          <a:xfrm>
            <a:off x="149410" y="677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95" name="Text Box 2">
            <a:extLst>
              <a:ext uri="{FF2B5EF4-FFF2-40B4-BE49-F238E27FC236}">
                <a16:creationId xmlns:a16="http://schemas.microsoft.com/office/drawing/2014/main" id="{EEC9D61D-F75F-409E-A4FD-CFBF04B86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13" y="980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86F16B9-2322-4F4E-BC4E-D213141AE060}"/>
              </a:ext>
            </a:extLst>
          </p:cNvPr>
          <p:cNvSpPr txBox="1"/>
          <p:nvPr/>
        </p:nvSpPr>
        <p:spPr>
          <a:xfrm>
            <a:off x="3446122" y="-74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Name_1_line1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Name_1_line2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Company_1_line1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Company_1_line2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1DB6E0F-A525-42EF-BD89-C2F7441C730D}"/>
              </a:ext>
            </a:extLst>
          </p:cNvPr>
          <p:cNvSpPr/>
          <p:nvPr/>
        </p:nvSpPr>
        <p:spPr>
          <a:xfrm>
            <a:off x="3586971" y="4132317"/>
            <a:ext cx="3060021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Visitor_1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AC870D74-07D3-4DE5-B45E-358679B81A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3579529" y="282589"/>
            <a:ext cx="1441938" cy="35169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C28BD6D-ABED-410C-A168-A102FD3D16B8}"/>
              </a:ext>
            </a:extLst>
          </p:cNvPr>
          <p:cNvSpPr txBox="1"/>
          <p:nvPr/>
        </p:nvSpPr>
        <p:spPr>
          <a:xfrm>
            <a:off x="5760437" y="1264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0CE116A-F472-4135-AA98-55EE74359CF9}"/>
              </a:ext>
            </a:extLst>
          </p:cNvPr>
          <p:cNvSpPr txBox="1"/>
          <p:nvPr/>
        </p:nvSpPr>
        <p:spPr>
          <a:xfrm>
            <a:off x="3586971" y="677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102" name="Text Box 2">
            <a:extLst>
              <a:ext uri="{FF2B5EF4-FFF2-40B4-BE49-F238E27FC236}">
                <a16:creationId xmlns:a16="http://schemas.microsoft.com/office/drawing/2014/main" id="{ED2D8024-FB79-451B-83E2-B0A89FA9C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274" y="980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81D64-ACEB-43EF-8A5D-017E3EEBEC3D}"/>
              </a:ext>
            </a:extLst>
          </p:cNvPr>
          <p:cNvSpPr txBox="1"/>
          <p:nvPr/>
        </p:nvSpPr>
        <p:spPr>
          <a:xfrm>
            <a:off x="0" y="7426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141193-3351-4150-868B-52D36425BD65}"/>
              </a:ext>
            </a:extLst>
          </p:cNvPr>
          <p:cNvSpPr txBox="1"/>
          <p:nvPr/>
        </p:nvSpPr>
        <p:spPr>
          <a:xfrm>
            <a:off x="3439034" y="7426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E09710-F66F-4663-89FB-B8B7C85D1449}"/>
              </a:ext>
            </a:extLst>
          </p:cNvPr>
          <p:cNvSpPr txBox="1"/>
          <p:nvPr/>
        </p:nvSpPr>
        <p:spPr>
          <a:xfrm>
            <a:off x="0" y="50195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D84B03-CC81-4AD8-9502-52C6CB770EDF}"/>
              </a:ext>
            </a:extLst>
          </p:cNvPr>
          <p:cNvSpPr txBox="1"/>
          <p:nvPr/>
        </p:nvSpPr>
        <p:spPr>
          <a:xfrm>
            <a:off x="3439034" y="50195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pic>
        <p:nvPicPr>
          <p:cNvPr id="1026" name="Picture 5">
            <a:extLst>
              <a:ext uri="{FF2B5EF4-FFF2-40B4-BE49-F238E27FC236}">
                <a16:creationId xmlns:a16="http://schemas.microsoft.com/office/drawing/2014/main" id="{3855792E-5F15-47DB-801C-818C9A58E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2344591" y="345092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">
            <a:extLst>
              <a:ext uri="{FF2B5EF4-FFF2-40B4-BE49-F238E27FC236}">
                <a16:creationId xmlns:a16="http://schemas.microsoft.com/office/drawing/2014/main" id="{0DAA4CA3-A68D-45E1-80EC-7172DB9CC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5785660" y="345092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5">
            <a:extLst>
              <a:ext uri="{FF2B5EF4-FFF2-40B4-BE49-F238E27FC236}">
                <a16:creationId xmlns:a16="http://schemas.microsoft.com/office/drawing/2014/main" id="{4EA3E435-460F-43CC-85A3-DBF143E74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2344591" y="5281169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5">
            <a:extLst>
              <a:ext uri="{FF2B5EF4-FFF2-40B4-BE49-F238E27FC236}">
                <a16:creationId xmlns:a16="http://schemas.microsoft.com/office/drawing/2014/main" id="{12FF4EE7-1413-43B7-AB77-9FFBE62D1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5785660" y="5277940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60CDC2-790E-41F8-AF47-BF0D2C90C386}"/>
              </a:ext>
            </a:extLst>
          </p:cNvPr>
          <p:cNvCxnSpPr/>
          <p:nvPr/>
        </p:nvCxnSpPr>
        <p:spPr>
          <a:xfrm>
            <a:off x="-25052" y="4952926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FA37782-D23B-4FF5-AC81-661C19C2AB41}"/>
              </a:ext>
            </a:extLst>
          </p:cNvPr>
          <p:cNvCxnSpPr/>
          <p:nvPr/>
        </p:nvCxnSpPr>
        <p:spPr>
          <a:xfrm>
            <a:off x="6724179" y="4952926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A412C-D872-4A4D-8C0F-EAB72BDCD38D}"/>
              </a:ext>
            </a:extLst>
          </p:cNvPr>
          <p:cNvCxnSpPr>
            <a:cxnSpLocks/>
          </p:cNvCxnSpPr>
          <p:nvPr/>
        </p:nvCxnSpPr>
        <p:spPr>
          <a:xfrm flipH="1">
            <a:off x="3426508" y="-37652"/>
            <a:ext cx="7088" cy="259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B4B39D-B5E0-43F0-ACBE-1032AEB588F1}"/>
              </a:ext>
            </a:extLst>
          </p:cNvPr>
          <p:cNvCxnSpPr>
            <a:cxnSpLocks/>
          </p:cNvCxnSpPr>
          <p:nvPr/>
        </p:nvCxnSpPr>
        <p:spPr>
          <a:xfrm flipH="1">
            <a:off x="3426508" y="9665818"/>
            <a:ext cx="7088" cy="259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BF503D-F33F-48A7-B62A-140663A12C6B}"/>
              </a:ext>
            </a:extLst>
          </p:cNvPr>
          <p:cNvCxnSpPr/>
          <p:nvPr/>
        </p:nvCxnSpPr>
        <p:spPr>
          <a:xfrm>
            <a:off x="-18424" y="4959554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5A3F218-0974-4CE4-A355-8A63F0828CFE}"/>
              </a:ext>
            </a:extLst>
          </p:cNvPr>
          <p:cNvCxnSpPr/>
          <p:nvPr/>
        </p:nvCxnSpPr>
        <p:spPr>
          <a:xfrm>
            <a:off x="6730807" y="4959554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E73E93-AF82-4F54-A681-D332A274BEB5}"/>
              </a:ext>
            </a:extLst>
          </p:cNvPr>
          <p:cNvCxnSpPr>
            <a:cxnSpLocks/>
          </p:cNvCxnSpPr>
          <p:nvPr/>
        </p:nvCxnSpPr>
        <p:spPr>
          <a:xfrm flipH="1">
            <a:off x="3433136" y="-31024"/>
            <a:ext cx="7088" cy="259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5C129BA-1910-4DD7-A9D7-50C4B281247C}"/>
              </a:ext>
            </a:extLst>
          </p:cNvPr>
          <p:cNvCxnSpPr>
            <a:cxnSpLocks/>
          </p:cNvCxnSpPr>
          <p:nvPr/>
        </p:nvCxnSpPr>
        <p:spPr>
          <a:xfrm flipH="1">
            <a:off x="3433136" y="9672446"/>
            <a:ext cx="7088" cy="259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81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7A2AED71-E9EE-4789-B244-558CA05144B8}"/>
              </a:ext>
            </a:extLst>
          </p:cNvPr>
          <p:cNvSpPr txBox="1"/>
          <p:nvPr/>
        </p:nvSpPr>
        <p:spPr>
          <a:xfrm>
            <a:off x="8561" y="4952926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Name_3_line1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Name_3_line2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Company_3_line1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Company_3_line2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5C3FD1-6483-42A2-8AD6-8A9E38AD3771}"/>
              </a:ext>
            </a:extLst>
          </p:cNvPr>
          <p:cNvSpPr/>
          <p:nvPr/>
        </p:nvSpPr>
        <p:spPr>
          <a:xfrm>
            <a:off x="188333" y="9085317"/>
            <a:ext cx="3017590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Visitor_3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BB6A05C-5350-4682-BCF3-B483685C50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141968" y="5235589"/>
            <a:ext cx="1441938" cy="35169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B586E70-1D9F-4609-AD7B-9E89B7C8379B}"/>
              </a:ext>
            </a:extLst>
          </p:cNvPr>
          <p:cNvSpPr txBox="1"/>
          <p:nvPr/>
        </p:nvSpPr>
        <p:spPr>
          <a:xfrm>
            <a:off x="2322876" y="6217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FB19C0-0B66-4152-A507-B08307AD44B6}"/>
              </a:ext>
            </a:extLst>
          </p:cNvPr>
          <p:cNvSpPr txBox="1"/>
          <p:nvPr/>
        </p:nvSpPr>
        <p:spPr>
          <a:xfrm>
            <a:off x="149410" y="5630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61" name="Text Box 2">
            <a:extLst>
              <a:ext uri="{FF2B5EF4-FFF2-40B4-BE49-F238E27FC236}">
                <a16:creationId xmlns:a16="http://schemas.microsoft.com/office/drawing/2014/main" id="{3035FC1F-3FFD-4D80-AD3B-DAB09DEE5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333" y="5933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91341CE-550D-432C-A869-DAF172BCE24B}"/>
              </a:ext>
            </a:extLst>
          </p:cNvPr>
          <p:cNvSpPr txBox="1"/>
          <p:nvPr/>
        </p:nvSpPr>
        <p:spPr>
          <a:xfrm>
            <a:off x="3446122" y="4952926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Name_2_line1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Name_2_line2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Company_2_line1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Company_2_line2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858AA26-D722-4F5D-8C25-54C336399E87}"/>
              </a:ext>
            </a:extLst>
          </p:cNvPr>
          <p:cNvSpPr/>
          <p:nvPr/>
        </p:nvSpPr>
        <p:spPr>
          <a:xfrm>
            <a:off x="3586971" y="9085317"/>
            <a:ext cx="3060021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Visitor_2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2EA7D21F-741B-4F8F-8C98-19BF0C8621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3579529" y="5235589"/>
            <a:ext cx="1441938" cy="351694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A664E694-B5EF-46FC-A48B-A3F0C69E4582}"/>
              </a:ext>
            </a:extLst>
          </p:cNvPr>
          <p:cNvSpPr txBox="1"/>
          <p:nvPr/>
        </p:nvSpPr>
        <p:spPr>
          <a:xfrm>
            <a:off x="5760437" y="6217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1E4145-2E4F-4353-9F96-5850B5B3B96D}"/>
              </a:ext>
            </a:extLst>
          </p:cNvPr>
          <p:cNvSpPr txBox="1"/>
          <p:nvPr/>
        </p:nvSpPr>
        <p:spPr>
          <a:xfrm>
            <a:off x="3586971" y="5630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88" name="Text Box 2">
            <a:extLst>
              <a:ext uri="{FF2B5EF4-FFF2-40B4-BE49-F238E27FC236}">
                <a16:creationId xmlns:a16="http://schemas.microsoft.com/office/drawing/2014/main" id="{6B57A663-0F08-4655-9311-213190526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274" y="5933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9D1DFB-B656-4153-B890-126EFB4E8B13}"/>
              </a:ext>
            </a:extLst>
          </p:cNvPr>
          <p:cNvSpPr txBox="1"/>
          <p:nvPr/>
        </p:nvSpPr>
        <p:spPr>
          <a:xfrm>
            <a:off x="8561" y="-74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Name_1_line1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Name_1_line2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Company_1_line1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Company_1_line2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3BBBCFC-85EA-46F9-B5EE-2A55FD172AC6}"/>
              </a:ext>
            </a:extLst>
          </p:cNvPr>
          <p:cNvSpPr/>
          <p:nvPr/>
        </p:nvSpPr>
        <p:spPr>
          <a:xfrm>
            <a:off x="149410" y="4132317"/>
            <a:ext cx="3056513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Visitor_1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0AAF805E-3F71-4390-B8B4-918F4AF602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141968" y="282589"/>
            <a:ext cx="1441938" cy="351694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D982CCD8-FB5D-4279-A93E-1E1E76C23D79}"/>
              </a:ext>
            </a:extLst>
          </p:cNvPr>
          <p:cNvSpPr txBox="1"/>
          <p:nvPr/>
        </p:nvSpPr>
        <p:spPr>
          <a:xfrm>
            <a:off x="2322876" y="1264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D1C89F8-947A-48BC-9E49-BD1E9D15D07E}"/>
              </a:ext>
            </a:extLst>
          </p:cNvPr>
          <p:cNvSpPr txBox="1"/>
          <p:nvPr/>
        </p:nvSpPr>
        <p:spPr>
          <a:xfrm>
            <a:off x="149410" y="677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95" name="Text Box 2">
            <a:extLst>
              <a:ext uri="{FF2B5EF4-FFF2-40B4-BE49-F238E27FC236}">
                <a16:creationId xmlns:a16="http://schemas.microsoft.com/office/drawing/2014/main" id="{EEC9D61D-F75F-409E-A4FD-CFBF04B86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13" y="980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86F16B9-2322-4F4E-BC4E-D213141AE060}"/>
              </a:ext>
            </a:extLst>
          </p:cNvPr>
          <p:cNvSpPr txBox="1"/>
          <p:nvPr/>
        </p:nvSpPr>
        <p:spPr>
          <a:xfrm>
            <a:off x="3446122" y="-74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Name_0_line1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Name_0_line2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Company_0_line1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Company_0_line2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1DB6E0F-A525-42EF-BD89-C2F7441C730D}"/>
              </a:ext>
            </a:extLst>
          </p:cNvPr>
          <p:cNvSpPr/>
          <p:nvPr/>
        </p:nvSpPr>
        <p:spPr>
          <a:xfrm>
            <a:off x="3586971" y="4132317"/>
            <a:ext cx="3060021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Visitor_0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AC870D74-07D3-4DE5-B45E-358679B81A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3579529" y="282589"/>
            <a:ext cx="1441938" cy="35169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C28BD6D-ABED-410C-A168-A102FD3D16B8}"/>
              </a:ext>
            </a:extLst>
          </p:cNvPr>
          <p:cNvSpPr txBox="1"/>
          <p:nvPr/>
        </p:nvSpPr>
        <p:spPr>
          <a:xfrm>
            <a:off x="5760437" y="1264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0CE116A-F472-4135-AA98-55EE74359CF9}"/>
              </a:ext>
            </a:extLst>
          </p:cNvPr>
          <p:cNvSpPr txBox="1"/>
          <p:nvPr/>
        </p:nvSpPr>
        <p:spPr>
          <a:xfrm>
            <a:off x="3586971" y="677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102" name="Text Box 2">
            <a:extLst>
              <a:ext uri="{FF2B5EF4-FFF2-40B4-BE49-F238E27FC236}">
                <a16:creationId xmlns:a16="http://schemas.microsoft.com/office/drawing/2014/main" id="{ED2D8024-FB79-451B-83E2-B0A89FA9C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274" y="980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81D64-ACEB-43EF-8A5D-017E3EEBEC3D}"/>
              </a:ext>
            </a:extLst>
          </p:cNvPr>
          <p:cNvSpPr txBox="1"/>
          <p:nvPr/>
        </p:nvSpPr>
        <p:spPr>
          <a:xfrm>
            <a:off x="0" y="7426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141193-3351-4150-868B-52D36425BD65}"/>
              </a:ext>
            </a:extLst>
          </p:cNvPr>
          <p:cNvSpPr txBox="1"/>
          <p:nvPr/>
        </p:nvSpPr>
        <p:spPr>
          <a:xfrm>
            <a:off x="3439034" y="7426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E09710-F66F-4663-89FB-B8B7C85D1449}"/>
              </a:ext>
            </a:extLst>
          </p:cNvPr>
          <p:cNvSpPr txBox="1"/>
          <p:nvPr/>
        </p:nvSpPr>
        <p:spPr>
          <a:xfrm>
            <a:off x="0" y="50195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D84B03-CC81-4AD8-9502-52C6CB770EDF}"/>
              </a:ext>
            </a:extLst>
          </p:cNvPr>
          <p:cNvSpPr txBox="1"/>
          <p:nvPr/>
        </p:nvSpPr>
        <p:spPr>
          <a:xfrm>
            <a:off x="3439034" y="50195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pic>
        <p:nvPicPr>
          <p:cNvPr id="1026" name="Picture 5">
            <a:extLst>
              <a:ext uri="{FF2B5EF4-FFF2-40B4-BE49-F238E27FC236}">
                <a16:creationId xmlns:a16="http://schemas.microsoft.com/office/drawing/2014/main" id="{3855792E-5F15-47DB-801C-818C9A58E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2344591" y="345092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">
            <a:extLst>
              <a:ext uri="{FF2B5EF4-FFF2-40B4-BE49-F238E27FC236}">
                <a16:creationId xmlns:a16="http://schemas.microsoft.com/office/drawing/2014/main" id="{0DAA4CA3-A68D-45E1-80EC-7172DB9CC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5785660" y="345092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5">
            <a:extLst>
              <a:ext uri="{FF2B5EF4-FFF2-40B4-BE49-F238E27FC236}">
                <a16:creationId xmlns:a16="http://schemas.microsoft.com/office/drawing/2014/main" id="{4EA3E435-460F-43CC-85A3-DBF143E74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2344591" y="5281169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5">
            <a:extLst>
              <a:ext uri="{FF2B5EF4-FFF2-40B4-BE49-F238E27FC236}">
                <a16:creationId xmlns:a16="http://schemas.microsoft.com/office/drawing/2014/main" id="{12FF4EE7-1413-43B7-AB77-9FFBE62D1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5785660" y="5277940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60CDC2-790E-41F8-AF47-BF0D2C90C386}"/>
              </a:ext>
            </a:extLst>
          </p:cNvPr>
          <p:cNvCxnSpPr/>
          <p:nvPr/>
        </p:nvCxnSpPr>
        <p:spPr>
          <a:xfrm>
            <a:off x="0" y="4952926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558BF-E795-41FD-B99F-CD4129D1DF1D}"/>
              </a:ext>
            </a:extLst>
          </p:cNvPr>
          <p:cNvCxnSpPr/>
          <p:nvPr/>
        </p:nvCxnSpPr>
        <p:spPr>
          <a:xfrm>
            <a:off x="-25052" y="4952926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A36CFB-82AB-4CDD-A613-A7B134CA2B59}"/>
              </a:ext>
            </a:extLst>
          </p:cNvPr>
          <p:cNvCxnSpPr/>
          <p:nvPr/>
        </p:nvCxnSpPr>
        <p:spPr>
          <a:xfrm>
            <a:off x="6724179" y="4952926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85F5E3-11A2-465F-9CA3-0131939F0EDB}"/>
              </a:ext>
            </a:extLst>
          </p:cNvPr>
          <p:cNvCxnSpPr>
            <a:cxnSpLocks/>
          </p:cNvCxnSpPr>
          <p:nvPr/>
        </p:nvCxnSpPr>
        <p:spPr>
          <a:xfrm flipH="1">
            <a:off x="3426508" y="-37652"/>
            <a:ext cx="7088" cy="259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F96ED2-C2AF-4A42-96F2-3FF85FBBB8EF}"/>
              </a:ext>
            </a:extLst>
          </p:cNvPr>
          <p:cNvCxnSpPr>
            <a:cxnSpLocks/>
          </p:cNvCxnSpPr>
          <p:nvPr/>
        </p:nvCxnSpPr>
        <p:spPr>
          <a:xfrm flipH="1">
            <a:off x="3426508" y="9665818"/>
            <a:ext cx="7088" cy="259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96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7A2AED71-E9EE-4789-B244-558CA05144B8}"/>
              </a:ext>
            </a:extLst>
          </p:cNvPr>
          <p:cNvSpPr txBox="1"/>
          <p:nvPr/>
        </p:nvSpPr>
        <p:spPr>
          <a:xfrm>
            <a:off x="8561" y="4952926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Name_2_line1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Name_2_line2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Company_2_line1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Company_2_line2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5C3FD1-6483-42A2-8AD6-8A9E38AD3771}"/>
              </a:ext>
            </a:extLst>
          </p:cNvPr>
          <p:cNvSpPr/>
          <p:nvPr/>
        </p:nvSpPr>
        <p:spPr>
          <a:xfrm>
            <a:off x="188333" y="9085317"/>
            <a:ext cx="3017590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Visitor_2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BB6A05C-5350-4682-BCF3-B483685C50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141968" y="5235589"/>
            <a:ext cx="1441938" cy="35169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B586E70-1D9F-4609-AD7B-9E89B7C8379B}"/>
              </a:ext>
            </a:extLst>
          </p:cNvPr>
          <p:cNvSpPr txBox="1"/>
          <p:nvPr/>
        </p:nvSpPr>
        <p:spPr>
          <a:xfrm>
            <a:off x="2322876" y="6217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FB19C0-0B66-4152-A507-B08307AD44B6}"/>
              </a:ext>
            </a:extLst>
          </p:cNvPr>
          <p:cNvSpPr txBox="1"/>
          <p:nvPr/>
        </p:nvSpPr>
        <p:spPr>
          <a:xfrm>
            <a:off x="149410" y="5630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61" name="Text Box 2">
            <a:extLst>
              <a:ext uri="{FF2B5EF4-FFF2-40B4-BE49-F238E27FC236}">
                <a16:creationId xmlns:a16="http://schemas.microsoft.com/office/drawing/2014/main" id="{3035FC1F-3FFD-4D80-AD3B-DAB09DEE5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333" y="5933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91341CE-550D-432C-A869-DAF172BCE24B}"/>
              </a:ext>
            </a:extLst>
          </p:cNvPr>
          <p:cNvSpPr txBox="1"/>
          <p:nvPr/>
        </p:nvSpPr>
        <p:spPr>
          <a:xfrm>
            <a:off x="3446122" y="4952926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Name_3_line1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Name_3_line2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Company_3_line1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Company_3_line2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858AA26-D722-4F5D-8C25-54C336399E87}"/>
              </a:ext>
            </a:extLst>
          </p:cNvPr>
          <p:cNvSpPr/>
          <p:nvPr/>
        </p:nvSpPr>
        <p:spPr>
          <a:xfrm>
            <a:off x="3586971" y="9085317"/>
            <a:ext cx="3060021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Visitor_3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2EA7D21F-741B-4F8F-8C98-19BF0C8621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3579529" y="5235589"/>
            <a:ext cx="1441938" cy="351694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A664E694-B5EF-46FC-A48B-A3F0C69E4582}"/>
              </a:ext>
            </a:extLst>
          </p:cNvPr>
          <p:cNvSpPr txBox="1"/>
          <p:nvPr/>
        </p:nvSpPr>
        <p:spPr>
          <a:xfrm>
            <a:off x="5760437" y="6217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1E4145-2E4F-4353-9F96-5850B5B3B96D}"/>
              </a:ext>
            </a:extLst>
          </p:cNvPr>
          <p:cNvSpPr txBox="1"/>
          <p:nvPr/>
        </p:nvSpPr>
        <p:spPr>
          <a:xfrm>
            <a:off x="3586971" y="5630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88" name="Text Box 2">
            <a:extLst>
              <a:ext uri="{FF2B5EF4-FFF2-40B4-BE49-F238E27FC236}">
                <a16:creationId xmlns:a16="http://schemas.microsoft.com/office/drawing/2014/main" id="{6B57A663-0F08-4655-9311-213190526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274" y="5933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9D1DFB-B656-4153-B890-126EFB4E8B13}"/>
              </a:ext>
            </a:extLst>
          </p:cNvPr>
          <p:cNvSpPr txBox="1"/>
          <p:nvPr/>
        </p:nvSpPr>
        <p:spPr>
          <a:xfrm>
            <a:off x="8561" y="-74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Name_0_line1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Name_0_line2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Company_0_line1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Company_0_line2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3BBBCFC-85EA-46F9-B5EE-2A55FD172AC6}"/>
              </a:ext>
            </a:extLst>
          </p:cNvPr>
          <p:cNvSpPr/>
          <p:nvPr/>
        </p:nvSpPr>
        <p:spPr>
          <a:xfrm>
            <a:off x="149410" y="4132317"/>
            <a:ext cx="3056513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Visitor_0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0AAF805E-3F71-4390-B8B4-918F4AF602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141968" y="282589"/>
            <a:ext cx="1441938" cy="351694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D982CCD8-FB5D-4279-A93E-1E1E76C23D79}"/>
              </a:ext>
            </a:extLst>
          </p:cNvPr>
          <p:cNvSpPr txBox="1"/>
          <p:nvPr/>
        </p:nvSpPr>
        <p:spPr>
          <a:xfrm>
            <a:off x="2322876" y="1264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D1C89F8-947A-48BC-9E49-BD1E9D15D07E}"/>
              </a:ext>
            </a:extLst>
          </p:cNvPr>
          <p:cNvSpPr txBox="1"/>
          <p:nvPr/>
        </p:nvSpPr>
        <p:spPr>
          <a:xfrm>
            <a:off x="149410" y="677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95" name="Text Box 2">
            <a:extLst>
              <a:ext uri="{FF2B5EF4-FFF2-40B4-BE49-F238E27FC236}">
                <a16:creationId xmlns:a16="http://schemas.microsoft.com/office/drawing/2014/main" id="{EEC9D61D-F75F-409E-A4FD-CFBF04B86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13" y="980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86F16B9-2322-4F4E-BC4E-D213141AE060}"/>
              </a:ext>
            </a:extLst>
          </p:cNvPr>
          <p:cNvSpPr txBox="1"/>
          <p:nvPr/>
        </p:nvSpPr>
        <p:spPr>
          <a:xfrm>
            <a:off x="3446122" y="-74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Name_1_line1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Name_1_line2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Company_1_line1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Company_1_line2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1DB6E0F-A525-42EF-BD89-C2F7441C730D}"/>
              </a:ext>
            </a:extLst>
          </p:cNvPr>
          <p:cNvSpPr/>
          <p:nvPr/>
        </p:nvSpPr>
        <p:spPr>
          <a:xfrm>
            <a:off x="3586971" y="4132317"/>
            <a:ext cx="3060021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Visitor_1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AC870D74-07D3-4DE5-B45E-358679B81A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3579529" y="282589"/>
            <a:ext cx="1441938" cy="35169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C28BD6D-ABED-410C-A168-A102FD3D16B8}"/>
              </a:ext>
            </a:extLst>
          </p:cNvPr>
          <p:cNvSpPr txBox="1"/>
          <p:nvPr/>
        </p:nvSpPr>
        <p:spPr>
          <a:xfrm>
            <a:off x="5760437" y="1264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0CE116A-F472-4135-AA98-55EE74359CF9}"/>
              </a:ext>
            </a:extLst>
          </p:cNvPr>
          <p:cNvSpPr txBox="1"/>
          <p:nvPr/>
        </p:nvSpPr>
        <p:spPr>
          <a:xfrm>
            <a:off x="3586971" y="677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102" name="Text Box 2">
            <a:extLst>
              <a:ext uri="{FF2B5EF4-FFF2-40B4-BE49-F238E27FC236}">
                <a16:creationId xmlns:a16="http://schemas.microsoft.com/office/drawing/2014/main" id="{ED2D8024-FB79-451B-83E2-B0A89FA9C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274" y="980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81D64-ACEB-43EF-8A5D-017E3EEBEC3D}"/>
              </a:ext>
            </a:extLst>
          </p:cNvPr>
          <p:cNvSpPr txBox="1"/>
          <p:nvPr/>
        </p:nvSpPr>
        <p:spPr>
          <a:xfrm>
            <a:off x="0" y="7426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141193-3351-4150-868B-52D36425BD65}"/>
              </a:ext>
            </a:extLst>
          </p:cNvPr>
          <p:cNvSpPr txBox="1"/>
          <p:nvPr/>
        </p:nvSpPr>
        <p:spPr>
          <a:xfrm>
            <a:off x="3439034" y="7426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E09710-F66F-4663-89FB-B8B7C85D1449}"/>
              </a:ext>
            </a:extLst>
          </p:cNvPr>
          <p:cNvSpPr txBox="1"/>
          <p:nvPr/>
        </p:nvSpPr>
        <p:spPr>
          <a:xfrm>
            <a:off x="0" y="50195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D84B03-CC81-4AD8-9502-52C6CB770EDF}"/>
              </a:ext>
            </a:extLst>
          </p:cNvPr>
          <p:cNvSpPr txBox="1"/>
          <p:nvPr/>
        </p:nvSpPr>
        <p:spPr>
          <a:xfrm>
            <a:off x="3439034" y="50195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pic>
        <p:nvPicPr>
          <p:cNvPr id="1026" name="Picture 5">
            <a:extLst>
              <a:ext uri="{FF2B5EF4-FFF2-40B4-BE49-F238E27FC236}">
                <a16:creationId xmlns:a16="http://schemas.microsoft.com/office/drawing/2014/main" id="{3855792E-5F15-47DB-801C-818C9A58E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2344591" y="345092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">
            <a:extLst>
              <a:ext uri="{FF2B5EF4-FFF2-40B4-BE49-F238E27FC236}">
                <a16:creationId xmlns:a16="http://schemas.microsoft.com/office/drawing/2014/main" id="{0DAA4CA3-A68D-45E1-80EC-7172DB9CC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5785660" y="345092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5">
            <a:extLst>
              <a:ext uri="{FF2B5EF4-FFF2-40B4-BE49-F238E27FC236}">
                <a16:creationId xmlns:a16="http://schemas.microsoft.com/office/drawing/2014/main" id="{4EA3E435-460F-43CC-85A3-DBF143E74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2344591" y="5281169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5">
            <a:extLst>
              <a:ext uri="{FF2B5EF4-FFF2-40B4-BE49-F238E27FC236}">
                <a16:creationId xmlns:a16="http://schemas.microsoft.com/office/drawing/2014/main" id="{12FF4EE7-1413-43B7-AB77-9FFBE62D1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5785660" y="5277940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60CDC2-790E-41F8-AF47-BF0D2C90C386}"/>
              </a:ext>
            </a:extLst>
          </p:cNvPr>
          <p:cNvCxnSpPr/>
          <p:nvPr/>
        </p:nvCxnSpPr>
        <p:spPr>
          <a:xfrm>
            <a:off x="-25052" y="4952926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FA37782-D23B-4FF5-AC81-661C19C2AB41}"/>
              </a:ext>
            </a:extLst>
          </p:cNvPr>
          <p:cNvCxnSpPr/>
          <p:nvPr/>
        </p:nvCxnSpPr>
        <p:spPr>
          <a:xfrm>
            <a:off x="6724179" y="4952926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A412C-D872-4A4D-8C0F-EAB72BDCD38D}"/>
              </a:ext>
            </a:extLst>
          </p:cNvPr>
          <p:cNvCxnSpPr>
            <a:cxnSpLocks/>
          </p:cNvCxnSpPr>
          <p:nvPr/>
        </p:nvCxnSpPr>
        <p:spPr>
          <a:xfrm flipH="1">
            <a:off x="3426508" y="-37652"/>
            <a:ext cx="7088" cy="259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B4B39D-B5E0-43F0-ACBE-1032AEB588F1}"/>
              </a:ext>
            </a:extLst>
          </p:cNvPr>
          <p:cNvCxnSpPr>
            <a:cxnSpLocks/>
          </p:cNvCxnSpPr>
          <p:nvPr/>
        </p:nvCxnSpPr>
        <p:spPr>
          <a:xfrm flipH="1">
            <a:off x="3426508" y="9665818"/>
            <a:ext cx="7088" cy="259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BF503D-F33F-48A7-B62A-140663A12C6B}"/>
              </a:ext>
            </a:extLst>
          </p:cNvPr>
          <p:cNvCxnSpPr/>
          <p:nvPr/>
        </p:nvCxnSpPr>
        <p:spPr>
          <a:xfrm>
            <a:off x="-18424" y="4959554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5A3F218-0974-4CE4-A355-8A63F0828CFE}"/>
              </a:ext>
            </a:extLst>
          </p:cNvPr>
          <p:cNvCxnSpPr/>
          <p:nvPr/>
        </p:nvCxnSpPr>
        <p:spPr>
          <a:xfrm>
            <a:off x="6730807" y="4959554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E73E93-AF82-4F54-A681-D332A274BEB5}"/>
              </a:ext>
            </a:extLst>
          </p:cNvPr>
          <p:cNvCxnSpPr>
            <a:cxnSpLocks/>
          </p:cNvCxnSpPr>
          <p:nvPr/>
        </p:nvCxnSpPr>
        <p:spPr>
          <a:xfrm flipH="1">
            <a:off x="3433136" y="-31024"/>
            <a:ext cx="7088" cy="259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5C129BA-1910-4DD7-A9D7-50C4B281247C}"/>
              </a:ext>
            </a:extLst>
          </p:cNvPr>
          <p:cNvCxnSpPr>
            <a:cxnSpLocks/>
          </p:cNvCxnSpPr>
          <p:nvPr/>
        </p:nvCxnSpPr>
        <p:spPr>
          <a:xfrm flipH="1">
            <a:off x="3433136" y="9672446"/>
            <a:ext cx="7088" cy="259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98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7A2AED71-E9EE-4789-B244-558CA05144B8}"/>
              </a:ext>
            </a:extLst>
          </p:cNvPr>
          <p:cNvSpPr txBox="1"/>
          <p:nvPr/>
        </p:nvSpPr>
        <p:spPr>
          <a:xfrm>
            <a:off x="8561" y="4952926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Name_3_line1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Name_3_line2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Company_3_line1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Company_3_line2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5C3FD1-6483-42A2-8AD6-8A9E38AD3771}"/>
              </a:ext>
            </a:extLst>
          </p:cNvPr>
          <p:cNvSpPr/>
          <p:nvPr/>
        </p:nvSpPr>
        <p:spPr>
          <a:xfrm>
            <a:off x="188333" y="9085317"/>
            <a:ext cx="3017590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Visitor_3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BB6A05C-5350-4682-BCF3-B483685C50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141968" y="5235589"/>
            <a:ext cx="1441938" cy="35169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B586E70-1D9F-4609-AD7B-9E89B7C8379B}"/>
              </a:ext>
            </a:extLst>
          </p:cNvPr>
          <p:cNvSpPr txBox="1"/>
          <p:nvPr/>
        </p:nvSpPr>
        <p:spPr>
          <a:xfrm>
            <a:off x="2322876" y="6217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FB19C0-0B66-4152-A507-B08307AD44B6}"/>
              </a:ext>
            </a:extLst>
          </p:cNvPr>
          <p:cNvSpPr txBox="1"/>
          <p:nvPr/>
        </p:nvSpPr>
        <p:spPr>
          <a:xfrm>
            <a:off x="149410" y="5630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61" name="Text Box 2">
            <a:extLst>
              <a:ext uri="{FF2B5EF4-FFF2-40B4-BE49-F238E27FC236}">
                <a16:creationId xmlns:a16="http://schemas.microsoft.com/office/drawing/2014/main" id="{3035FC1F-3FFD-4D80-AD3B-DAB09DEE5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333" y="5933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91341CE-550D-432C-A869-DAF172BCE24B}"/>
              </a:ext>
            </a:extLst>
          </p:cNvPr>
          <p:cNvSpPr txBox="1"/>
          <p:nvPr/>
        </p:nvSpPr>
        <p:spPr>
          <a:xfrm>
            <a:off x="3446122" y="4952926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Name_2_line1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Name_2_line2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Company_2_line1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Company_2_line2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858AA26-D722-4F5D-8C25-54C336399E87}"/>
              </a:ext>
            </a:extLst>
          </p:cNvPr>
          <p:cNvSpPr/>
          <p:nvPr/>
        </p:nvSpPr>
        <p:spPr>
          <a:xfrm>
            <a:off x="3586971" y="9085317"/>
            <a:ext cx="3060021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Visitor_2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2EA7D21F-741B-4F8F-8C98-19BF0C8621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3579529" y="5235589"/>
            <a:ext cx="1441938" cy="351694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A664E694-B5EF-46FC-A48B-A3F0C69E4582}"/>
              </a:ext>
            </a:extLst>
          </p:cNvPr>
          <p:cNvSpPr txBox="1"/>
          <p:nvPr/>
        </p:nvSpPr>
        <p:spPr>
          <a:xfrm>
            <a:off x="5760437" y="6217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1E4145-2E4F-4353-9F96-5850B5B3B96D}"/>
              </a:ext>
            </a:extLst>
          </p:cNvPr>
          <p:cNvSpPr txBox="1"/>
          <p:nvPr/>
        </p:nvSpPr>
        <p:spPr>
          <a:xfrm>
            <a:off x="3586971" y="5630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88" name="Text Box 2">
            <a:extLst>
              <a:ext uri="{FF2B5EF4-FFF2-40B4-BE49-F238E27FC236}">
                <a16:creationId xmlns:a16="http://schemas.microsoft.com/office/drawing/2014/main" id="{6B57A663-0F08-4655-9311-213190526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274" y="5933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9D1DFB-B656-4153-B890-126EFB4E8B13}"/>
              </a:ext>
            </a:extLst>
          </p:cNvPr>
          <p:cNvSpPr txBox="1"/>
          <p:nvPr/>
        </p:nvSpPr>
        <p:spPr>
          <a:xfrm>
            <a:off x="8561" y="-74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Name_1_line1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Name_1_line2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Company_1_line1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Company_1_line2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3BBBCFC-85EA-46F9-B5EE-2A55FD172AC6}"/>
              </a:ext>
            </a:extLst>
          </p:cNvPr>
          <p:cNvSpPr/>
          <p:nvPr/>
        </p:nvSpPr>
        <p:spPr>
          <a:xfrm>
            <a:off x="149410" y="4132317"/>
            <a:ext cx="3056513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Visitor_1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0AAF805E-3F71-4390-B8B4-918F4AF602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141968" y="282589"/>
            <a:ext cx="1441938" cy="351694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D982CCD8-FB5D-4279-A93E-1E1E76C23D79}"/>
              </a:ext>
            </a:extLst>
          </p:cNvPr>
          <p:cNvSpPr txBox="1"/>
          <p:nvPr/>
        </p:nvSpPr>
        <p:spPr>
          <a:xfrm>
            <a:off x="2322876" y="1264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D1C89F8-947A-48BC-9E49-BD1E9D15D07E}"/>
              </a:ext>
            </a:extLst>
          </p:cNvPr>
          <p:cNvSpPr txBox="1"/>
          <p:nvPr/>
        </p:nvSpPr>
        <p:spPr>
          <a:xfrm>
            <a:off x="149410" y="677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95" name="Text Box 2">
            <a:extLst>
              <a:ext uri="{FF2B5EF4-FFF2-40B4-BE49-F238E27FC236}">
                <a16:creationId xmlns:a16="http://schemas.microsoft.com/office/drawing/2014/main" id="{EEC9D61D-F75F-409E-A4FD-CFBF04B86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13" y="980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86F16B9-2322-4F4E-BC4E-D213141AE060}"/>
              </a:ext>
            </a:extLst>
          </p:cNvPr>
          <p:cNvSpPr txBox="1"/>
          <p:nvPr/>
        </p:nvSpPr>
        <p:spPr>
          <a:xfrm>
            <a:off x="3446122" y="-74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Name_0_line1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Name_0_line2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Company_0_line1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Company_0_line2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1DB6E0F-A525-42EF-BD89-C2F7441C730D}"/>
              </a:ext>
            </a:extLst>
          </p:cNvPr>
          <p:cNvSpPr/>
          <p:nvPr/>
        </p:nvSpPr>
        <p:spPr>
          <a:xfrm>
            <a:off x="3586971" y="4132317"/>
            <a:ext cx="3060021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Visitor_0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AC870D74-07D3-4DE5-B45E-358679B81A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3579529" y="282589"/>
            <a:ext cx="1441938" cy="35169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C28BD6D-ABED-410C-A168-A102FD3D16B8}"/>
              </a:ext>
            </a:extLst>
          </p:cNvPr>
          <p:cNvSpPr txBox="1"/>
          <p:nvPr/>
        </p:nvSpPr>
        <p:spPr>
          <a:xfrm>
            <a:off x="5760437" y="1264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0CE116A-F472-4135-AA98-55EE74359CF9}"/>
              </a:ext>
            </a:extLst>
          </p:cNvPr>
          <p:cNvSpPr txBox="1"/>
          <p:nvPr/>
        </p:nvSpPr>
        <p:spPr>
          <a:xfrm>
            <a:off x="3586971" y="677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102" name="Text Box 2">
            <a:extLst>
              <a:ext uri="{FF2B5EF4-FFF2-40B4-BE49-F238E27FC236}">
                <a16:creationId xmlns:a16="http://schemas.microsoft.com/office/drawing/2014/main" id="{ED2D8024-FB79-451B-83E2-B0A89FA9C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274" y="980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81D64-ACEB-43EF-8A5D-017E3EEBEC3D}"/>
              </a:ext>
            </a:extLst>
          </p:cNvPr>
          <p:cNvSpPr txBox="1"/>
          <p:nvPr/>
        </p:nvSpPr>
        <p:spPr>
          <a:xfrm>
            <a:off x="0" y="7426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141193-3351-4150-868B-52D36425BD65}"/>
              </a:ext>
            </a:extLst>
          </p:cNvPr>
          <p:cNvSpPr txBox="1"/>
          <p:nvPr/>
        </p:nvSpPr>
        <p:spPr>
          <a:xfrm>
            <a:off x="3439034" y="7426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E09710-F66F-4663-89FB-B8B7C85D1449}"/>
              </a:ext>
            </a:extLst>
          </p:cNvPr>
          <p:cNvSpPr txBox="1"/>
          <p:nvPr/>
        </p:nvSpPr>
        <p:spPr>
          <a:xfrm>
            <a:off x="0" y="50195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D84B03-CC81-4AD8-9502-52C6CB770EDF}"/>
              </a:ext>
            </a:extLst>
          </p:cNvPr>
          <p:cNvSpPr txBox="1"/>
          <p:nvPr/>
        </p:nvSpPr>
        <p:spPr>
          <a:xfrm>
            <a:off x="3439034" y="50195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pic>
        <p:nvPicPr>
          <p:cNvPr id="1026" name="Picture 5">
            <a:extLst>
              <a:ext uri="{FF2B5EF4-FFF2-40B4-BE49-F238E27FC236}">
                <a16:creationId xmlns:a16="http://schemas.microsoft.com/office/drawing/2014/main" id="{3855792E-5F15-47DB-801C-818C9A58E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2344591" y="345092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">
            <a:extLst>
              <a:ext uri="{FF2B5EF4-FFF2-40B4-BE49-F238E27FC236}">
                <a16:creationId xmlns:a16="http://schemas.microsoft.com/office/drawing/2014/main" id="{0DAA4CA3-A68D-45E1-80EC-7172DB9CC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5785660" y="345092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5">
            <a:extLst>
              <a:ext uri="{FF2B5EF4-FFF2-40B4-BE49-F238E27FC236}">
                <a16:creationId xmlns:a16="http://schemas.microsoft.com/office/drawing/2014/main" id="{4EA3E435-460F-43CC-85A3-DBF143E74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2344591" y="5281169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5">
            <a:extLst>
              <a:ext uri="{FF2B5EF4-FFF2-40B4-BE49-F238E27FC236}">
                <a16:creationId xmlns:a16="http://schemas.microsoft.com/office/drawing/2014/main" id="{12FF4EE7-1413-43B7-AB77-9FFBE62D1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5785660" y="5277940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60CDC2-790E-41F8-AF47-BF0D2C90C386}"/>
              </a:ext>
            </a:extLst>
          </p:cNvPr>
          <p:cNvCxnSpPr/>
          <p:nvPr/>
        </p:nvCxnSpPr>
        <p:spPr>
          <a:xfrm>
            <a:off x="0" y="4952926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558BF-E795-41FD-B99F-CD4129D1DF1D}"/>
              </a:ext>
            </a:extLst>
          </p:cNvPr>
          <p:cNvCxnSpPr/>
          <p:nvPr/>
        </p:nvCxnSpPr>
        <p:spPr>
          <a:xfrm>
            <a:off x="-25052" y="4952926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A36CFB-82AB-4CDD-A613-A7B134CA2B59}"/>
              </a:ext>
            </a:extLst>
          </p:cNvPr>
          <p:cNvCxnSpPr/>
          <p:nvPr/>
        </p:nvCxnSpPr>
        <p:spPr>
          <a:xfrm>
            <a:off x="6724179" y="4952926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85F5E3-11A2-465F-9CA3-0131939F0EDB}"/>
              </a:ext>
            </a:extLst>
          </p:cNvPr>
          <p:cNvCxnSpPr>
            <a:cxnSpLocks/>
          </p:cNvCxnSpPr>
          <p:nvPr/>
        </p:nvCxnSpPr>
        <p:spPr>
          <a:xfrm flipH="1">
            <a:off x="3426508" y="-37652"/>
            <a:ext cx="7088" cy="259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F96ED2-C2AF-4A42-96F2-3FF85FBBB8EF}"/>
              </a:ext>
            </a:extLst>
          </p:cNvPr>
          <p:cNvCxnSpPr>
            <a:cxnSpLocks/>
          </p:cNvCxnSpPr>
          <p:nvPr/>
        </p:nvCxnSpPr>
        <p:spPr>
          <a:xfrm flipH="1">
            <a:off x="3426508" y="9665818"/>
            <a:ext cx="7088" cy="259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09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7A2AED71-E9EE-4789-B244-558CA05144B8}"/>
              </a:ext>
            </a:extLst>
          </p:cNvPr>
          <p:cNvSpPr txBox="1"/>
          <p:nvPr/>
        </p:nvSpPr>
        <p:spPr>
          <a:xfrm>
            <a:off x="8561" y="4952926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Name_2_line1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Name_2_line2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Company_2_line1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Company_2_line2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5C3FD1-6483-42A2-8AD6-8A9E38AD3771}"/>
              </a:ext>
            </a:extLst>
          </p:cNvPr>
          <p:cNvSpPr/>
          <p:nvPr/>
        </p:nvSpPr>
        <p:spPr>
          <a:xfrm>
            <a:off x="188333" y="9085317"/>
            <a:ext cx="3017590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Visitor_2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BB6A05C-5350-4682-BCF3-B483685C50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141968" y="5235589"/>
            <a:ext cx="1441938" cy="35169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B586E70-1D9F-4609-AD7B-9E89B7C8379B}"/>
              </a:ext>
            </a:extLst>
          </p:cNvPr>
          <p:cNvSpPr txBox="1"/>
          <p:nvPr/>
        </p:nvSpPr>
        <p:spPr>
          <a:xfrm>
            <a:off x="2322876" y="6217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FB19C0-0B66-4152-A507-B08307AD44B6}"/>
              </a:ext>
            </a:extLst>
          </p:cNvPr>
          <p:cNvSpPr txBox="1"/>
          <p:nvPr/>
        </p:nvSpPr>
        <p:spPr>
          <a:xfrm>
            <a:off x="149410" y="5630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61" name="Text Box 2">
            <a:extLst>
              <a:ext uri="{FF2B5EF4-FFF2-40B4-BE49-F238E27FC236}">
                <a16:creationId xmlns:a16="http://schemas.microsoft.com/office/drawing/2014/main" id="{3035FC1F-3FFD-4D80-AD3B-DAB09DEE5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333" y="5933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91341CE-550D-432C-A869-DAF172BCE24B}"/>
              </a:ext>
            </a:extLst>
          </p:cNvPr>
          <p:cNvSpPr txBox="1"/>
          <p:nvPr/>
        </p:nvSpPr>
        <p:spPr>
          <a:xfrm>
            <a:off x="3446122" y="4952926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Name_3_line1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Name_3_line2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Company_3_line1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Company_3_line2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858AA26-D722-4F5D-8C25-54C336399E87}"/>
              </a:ext>
            </a:extLst>
          </p:cNvPr>
          <p:cNvSpPr/>
          <p:nvPr/>
        </p:nvSpPr>
        <p:spPr>
          <a:xfrm>
            <a:off x="3586971" y="9085317"/>
            <a:ext cx="3060021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Visitor_3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2EA7D21F-741B-4F8F-8C98-19BF0C8621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3579529" y="5235589"/>
            <a:ext cx="1441938" cy="351694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A664E694-B5EF-46FC-A48B-A3F0C69E4582}"/>
              </a:ext>
            </a:extLst>
          </p:cNvPr>
          <p:cNvSpPr txBox="1"/>
          <p:nvPr/>
        </p:nvSpPr>
        <p:spPr>
          <a:xfrm>
            <a:off x="5760437" y="6217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1E4145-2E4F-4353-9F96-5850B5B3B96D}"/>
              </a:ext>
            </a:extLst>
          </p:cNvPr>
          <p:cNvSpPr txBox="1"/>
          <p:nvPr/>
        </p:nvSpPr>
        <p:spPr>
          <a:xfrm>
            <a:off x="3586971" y="5630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88" name="Text Box 2">
            <a:extLst>
              <a:ext uri="{FF2B5EF4-FFF2-40B4-BE49-F238E27FC236}">
                <a16:creationId xmlns:a16="http://schemas.microsoft.com/office/drawing/2014/main" id="{6B57A663-0F08-4655-9311-213190526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274" y="5933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9D1DFB-B656-4153-B890-126EFB4E8B13}"/>
              </a:ext>
            </a:extLst>
          </p:cNvPr>
          <p:cNvSpPr txBox="1"/>
          <p:nvPr/>
        </p:nvSpPr>
        <p:spPr>
          <a:xfrm>
            <a:off x="8561" y="-74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Name_0_line1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Name_0_line2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Company_0_line1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Company_0_line2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3BBBCFC-85EA-46F9-B5EE-2A55FD172AC6}"/>
              </a:ext>
            </a:extLst>
          </p:cNvPr>
          <p:cNvSpPr/>
          <p:nvPr/>
        </p:nvSpPr>
        <p:spPr>
          <a:xfrm>
            <a:off x="149410" y="4132317"/>
            <a:ext cx="3056513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Visitor_0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0AAF805E-3F71-4390-B8B4-918F4AF602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141968" y="282589"/>
            <a:ext cx="1441938" cy="351694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D982CCD8-FB5D-4279-A93E-1E1E76C23D79}"/>
              </a:ext>
            </a:extLst>
          </p:cNvPr>
          <p:cNvSpPr txBox="1"/>
          <p:nvPr/>
        </p:nvSpPr>
        <p:spPr>
          <a:xfrm>
            <a:off x="2322876" y="1264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D1C89F8-947A-48BC-9E49-BD1E9D15D07E}"/>
              </a:ext>
            </a:extLst>
          </p:cNvPr>
          <p:cNvSpPr txBox="1"/>
          <p:nvPr/>
        </p:nvSpPr>
        <p:spPr>
          <a:xfrm>
            <a:off x="149410" y="677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95" name="Text Box 2">
            <a:extLst>
              <a:ext uri="{FF2B5EF4-FFF2-40B4-BE49-F238E27FC236}">
                <a16:creationId xmlns:a16="http://schemas.microsoft.com/office/drawing/2014/main" id="{EEC9D61D-F75F-409E-A4FD-CFBF04B86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13" y="980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86F16B9-2322-4F4E-BC4E-D213141AE060}"/>
              </a:ext>
            </a:extLst>
          </p:cNvPr>
          <p:cNvSpPr txBox="1"/>
          <p:nvPr/>
        </p:nvSpPr>
        <p:spPr>
          <a:xfrm>
            <a:off x="3446122" y="-74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Name_1_line1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Name_1_line2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Company_1_line1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Company_1_line2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1DB6E0F-A525-42EF-BD89-C2F7441C730D}"/>
              </a:ext>
            </a:extLst>
          </p:cNvPr>
          <p:cNvSpPr/>
          <p:nvPr/>
        </p:nvSpPr>
        <p:spPr>
          <a:xfrm>
            <a:off x="3586971" y="4132317"/>
            <a:ext cx="3060021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Visitor_1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AC870D74-07D3-4DE5-B45E-358679B81A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3579529" y="282589"/>
            <a:ext cx="1441938" cy="35169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C28BD6D-ABED-410C-A168-A102FD3D16B8}"/>
              </a:ext>
            </a:extLst>
          </p:cNvPr>
          <p:cNvSpPr txBox="1"/>
          <p:nvPr/>
        </p:nvSpPr>
        <p:spPr>
          <a:xfrm>
            <a:off x="5760437" y="1264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0CE116A-F472-4135-AA98-55EE74359CF9}"/>
              </a:ext>
            </a:extLst>
          </p:cNvPr>
          <p:cNvSpPr txBox="1"/>
          <p:nvPr/>
        </p:nvSpPr>
        <p:spPr>
          <a:xfrm>
            <a:off x="3586971" y="677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102" name="Text Box 2">
            <a:extLst>
              <a:ext uri="{FF2B5EF4-FFF2-40B4-BE49-F238E27FC236}">
                <a16:creationId xmlns:a16="http://schemas.microsoft.com/office/drawing/2014/main" id="{ED2D8024-FB79-451B-83E2-B0A89FA9C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274" y="980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81D64-ACEB-43EF-8A5D-017E3EEBEC3D}"/>
              </a:ext>
            </a:extLst>
          </p:cNvPr>
          <p:cNvSpPr txBox="1"/>
          <p:nvPr/>
        </p:nvSpPr>
        <p:spPr>
          <a:xfrm>
            <a:off x="0" y="7426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141193-3351-4150-868B-52D36425BD65}"/>
              </a:ext>
            </a:extLst>
          </p:cNvPr>
          <p:cNvSpPr txBox="1"/>
          <p:nvPr/>
        </p:nvSpPr>
        <p:spPr>
          <a:xfrm>
            <a:off x="3439034" y="7426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E09710-F66F-4663-89FB-B8B7C85D1449}"/>
              </a:ext>
            </a:extLst>
          </p:cNvPr>
          <p:cNvSpPr txBox="1"/>
          <p:nvPr/>
        </p:nvSpPr>
        <p:spPr>
          <a:xfrm>
            <a:off x="0" y="50195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D84B03-CC81-4AD8-9502-52C6CB770EDF}"/>
              </a:ext>
            </a:extLst>
          </p:cNvPr>
          <p:cNvSpPr txBox="1"/>
          <p:nvPr/>
        </p:nvSpPr>
        <p:spPr>
          <a:xfrm>
            <a:off x="3439034" y="50195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pic>
        <p:nvPicPr>
          <p:cNvPr id="1026" name="Picture 5">
            <a:extLst>
              <a:ext uri="{FF2B5EF4-FFF2-40B4-BE49-F238E27FC236}">
                <a16:creationId xmlns:a16="http://schemas.microsoft.com/office/drawing/2014/main" id="{3855792E-5F15-47DB-801C-818C9A58E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2344591" y="345092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">
            <a:extLst>
              <a:ext uri="{FF2B5EF4-FFF2-40B4-BE49-F238E27FC236}">
                <a16:creationId xmlns:a16="http://schemas.microsoft.com/office/drawing/2014/main" id="{0DAA4CA3-A68D-45E1-80EC-7172DB9CC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5785660" y="345092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5">
            <a:extLst>
              <a:ext uri="{FF2B5EF4-FFF2-40B4-BE49-F238E27FC236}">
                <a16:creationId xmlns:a16="http://schemas.microsoft.com/office/drawing/2014/main" id="{4EA3E435-460F-43CC-85A3-DBF143E74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2344591" y="5281169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5">
            <a:extLst>
              <a:ext uri="{FF2B5EF4-FFF2-40B4-BE49-F238E27FC236}">
                <a16:creationId xmlns:a16="http://schemas.microsoft.com/office/drawing/2014/main" id="{12FF4EE7-1413-43B7-AB77-9FFBE62D1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5785660" y="5277940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60CDC2-790E-41F8-AF47-BF0D2C90C386}"/>
              </a:ext>
            </a:extLst>
          </p:cNvPr>
          <p:cNvCxnSpPr/>
          <p:nvPr/>
        </p:nvCxnSpPr>
        <p:spPr>
          <a:xfrm>
            <a:off x="-25052" y="4952926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FA37782-D23B-4FF5-AC81-661C19C2AB41}"/>
              </a:ext>
            </a:extLst>
          </p:cNvPr>
          <p:cNvCxnSpPr/>
          <p:nvPr/>
        </p:nvCxnSpPr>
        <p:spPr>
          <a:xfrm>
            <a:off x="6724179" y="4952926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A412C-D872-4A4D-8C0F-EAB72BDCD38D}"/>
              </a:ext>
            </a:extLst>
          </p:cNvPr>
          <p:cNvCxnSpPr>
            <a:cxnSpLocks/>
          </p:cNvCxnSpPr>
          <p:nvPr/>
        </p:nvCxnSpPr>
        <p:spPr>
          <a:xfrm flipH="1">
            <a:off x="3426508" y="-37652"/>
            <a:ext cx="7088" cy="259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B4B39D-B5E0-43F0-ACBE-1032AEB588F1}"/>
              </a:ext>
            </a:extLst>
          </p:cNvPr>
          <p:cNvCxnSpPr>
            <a:cxnSpLocks/>
          </p:cNvCxnSpPr>
          <p:nvPr/>
        </p:nvCxnSpPr>
        <p:spPr>
          <a:xfrm flipH="1">
            <a:off x="3426508" y="9665818"/>
            <a:ext cx="7088" cy="259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BF503D-F33F-48A7-B62A-140663A12C6B}"/>
              </a:ext>
            </a:extLst>
          </p:cNvPr>
          <p:cNvCxnSpPr/>
          <p:nvPr/>
        </p:nvCxnSpPr>
        <p:spPr>
          <a:xfrm>
            <a:off x="-18424" y="4959554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5A3F218-0974-4CE4-A355-8A63F0828CFE}"/>
              </a:ext>
            </a:extLst>
          </p:cNvPr>
          <p:cNvCxnSpPr/>
          <p:nvPr/>
        </p:nvCxnSpPr>
        <p:spPr>
          <a:xfrm>
            <a:off x="6730807" y="4959554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E73E93-AF82-4F54-A681-D332A274BEB5}"/>
              </a:ext>
            </a:extLst>
          </p:cNvPr>
          <p:cNvCxnSpPr>
            <a:cxnSpLocks/>
          </p:cNvCxnSpPr>
          <p:nvPr/>
        </p:nvCxnSpPr>
        <p:spPr>
          <a:xfrm flipH="1">
            <a:off x="3433136" y="-31024"/>
            <a:ext cx="7088" cy="259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5C129BA-1910-4DD7-A9D7-50C4B281247C}"/>
              </a:ext>
            </a:extLst>
          </p:cNvPr>
          <p:cNvCxnSpPr>
            <a:cxnSpLocks/>
          </p:cNvCxnSpPr>
          <p:nvPr/>
        </p:nvCxnSpPr>
        <p:spPr>
          <a:xfrm flipH="1">
            <a:off x="3433136" y="9672446"/>
            <a:ext cx="7088" cy="259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35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7A2AED71-E9EE-4789-B244-558CA05144B8}"/>
              </a:ext>
            </a:extLst>
          </p:cNvPr>
          <p:cNvSpPr txBox="1"/>
          <p:nvPr/>
        </p:nvSpPr>
        <p:spPr>
          <a:xfrm>
            <a:off x="8561" y="4952926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Name_3_line1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Name_3_line2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Company_3_line1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Company_3_line2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5C3FD1-6483-42A2-8AD6-8A9E38AD3771}"/>
              </a:ext>
            </a:extLst>
          </p:cNvPr>
          <p:cNvSpPr/>
          <p:nvPr/>
        </p:nvSpPr>
        <p:spPr>
          <a:xfrm>
            <a:off x="188333" y="9085317"/>
            <a:ext cx="3017590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Visitor_3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BB6A05C-5350-4682-BCF3-B483685C50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141968" y="5235589"/>
            <a:ext cx="1441938" cy="35169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B586E70-1D9F-4609-AD7B-9E89B7C8379B}"/>
              </a:ext>
            </a:extLst>
          </p:cNvPr>
          <p:cNvSpPr txBox="1"/>
          <p:nvPr/>
        </p:nvSpPr>
        <p:spPr>
          <a:xfrm>
            <a:off x="2322876" y="6217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FB19C0-0B66-4152-A507-B08307AD44B6}"/>
              </a:ext>
            </a:extLst>
          </p:cNvPr>
          <p:cNvSpPr txBox="1"/>
          <p:nvPr/>
        </p:nvSpPr>
        <p:spPr>
          <a:xfrm>
            <a:off x="149410" y="5630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61" name="Text Box 2">
            <a:extLst>
              <a:ext uri="{FF2B5EF4-FFF2-40B4-BE49-F238E27FC236}">
                <a16:creationId xmlns:a16="http://schemas.microsoft.com/office/drawing/2014/main" id="{3035FC1F-3FFD-4D80-AD3B-DAB09DEE5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333" y="5933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91341CE-550D-432C-A869-DAF172BCE24B}"/>
              </a:ext>
            </a:extLst>
          </p:cNvPr>
          <p:cNvSpPr txBox="1"/>
          <p:nvPr/>
        </p:nvSpPr>
        <p:spPr>
          <a:xfrm>
            <a:off x="3446122" y="4952926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Name_2_line1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Name_2_line2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Company_2_line1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Company_2_line2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858AA26-D722-4F5D-8C25-54C336399E87}"/>
              </a:ext>
            </a:extLst>
          </p:cNvPr>
          <p:cNvSpPr/>
          <p:nvPr/>
        </p:nvSpPr>
        <p:spPr>
          <a:xfrm>
            <a:off x="3586971" y="9085317"/>
            <a:ext cx="3060021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Visitor_2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2EA7D21F-741B-4F8F-8C98-19BF0C8621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3579529" y="5235589"/>
            <a:ext cx="1441938" cy="351694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A664E694-B5EF-46FC-A48B-A3F0C69E4582}"/>
              </a:ext>
            </a:extLst>
          </p:cNvPr>
          <p:cNvSpPr txBox="1"/>
          <p:nvPr/>
        </p:nvSpPr>
        <p:spPr>
          <a:xfrm>
            <a:off x="5760437" y="6217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1E4145-2E4F-4353-9F96-5850B5B3B96D}"/>
              </a:ext>
            </a:extLst>
          </p:cNvPr>
          <p:cNvSpPr txBox="1"/>
          <p:nvPr/>
        </p:nvSpPr>
        <p:spPr>
          <a:xfrm>
            <a:off x="3586971" y="5630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88" name="Text Box 2">
            <a:extLst>
              <a:ext uri="{FF2B5EF4-FFF2-40B4-BE49-F238E27FC236}">
                <a16:creationId xmlns:a16="http://schemas.microsoft.com/office/drawing/2014/main" id="{6B57A663-0F08-4655-9311-213190526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274" y="5933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9D1DFB-B656-4153-B890-126EFB4E8B13}"/>
              </a:ext>
            </a:extLst>
          </p:cNvPr>
          <p:cNvSpPr txBox="1"/>
          <p:nvPr/>
        </p:nvSpPr>
        <p:spPr>
          <a:xfrm>
            <a:off x="8561" y="-74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Name_1_line1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Name_1_line2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Company_1_line1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Company_1_line2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3BBBCFC-85EA-46F9-B5EE-2A55FD172AC6}"/>
              </a:ext>
            </a:extLst>
          </p:cNvPr>
          <p:cNvSpPr/>
          <p:nvPr/>
        </p:nvSpPr>
        <p:spPr>
          <a:xfrm>
            <a:off x="149410" y="4132317"/>
            <a:ext cx="3056513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Visitor_1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0AAF805E-3F71-4390-B8B4-918F4AF602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141968" y="282589"/>
            <a:ext cx="1441938" cy="351694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D982CCD8-FB5D-4279-A93E-1E1E76C23D79}"/>
              </a:ext>
            </a:extLst>
          </p:cNvPr>
          <p:cNvSpPr txBox="1"/>
          <p:nvPr/>
        </p:nvSpPr>
        <p:spPr>
          <a:xfrm>
            <a:off x="2322876" y="1264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D1C89F8-947A-48BC-9E49-BD1E9D15D07E}"/>
              </a:ext>
            </a:extLst>
          </p:cNvPr>
          <p:cNvSpPr txBox="1"/>
          <p:nvPr/>
        </p:nvSpPr>
        <p:spPr>
          <a:xfrm>
            <a:off x="149410" y="677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95" name="Text Box 2">
            <a:extLst>
              <a:ext uri="{FF2B5EF4-FFF2-40B4-BE49-F238E27FC236}">
                <a16:creationId xmlns:a16="http://schemas.microsoft.com/office/drawing/2014/main" id="{EEC9D61D-F75F-409E-A4FD-CFBF04B86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13" y="980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86F16B9-2322-4F4E-BC4E-D213141AE060}"/>
              </a:ext>
            </a:extLst>
          </p:cNvPr>
          <p:cNvSpPr txBox="1"/>
          <p:nvPr/>
        </p:nvSpPr>
        <p:spPr>
          <a:xfrm>
            <a:off x="3446122" y="-74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Name_0_line1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Name_0_line2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Company_0_line1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Company_0_line2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1DB6E0F-A525-42EF-BD89-C2F7441C730D}"/>
              </a:ext>
            </a:extLst>
          </p:cNvPr>
          <p:cNvSpPr/>
          <p:nvPr/>
        </p:nvSpPr>
        <p:spPr>
          <a:xfrm>
            <a:off x="3586971" y="4132317"/>
            <a:ext cx="3060021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Visitor_0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AC870D74-07D3-4DE5-B45E-358679B81A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3579529" y="282589"/>
            <a:ext cx="1441938" cy="35169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C28BD6D-ABED-410C-A168-A102FD3D16B8}"/>
              </a:ext>
            </a:extLst>
          </p:cNvPr>
          <p:cNvSpPr txBox="1"/>
          <p:nvPr/>
        </p:nvSpPr>
        <p:spPr>
          <a:xfrm>
            <a:off x="5760437" y="1264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0CE116A-F472-4135-AA98-55EE74359CF9}"/>
              </a:ext>
            </a:extLst>
          </p:cNvPr>
          <p:cNvSpPr txBox="1"/>
          <p:nvPr/>
        </p:nvSpPr>
        <p:spPr>
          <a:xfrm>
            <a:off x="3586971" y="677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102" name="Text Box 2">
            <a:extLst>
              <a:ext uri="{FF2B5EF4-FFF2-40B4-BE49-F238E27FC236}">
                <a16:creationId xmlns:a16="http://schemas.microsoft.com/office/drawing/2014/main" id="{ED2D8024-FB79-451B-83E2-B0A89FA9C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274" y="980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81D64-ACEB-43EF-8A5D-017E3EEBEC3D}"/>
              </a:ext>
            </a:extLst>
          </p:cNvPr>
          <p:cNvSpPr txBox="1"/>
          <p:nvPr/>
        </p:nvSpPr>
        <p:spPr>
          <a:xfrm>
            <a:off x="0" y="7426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141193-3351-4150-868B-52D36425BD65}"/>
              </a:ext>
            </a:extLst>
          </p:cNvPr>
          <p:cNvSpPr txBox="1"/>
          <p:nvPr/>
        </p:nvSpPr>
        <p:spPr>
          <a:xfrm>
            <a:off x="3439034" y="7426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E09710-F66F-4663-89FB-B8B7C85D1449}"/>
              </a:ext>
            </a:extLst>
          </p:cNvPr>
          <p:cNvSpPr txBox="1"/>
          <p:nvPr/>
        </p:nvSpPr>
        <p:spPr>
          <a:xfrm>
            <a:off x="0" y="50195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D84B03-CC81-4AD8-9502-52C6CB770EDF}"/>
              </a:ext>
            </a:extLst>
          </p:cNvPr>
          <p:cNvSpPr txBox="1"/>
          <p:nvPr/>
        </p:nvSpPr>
        <p:spPr>
          <a:xfrm>
            <a:off x="3439034" y="50195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pic>
        <p:nvPicPr>
          <p:cNvPr id="1026" name="Picture 5">
            <a:extLst>
              <a:ext uri="{FF2B5EF4-FFF2-40B4-BE49-F238E27FC236}">
                <a16:creationId xmlns:a16="http://schemas.microsoft.com/office/drawing/2014/main" id="{3855792E-5F15-47DB-801C-818C9A58E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2344591" y="345092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">
            <a:extLst>
              <a:ext uri="{FF2B5EF4-FFF2-40B4-BE49-F238E27FC236}">
                <a16:creationId xmlns:a16="http://schemas.microsoft.com/office/drawing/2014/main" id="{0DAA4CA3-A68D-45E1-80EC-7172DB9CC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5785660" y="345092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5">
            <a:extLst>
              <a:ext uri="{FF2B5EF4-FFF2-40B4-BE49-F238E27FC236}">
                <a16:creationId xmlns:a16="http://schemas.microsoft.com/office/drawing/2014/main" id="{4EA3E435-460F-43CC-85A3-DBF143E74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2344591" y="5281169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5">
            <a:extLst>
              <a:ext uri="{FF2B5EF4-FFF2-40B4-BE49-F238E27FC236}">
                <a16:creationId xmlns:a16="http://schemas.microsoft.com/office/drawing/2014/main" id="{12FF4EE7-1413-43B7-AB77-9FFBE62D1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5785660" y="5277940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60CDC2-790E-41F8-AF47-BF0D2C90C386}"/>
              </a:ext>
            </a:extLst>
          </p:cNvPr>
          <p:cNvCxnSpPr/>
          <p:nvPr/>
        </p:nvCxnSpPr>
        <p:spPr>
          <a:xfrm>
            <a:off x="0" y="4952926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558BF-E795-41FD-B99F-CD4129D1DF1D}"/>
              </a:ext>
            </a:extLst>
          </p:cNvPr>
          <p:cNvCxnSpPr/>
          <p:nvPr/>
        </p:nvCxnSpPr>
        <p:spPr>
          <a:xfrm>
            <a:off x="-25052" y="4952926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A36CFB-82AB-4CDD-A613-A7B134CA2B59}"/>
              </a:ext>
            </a:extLst>
          </p:cNvPr>
          <p:cNvCxnSpPr/>
          <p:nvPr/>
        </p:nvCxnSpPr>
        <p:spPr>
          <a:xfrm>
            <a:off x="6724179" y="4952926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85F5E3-11A2-465F-9CA3-0131939F0EDB}"/>
              </a:ext>
            </a:extLst>
          </p:cNvPr>
          <p:cNvCxnSpPr>
            <a:cxnSpLocks/>
          </p:cNvCxnSpPr>
          <p:nvPr/>
        </p:nvCxnSpPr>
        <p:spPr>
          <a:xfrm flipH="1">
            <a:off x="3426508" y="-37652"/>
            <a:ext cx="7088" cy="259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F96ED2-C2AF-4A42-96F2-3FF85FBBB8EF}"/>
              </a:ext>
            </a:extLst>
          </p:cNvPr>
          <p:cNvCxnSpPr>
            <a:cxnSpLocks/>
          </p:cNvCxnSpPr>
          <p:nvPr/>
        </p:nvCxnSpPr>
        <p:spPr>
          <a:xfrm flipH="1">
            <a:off x="3426508" y="9665818"/>
            <a:ext cx="7088" cy="259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97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7A2AED71-E9EE-4789-B244-558CA05144B8}"/>
              </a:ext>
            </a:extLst>
          </p:cNvPr>
          <p:cNvSpPr txBox="1"/>
          <p:nvPr/>
        </p:nvSpPr>
        <p:spPr>
          <a:xfrm>
            <a:off x="8561" y="4952926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Name_2_line1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Name_2_line2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Company_2_line1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Company_2_line2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5C3FD1-6483-42A2-8AD6-8A9E38AD3771}"/>
              </a:ext>
            </a:extLst>
          </p:cNvPr>
          <p:cNvSpPr/>
          <p:nvPr/>
        </p:nvSpPr>
        <p:spPr>
          <a:xfrm>
            <a:off x="188333" y="9085317"/>
            <a:ext cx="3017590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Visitor_2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BB6A05C-5350-4682-BCF3-B483685C50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141968" y="5235589"/>
            <a:ext cx="1441938" cy="35169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B586E70-1D9F-4609-AD7B-9E89B7C8379B}"/>
              </a:ext>
            </a:extLst>
          </p:cNvPr>
          <p:cNvSpPr txBox="1"/>
          <p:nvPr/>
        </p:nvSpPr>
        <p:spPr>
          <a:xfrm>
            <a:off x="2322876" y="6217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FB19C0-0B66-4152-A507-B08307AD44B6}"/>
              </a:ext>
            </a:extLst>
          </p:cNvPr>
          <p:cNvSpPr txBox="1"/>
          <p:nvPr/>
        </p:nvSpPr>
        <p:spPr>
          <a:xfrm>
            <a:off x="149410" y="5630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61" name="Text Box 2">
            <a:extLst>
              <a:ext uri="{FF2B5EF4-FFF2-40B4-BE49-F238E27FC236}">
                <a16:creationId xmlns:a16="http://schemas.microsoft.com/office/drawing/2014/main" id="{3035FC1F-3FFD-4D80-AD3B-DAB09DEE5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333" y="5933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91341CE-550D-432C-A869-DAF172BCE24B}"/>
              </a:ext>
            </a:extLst>
          </p:cNvPr>
          <p:cNvSpPr txBox="1"/>
          <p:nvPr/>
        </p:nvSpPr>
        <p:spPr>
          <a:xfrm>
            <a:off x="3446122" y="4952926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Name_3_line1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Name_3_line2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Company_3_line1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Company_3_line2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858AA26-D722-4F5D-8C25-54C336399E87}"/>
              </a:ext>
            </a:extLst>
          </p:cNvPr>
          <p:cNvSpPr/>
          <p:nvPr/>
        </p:nvSpPr>
        <p:spPr>
          <a:xfrm>
            <a:off x="3586971" y="9085317"/>
            <a:ext cx="3060021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Visitor_3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2EA7D21F-741B-4F8F-8C98-19BF0C8621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3579529" y="5235589"/>
            <a:ext cx="1441938" cy="351694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A664E694-B5EF-46FC-A48B-A3F0C69E4582}"/>
              </a:ext>
            </a:extLst>
          </p:cNvPr>
          <p:cNvSpPr txBox="1"/>
          <p:nvPr/>
        </p:nvSpPr>
        <p:spPr>
          <a:xfrm>
            <a:off x="5760437" y="6217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1E4145-2E4F-4353-9F96-5850B5B3B96D}"/>
              </a:ext>
            </a:extLst>
          </p:cNvPr>
          <p:cNvSpPr txBox="1"/>
          <p:nvPr/>
        </p:nvSpPr>
        <p:spPr>
          <a:xfrm>
            <a:off x="3586971" y="5630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88" name="Text Box 2">
            <a:extLst>
              <a:ext uri="{FF2B5EF4-FFF2-40B4-BE49-F238E27FC236}">
                <a16:creationId xmlns:a16="http://schemas.microsoft.com/office/drawing/2014/main" id="{6B57A663-0F08-4655-9311-213190526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274" y="5933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9D1DFB-B656-4153-B890-126EFB4E8B13}"/>
              </a:ext>
            </a:extLst>
          </p:cNvPr>
          <p:cNvSpPr txBox="1"/>
          <p:nvPr/>
        </p:nvSpPr>
        <p:spPr>
          <a:xfrm>
            <a:off x="8561" y="-74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Name_0_line1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Name_0_line2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Company_0_line1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Company_0_line2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3BBBCFC-85EA-46F9-B5EE-2A55FD172AC6}"/>
              </a:ext>
            </a:extLst>
          </p:cNvPr>
          <p:cNvSpPr/>
          <p:nvPr/>
        </p:nvSpPr>
        <p:spPr>
          <a:xfrm>
            <a:off x="149410" y="4132317"/>
            <a:ext cx="3056513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Visitor_0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0AAF805E-3F71-4390-B8B4-918F4AF602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141968" y="282589"/>
            <a:ext cx="1441938" cy="351694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D982CCD8-FB5D-4279-A93E-1E1E76C23D79}"/>
              </a:ext>
            </a:extLst>
          </p:cNvPr>
          <p:cNvSpPr txBox="1"/>
          <p:nvPr/>
        </p:nvSpPr>
        <p:spPr>
          <a:xfrm>
            <a:off x="2322876" y="1264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D1C89F8-947A-48BC-9E49-BD1E9D15D07E}"/>
              </a:ext>
            </a:extLst>
          </p:cNvPr>
          <p:cNvSpPr txBox="1"/>
          <p:nvPr/>
        </p:nvSpPr>
        <p:spPr>
          <a:xfrm>
            <a:off x="149410" y="677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95" name="Text Box 2">
            <a:extLst>
              <a:ext uri="{FF2B5EF4-FFF2-40B4-BE49-F238E27FC236}">
                <a16:creationId xmlns:a16="http://schemas.microsoft.com/office/drawing/2014/main" id="{EEC9D61D-F75F-409E-A4FD-CFBF04B86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13" y="980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86F16B9-2322-4F4E-BC4E-D213141AE060}"/>
              </a:ext>
            </a:extLst>
          </p:cNvPr>
          <p:cNvSpPr txBox="1"/>
          <p:nvPr/>
        </p:nvSpPr>
        <p:spPr>
          <a:xfrm>
            <a:off x="3446122" y="-74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Name_1_line1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Name_1_line2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Company_1_line1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Company_1_line2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1DB6E0F-A525-42EF-BD89-C2F7441C730D}"/>
              </a:ext>
            </a:extLst>
          </p:cNvPr>
          <p:cNvSpPr/>
          <p:nvPr/>
        </p:nvSpPr>
        <p:spPr>
          <a:xfrm>
            <a:off x="3586971" y="4132317"/>
            <a:ext cx="3060021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Visitor_1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AC870D74-07D3-4DE5-B45E-358679B81A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3579529" y="282589"/>
            <a:ext cx="1441938" cy="35169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C28BD6D-ABED-410C-A168-A102FD3D16B8}"/>
              </a:ext>
            </a:extLst>
          </p:cNvPr>
          <p:cNvSpPr txBox="1"/>
          <p:nvPr/>
        </p:nvSpPr>
        <p:spPr>
          <a:xfrm>
            <a:off x="5760437" y="1264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0CE116A-F472-4135-AA98-55EE74359CF9}"/>
              </a:ext>
            </a:extLst>
          </p:cNvPr>
          <p:cNvSpPr txBox="1"/>
          <p:nvPr/>
        </p:nvSpPr>
        <p:spPr>
          <a:xfrm>
            <a:off x="3586971" y="677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102" name="Text Box 2">
            <a:extLst>
              <a:ext uri="{FF2B5EF4-FFF2-40B4-BE49-F238E27FC236}">
                <a16:creationId xmlns:a16="http://schemas.microsoft.com/office/drawing/2014/main" id="{ED2D8024-FB79-451B-83E2-B0A89FA9C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274" y="980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81D64-ACEB-43EF-8A5D-017E3EEBEC3D}"/>
              </a:ext>
            </a:extLst>
          </p:cNvPr>
          <p:cNvSpPr txBox="1"/>
          <p:nvPr/>
        </p:nvSpPr>
        <p:spPr>
          <a:xfrm>
            <a:off x="0" y="7426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141193-3351-4150-868B-52D36425BD65}"/>
              </a:ext>
            </a:extLst>
          </p:cNvPr>
          <p:cNvSpPr txBox="1"/>
          <p:nvPr/>
        </p:nvSpPr>
        <p:spPr>
          <a:xfrm>
            <a:off x="3439034" y="7426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E09710-F66F-4663-89FB-B8B7C85D1449}"/>
              </a:ext>
            </a:extLst>
          </p:cNvPr>
          <p:cNvSpPr txBox="1"/>
          <p:nvPr/>
        </p:nvSpPr>
        <p:spPr>
          <a:xfrm>
            <a:off x="0" y="50195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D84B03-CC81-4AD8-9502-52C6CB770EDF}"/>
              </a:ext>
            </a:extLst>
          </p:cNvPr>
          <p:cNvSpPr txBox="1"/>
          <p:nvPr/>
        </p:nvSpPr>
        <p:spPr>
          <a:xfrm>
            <a:off x="3439034" y="50195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pic>
        <p:nvPicPr>
          <p:cNvPr id="1026" name="Picture 5">
            <a:extLst>
              <a:ext uri="{FF2B5EF4-FFF2-40B4-BE49-F238E27FC236}">
                <a16:creationId xmlns:a16="http://schemas.microsoft.com/office/drawing/2014/main" id="{3855792E-5F15-47DB-801C-818C9A58E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2344591" y="345092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">
            <a:extLst>
              <a:ext uri="{FF2B5EF4-FFF2-40B4-BE49-F238E27FC236}">
                <a16:creationId xmlns:a16="http://schemas.microsoft.com/office/drawing/2014/main" id="{0DAA4CA3-A68D-45E1-80EC-7172DB9CC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5785660" y="345092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5">
            <a:extLst>
              <a:ext uri="{FF2B5EF4-FFF2-40B4-BE49-F238E27FC236}">
                <a16:creationId xmlns:a16="http://schemas.microsoft.com/office/drawing/2014/main" id="{4EA3E435-460F-43CC-85A3-DBF143E74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2344591" y="5281169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5">
            <a:extLst>
              <a:ext uri="{FF2B5EF4-FFF2-40B4-BE49-F238E27FC236}">
                <a16:creationId xmlns:a16="http://schemas.microsoft.com/office/drawing/2014/main" id="{12FF4EE7-1413-43B7-AB77-9FFBE62D1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5785660" y="5277940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60CDC2-790E-41F8-AF47-BF0D2C90C386}"/>
              </a:ext>
            </a:extLst>
          </p:cNvPr>
          <p:cNvCxnSpPr/>
          <p:nvPr/>
        </p:nvCxnSpPr>
        <p:spPr>
          <a:xfrm>
            <a:off x="-25052" y="4952926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FA37782-D23B-4FF5-AC81-661C19C2AB41}"/>
              </a:ext>
            </a:extLst>
          </p:cNvPr>
          <p:cNvCxnSpPr/>
          <p:nvPr/>
        </p:nvCxnSpPr>
        <p:spPr>
          <a:xfrm>
            <a:off x="6724179" y="4952926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A412C-D872-4A4D-8C0F-EAB72BDCD38D}"/>
              </a:ext>
            </a:extLst>
          </p:cNvPr>
          <p:cNvCxnSpPr>
            <a:cxnSpLocks/>
          </p:cNvCxnSpPr>
          <p:nvPr/>
        </p:nvCxnSpPr>
        <p:spPr>
          <a:xfrm flipH="1">
            <a:off x="3426508" y="-37652"/>
            <a:ext cx="7088" cy="259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B4B39D-B5E0-43F0-ACBE-1032AEB588F1}"/>
              </a:ext>
            </a:extLst>
          </p:cNvPr>
          <p:cNvCxnSpPr>
            <a:cxnSpLocks/>
          </p:cNvCxnSpPr>
          <p:nvPr/>
        </p:nvCxnSpPr>
        <p:spPr>
          <a:xfrm flipH="1">
            <a:off x="3426508" y="9665818"/>
            <a:ext cx="7088" cy="259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BF503D-F33F-48A7-B62A-140663A12C6B}"/>
              </a:ext>
            </a:extLst>
          </p:cNvPr>
          <p:cNvCxnSpPr/>
          <p:nvPr/>
        </p:nvCxnSpPr>
        <p:spPr>
          <a:xfrm>
            <a:off x="-18424" y="4959554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5A3F218-0974-4CE4-A355-8A63F0828CFE}"/>
              </a:ext>
            </a:extLst>
          </p:cNvPr>
          <p:cNvCxnSpPr/>
          <p:nvPr/>
        </p:nvCxnSpPr>
        <p:spPr>
          <a:xfrm>
            <a:off x="6730807" y="4959554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E73E93-AF82-4F54-A681-D332A274BEB5}"/>
              </a:ext>
            </a:extLst>
          </p:cNvPr>
          <p:cNvCxnSpPr>
            <a:cxnSpLocks/>
          </p:cNvCxnSpPr>
          <p:nvPr/>
        </p:nvCxnSpPr>
        <p:spPr>
          <a:xfrm flipH="1">
            <a:off x="3433136" y="-31024"/>
            <a:ext cx="7088" cy="259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5C129BA-1910-4DD7-A9D7-50C4B281247C}"/>
              </a:ext>
            </a:extLst>
          </p:cNvPr>
          <p:cNvCxnSpPr>
            <a:cxnSpLocks/>
          </p:cNvCxnSpPr>
          <p:nvPr/>
        </p:nvCxnSpPr>
        <p:spPr>
          <a:xfrm flipH="1">
            <a:off x="3433136" y="9672446"/>
            <a:ext cx="7088" cy="259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02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7A2AED71-E9EE-4789-B244-558CA05144B8}"/>
              </a:ext>
            </a:extLst>
          </p:cNvPr>
          <p:cNvSpPr txBox="1"/>
          <p:nvPr/>
        </p:nvSpPr>
        <p:spPr>
          <a:xfrm>
            <a:off x="8561" y="4952926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Name_3_line1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Name_3_line2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Company_3_line1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Company_3_line2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5C3FD1-6483-42A2-8AD6-8A9E38AD3771}"/>
              </a:ext>
            </a:extLst>
          </p:cNvPr>
          <p:cNvSpPr/>
          <p:nvPr/>
        </p:nvSpPr>
        <p:spPr>
          <a:xfrm>
            <a:off x="188333" y="9085317"/>
            <a:ext cx="3017590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Visitor_3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BB6A05C-5350-4682-BCF3-B483685C50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141968" y="5235589"/>
            <a:ext cx="1441938" cy="35169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B586E70-1D9F-4609-AD7B-9E89B7C8379B}"/>
              </a:ext>
            </a:extLst>
          </p:cNvPr>
          <p:cNvSpPr txBox="1"/>
          <p:nvPr/>
        </p:nvSpPr>
        <p:spPr>
          <a:xfrm>
            <a:off x="2322876" y="6217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FB19C0-0B66-4152-A507-B08307AD44B6}"/>
              </a:ext>
            </a:extLst>
          </p:cNvPr>
          <p:cNvSpPr txBox="1"/>
          <p:nvPr/>
        </p:nvSpPr>
        <p:spPr>
          <a:xfrm>
            <a:off x="149410" y="5630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61" name="Text Box 2">
            <a:extLst>
              <a:ext uri="{FF2B5EF4-FFF2-40B4-BE49-F238E27FC236}">
                <a16:creationId xmlns:a16="http://schemas.microsoft.com/office/drawing/2014/main" id="{3035FC1F-3FFD-4D80-AD3B-DAB09DEE5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333" y="5933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91341CE-550D-432C-A869-DAF172BCE24B}"/>
              </a:ext>
            </a:extLst>
          </p:cNvPr>
          <p:cNvSpPr txBox="1"/>
          <p:nvPr/>
        </p:nvSpPr>
        <p:spPr>
          <a:xfrm>
            <a:off x="3446122" y="4952926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Name_2_line1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Name_2_line2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Company_2_line1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Company_2_line2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858AA26-D722-4F5D-8C25-54C336399E87}"/>
              </a:ext>
            </a:extLst>
          </p:cNvPr>
          <p:cNvSpPr/>
          <p:nvPr/>
        </p:nvSpPr>
        <p:spPr>
          <a:xfrm>
            <a:off x="3586971" y="9085317"/>
            <a:ext cx="3060021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Visitor_2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2EA7D21F-741B-4F8F-8C98-19BF0C8621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3579529" y="5235589"/>
            <a:ext cx="1441938" cy="351694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A664E694-B5EF-46FC-A48B-A3F0C69E4582}"/>
              </a:ext>
            </a:extLst>
          </p:cNvPr>
          <p:cNvSpPr txBox="1"/>
          <p:nvPr/>
        </p:nvSpPr>
        <p:spPr>
          <a:xfrm>
            <a:off x="5760437" y="6217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1E4145-2E4F-4353-9F96-5850B5B3B96D}"/>
              </a:ext>
            </a:extLst>
          </p:cNvPr>
          <p:cNvSpPr txBox="1"/>
          <p:nvPr/>
        </p:nvSpPr>
        <p:spPr>
          <a:xfrm>
            <a:off x="3586971" y="5630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88" name="Text Box 2">
            <a:extLst>
              <a:ext uri="{FF2B5EF4-FFF2-40B4-BE49-F238E27FC236}">
                <a16:creationId xmlns:a16="http://schemas.microsoft.com/office/drawing/2014/main" id="{6B57A663-0F08-4655-9311-213190526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274" y="5933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9D1DFB-B656-4153-B890-126EFB4E8B13}"/>
              </a:ext>
            </a:extLst>
          </p:cNvPr>
          <p:cNvSpPr txBox="1"/>
          <p:nvPr/>
        </p:nvSpPr>
        <p:spPr>
          <a:xfrm>
            <a:off x="8561" y="-74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Name_1_line1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Name_1_line2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Company_1_line1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Company_1_line2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3BBBCFC-85EA-46F9-B5EE-2A55FD172AC6}"/>
              </a:ext>
            </a:extLst>
          </p:cNvPr>
          <p:cNvSpPr/>
          <p:nvPr/>
        </p:nvSpPr>
        <p:spPr>
          <a:xfrm>
            <a:off x="149410" y="4132317"/>
            <a:ext cx="3056513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Visitor_1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0AAF805E-3F71-4390-B8B4-918F4AF602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141968" y="282589"/>
            <a:ext cx="1441938" cy="351694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D982CCD8-FB5D-4279-A93E-1E1E76C23D79}"/>
              </a:ext>
            </a:extLst>
          </p:cNvPr>
          <p:cNvSpPr txBox="1"/>
          <p:nvPr/>
        </p:nvSpPr>
        <p:spPr>
          <a:xfrm>
            <a:off x="2322876" y="1264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D1C89F8-947A-48BC-9E49-BD1E9D15D07E}"/>
              </a:ext>
            </a:extLst>
          </p:cNvPr>
          <p:cNvSpPr txBox="1"/>
          <p:nvPr/>
        </p:nvSpPr>
        <p:spPr>
          <a:xfrm>
            <a:off x="149410" y="677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95" name="Text Box 2">
            <a:extLst>
              <a:ext uri="{FF2B5EF4-FFF2-40B4-BE49-F238E27FC236}">
                <a16:creationId xmlns:a16="http://schemas.microsoft.com/office/drawing/2014/main" id="{EEC9D61D-F75F-409E-A4FD-CFBF04B86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13" y="980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86F16B9-2322-4F4E-BC4E-D213141AE060}"/>
              </a:ext>
            </a:extLst>
          </p:cNvPr>
          <p:cNvSpPr txBox="1"/>
          <p:nvPr/>
        </p:nvSpPr>
        <p:spPr>
          <a:xfrm>
            <a:off x="3446122" y="-74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Name_0_line1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Name_0_line2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Company_0_line1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Company_0_line2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1DB6E0F-A525-42EF-BD89-C2F7441C730D}"/>
              </a:ext>
            </a:extLst>
          </p:cNvPr>
          <p:cNvSpPr/>
          <p:nvPr/>
        </p:nvSpPr>
        <p:spPr>
          <a:xfrm>
            <a:off x="3586971" y="4132317"/>
            <a:ext cx="3060021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Visitor_0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AC870D74-07D3-4DE5-B45E-358679B81A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3579529" y="282589"/>
            <a:ext cx="1441938" cy="35169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C28BD6D-ABED-410C-A168-A102FD3D16B8}"/>
              </a:ext>
            </a:extLst>
          </p:cNvPr>
          <p:cNvSpPr txBox="1"/>
          <p:nvPr/>
        </p:nvSpPr>
        <p:spPr>
          <a:xfrm>
            <a:off x="5760437" y="1264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0CE116A-F472-4135-AA98-55EE74359CF9}"/>
              </a:ext>
            </a:extLst>
          </p:cNvPr>
          <p:cNvSpPr txBox="1"/>
          <p:nvPr/>
        </p:nvSpPr>
        <p:spPr>
          <a:xfrm>
            <a:off x="3586971" y="677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102" name="Text Box 2">
            <a:extLst>
              <a:ext uri="{FF2B5EF4-FFF2-40B4-BE49-F238E27FC236}">
                <a16:creationId xmlns:a16="http://schemas.microsoft.com/office/drawing/2014/main" id="{ED2D8024-FB79-451B-83E2-B0A89FA9C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274" y="980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81D64-ACEB-43EF-8A5D-017E3EEBEC3D}"/>
              </a:ext>
            </a:extLst>
          </p:cNvPr>
          <p:cNvSpPr txBox="1"/>
          <p:nvPr/>
        </p:nvSpPr>
        <p:spPr>
          <a:xfrm>
            <a:off x="0" y="7426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141193-3351-4150-868B-52D36425BD65}"/>
              </a:ext>
            </a:extLst>
          </p:cNvPr>
          <p:cNvSpPr txBox="1"/>
          <p:nvPr/>
        </p:nvSpPr>
        <p:spPr>
          <a:xfrm>
            <a:off x="3439034" y="7426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E09710-F66F-4663-89FB-B8B7C85D1449}"/>
              </a:ext>
            </a:extLst>
          </p:cNvPr>
          <p:cNvSpPr txBox="1"/>
          <p:nvPr/>
        </p:nvSpPr>
        <p:spPr>
          <a:xfrm>
            <a:off x="0" y="50195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D84B03-CC81-4AD8-9502-52C6CB770EDF}"/>
              </a:ext>
            </a:extLst>
          </p:cNvPr>
          <p:cNvSpPr txBox="1"/>
          <p:nvPr/>
        </p:nvSpPr>
        <p:spPr>
          <a:xfrm>
            <a:off x="3439034" y="50195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pic>
        <p:nvPicPr>
          <p:cNvPr id="1026" name="Picture 5">
            <a:extLst>
              <a:ext uri="{FF2B5EF4-FFF2-40B4-BE49-F238E27FC236}">
                <a16:creationId xmlns:a16="http://schemas.microsoft.com/office/drawing/2014/main" id="{3855792E-5F15-47DB-801C-818C9A58E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2344591" y="345092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">
            <a:extLst>
              <a:ext uri="{FF2B5EF4-FFF2-40B4-BE49-F238E27FC236}">
                <a16:creationId xmlns:a16="http://schemas.microsoft.com/office/drawing/2014/main" id="{0DAA4CA3-A68D-45E1-80EC-7172DB9CC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5785660" y="345092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5">
            <a:extLst>
              <a:ext uri="{FF2B5EF4-FFF2-40B4-BE49-F238E27FC236}">
                <a16:creationId xmlns:a16="http://schemas.microsoft.com/office/drawing/2014/main" id="{4EA3E435-460F-43CC-85A3-DBF143E74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2344591" y="5281169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5">
            <a:extLst>
              <a:ext uri="{FF2B5EF4-FFF2-40B4-BE49-F238E27FC236}">
                <a16:creationId xmlns:a16="http://schemas.microsoft.com/office/drawing/2014/main" id="{12FF4EE7-1413-43B7-AB77-9FFBE62D1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5785660" y="5277940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60CDC2-790E-41F8-AF47-BF0D2C90C386}"/>
              </a:ext>
            </a:extLst>
          </p:cNvPr>
          <p:cNvCxnSpPr/>
          <p:nvPr/>
        </p:nvCxnSpPr>
        <p:spPr>
          <a:xfrm>
            <a:off x="0" y="4952926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558BF-E795-41FD-B99F-CD4129D1DF1D}"/>
              </a:ext>
            </a:extLst>
          </p:cNvPr>
          <p:cNvCxnSpPr/>
          <p:nvPr/>
        </p:nvCxnSpPr>
        <p:spPr>
          <a:xfrm>
            <a:off x="-25052" y="4952926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A36CFB-82AB-4CDD-A613-A7B134CA2B59}"/>
              </a:ext>
            </a:extLst>
          </p:cNvPr>
          <p:cNvCxnSpPr/>
          <p:nvPr/>
        </p:nvCxnSpPr>
        <p:spPr>
          <a:xfrm>
            <a:off x="6724179" y="4952926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85F5E3-11A2-465F-9CA3-0131939F0EDB}"/>
              </a:ext>
            </a:extLst>
          </p:cNvPr>
          <p:cNvCxnSpPr>
            <a:cxnSpLocks/>
          </p:cNvCxnSpPr>
          <p:nvPr/>
        </p:nvCxnSpPr>
        <p:spPr>
          <a:xfrm flipH="1">
            <a:off x="3426508" y="-37652"/>
            <a:ext cx="7088" cy="259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F96ED2-C2AF-4A42-96F2-3FF85FBBB8EF}"/>
              </a:ext>
            </a:extLst>
          </p:cNvPr>
          <p:cNvCxnSpPr>
            <a:cxnSpLocks/>
          </p:cNvCxnSpPr>
          <p:nvPr/>
        </p:nvCxnSpPr>
        <p:spPr>
          <a:xfrm flipH="1">
            <a:off x="3426508" y="9665818"/>
            <a:ext cx="7088" cy="259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41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1312</Words>
  <Application>Microsoft Office PowerPoint</Application>
  <PresentationFormat>A4 Paper (210x297 mm)</PresentationFormat>
  <Paragraphs>544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Nokia Pure Headline</vt:lpstr>
      <vt:lpstr>Nokia Pure Headline Light</vt:lpstr>
      <vt:lpstr>Nokia Pure Text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Simoes, Luis (Nokia - PT/Amadora)</dc:creator>
  <cp:lastModifiedBy>Miguel Simoes (Nokia)</cp:lastModifiedBy>
  <cp:revision>17</cp:revision>
  <cp:lastPrinted>2022-10-24T09:29:58Z</cp:lastPrinted>
  <dcterms:created xsi:type="dcterms:W3CDTF">2022-10-10T18:14:25Z</dcterms:created>
  <dcterms:modified xsi:type="dcterms:W3CDTF">2022-12-22T19:18:13Z</dcterms:modified>
</cp:coreProperties>
</file>