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EDD"/>
    <a:srgbClr val="3BBF33"/>
    <a:srgbClr val="0098C9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 snapToObjects="1">
      <p:cViewPr>
        <p:scale>
          <a:sx n="165" d="100"/>
          <a:sy n="165" d="100"/>
        </p:scale>
        <p:origin x="293" y="-346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61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4314-2BC6-4FBC-83B6-486E5765D27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BC22-DDB1-48E9-A12F-ED8CCF69B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9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A37782-D23B-4FF5-AC81-661C19C2AB41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A412C-D872-4A4D-8C0F-EAB72BDCD38D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4B39D-B5E0-43F0-ACBE-1032AEB588F1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BF503D-F33F-48A7-B62A-140663A12C6B}"/>
              </a:ext>
            </a:extLst>
          </p:cNvPr>
          <p:cNvCxnSpPr/>
          <p:nvPr/>
        </p:nvCxnSpPr>
        <p:spPr>
          <a:xfrm>
            <a:off x="-18424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A3F218-0974-4CE4-A355-8A63F0828CFE}"/>
              </a:ext>
            </a:extLst>
          </p:cNvPr>
          <p:cNvCxnSpPr/>
          <p:nvPr/>
        </p:nvCxnSpPr>
        <p:spPr>
          <a:xfrm>
            <a:off x="6730807" y="4959554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E73E93-AF82-4F54-A681-D332A274BEB5}"/>
              </a:ext>
            </a:extLst>
          </p:cNvPr>
          <p:cNvCxnSpPr>
            <a:cxnSpLocks/>
          </p:cNvCxnSpPr>
          <p:nvPr/>
        </p:nvCxnSpPr>
        <p:spPr>
          <a:xfrm flipH="1">
            <a:off x="3433136" y="-31024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C129BA-1910-4DD7-A9D7-50C4B281247C}"/>
              </a:ext>
            </a:extLst>
          </p:cNvPr>
          <p:cNvCxnSpPr>
            <a:cxnSpLocks/>
          </p:cNvCxnSpPr>
          <p:nvPr/>
        </p:nvCxnSpPr>
        <p:spPr>
          <a:xfrm flipH="1">
            <a:off x="3433136" y="9672446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81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A2AED71-E9EE-4789-B244-558CA05144B8}"/>
              </a:ext>
            </a:extLst>
          </p:cNvPr>
          <p:cNvSpPr txBox="1"/>
          <p:nvPr/>
        </p:nvSpPr>
        <p:spPr>
          <a:xfrm>
            <a:off x="8561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Name_3_line2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Company_3_line2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5C3FD1-6483-42A2-8AD6-8A9E38AD3771}"/>
              </a:ext>
            </a:extLst>
          </p:cNvPr>
          <p:cNvSpPr/>
          <p:nvPr/>
        </p:nvSpPr>
        <p:spPr>
          <a:xfrm>
            <a:off x="188333" y="9085317"/>
            <a:ext cx="3017590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B6A05C-5350-4682-BCF3-B483685C5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5235589"/>
            <a:ext cx="1441938" cy="351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586E70-1D9F-4609-AD7B-9E89B7C8379B}"/>
              </a:ext>
            </a:extLst>
          </p:cNvPr>
          <p:cNvSpPr txBox="1"/>
          <p:nvPr/>
        </p:nvSpPr>
        <p:spPr>
          <a:xfrm>
            <a:off x="2322876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19C0-0B66-4152-A507-B08307AD44B6}"/>
              </a:ext>
            </a:extLst>
          </p:cNvPr>
          <p:cNvSpPr txBox="1"/>
          <p:nvPr/>
        </p:nvSpPr>
        <p:spPr>
          <a:xfrm>
            <a:off x="149410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3035FC1F-3FFD-4D80-AD3B-DAB09DEE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33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1341CE-550D-432C-A869-DAF172BCE24B}"/>
              </a:ext>
            </a:extLst>
          </p:cNvPr>
          <p:cNvSpPr txBox="1"/>
          <p:nvPr/>
        </p:nvSpPr>
        <p:spPr>
          <a:xfrm>
            <a:off x="3446122" y="4952926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Name_2_line2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Company_2_line2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58AA26-D722-4F5D-8C25-54C336399E87}"/>
              </a:ext>
            </a:extLst>
          </p:cNvPr>
          <p:cNvSpPr/>
          <p:nvPr/>
        </p:nvSpPr>
        <p:spPr>
          <a:xfrm>
            <a:off x="3586971" y="9085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Visitor_2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EA7D21F-741B-4F8F-8C98-19BF0C86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5235589"/>
            <a:ext cx="1441938" cy="35169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664E694-B5EF-46FC-A48B-A3F0C69E4582}"/>
              </a:ext>
            </a:extLst>
          </p:cNvPr>
          <p:cNvSpPr txBox="1"/>
          <p:nvPr/>
        </p:nvSpPr>
        <p:spPr>
          <a:xfrm>
            <a:off x="5760437" y="6217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1E4145-2E4F-4353-9F96-5850B5B3B96D}"/>
              </a:ext>
            </a:extLst>
          </p:cNvPr>
          <p:cNvSpPr txBox="1"/>
          <p:nvPr/>
        </p:nvSpPr>
        <p:spPr>
          <a:xfrm>
            <a:off x="3586971" y="5630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6B57A663-0F08-4655-9311-21319052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5933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9D1DFB-B656-4153-B890-126EFB4E8B13}"/>
              </a:ext>
            </a:extLst>
          </p:cNvPr>
          <p:cNvSpPr txBox="1"/>
          <p:nvPr/>
        </p:nvSpPr>
        <p:spPr>
          <a:xfrm>
            <a:off x="8561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Name_1_line2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Company_1_line2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BBCFC-85EA-46F9-B5EE-2A55FD172AC6}"/>
              </a:ext>
            </a:extLst>
          </p:cNvPr>
          <p:cNvSpPr/>
          <p:nvPr/>
        </p:nvSpPr>
        <p:spPr>
          <a:xfrm>
            <a:off x="149410" y="4132317"/>
            <a:ext cx="3056513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Visitor_1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AAF805E-3F71-4390-B8B4-918F4AF602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141968" y="282589"/>
            <a:ext cx="1441938" cy="3516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982CCD8-FB5D-4279-A93E-1E1E76C23D79}"/>
              </a:ext>
            </a:extLst>
          </p:cNvPr>
          <p:cNvSpPr txBox="1"/>
          <p:nvPr/>
        </p:nvSpPr>
        <p:spPr>
          <a:xfrm>
            <a:off x="2322876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1C89F8-947A-48BC-9E49-BD1E9D15D07E}"/>
              </a:ext>
            </a:extLst>
          </p:cNvPr>
          <p:cNvSpPr txBox="1"/>
          <p:nvPr/>
        </p:nvSpPr>
        <p:spPr>
          <a:xfrm>
            <a:off x="149410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EEC9D61D-F75F-409E-A4FD-CFBF04B8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13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F16B9-2322-4F4E-BC4E-D213141AE060}"/>
              </a:ext>
            </a:extLst>
          </p:cNvPr>
          <p:cNvSpPr txBox="1"/>
          <p:nvPr/>
        </p:nvSpPr>
        <p:spPr>
          <a:xfrm>
            <a:off x="3446122" y="-74"/>
            <a:ext cx="3429000" cy="495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0000"/>
              </a:solidFill>
              <a:effectLst/>
              <a:latin typeface="Nokia Pure Headline Light" panose="020B03040406020603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Name_0_line1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Name_0_line2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Company_0_line1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Nokia Pure Headline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Company_0_line2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DB6E0F-A525-42EF-BD89-C2F7441C730D}"/>
              </a:ext>
            </a:extLst>
          </p:cNvPr>
          <p:cNvSpPr/>
          <p:nvPr/>
        </p:nvSpPr>
        <p:spPr>
          <a:xfrm>
            <a:off x="3586971" y="4132317"/>
            <a:ext cx="3060021" cy="550985"/>
          </a:xfrm>
          <a:prstGeom prst="rect">
            <a:avLst/>
          </a:prstGeom>
          <a:solidFill>
            <a:srgbClr val="124191"/>
          </a:solidFill>
          <a:ln>
            <a:solidFill>
              <a:srgbClr val="124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Visitor_0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C870D74-07D3-4DE5-B45E-358679B8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25943" r="13156" b="30317"/>
          <a:stretch/>
        </p:blipFill>
        <p:spPr>
          <a:xfrm>
            <a:off x="3579529" y="282589"/>
            <a:ext cx="1441938" cy="35169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C28BD6D-ABED-410C-A168-A102FD3D16B8}"/>
              </a:ext>
            </a:extLst>
          </p:cNvPr>
          <p:cNvSpPr txBox="1"/>
          <p:nvPr/>
        </p:nvSpPr>
        <p:spPr>
          <a:xfrm>
            <a:off x="5760437" y="1264970"/>
            <a:ext cx="911779" cy="2432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600" dirty="0">
                <a:solidFill>
                  <a:srgbClr val="3BBF33"/>
                </a:solidFill>
              </a:rPr>
              <a:t>Age</a:t>
            </a:r>
            <a:r>
              <a:rPr lang="en-GB" sz="1600" dirty="0">
                <a:solidFill>
                  <a:srgbClr val="5EBEDD"/>
                </a:solidFill>
              </a:rPr>
              <a:t>nda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CE116A-F472-4135-AA98-55EE74359CF9}"/>
              </a:ext>
            </a:extLst>
          </p:cNvPr>
          <p:cNvSpPr txBox="1"/>
          <p:nvPr/>
        </p:nvSpPr>
        <p:spPr>
          <a:xfrm>
            <a:off x="3586971" y="67766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3BBF33"/>
                </a:solidFill>
                <a:latin typeface="Nokia Pure Headline" panose="020B0504040602060303" pitchFamily="34" charset="0"/>
              </a:rPr>
              <a:t>{De}code </a:t>
            </a:r>
            <a:r>
              <a:rPr lang="en-GB" sz="1400" dirty="0">
                <a:solidFill>
                  <a:srgbClr val="0098C9"/>
                </a:solidFill>
                <a:latin typeface="Nokia Pure Headline" panose="020B0504040602060303" pitchFamily="34" charset="0"/>
              </a:rPr>
              <a:t>the future</a:t>
            </a:r>
          </a:p>
        </p:txBody>
      </p:sp>
      <p:sp>
        <p:nvSpPr>
          <p:cNvPr id="102" name="Text Box 2">
            <a:extLst>
              <a:ext uri="{FF2B5EF4-FFF2-40B4-BE49-F238E27FC236}">
                <a16:creationId xmlns:a16="http://schemas.microsoft.com/office/drawing/2014/main" id="{ED2D8024-FB79-451B-83E2-B0A89F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74" y="980039"/>
            <a:ext cx="2002226" cy="4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of SReXperts Portugal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Nokia Pure Text Light" panose="020B030404060206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25th and 26th, 2022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1D64-ACEB-43EF-8A5D-017E3EEBEC3D}"/>
              </a:ext>
            </a:extLst>
          </p:cNvPr>
          <p:cNvSpPr txBox="1"/>
          <p:nvPr/>
        </p:nvSpPr>
        <p:spPr>
          <a:xfrm>
            <a:off x="0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41193-3351-4150-868B-52D36425BD65}"/>
              </a:ext>
            </a:extLst>
          </p:cNvPr>
          <p:cNvSpPr txBox="1"/>
          <p:nvPr/>
        </p:nvSpPr>
        <p:spPr>
          <a:xfrm>
            <a:off x="3439034" y="7426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9710-F66F-4663-89FB-B8B7C85D1449}"/>
              </a:ext>
            </a:extLst>
          </p:cNvPr>
          <p:cNvSpPr txBox="1"/>
          <p:nvPr/>
        </p:nvSpPr>
        <p:spPr>
          <a:xfrm>
            <a:off x="0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D84B03-CC81-4AD8-9502-52C6CB770EDF}"/>
              </a:ext>
            </a:extLst>
          </p:cNvPr>
          <p:cNvSpPr txBox="1"/>
          <p:nvPr/>
        </p:nvSpPr>
        <p:spPr>
          <a:xfrm>
            <a:off x="3439034" y="50195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O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3855792E-5F15-47DB-801C-818C9A58E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0DAA4CA3-A68D-45E1-80EC-7172DB9C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345092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EA3E435-460F-43CC-85A3-DBF143E7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2344591" y="5281169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12FF4EE7-1413-43B7-AB77-9FFBE62D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7752" r="7626" b="7922"/>
          <a:stretch/>
        </p:blipFill>
        <p:spPr bwMode="auto">
          <a:xfrm>
            <a:off x="5785660" y="5277940"/>
            <a:ext cx="861332" cy="86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0CDC2-790E-41F8-AF47-BF0D2C90C386}"/>
              </a:ext>
            </a:extLst>
          </p:cNvPr>
          <p:cNvCxnSpPr/>
          <p:nvPr/>
        </p:nvCxnSpPr>
        <p:spPr>
          <a:xfrm>
            <a:off x="0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558BF-E795-41FD-B99F-CD4129D1DF1D}"/>
              </a:ext>
            </a:extLst>
          </p:cNvPr>
          <p:cNvCxnSpPr/>
          <p:nvPr/>
        </p:nvCxnSpPr>
        <p:spPr>
          <a:xfrm>
            <a:off x="-25052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36CFB-82AB-4CDD-A613-A7B134CA2B59}"/>
              </a:ext>
            </a:extLst>
          </p:cNvPr>
          <p:cNvCxnSpPr/>
          <p:nvPr/>
        </p:nvCxnSpPr>
        <p:spPr>
          <a:xfrm>
            <a:off x="6724179" y="4952926"/>
            <a:ext cx="1883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5F5E3-11A2-465F-9CA3-0131939F0EDB}"/>
              </a:ext>
            </a:extLst>
          </p:cNvPr>
          <p:cNvCxnSpPr>
            <a:cxnSpLocks/>
          </p:cNvCxnSpPr>
          <p:nvPr/>
        </p:nvCxnSpPr>
        <p:spPr>
          <a:xfrm flipH="1">
            <a:off x="3426508" y="-37652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F96ED2-C2AF-4A42-96F2-3FF85FBBB8EF}"/>
              </a:ext>
            </a:extLst>
          </p:cNvPr>
          <p:cNvCxnSpPr>
            <a:cxnSpLocks/>
          </p:cNvCxnSpPr>
          <p:nvPr/>
        </p:nvCxnSpPr>
        <p:spPr>
          <a:xfrm flipH="1">
            <a:off x="3426508" y="9665818"/>
            <a:ext cx="7088" cy="259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328</Words>
  <Application>Microsoft Office PowerPoint</Application>
  <PresentationFormat>A4 Paper (210x297 mm)</PresentationFormat>
  <Paragraphs>136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Nokia Pure Headline</vt:lpstr>
      <vt:lpstr>Nokia Pure Headline Light</vt:lpstr>
      <vt:lpstr>Nokia Pure Text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Simoes, Luis (Nokia - PT/Amadora)</dc:creator>
  <cp:lastModifiedBy>Simoes, Luis (Nokia - PT/Amadora)</cp:lastModifiedBy>
  <cp:revision>16</cp:revision>
  <cp:lastPrinted>2022-10-24T09:29:58Z</cp:lastPrinted>
  <dcterms:created xsi:type="dcterms:W3CDTF">2022-10-10T18:14:25Z</dcterms:created>
  <dcterms:modified xsi:type="dcterms:W3CDTF">2022-10-24T09:33:08Z</dcterms:modified>
</cp:coreProperties>
</file>