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DF79F-CAFA-E98C-7FC1-F6DAC037C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EBE2C1-9106-A95E-4E87-0699447E3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749D9-C493-8D3A-2975-22F8D91D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F079C-569C-DC6D-34A6-BADEDD5C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82282-46B9-7BA3-741A-FDC9013C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0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D5C9A-69C7-0D13-1273-001BA192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D1A2AA-68DA-1BB5-9FF0-62BA088C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EECC-5013-C563-D0FE-2B3B2A3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7C263-68B1-D53A-473F-F0D4A29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1AE0A3-DD03-F457-D858-2B27DE0F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1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C35B3-06B3-CD4C-18BE-FF3A6E19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897557-C675-3C34-7445-A607D141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F9C98-7AB4-6E68-BD6A-7F39476F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0DD3E-D140-C4B5-4AEA-9096AACA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82D498-792C-ECD1-5BC2-EEFB8149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AA41B-781A-BF76-743E-6291A0C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4DB4C-2F16-482D-7FF5-1D04BDA0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5A7FA-C782-3807-0FA2-C8230BBD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05224-EC72-F0B1-118A-16DE93B1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0110F-00B2-AC1C-F45B-6D21E76D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4B88-C742-A4D1-99CD-70C64672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A8D4BF-C012-3B4A-6096-EA866C95D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0A34E-3365-BEF3-69F9-5E81A56E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B0339-F7DA-DA35-157C-0AA355A0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18D66-7F66-71D0-4017-AE9B500B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C79CB-7DB7-0329-26F0-FAEB0182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A5699-5026-2E55-A074-C4CB0897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F480C-7EBF-711F-C438-2542EA87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650AA4-98F5-3035-B614-AD7EDD0D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9EED4-DDAB-5D1C-7FD5-86D6DBC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DE6B7-A924-E24E-DC0F-3448813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32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650EE-E2E9-3AF3-EA13-1C709DE5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A4935-976A-A247-3484-5F4E3BD2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75117-F662-9016-0B6B-7FA879DB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1E7649-4731-45F8-1B14-31EA78FD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7AFAA9-EC5B-A182-8262-2B0B75FD7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92B5CE-9E25-C93B-2F99-8733DB49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643E40-0513-F6D3-E9D6-4ED9EBAD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24C081-442D-0E82-4AF3-877950DB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6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67564-F219-9847-8670-4B4E6204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411648-DAC2-F6E8-2669-22601472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0F883B-5467-363B-356D-936A688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A2CD-3C6D-BE1F-60BD-729B36FB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76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5CE2D0-8C8D-C12A-4033-4BABD5BC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40BA48-C4C3-7AA3-E178-E42F2B56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7FFC5-0BED-BBA1-4594-47984AC5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D778-2353-FDCE-FCD8-F4FD50AA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0F5DB-2558-5920-1B9F-4A22BF9C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6146D-5A2A-83E9-015E-84EC3B0D5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197-E9E0-0071-16E3-528BB710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EA92E-8F6E-DCE9-A1A9-07D9F5A6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962D6-0A6E-1554-995E-1403E01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2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83CC5-385B-A7B1-8E37-E3E6861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5B302A-4ACB-CC62-A4FC-5BA571AD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63405F-AD90-51C0-CF6A-608FF91C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443E2-34F5-5BE3-F547-50A8C07E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F0F026-4948-D4E4-2E2C-7F411CFC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9C5E3A-D4B1-F948-E42E-2B0048DF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50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B3B998-ECFB-2D22-431F-1AE8CB89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A8805E-A14D-98B2-BE60-8FFBA7C5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BF5FF-3B18-8D60-FDC9-1DA44B244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6CD51-41B7-458B-9721-E7AAFB78FE2C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1FFD6-D58F-C205-F173-D72C93575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FDFB9-A274-E4F9-0D43-760A8BFF4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B4B7-E5C4-41C1-82D4-22CD7FBD31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19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F235D1-A1AC-AA52-6A21-57B6F976BEFB}"/>
              </a:ext>
            </a:extLst>
          </p:cNvPr>
          <p:cNvSpPr/>
          <p:nvPr/>
        </p:nvSpPr>
        <p:spPr>
          <a:xfrm>
            <a:off x="706374" y="935260"/>
            <a:ext cx="10113264" cy="40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 header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704D9-754C-BF63-3AAE-69B51BDFE502}"/>
              </a:ext>
            </a:extLst>
          </p:cNvPr>
          <p:cNvSpPr/>
          <p:nvPr/>
        </p:nvSpPr>
        <p:spPr>
          <a:xfrm>
            <a:off x="744937" y="1316736"/>
            <a:ext cx="10113264" cy="4224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04E2B-5EA3-4CB9-4E48-4451A38BB03C}"/>
              </a:ext>
            </a:extLst>
          </p:cNvPr>
          <p:cNvSpPr/>
          <p:nvPr/>
        </p:nvSpPr>
        <p:spPr>
          <a:xfrm>
            <a:off x="4035048" y="1925152"/>
            <a:ext cx="3297997" cy="297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5B809B9-ACCF-0766-028B-D85607961B07}"/>
              </a:ext>
            </a:extLst>
          </p:cNvPr>
          <p:cNvSpPr txBox="1"/>
          <p:nvPr/>
        </p:nvSpPr>
        <p:spPr>
          <a:xfrm>
            <a:off x="4035048" y="1555820"/>
            <a:ext cx="9117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Home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093F28-519C-CE0A-ACD0-68561510F620}"/>
              </a:ext>
            </a:extLst>
          </p:cNvPr>
          <p:cNvGrpSpPr/>
          <p:nvPr/>
        </p:nvGrpSpPr>
        <p:grpSpPr>
          <a:xfrm>
            <a:off x="4227826" y="2433173"/>
            <a:ext cx="2880139" cy="2126101"/>
            <a:chOff x="3918027" y="2381469"/>
            <a:chExt cx="2880139" cy="21261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7D527BF-CD35-F119-1730-B9D34AE02622}"/>
                </a:ext>
              </a:extLst>
            </p:cNvPr>
            <p:cNvGrpSpPr/>
            <p:nvPr/>
          </p:nvGrpSpPr>
          <p:grpSpPr>
            <a:xfrm>
              <a:off x="3918027" y="2381469"/>
              <a:ext cx="2858681" cy="1469144"/>
              <a:chOff x="8760616" y="2448899"/>
              <a:chExt cx="8675094" cy="14691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F29B8B-4507-95C9-74CA-9F8A80E4A4CA}"/>
                  </a:ext>
                </a:extLst>
              </p:cNvPr>
              <p:cNvSpPr/>
              <p:nvPr/>
            </p:nvSpPr>
            <p:spPr>
              <a:xfrm>
                <a:off x="8760616" y="2448899"/>
                <a:ext cx="8577072" cy="393192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Add Product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93E25A-4BB7-9499-25E7-A065897FD4CA}"/>
                  </a:ext>
                </a:extLst>
              </p:cNvPr>
              <p:cNvSpPr/>
              <p:nvPr/>
            </p:nvSpPr>
            <p:spPr>
              <a:xfrm>
                <a:off x="8858638" y="2969219"/>
                <a:ext cx="8577072" cy="3931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List Product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E92B0E-8D23-6506-26F3-DD94A91ED80B}"/>
                  </a:ext>
                </a:extLst>
              </p:cNvPr>
              <p:cNvSpPr/>
              <p:nvPr/>
            </p:nvSpPr>
            <p:spPr>
              <a:xfrm>
                <a:off x="8858638" y="3524851"/>
                <a:ext cx="8577072" cy="3931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Pagination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18DEE2-3DD9-AA81-1F9D-404E0542E0B1}"/>
                </a:ext>
              </a:extLst>
            </p:cNvPr>
            <p:cNvSpPr/>
            <p:nvPr/>
          </p:nvSpPr>
          <p:spPr>
            <a:xfrm>
              <a:off x="3950328" y="3949786"/>
              <a:ext cx="2847838" cy="5577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Add or Edit Product 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56237AA8-BC52-BBF2-7B95-89200B5ACA62}"/>
              </a:ext>
            </a:extLst>
          </p:cNvPr>
          <p:cNvSpPr txBox="1"/>
          <p:nvPr/>
        </p:nvSpPr>
        <p:spPr>
          <a:xfrm>
            <a:off x="8010144" y="2271136"/>
            <a:ext cx="98808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Product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98C43BA-F64D-8F3F-39CD-2FA10BDE0080}"/>
              </a:ext>
            </a:extLst>
          </p:cNvPr>
          <p:cNvGrpSpPr/>
          <p:nvPr/>
        </p:nvGrpSpPr>
        <p:grpSpPr>
          <a:xfrm>
            <a:off x="8020811" y="2662099"/>
            <a:ext cx="2508506" cy="2268881"/>
            <a:chOff x="8083296" y="2554748"/>
            <a:chExt cx="2508506" cy="22688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D42458-6D26-7BE7-451C-74CD63326BD0}"/>
                </a:ext>
              </a:extLst>
            </p:cNvPr>
            <p:cNvSpPr/>
            <p:nvPr/>
          </p:nvSpPr>
          <p:spPr>
            <a:xfrm>
              <a:off x="8083296" y="2554748"/>
              <a:ext cx="2508506" cy="22688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FBE3E0-CFBD-8A5D-DED3-C6E21C57437F}"/>
                </a:ext>
              </a:extLst>
            </p:cNvPr>
            <p:cNvSpPr/>
            <p:nvPr/>
          </p:nvSpPr>
          <p:spPr>
            <a:xfrm>
              <a:off x="8695408" y="4253087"/>
              <a:ext cx="960120" cy="50065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Edit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DF566C-24F7-FF12-AE91-93C269C19415}"/>
                </a:ext>
              </a:extLst>
            </p:cNvPr>
            <p:cNvSpPr/>
            <p:nvPr/>
          </p:nvSpPr>
          <p:spPr>
            <a:xfrm>
              <a:off x="9715232" y="4253087"/>
              <a:ext cx="816866" cy="50065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delete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4CE3396-9FF1-AFAA-692A-8A79C74D9B8D}"/>
              </a:ext>
            </a:extLst>
          </p:cNvPr>
          <p:cNvSpPr/>
          <p:nvPr/>
        </p:nvSpPr>
        <p:spPr>
          <a:xfrm>
            <a:off x="1041848" y="2678419"/>
            <a:ext cx="2508506" cy="22688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EE46A-CF1A-685B-A1C5-E03262837C3D}"/>
              </a:ext>
            </a:extLst>
          </p:cNvPr>
          <p:cNvSpPr/>
          <p:nvPr/>
        </p:nvSpPr>
        <p:spPr>
          <a:xfrm>
            <a:off x="1353310" y="4345496"/>
            <a:ext cx="1119843" cy="4619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Confirm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6A913E-3204-3090-118C-9A5CA51E547E}"/>
              </a:ext>
            </a:extLst>
          </p:cNvPr>
          <p:cNvSpPr/>
          <p:nvPr/>
        </p:nvSpPr>
        <p:spPr>
          <a:xfrm>
            <a:off x="2513891" y="4315997"/>
            <a:ext cx="960120" cy="4619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B1D8CA5-4671-8F09-C369-F9895AAC9D34}"/>
              </a:ext>
            </a:extLst>
          </p:cNvPr>
          <p:cNvSpPr txBox="1"/>
          <p:nvPr/>
        </p:nvSpPr>
        <p:spPr>
          <a:xfrm>
            <a:off x="1041848" y="2303015"/>
            <a:ext cx="15275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Edit-Product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04164-0729-6088-B377-6A42373A9EE0}"/>
              </a:ext>
            </a:extLst>
          </p:cNvPr>
          <p:cNvCxnSpPr/>
          <p:nvPr/>
        </p:nvCxnSpPr>
        <p:spPr>
          <a:xfrm flipV="1">
            <a:off x="7037443" y="1518933"/>
            <a:ext cx="1137673" cy="933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5863EB0-C2E4-5ACC-E710-01C0D67A386C}"/>
              </a:ext>
            </a:extLst>
          </p:cNvPr>
          <p:cNvSpPr txBox="1"/>
          <p:nvPr/>
        </p:nvSpPr>
        <p:spPr>
          <a:xfrm>
            <a:off x="8175116" y="1454009"/>
            <a:ext cx="140829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est </a:t>
            </a:r>
            <a:r>
              <a:rPr lang="fr-FR" dirty="0" err="1"/>
              <a:t>button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AC859B8-6059-2629-FF0E-70B4811B6C5D}"/>
              </a:ext>
            </a:extLst>
          </p:cNvPr>
          <p:cNvCxnSpPr/>
          <p:nvPr/>
        </p:nvCxnSpPr>
        <p:spPr>
          <a:xfrm>
            <a:off x="2176272" y="4791992"/>
            <a:ext cx="210312" cy="346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34B64F3E-2558-0E8C-A808-1BBFDF69FB34}"/>
              </a:ext>
            </a:extLst>
          </p:cNvPr>
          <p:cNvCxnSpPr>
            <a:cxnSpLocks/>
          </p:cNvCxnSpPr>
          <p:nvPr/>
        </p:nvCxnSpPr>
        <p:spPr>
          <a:xfrm flipH="1">
            <a:off x="2641152" y="4807437"/>
            <a:ext cx="334694" cy="298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751D0113-784B-8439-3424-5B61E03C3FB7}"/>
              </a:ext>
            </a:extLst>
          </p:cNvPr>
          <p:cNvSpPr txBox="1"/>
          <p:nvPr/>
        </p:nvSpPr>
        <p:spPr>
          <a:xfrm>
            <a:off x="2009805" y="5101483"/>
            <a:ext cx="111556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boutons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402993D5-6956-E02D-9BC8-22AA305DC92C}"/>
              </a:ext>
            </a:extLst>
          </p:cNvPr>
          <p:cNvCxnSpPr>
            <a:cxnSpLocks/>
          </p:cNvCxnSpPr>
          <p:nvPr/>
        </p:nvCxnSpPr>
        <p:spPr>
          <a:xfrm>
            <a:off x="9041744" y="4873075"/>
            <a:ext cx="133801" cy="239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69A66058-1D81-AAAE-8E13-4A89FFA463C8}"/>
              </a:ext>
            </a:extLst>
          </p:cNvPr>
          <p:cNvSpPr txBox="1"/>
          <p:nvPr/>
        </p:nvSpPr>
        <p:spPr>
          <a:xfrm>
            <a:off x="8879265" y="5126465"/>
            <a:ext cx="111556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boutons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735E2E5-3B0C-6860-E8CD-A93C8B9281D8}"/>
              </a:ext>
            </a:extLst>
          </p:cNvPr>
          <p:cNvCxnSpPr>
            <a:cxnSpLocks/>
          </p:cNvCxnSpPr>
          <p:nvPr/>
        </p:nvCxnSpPr>
        <p:spPr>
          <a:xfrm flipH="1">
            <a:off x="9729510" y="4886994"/>
            <a:ext cx="169775" cy="286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84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Alhassane BA</dc:creator>
  <cp:lastModifiedBy>Alhassane BA</cp:lastModifiedBy>
  <cp:revision>84</cp:revision>
  <dcterms:created xsi:type="dcterms:W3CDTF">2024-09-04T21:07:18Z</dcterms:created>
  <dcterms:modified xsi:type="dcterms:W3CDTF">2024-09-04T23:06:54Z</dcterms:modified>
</cp:coreProperties>
</file>