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notesMasterIdLst>
    <p:notesMasterId r:id="rId3"/>
  </p:notesMasterIdLst>
  <p:handoutMasterIdLst>
    <p:handoutMasterId r:id="rId4"/>
  </p:handoutMasterIdLst>
  <p:sldIdLst>
    <p:sldId id="297" r:id="rId2"/>
  </p:sldIdLst>
  <p:sldSz cx="21599525" cy="32399288"/>
  <p:notesSz cx="6807200" cy="9939338"/>
  <p:embeddedFontLst>
    <p:embeddedFont>
      <p:font typeface="페이퍼로지 6 SemiBold" charset="-127"/>
      <p:regular r:id="rId5"/>
      <p:bold r:id="rId6"/>
    </p:embeddedFont>
    <p:embeddedFont>
      <p:font typeface="페이퍼로지 8 ExtraBold" charset="-127"/>
      <p:bold r:id="rId7"/>
    </p:embeddedFont>
    <p:embeddedFont>
      <p:font typeface="프리젠테이션 4 Regular" charset="-127"/>
      <p:regular r:id="rId8"/>
    </p:embeddedFont>
    <p:embeddedFont>
      <p:font typeface="프리젠테이션 7 Bold" charset="-127"/>
      <p:bold r:id="rId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96CB"/>
    <a:srgbClr val="9967E3"/>
    <a:srgbClr val="6247E3"/>
    <a:srgbClr val="93ACFE"/>
    <a:srgbClr val="EC5EA8"/>
    <a:srgbClr val="2449A4"/>
    <a:srgbClr val="B3DEF7"/>
    <a:srgbClr val="BEE65F"/>
    <a:srgbClr val="7148F6"/>
    <a:srgbClr val="61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09" autoAdjust="0"/>
    <p:restoredTop sz="96076" autoAdjust="0"/>
  </p:normalViewPr>
  <p:slideViewPr>
    <p:cSldViewPr>
      <p:cViewPr>
        <p:scale>
          <a:sx n="50" d="100"/>
          <a:sy n="50" d="100"/>
        </p:scale>
        <p:origin x="1260" y="-5190"/>
      </p:cViewPr>
      <p:guideLst>
        <p:guide orient="horz" pos="10205"/>
        <p:guide pos="68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7" d="100"/>
        <a:sy n="27" d="100"/>
      </p:scale>
      <p:origin x="0" y="0"/>
    </p:cViewPr>
  </p:sorterViewPr>
  <p:notesViewPr>
    <p:cSldViewPr>
      <p:cViewPr varScale="1">
        <p:scale>
          <a:sx n="77" d="100"/>
          <a:sy n="77" d="100"/>
        </p:scale>
        <p:origin x="314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33C422A-34B3-4C58-BD0B-EAD7D607A2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64789E-F14C-420B-B9FA-B45C75B758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5112EB-970A-42F9-961D-9A843A29AEE0}" type="datetimeFigureOut">
              <a:rPr lang="ko-KR" altLang="en-US" smtClean="0">
                <a:latin typeface="프리젠테이션 4 Regular" pitchFamily="2" charset="-127"/>
                <a:ea typeface="프리젠테이션 4 Regular" pitchFamily="2" charset="-127"/>
              </a:rPr>
              <a:t>2025-06-02</a:t>
            </a:fld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03D53A4-4FFF-4575-8E4C-D1C7ECFFE34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8A5394-FFB3-41F6-9475-77B5C385B4E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616E0-2C1B-49D4-A1B4-DB6A6111033B}" type="slidenum">
              <a:rPr lang="ko-KR" altLang="en-US" smtClean="0">
                <a:latin typeface="프리젠테이션 4 Regular" pitchFamily="2" charset="-127"/>
                <a:ea typeface="프리젠테이션 4 Regular" pitchFamily="2" charset="-127"/>
              </a:rPr>
              <a:t>‹#›</a:t>
            </a:fld>
            <a:endParaRPr lang="ko-KR" altLang="en-US" dirty="0">
              <a:latin typeface="프리젠테이션 4 Regular" pitchFamily="2" charset="-127"/>
              <a:ea typeface="프리젠테이션 4 Regular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212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fld id="{7472FB17-58EF-4A58-BD0A-24A9918C23B5}" type="datetimeFigureOut">
              <a:rPr lang="ko-KR" altLang="en-US" smtClean="0"/>
              <a:pPr/>
              <a:t>2025-06-02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1243013"/>
            <a:ext cx="22352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프리젠테이션 4 Regular" pitchFamily="2" charset="-127"/>
                <a:ea typeface="프리젠테이션 4 Regular" pitchFamily="2" charset="-127"/>
              </a:defRPr>
            </a:lvl1pPr>
          </a:lstStyle>
          <a:p>
            <a:fld id="{2369D8F4-2A5A-4260-85C3-B027326E9B1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78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1pPr>
    <a:lvl2pPr marL="1321948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2pPr>
    <a:lvl3pPr marL="2643896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3pPr>
    <a:lvl4pPr marL="3965844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4pPr>
    <a:lvl5pPr marL="5287792" algn="l" defTabSz="2643896" rtl="0" eaLnBrk="1" latinLnBrk="1" hangingPunct="1">
      <a:defRPr sz="3470" kern="1200">
        <a:solidFill>
          <a:schemeClr val="tx1"/>
        </a:solidFill>
        <a:latin typeface="프리젠테이션 4 Regular" pitchFamily="2" charset="-127"/>
        <a:ea typeface="프리젠테이션 4 Regular" pitchFamily="2" charset="-127"/>
        <a:cs typeface="+mn-cs"/>
      </a:defRPr>
    </a:lvl5pPr>
    <a:lvl6pPr marL="6609740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6pPr>
    <a:lvl7pPr marL="7931688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7pPr>
    <a:lvl8pPr marL="9253637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8pPr>
    <a:lvl9pPr marL="10575585" algn="l" defTabSz="2643896" rtl="0" eaLnBrk="1" latinLnBrk="1" hangingPunct="1">
      <a:defRPr sz="347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1"/>
                  </a:gs>
                  <a:gs pos="77000">
                    <a:schemeClr val="accent6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14003D7-5319-B9C8-B0F5-D66680C73E3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619374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82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AAA5AD1C-9A25-5969-8CDE-4861562A31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0000"/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1" y="0"/>
            <a:ext cx="21599524" cy="25131963"/>
          </a:xfrm>
          <a:prstGeom prst="rect">
            <a:avLst/>
          </a:prstGeom>
          <a:gradFill>
            <a:gsLst>
              <a:gs pos="21000">
                <a:schemeClr val="accent5"/>
              </a:gs>
              <a:gs pos="9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5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F2165D-01ED-4144-A07E-4099507054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9837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1"/>
              </a:gs>
              <a:gs pos="100000">
                <a:schemeClr val="accent6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alphaModFix amt="30000"/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1"/>
                    </a:gs>
                    <a:gs pos="77000">
                      <a:schemeClr val="accent6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1"/>
                  </a:gs>
                  <a:gs pos="77000">
                    <a:schemeClr val="accent6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6F1B5314-B233-4CDB-8237-D007C130B0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14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2">
                <a:lumMod val="40000"/>
                <a:lumOff val="6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  <a:alphaModFix amt="50000"/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4000">
                    <a:schemeClr val="accent2"/>
                  </a:gs>
                  <a:gs pos="81000">
                    <a:schemeClr val="accent1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A1ADA-CC5A-4E16-BD35-6CEB953AB13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547366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831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80869CFC-2FE1-277D-DFE4-2812018482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prstClr val="black"/>
              <a:schemeClr val="accent2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2"/>
              </a:gs>
              <a:gs pos="100000">
                <a:schemeClr val="accent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2">
                <a:lumMod val="40000"/>
                <a:lumOff val="60000"/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4000">
                      <a:schemeClr val="accent2"/>
                    </a:gs>
                    <a:gs pos="81000">
                      <a:schemeClr val="accent1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4000">
                    <a:schemeClr val="accent2"/>
                  </a:gs>
                  <a:gs pos="81000">
                    <a:schemeClr val="accent1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5322938B-0F6C-4010-9398-1BB73366C17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31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4200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3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  <a:alphaModFix amt="50000"/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39000">
                    <a:schemeClr val="accent3"/>
                  </a:gs>
                  <a:gs pos="88000">
                    <a:schemeClr val="accent2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16B5CB7-7B1C-59F6-4C25-4248792AF4A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547366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201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0142F11-92F3-3844-99D9-22583B2C1B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duotone>
              <a:prstClr val="black"/>
              <a:schemeClr val="accent3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42000">
                <a:schemeClr val="accent3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3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39000">
                      <a:schemeClr val="accent3"/>
                    </a:gs>
                    <a:gs pos="88000">
                      <a:schemeClr val="accent2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39000">
                    <a:schemeClr val="accent3"/>
                  </a:gs>
                  <a:gs pos="88000">
                    <a:schemeClr val="accent2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77B4877-351A-48CB-88B8-A4C0E8F79F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082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5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30000"/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2000">
                    <a:schemeClr val="accent4"/>
                  </a:gs>
                  <a:gs pos="86000">
                    <a:srgbClr val="FFC000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FD21804-7CC7-83C1-F781-3FD477C8BAB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619374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619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0DD47640-1E81-042A-65D5-B32F416CFB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lumMod val="75000"/>
                <a:tint val="45000"/>
                <a:satMod val="400000"/>
              </a:schemeClr>
            </a:duotone>
            <a:alphaModFix amt="30000"/>
          </a:blip>
          <a:srcRect r="39616" b="30535"/>
          <a:stretch/>
        </p:blipFill>
        <p:spPr>
          <a:xfrm flipH="1">
            <a:off x="0" y="27717793"/>
            <a:ext cx="6838496" cy="468149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57C418A-FB76-C3A2-4AE9-067D0193525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255" y="29525499"/>
            <a:ext cx="2791676" cy="20584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0" y="0"/>
            <a:ext cx="21599524" cy="25131963"/>
          </a:xfrm>
          <a:prstGeom prst="rect">
            <a:avLst/>
          </a:prstGeom>
          <a:gradFill flip="none" rotWithShape="1">
            <a:gsLst>
              <a:gs pos="10000">
                <a:schemeClr val="accent4"/>
              </a:gs>
              <a:gs pos="100000">
                <a:srgbClr val="FFC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22000">
                      <a:schemeClr val="accent4"/>
                    </a:gs>
                    <a:gs pos="86000">
                      <a:srgbClr val="FFC000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22000">
                    <a:schemeClr val="accent4"/>
                  </a:gs>
                  <a:gs pos="86000">
                    <a:srgbClr val="FFC000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35253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A051FA-389B-8CA9-180B-490401DAC452}"/>
              </a:ext>
            </a:extLst>
          </p:cNvPr>
          <p:cNvSpPr/>
          <p:nvPr userDrawn="1"/>
        </p:nvSpPr>
        <p:spPr>
          <a:xfrm>
            <a:off x="1" y="0"/>
            <a:ext cx="21599524" cy="25131963"/>
          </a:xfrm>
          <a:prstGeom prst="rect">
            <a:avLst/>
          </a:prstGeom>
          <a:gradFill>
            <a:gsLst>
              <a:gs pos="21000">
                <a:schemeClr val="accent5"/>
              </a:gs>
              <a:gs pos="90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247D5BF-47F4-B7A2-039E-DCB488291682}"/>
              </a:ext>
            </a:extLst>
          </p:cNvPr>
          <p:cNvGrpSpPr/>
          <p:nvPr userDrawn="1"/>
        </p:nvGrpSpPr>
        <p:grpSpPr>
          <a:xfrm>
            <a:off x="-2" y="2"/>
            <a:ext cx="21599529" cy="22772438"/>
            <a:chOff x="-5" y="2"/>
            <a:chExt cx="21599529" cy="22772438"/>
          </a:xfrm>
        </p:grpSpPr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DBA25FAB-024A-81F6-42CA-937B71DB7C61}"/>
                </a:ext>
              </a:extLst>
            </p:cNvPr>
            <p:cNvSpPr/>
            <p:nvPr/>
          </p:nvSpPr>
          <p:spPr>
            <a:xfrm>
              <a:off x="16873202" y="13616595"/>
              <a:ext cx="4726322" cy="9155845"/>
            </a:xfrm>
            <a:custGeom>
              <a:avLst/>
              <a:gdLst>
                <a:gd name="connsiteX0" fmla="*/ 4726322 w 4726322"/>
                <a:gd name="connsiteY0" fmla="*/ 0 h 9155845"/>
                <a:gd name="connsiteX1" fmla="*/ 4726322 w 4726322"/>
                <a:gd name="connsiteY1" fmla="*/ 8718790 h 9155845"/>
                <a:gd name="connsiteX2" fmla="*/ 4585142 w 4726322"/>
                <a:gd name="connsiteY2" fmla="*/ 8801870 h 9155845"/>
                <a:gd name="connsiteX3" fmla="*/ 915276 w 4726322"/>
                <a:gd name="connsiteY3" fmla="*/ 8236008 h 9155845"/>
                <a:gd name="connsiteX4" fmla="*/ 909660 w 4726322"/>
                <a:gd name="connsiteY4" fmla="*/ 3816662 h 9155845"/>
                <a:gd name="connsiteX5" fmla="*/ 4715010 w 4726322"/>
                <a:gd name="connsiteY5" fmla="*/ 11313 h 9155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322" h="9155845">
                  <a:moveTo>
                    <a:pt x="4726322" y="0"/>
                  </a:moveTo>
                  <a:lnTo>
                    <a:pt x="4726322" y="8718790"/>
                  </a:lnTo>
                  <a:lnTo>
                    <a:pt x="4585142" y="8801870"/>
                  </a:lnTo>
                  <a:cubicBezTo>
                    <a:pt x="3406780" y="9418040"/>
                    <a:pt x="1909268" y="9230000"/>
                    <a:pt x="915276" y="8236008"/>
                  </a:cubicBezTo>
                  <a:cubicBezTo>
                    <a:pt x="-302890" y="7017842"/>
                    <a:pt x="-305414" y="5031736"/>
                    <a:pt x="909660" y="3816662"/>
                  </a:cubicBezTo>
                  <a:cubicBezTo>
                    <a:pt x="909660" y="3816662"/>
                    <a:pt x="909660" y="3816662"/>
                    <a:pt x="4715010" y="1131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57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D9F5731D-C7D0-5328-45DF-0A7CB270B928}"/>
                </a:ext>
              </a:extLst>
            </p:cNvPr>
            <p:cNvSpPr/>
            <p:nvPr/>
          </p:nvSpPr>
          <p:spPr>
            <a:xfrm>
              <a:off x="1" y="2"/>
              <a:ext cx="2399449" cy="3526970"/>
            </a:xfrm>
            <a:custGeom>
              <a:avLst/>
              <a:gdLst>
                <a:gd name="connsiteX0" fmla="*/ 0 w 4007903"/>
                <a:gd name="connsiteY0" fmla="*/ 0 h 5891251"/>
                <a:gd name="connsiteX1" fmla="*/ 3910401 w 4007903"/>
                <a:gd name="connsiteY1" fmla="*/ 0 h 5891251"/>
                <a:gd name="connsiteX2" fmla="*/ 3956225 w 4007903"/>
                <a:gd name="connsiteY2" fmla="*/ 187496 h 5891251"/>
                <a:gd name="connsiteX3" fmla="*/ 3194454 w 4007903"/>
                <a:gd name="connsiteY3" fmla="*/ 2696797 h 5891251"/>
                <a:gd name="connsiteX4" fmla="*/ 131606 w 4007903"/>
                <a:gd name="connsiteY4" fmla="*/ 5759646 h 5891251"/>
                <a:gd name="connsiteX5" fmla="*/ 0 w 4007903"/>
                <a:gd name="connsiteY5" fmla="*/ 5891251 h 5891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07903" h="5891251">
                  <a:moveTo>
                    <a:pt x="0" y="0"/>
                  </a:moveTo>
                  <a:lnTo>
                    <a:pt x="3910401" y="0"/>
                  </a:lnTo>
                  <a:lnTo>
                    <a:pt x="3956225" y="187496"/>
                  </a:lnTo>
                  <a:cubicBezTo>
                    <a:pt x="4127336" y="1069268"/>
                    <a:pt x="3873555" y="2017697"/>
                    <a:pt x="3194454" y="2696797"/>
                  </a:cubicBezTo>
                  <a:cubicBezTo>
                    <a:pt x="3194454" y="2696797"/>
                    <a:pt x="3194454" y="2696797"/>
                    <a:pt x="131606" y="5759646"/>
                  </a:cubicBezTo>
                  <a:lnTo>
                    <a:pt x="0" y="5891251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135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729CFD5-EC38-93C8-F697-93CD4091E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644848" y="2450291"/>
              <a:ext cx="411633" cy="163999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5D67018-1C43-61F0-1DBD-5C36E99C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30000"/>
            </a:blip>
            <a:srcRect r="-361" b="61544"/>
            <a:stretch/>
          </p:blipFill>
          <p:spPr>
            <a:xfrm rot="5400000">
              <a:off x="-5233351" y="12142425"/>
              <a:ext cx="13558236" cy="3091543"/>
            </a:xfrm>
            <a:prstGeom prst="rect">
              <a:avLst/>
            </a:prstGeom>
          </p:spPr>
        </p:pic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785AC1-9B2E-48A9-3A98-579CCD956922}"/>
              </a:ext>
            </a:extLst>
          </p:cNvPr>
          <p:cNvGrpSpPr/>
          <p:nvPr userDrawn="1"/>
        </p:nvGrpSpPr>
        <p:grpSpPr>
          <a:xfrm>
            <a:off x="615593" y="24408212"/>
            <a:ext cx="20368338" cy="723751"/>
            <a:chOff x="615593" y="24766459"/>
            <a:chExt cx="20368338" cy="723751"/>
          </a:xfrm>
        </p:grpSpPr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4F7C9DEE-6D63-C982-63A6-C2294BB4054F}"/>
                </a:ext>
              </a:extLst>
            </p:cNvPr>
            <p:cNvSpPr/>
            <p:nvPr/>
          </p:nvSpPr>
          <p:spPr>
            <a:xfrm flipH="1" flipV="1">
              <a:off x="20260180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FF9B7D0-C2BD-0E40-1375-ED6ED90B6BB6}"/>
                </a:ext>
              </a:extLst>
            </p:cNvPr>
            <p:cNvSpPr/>
            <p:nvPr/>
          </p:nvSpPr>
          <p:spPr>
            <a:xfrm flipV="1">
              <a:off x="615593" y="24766459"/>
              <a:ext cx="723751" cy="723751"/>
            </a:xfrm>
            <a:custGeom>
              <a:avLst/>
              <a:gdLst>
                <a:gd name="connsiteX0" fmla="*/ 0 w 3431590"/>
                <a:gd name="connsiteY0" fmla="*/ 0 h 3431589"/>
                <a:gd name="connsiteX1" fmla="*/ 3431590 w 3431590"/>
                <a:gd name="connsiteY1" fmla="*/ 0 h 3431589"/>
                <a:gd name="connsiteX2" fmla="*/ 3431590 w 3431590"/>
                <a:gd name="connsiteY2" fmla="*/ 3431589 h 3431589"/>
                <a:gd name="connsiteX3" fmla="*/ 0 w 3431590"/>
                <a:gd name="connsiteY3" fmla="*/ 0 h 3431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31590" h="3431589">
                  <a:moveTo>
                    <a:pt x="0" y="0"/>
                  </a:moveTo>
                  <a:lnTo>
                    <a:pt x="3431590" y="0"/>
                  </a:lnTo>
                  <a:lnTo>
                    <a:pt x="3431590" y="3431589"/>
                  </a:lnTo>
                  <a:cubicBezTo>
                    <a:pt x="3431590" y="1536375"/>
                    <a:pt x="1895214" y="0"/>
                    <a:pt x="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DD2593D-29CC-FBC6-14E1-11CD7CC7186F}"/>
              </a:ext>
            </a:extLst>
          </p:cNvPr>
          <p:cNvSpPr/>
          <p:nvPr/>
        </p:nvSpPr>
        <p:spPr>
          <a:xfrm>
            <a:off x="1340904" y="5018320"/>
            <a:ext cx="18917716" cy="23029296"/>
          </a:xfrm>
          <a:custGeom>
            <a:avLst/>
            <a:gdLst>
              <a:gd name="connsiteX0" fmla="*/ 314980 w 18917716"/>
              <a:gd name="connsiteY0" fmla="*/ 0 h 23029296"/>
              <a:gd name="connsiteX1" fmla="*/ 17784780 w 18917716"/>
              <a:gd name="connsiteY1" fmla="*/ 0 h 23029296"/>
              <a:gd name="connsiteX2" fmla="*/ 18917716 w 18917716"/>
              <a:gd name="connsiteY2" fmla="*/ 1144180 h 23029296"/>
              <a:gd name="connsiteX3" fmla="*/ 18917716 w 18917716"/>
              <a:gd name="connsiteY3" fmla="*/ 1288555 h 23029296"/>
              <a:gd name="connsiteX4" fmla="*/ 18917716 w 18917716"/>
              <a:gd name="connsiteY4" fmla="*/ 2184364 h 23029296"/>
              <a:gd name="connsiteX5" fmla="*/ 18917716 w 18917716"/>
              <a:gd name="connsiteY5" fmla="*/ 2328742 h 23029296"/>
              <a:gd name="connsiteX6" fmla="*/ 18917716 w 18917716"/>
              <a:gd name="connsiteY6" fmla="*/ 2673624 h 23029296"/>
              <a:gd name="connsiteX7" fmla="*/ 18917716 w 18917716"/>
              <a:gd name="connsiteY7" fmla="*/ 2818000 h 23029296"/>
              <a:gd name="connsiteX8" fmla="*/ 18917716 w 18917716"/>
              <a:gd name="connsiteY8" fmla="*/ 3015721 h 23029296"/>
              <a:gd name="connsiteX9" fmla="*/ 18917716 w 18917716"/>
              <a:gd name="connsiteY9" fmla="*/ 3160100 h 23029296"/>
              <a:gd name="connsiteX10" fmla="*/ 18917716 w 18917716"/>
              <a:gd name="connsiteY10" fmla="*/ 3713808 h 23029296"/>
              <a:gd name="connsiteX11" fmla="*/ 18917716 w 18917716"/>
              <a:gd name="connsiteY11" fmla="*/ 3858186 h 23029296"/>
              <a:gd name="connsiteX12" fmla="*/ 18917716 w 18917716"/>
              <a:gd name="connsiteY12" fmla="*/ 4055906 h 23029296"/>
              <a:gd name="connsiteX13" fmla="*/ 18917716 w 18917716"/>
              <a:gd name="connsiteY13" fmla="*/ 4182346 h 23029296"/>
              <a:gd name="connsiteX14" fmla="*/ 18917716 w 18917716"/>
              <a:gd name="connsiteY14" fmla="*/ 4200284 h 23029296"/>
              <a:gd name="connsiteX15" fmla="*/ 18917716 w 18917716"/>
              <a:gd name="connsiteY15" fmla="*/ 4326722 h 23029296"/>
              <a:gd name="connsiteX16" fmla="*/ 18917716 w 18917716"/>
              <a:gd name="connsiteY16" fmla="*/ 4545165 h 23029296"/>
              <a:gd name="connsiteX17" fmla="*/ 18917716 w 18917716"/>
              <a:gd name="connsiteY17" fmla="*/ 4689544 h 23029296"/>
              <a:gd name="connsiteX18" fmla="*/ 18917716 w 18917716"/>
              <a:gd name="connsiteY18" fmla="*/ 5222530 h 23029296"/>
              <a:gd name="connsiteX19" fmla="*/ 18917716 w 18917716"/>
              <a:gd name="connsiteY19" fmla="*/ 5366908 h 23029296"/>
              <a:gd name="connsiteX20" fmla="*/ 18917716 w 18917716"/>
              <a:gd name="connsiteY20" fmla="*/ 5585351 h 23029296"/>
              <a:gd name="connsiteX21" fmla="*/ 18917716 w 18917716"/>
              <a:gd name="connsiteY21" fmla="*/ 5711791 h 23029296"/>
              <a:gd name="connsiteX22" fmla="*/ 18917716 w 18917716"/>
              <a:gd name="connsiteY22" fmla="*/ 5729729 h 23029296"/>
              <a:gd name="connsiteX23" fmla="*/ 18917716 w 18917716"/>
              <a:gd name="connsiteY23" fmla="*/ 5856167 h 23029296"/>
              <a:gd name="connsiteX24" fmla="*/ 18917716 w 18917716"/>
              <a:gd name="connsiteY24" fmla="*/ 6053887 h 23029296"/>
              <a:gd name="connsiteX25" fmla="*/ 18917716 w 18917716"/>
              <a:gd name="connsiteY25" fmla="*/ 6198266 h 23029296"/>
              <a:gd name="connsiteX26" fmla="*/ 18917716 w 18917716"/>
              <a:gd name="connsiteY26" fmla="*/ 6751975 h 23029296"/>
              <a:gd name="connsiteX27" fmla="*/ 18917716 w 18917716"/>
              <a:gd name="connsiteY27" fmla="*/ 6896353 h 23029296"/>
              <a:gd name="connsiteX28" fmla="*/ 18917716 w 18917716"/>
              <a:gd name="connsiteY28" fmla="*/ 7094073 h 23029296"/>
              <a:gd name="connsiteX29" fmla="*/ 18917716 w 18917716"/>
              <a:gd name="connsiteY29" fmla="*/ 7238451 h 23029296"/>
              <a:gd name="connsiteX30" fmla="*/ 18917716 w 18917716"/>
              <a:gd name="connsiteY30" fmla="*/ 7583332 h 23029296"/>
              <a:gd name="connsiteX31" fmla="*/ 18917716 w 18917716"/>
              <a:gd name="connsiteY31" fmla="*/ 7727711 h 23029296"/>
              <a:gd name="connsiteX32" fmla="*/ 18917716 w 18917716"/>
              <a:gd name="connsiteY32" fmla="*/ 8623518 h 23029296"/>
              <a:gd name="connsiteX33" fmla="*/ 18917716 w 18917716"/>
              <a:gd name="connsiteY33" fmla="*/ 8767896 h 23029296"/>
              <a:gd name="connsiteX34" fmla="*/ 18917716 w 18917716"/>
              <a:gd name="connsiteY34" fmla="*/ 17597268 h 23029296"/>
              <a:gd name="connsiteX35" fmla="*/ 18917716 w 18917716"/>
              <a:gd name="connsiteY35" fmla="*/ 17741644 h 23029296"/>
              <a:gd name="connsiteX36" fmla="*/ 18917716 w 18917716"/>
              <a:gd name="connsiteY36" fmla="*/ 18461684 h 23029296"/>
              <a:gd name="connsiteX37" fmla="*/ 18917716 w 18917716"/>
              <a:gd name="connsiteY37" fmla="*/ 19126714 h 23029296"/>
              <a:gd name="connsiteX38" fmla="*/ 18917716 w 18917716"/>
              <a:gd name="connsiteY38" fmla="*/ 19271090 h 23029296"/>
              <a:gd name="connsiteX39" fmla="*/ 18917716 w 18917716"/>
              <a:gd name="connsiteY39" fmla="*/ 19991130 h 23029296"/>
              <a:gd name="connsiteX40" fmla="*/ 18917716 w 18917716"/>
              <a:gd name="connsiteY40" fmla="*/ 20635436 h 23029296"/>
              <a:gd name="connsiteX41" fmla="*/ 18917716 w 18917716"/>
              <a:gd name="connsiteY41" fmla="*/ 20779812 h 23029296"/>
              <a:gd name="connsiteX42" fmla="*/ 18917716 w 18917716"/>
              <a:gd name="connsiteY42" fmla="*/ 21499852 h 23029296"/>
              <a:gd name="connsiteX43" fmla="*/ 18917716 w 18917716"/>
              <a:gd name="connsiteY43" fmla="*/ 22164880 h 23029296"/>
              <a:gd name="connsiteX44" fmla="*/ 18917716 w 18917716"/>
              <a:gd name="connsiteY44" fmla="*/ 22309256 h 23029296"/>
              <a:gd name="connsiteX45" fmla="*/ 18917716 w 18917716"/>
              <a:gd name="connsiteY45" fmla="*/ 23029296 h 23029296"/>
              <a:gd name="connsiteX46" fmla="*/ 0 w 18917716"/>
              <a:gd name="connsiteY46" fmla="*/ 23029296 h 23029296"/>
              <a:gd name="connsiteX47" fmla="*/ 0 w 18917716"/>
              <a:gd name="connsiteY47" fmla="*/ 22309256 h 23029296"/>
              <a:gd name="connsiteX48" fmla="*/ 0 w 18917716"/>
              <a:gd name="connsiteY48" fmla="*/ 22164880 h 23029296"/>
              <a:gd name="connsiteX49" fmla="*/ 0 w 18917716"/>
              <a:gd name="connsiteY49" fmla="*/ 21499852 h 23029296"/>
              <a:gd name="connsiteX50" fmla="*/ 0 w 18917716"/>
              <a:gd name="connsiteY50" fmla="*/ 20779812 h 23029296"/>
              <a:gd name="connsiteX51" fmla="*/ 0 w 18917716"/>
              <a:gd name="connsiteY51" fmla="*/ 20635436 h 23029296"/>
              <a:gd name="connsiteX52" fmla="*/ 0 w 18917716"/>
              <a:gd name="connsiteY52" fmla="*/ 19991130 h 23029296"/>
              <a:gd name="connsiteX53" fmla="*/ 0 w 18917716"/>
              <a:gd name="connsiteY53" fmla="*/ 19271090 h 23029296"/>
              <a:gd name="connsiteX54" fmla="*/ 0 w 18917716"/>
              <a:gd name="connsiteY54" fmla="*/ 19126714 h 23029296"/>
              <a:gd name="connsiteX55" fmla="*/ 0 w 18917716"/>
              <a:gd name="connsiteY55" fmla="*/ 18461684 h 23029296"/>
              <a:gd name="connsiteX56" fmla="*/ 0 w 18917716"/>
              <a:gd name="connsiteY56" fmla="*/ 17741644 h 23029296"/>
              <a:gd name="connsiteX57" fmla="*/ 0 w 18917716"/>
              <a:gd name="connsiteY57" fmla="*/ 17597268 h 23029296"/>
              <a:gd name="connsiteX58" fmla="*/ 0 w 18917716"/>
              <a:gd name="connsiteY58" fmla="*/ 7941823 h 23029296"/>
              <a:gd name="connsiteX59" fmla="*/ 0 w 18917716"/>
              <a:gd name="connsiteY59" fmla="*/ 7797445 h 23029296"/>
              <a:gd name="connsiteX60" fmla="*/ 0 w 18917716"/>
              <a:gd name="connsiteY60" fmla="*/ 6901638 h 23029296"/>
              <a:gd name="connsiteX61" fmla="*/ 0 w 18917716"/>
              <a:gd name="connsiteY61" fmla="*/ 6757259 h 23029296"/>
              <a:gd name="connsiteX62" fmla="*/ 0 w 18917716"/>
              <a:gd name="connsiteY62" fmla="*/ 6412378 h 23029296"/>
              <a:gd name="connsiteX63" fmla="*/ 0 w 18917716"/>
              <a:gd name="connsiteY63" fmla="*/ 6268000 h 23029296"/>
              <a:gd name="connsiteX64" fmla="*/ 0 w 18917716"/>
              <a:gd name="connsiteY64" fmla="*/ 6070281 h 23029296"/>
              <a:gd name="connsiteX65" fmla="*/ 0 w 18917716"/>
              <a:gd name="connsiteY65" fmla="*/ 5925905 h 23029296"/>
              <a:gd name="connsiteX66" fmla="*/ 0 w 18917716"/>
              <a:gd name="connsiteY66" fmla="*/ 5372193 h 23029296"/>
              <a:gd name="connsiteX67" fmla="*/ 0 w 18917716"/>
              <a:gd name="connsiteY67" fmla="*/ 5227814 h 23029296"/>
              <a:gd name="connsiteX68" fmla="*/ 0 w 18917716"/>
              <a:gd name="connsiteY68" fmla="*/ 5030095 h 23029296"/>
              <a:gd name="connsiteX69" fmla="*/ 0 w 18917716"/>
              <a:gd name="connsiteY69" fmla="*/ 4903656 h 23029296"/>
              <a:gd name="connsiteX70" fmla="*/ 0 w 18917716"/>
              <a:gd name="connsiteY70" fmla="*/ 4885718 h 23029296"/>
              <a:gd name="connsiteX71" fmla="*/ 0 w 18917716"/>
              <a:gd name="connsiteY71" fmla="*/ 4759279 h 23029296"/>
              <a:gd name="connsiteX72" fmla="*/ 0 w 18917716"/>
              <a:gd name="connsiteY72" fmla="*/ 4540836 h 23029296"/>
              <a:gd name="connsiteX73" fmla="*/ 0 w 18917716"/>
              <a:gd name="connsiteY73" fmla="*/ 4396460 h 23029296"/>
              <a:gd name="connsiteX74" fmla="*/ 0 w 18917716"/>
              <a:gd name="connsiteY74" fmla="*/ 3863471 h 23029296"/>
              <a:gd name="connsiteX75" fmla="*/ 0 w 18917716"/>
              <a:gd name="connsiteY75" fmla="*/ 3719092 h 23029296"/>
              <a:gd name="connsiteX76" fmla="*/ 0 w 18917716"/>
              <a:gd name="connsiteY76" fmla="*/ 3500649 h 23029296"/>
              <a:gd name="connsiteX77" fmla="*/ 0 w 18917716"/>
              <a:gd name="connsiteY77" fmla="*/ 3374211 h 23029296"/>
              <a:gd name="connsiteX78" fmla="*/ 0 w 18917716"/>
              <a:gd name="connsiteY78" fmla="*/ 3356274 h 23029296"/>
              <a:gd name="connsiteX79" fmla="*/ 0 w 18917716"/>
              <a:gd name="connsiteY79" fmla="*/ 3229833 h 23029296"/>
              <a:gd name="connsiteX80" fmla="*/ 0 w 18917716"/>
              <a:gd name="connsiteY80" fmla="*/ 3032114 h 23029296"/>
              <a:gd name="connsiteX81" fmla="*/ 0 w 18917716"/>
              <a:gd name="connsiteY81" fmla="*/ 2887738 h 23029296"/>
              <a:gd name="connsiteX82" fmla="*/ 0 w 18917716"/>
              <a:gd name="connsiteY82" fmla="*/ 2334027 h 23029296"/>
              <a:gd name="connsiteX83" fmla="*/ 0 w 18917716"/>
              <a:gd name="connsiteY83" fmla="*/ 2189648 h 23029296"/>
              <a:gd name="connsiteX84" fmla="*/ 0 w 18917716"/>
              <a:gd name="connsiteY84" fmla="*/ 1991929 h 23029296"/>
              <a:gd name="connsiteX85" fmla="*/ 0 w 18917716"/>
              <a:gd name="connsiteY85" fmla="*/ 1847552 h 23029296"/>
              <a:gd name="connsiteX86" fmla="*/ 0 w 18917716"/>
              <a:gd name="connsiteY86" fmla="*/ 1502669 h 23029296"/>
              <a:gd name="connsiteX87" fmla="*/ 0 w 18917716"/>
              <a:gd name="connsiteY87" fmla="*/ 1358293 h 23029296"/>
              <a:gd name="connsiteX88" fmla="*/ 0 w 18917716"/>
              <a:gd name="connsiteY88" fmla="*/ 462483 h 23029296"/>
              <a:gd name="connsiteX89" fmla="*/ 0 w 18917716"/>
              <a:gd name="connsiteY89" fmla="*/ 318107 h 23029296"/>
              <a:gd name="connsiteX90" fmla="*/ 314980 w 18917716"/>
              <a:gd name="connsiteY90" fmla="*/ 0 h 23029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8917716" h="23029296">
                <a:moveTo>
                  <a:pt x="314980" y="0"/>
                </a:moveTo>
                <a:lnTo>
                  <a:pt x="17784780" y="0"/>
                </a:lnTo>
                <a:lnTo>
                  <a:pt x="18917716" y="1144180"/>
                </a:lnTo>
                <a:lnTo>
                  <a:pt x="18917716" y="1288555"/>
                </a:lnTo>
                <a:lnTo>
                  <a:pt x="18917716" y="2184364"/>
                </a:lnTo>
                <a:lnTo>
                  <a:pt x="18917716" y="2328742"/>
                </a:lnTo>
                <a:lnTo>
                  <a:pt x="18917716" y="2673624"/>
                </a:lnTo>
                <a:lnTo>
                  <a:pt x="18917716" y="2818000"/>
                </a:lnTo>
                <a:lnTo>
                  <a:pt x="18917716" y="3015721"/>
                </a:lnTo>
                <a:lnTo>
                  <a:pt x="18917716" y="3160100"/>
                </a:lnTo>
                <a:lnTo>
                  <a:pt x="18917716" y="3713808"/>
                </a:lnTo>
                <a:lnTo>
                  <a:pt x="18917716" y="3858186"/>
                </a:lnTo>
                <a:lnTo>
                  <a:pt x="18917716" y="4055906"/>
                </a:lnTo>
                <a:lnTo>
                  <a:pt x="18917716" y="4182346"/>
                </a:lnTo>
                <a:lnTo>
                  <a:pt x="18917716" y="4200284"/>
                </a:lnTo>
                <a:lnTo>
                  <a:pt x="18917716" y="4326722"/>
                </a:lnTo>
                <a:lnTo>
                  <a:pt x="18917716" y="4545165"/>
                </a:lnTo>
                <a:lnTo>
                  <a:pt x="18917716" y="4689544"/>
                </a:lnTo>
                <a:lnTo>
                  <a:pt x="18917716" y="5222530"/>
                </a:lnTo>
                <a:lnTo>
                  <a:pt x="18917716" y="5366908"/>
                </a:lnTo>
                <a:lnTo>
                  <a:pt x="18917716" y="5585351"/>
                </a:lnTo>
                <a:lnTo>
                  <a:pt x="18917716" y="5711791"/>
                </a:lnTo>
                <a:lnTo>
                  <a:pt x="18917716" y="5729729"/>
                </a:lnTo>
                <a:lnTo>
                  <a:pt x="18917716" y="5856167"/>
                </a:lnTo>
                <a:lnTo>
                  <a:pt x="18917716" y="6053887"/>
                </a:lnTo>
                <a:lnTo>
                  <a:pt x="18917716" y="6198266"/>
                </a:lnTo>
                <a:lnTo>
                  <a:pt x="18917716" y="6751975"/>
                </a:lnTo>
                <a:lnTo>
                  <a:pt x="18917716" y="6896353"/>
                </a:lnTo>
                <a:lnTo>
                  <a:pt x="18917716" y="7094073"/>
                </a:lnTo>
                <a:lnTo>
                  <a:pt x="18917716" y="7238451"/>
                </a:lnTo>
                <a:lnTo>
                  <a:pt x="18917716" y="7583332"/>
                </a:lnTo>
                <a:lnTo>
                  <a:pt x="18917716" y="7727711"/>
                </a:lnTo>
                <a:lnTo>
                  <a:pt x="18917716" y="8623518"/>
                </a:lnTo>
                <a:lnTo>
                  <a:pt x="18917716" y="8767896"/>
                </a:lnTo>
                <a:lnTo>
                  <a:pt x="18917716" y="17597268"/>
                </a:lnTo>
                <a:lnTo>
                  <a:pt x="18917716" y="17741644"/>
                </a:lnTo>
                <a:lnTo>
                  <a:pt x="18917716" y="18461684"/>
                </a:lnTo>
                <a:lnTo>
                  <a:pt x="18917716" y="19126714"/>
                </a:lnTo>
                <a:lnTo>
                  <a:pt x="18917716" y="19271090"/>
                </a:lnTo>
                <a:lnTo>
                  <a:pt x="18917716" y="19991130"/>
                </a:lnTo>
                <a:lnTo>
                  <a:pt x="18917716" y="20635436"/>
                </a:lnTo>
                <a:lnTo>
                  <a:pt x="18917716" y="20779812"/>
                </a:lnTo>
                <a:lnTo>
                  <a:pt x="18917716" y="21499852"/>
                </a:lnTo>
                <a:lnTo>
                  <a:pt x="18917716" y="22164880"/>
                </a:lnTo>
                <a:lnTo>
                  <a:pt x="18917716" y="22309256"/>
                </a:lnTo>
                <a:lnTo>
                  <a:pt x="18917716" y="23029296"/>
                </a:lnTo>
                <a:lnTo>
                  <a:pt x="0" y="23029296"/>
                </a:lnTo>
                <a:lnTo>
                  <a:pt x="0" y="22309256"/>
                </a:lnTo>
                <a:lnTo>
                  <a:pt x="0" y="22164880"/>
                </a:lnTo>
                <a:lnTo>
                  <a:pt x="0" y="21499852"/>
                </a:lnTo>
                <a:lnTo>
                  <a:pt x="0" y="20779812"/>
                </a:lnTo>
                <a:lnTo>
                  <a:pt x="0" y="20635436"/>
                </a:lnTo>
                <a:lnTo>
                  <a:pt x="0" y="19991130"/>
                </a:lnTo>
                <a:lnTo>
                  <a:pt x="0" y="19271090"/>
                </a:lnTo>
                <a:lnTo>
                  <a:pt x="0" y="19126714"/>
                </a:lnTo>
                <a:lnTo>
                  <a:pt x="0" y="18461684"/>
                </a:lnTo>
                <a:lnTo>
                  <a:pt x="0" y="17741644"/>
                </a:lnTo>
                <a:lnTo>
                  <a:pt x="0" y="17597268"/>
                </a:lnTo>
                <a:lnTo>
                  <a:pt x="0" y="7941823"/>
                </a:lnTo>
                <a:lnTo>
                  <a:pt x="0" y="7797445"/>
                </a:lnTo>
                <a:lnTo>
                  <a:pt x="0" y="6901638"/>
                </a:lnTo>
                <a:lnTo>
                  <a:pt x="0" y="6757259"/>
                </a:lnTo>
                <a:lnTo>
                  <a:pt x="0" y="6412378"/>
                </a:lnTo>
                <a:lnTo>
                  <a:pt x="0" y="6268000"/>
                </a:lnTo>
                <a:lnTo>
                  <a:pt x="0" y="6070281"/>
                </a:lnTo>
                <a:lnTo>
                  <a:pt x="0" y="5925905"/>
                </a:lnTo>
                <a:lnTo>
                  <a:pt x="0" y="5372193"/>
                </a:lnTo>
                <a:lnTo>
                  <a:pt x="0" y="5227814"/>
                </a:lnTo>
                <a:lnTo>
                  <a:pt x="0" y="5030095"/>
                </a:lnTo>
                <a:lnTo>
                  <a:pt x="0" y="4903656"/>
                </a:lnTo>
                <a:lnTo>
                  <a:pt x="0" y="4885718"/>
                </a:lnTo>
                <a:lnTo>
                  <a:pt x="0" y="4759279"/>
                </a:lnTo>
                <a:lnTo>
                  <a:pt x="0" y="4540836"/>
                </a:lnTo>
                <a:lnTo>
                  <a:pt x="0" y="4396460"/>
                </a:lnTo>
                <a:lnTo>
                  <a:pt x="0" y="3863471"/>
                </a:lnTo>
                <a:lnTo>
                  <a:pt x="0" y="3719092"/>
                </a:lnTo>
                <a:lnTo>
                  <a:pt x="0" y="3500649"/>
                </a:lnTo>
                <a:lnTo>
                  <a:pt x="0" y="3374211"/>
                </a:lnTo>
                <a:lnTo>
                  <a:pt x="0" y="3356274"/>
                </a:lnTo>
                <a:lnTo>
                  <a:pt x="0" y="3229833"/>
                </a:lnTo>
                <a:lnTo>
                  <a:pt x="0" y="3032114"/>
                </a:lnTo>
                <a:lnTo>
                  <a:pt x="0" y="2887738"/>
                </a:lnTo>
                <a:lnTo>
                  <a:pt x="0" y="2334027"/>
                </a:lnTo>
                <a:lnTo>
                  <a:pt x="0" y="2189648"/>
                </a:lnTo>
                <a:lnTo>
                  <a:pt x="0" y="1991929"/>
                </a:lnTo>
                <a:lnTo>
                  <a:pt x="0" y="1847552"/>
                </a:lnTo>
                <a:lnTo>
                  <a:pt x="0" y="1502669"/>
                </a:lnTo>
                <a:lnTo>
                  <a:pt x="0" y="1358293"/>
                </a:lnTo>
                <a:lnTo>
                  <a:pt x="0" y="462483"/>
                </a:lnTo>
                <a:lnTo>
                  <a:pt x="0" y="318107"/>
                </a:lnTo>
                <a:cubicBezTo>
                  <a:pt x="0" y="142422"/>
                  <a:pt x="141022" y="0"/>
                  <a:pt x="314980" y="0"/>
                </a:cubicBezTo>
                <a:close/>
              </a:path>
            </a:pathLst>
          </a:custGeom>
          <a:solidFill>
            <a:schemeClr val="bg1"/>
          </a:solidFill>
          <a:ln w="63500">
            <a:noFill/>
            <a:round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2CDFE521-F2D1-0BC2-4005-CF5D95B1B710}"/>
              </a:ext>
            </a:extLst>
          </p:cNvPr>
          <p:cNvSpPr/>
          <p:nvPr/>
        </p:nvSpPr>
        <p:spPr>
          <a:xfrm>
            <a:off x="19128241" y="5018320"/>
            <a:ext cx="1132938" cy="1132940"/>
          </a:xfrm>
          <a:custGeom>
            <a:avLst/>
            <a:gdLst>
              <a:gd name="connsiteX0" fmla="*/ 0 w 1164628"/>
              <a:gd name="connsiteY0" fmla="*/ 0 h 1164629"/>
              <a:gd name="connsiteX1" fmla="*/ 1164628 w 1164628"/>
              <a:gd name="connsiteY1" fmla="*/ 1164629 h 1164629"/>
              <a:gd name="connsiteX2" fmla="*/ 332104 w 1164628"/>
              <a:gd name="connsiteY2" fmla="*/ 1164629 h 1164629"/>
              <a:gd name="connsiteX3" fmla="*/ 0 w 1164628"/>
              <a:gd name="connsiteY3" fmla="*/ 832523 h 116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4628" h="1164629">
                <a:moveTo>
                  <a:pt x="0" y="0"/>
                </a:moveTo>
                <a:lnTo>
                  <a:pt x="1164628" y="1164629"/>
                </a:lnTo>
                <a:lnTo>
                  <a:pt x="332104" y="1164629"/>
                </a:lnTo>
                <a:cubicBezTo>
                  <a:pt x="148688" y="1164629"/>
                  <a:pt x="0" y="1015940"/>
                  <a:pt x="0" y="83252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63500">
            <a:noFill/>
            <a:round/>
          </a:ln>
          <a:effectLst>
            <a:outerShdw blurRad="596900" algn="ctr" rotWithShape="0">
              <a:schemeClr val="accent4">
                <a:alpha val="19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D354558-61D8-D619-F9D3-66500CB19B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5">
                <a:lumMod val="75000"/>
                <a:tint val="45000"/>
                <a:satMod val="400000"/>
              </a:schemeClr>
            </a:duotone>
            <a:alphaModFix amt="30000"/>
          </a:blip>
          <a:srcRect r="39616" b="30535"/>
          <a:stretch/>
        </p:blipFill>
        <p:spPr>
          <a:xfrm>
            <a:off x="14761029" y="27717793"/>
            <a:ext cx="6838496" cy="4681494"/>
          </a:xfrm>
          <a:prstGeom prst="rect">
            <a:avLst/>
          </a:prstGeom>
        </p:spPr>
      </p:pic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45273130-929D-12E7-2330-822CA23F86B3}"/>
              </a:ext>
            </a:extLst>
          </p:cNvPr>
          <p:cNvCxnSpPr>
            <a:cxnSpLocks/>
          </p:cNvCxnSpPr>
          <p:nvPr userDrawn="1"/>
        </p:nvCxnSpPr>
        <p:spPr>
          <a:xfrm>
            <a:off x="3918634" y="3858844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5AEB868-1E3E-0C23-838E-3598DF7AF97B}"/>
              </a:ext>
            </a:extLst>
          </p:cNvPr>
          <p:cNvCxnSpPr>
            <a:cxnSpLocks/>
          </p:cNvCxnSpPr>
          <p:nvPr userDrawn="1"/>
        </p:nvCxnSpPr>
        <p:spPr>
          <a:xfrm>
            <a:off x="16169307" y="3858845"/>
            <a:ext cx="0" cy="423787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텍스트 개체 틀 58">
            <a:extLst>
              <a:ext uri="{FF2B5EF4-FFF2-40B4-BE49-F238E27FC236}">
                <a16:creationId xmlns:a16="http://schemas.microsoft.com/office/drawing/2014/main" id="{E224F414-AB93-79A5-EA99-0EE4C8EF8CA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043731" y="1186933"/>
            <a:ext cx="7914555" cy="707886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40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 err="1"/>
              <a:t>마이크로디그리명</a:t>
            </a:r>
            <a:endParaRPr lang="ko-KR" altLang="en-US" dirty="0"/>
          </a:p>
        </p:txBody>
      </p:sp>
      <p:sp>
        <p:nvSpPr>
          <p:cNvPr id="61" name="텍스트 개체 틀 58">
            <a:extLst>
              <a:ext uri="{FF2B5EF4-FFF2-40B4-BE49-F238E27FC236}">
                <a16:creationId xmlns:a16="http://schemas.microsoft.com/office/drawing/2014/main" id="{DA089DD9-E553-21CF-B71E-7C073C036FC6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2127420" y="1125378"/>
            <a:ext cx="7914555" cy="830997"/>
          </a:xfrm>
        </p:spPr>
        <p:txBody>
          <a:bodyPr wrap="square" anchor="ctr">
            <a:spAutoFit/>
          </a:bodyPr>
          <a:lstStyle>
            <a:lvl1pPr marL="0" indent="0" algn="r" latinLnBrk="0">
              <a:lnSpc>
                <a:spcPct val="100000"/>
              </a:lnSpc>
              <a:spcBef>
                <a:spcPts val="0"/>
              </a:spcBef>
              <a:buNone/>
              <a:defRPr sz="4800">
                <a:ln>
                  <a:noFill/>
                </a:ln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r>
              <a:rPr lang="ko-KR" altLang="en-US" dirty="0"/>
              <a:t>교과목명</a:t>
            </a:r>
          </a:p>
        </p:txBody>
      </p:sp>
      <p:sp>
        <p:nvSpPr>
          <p:cNvPr id="62" name="텍스트 개체 틀 58">
            <a:extLst>
              <a:ext uri="{FF2B5EF4-FFF2-40B4-BE49-F238E27FC236}">
                <a16:creationId xmlns:a16="http://schemas.microsoft.com/office/drawing/2014/main" id="{407C5AC6-09BB-6242-6405-E4682EBE1097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643586" y="2140054"/>
            <a:ext cx="17711211" cy="1400383"/>
          </a:xfrm>
        </p:spPr>
        <p:txBody>
          <a:bodyPr wrap="square" anchor="t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8500">
                <a:ln>
                  <a:noFill/>
                </a:ln>
                <a:solidFill>
                  <a:schemeClr val="bg1"/>
                </a:solidFill>
                <a:latin typeface="페이퍼로지 8 ExtraBold" pitchFamily="2" charset="-127"/>
                <a:ea typeface="페이퍼로지 8 ExtraBold" pitchFamily="2" charset="-127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63" name="텍스트 개체 틀 58">
            <a:extLst>
              <a:ext uri="{FF2B5EF4-FFF2-40B4-BE49-F238E27FC236}">
                <a16:creationId xmlns:a16="http://schemas.microsoft.com/office/drawing/2014/main" id="{98F8812B-45D7-6417-12BA-3D6957EF571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663638" y="3747572"/>
            <a:ext cx="2052165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64" name="텍스트 개체 틀 58">
            <a:extLst>
              <a:ext uri="{FF2B5EF4-FFF2-40B4-BE49-F238E27FC236}">
                <a16:creationId xmlns:a16="http://schemas.microsoft.com/office/drawing/2014/main" id="{91858DFE-5E0C-9B0B-0D21-D90091BE111A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269130" y="3747572"/>
            <a:ext cx="1608133" cy="646331"/>
          </a:xfrm>
        </p:spPr>
        <p:txBody>
          <a:bodyPr wrap="non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j-ea"/>
                <a:ea typeface="+mj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</a:t>
            </a:r>
          </a:p>
        </p:txBody>
      </p:sp>
      <p:sp>
        <p:nvSpPr>
          <p:cNvPr id="65" name="텍스트 개체 틀 58">
            <a:extLst>
              <a:ext uri="{FF2B5EF4-FFF2-40B4-BE49-F238E27FC236}">
                <a16:creationId xmlns:a16="http://schemas.microsoft.com/office/drawing/2014/main" id="{A6BAC387-519C-9E0D-661E-77AB20EC998B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16461352" y="3747572"/>
            <a:ext cx="2893436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지도교수명</a:t>
            </a:r>
          </a:p>
        </p:txBody>
      </p:sp>
      <p:sp>
        <p:nvSpPr>
          <p:cNvPr id="66" name="텍스트 개체 틀 58">
            <a:extLst>
              <a:ext uri="{FF2B5EF4-FFF2-40B4-BE49-F238E27FC236}">
                <a16:creationId xmlns:a16="http://schemas.microsoft.com/office/drawing/2014/main" id="{8EFA22B7-9E7C-4C9D-389D-89B2AACD348A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4121466" y="3747572"/>
            <a:ext cx="9318763" cy="646331"/>
          </a:xfrm>
        </p:spPr>
        <p:txBody>
          <a:bodyPr wrap="square" anchor="ctr">
            <a:spAutoFit/>
          </a:bodyPr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None/>
              <a:defRPr sz="3600">
                <a:ln>
                  <a:noFill/>
                </a:ln>
                <a:solidFill>
                  <a:schemeClr val="bg1"/>
                </a:solidFill>
                <a:latin typeface="+mn-ea"/>
                <a:ea typeface="+mn-ea"/>
              </a:defRPr>
            </a:lvl1pPr>
            <a:lvl2pPr marL="1079998" indent="0">
              <a:buNone/>
              <a:defRPr/>
            </a:lvl2pPr>
            <a:lvl3pPr marL="2159996" indent="0">
              <a:buNone/>
              <a:defRPr/>
            </a:lvl3pPr>
            <a:lvl4pPr marL="3239993" indent="0">
              <a:buNone/>
              <a:defRPr/>
            </a:lvl4pPr>
            <a:lvl5pPr marL="4319991" indent="0">
              <a:buNone/>
              <a:defRPr/>
            </a:lvl5pPr>
          </a:lstStyle>
          <a:p>
            <a:pPr lvl="0"/>
            <a:r>
              <a:rPr lang="ko-KR" altLang="en-US" dirty="0"/>
              <a:t>팀원 </a:t>
            </a:r>
            <a:r>
              <a:rPr lang="en-US" altLang="ko-KR" dirty="0"/>
              <a:t>(</a:t>
            </a:r>
            <a:r>
              <a:rPr lang="ko-KR" altLang="en-US" dirty="0" err="1"/>
              <a:t>팀명</a:t>
            </a:r>
            <a:r>
              <a:rPr lang="en-US" altLang="ko-KR" dirty="0"/>
              <a:t>)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B89C6032-0457-388A-85C0-F03441DADBB6}"/>
              </a:ext>
            </a:extLst>
          </p:cNvPr>
          <p:cNvSpPr/>
          <p:nvPr userDrawn="1"/>
        </p:nvSpPr>
        <p:spPr>
          <a:xfrm>
            <a:off x="1643579" y="1216008"/>
            <a:ext cx="1157154" cy="649737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bg1"/>
                </a:solidFill>
                <a:latin typeface="페이퍼로지 6 SemiBold" pitchFamily="2" charset="-127"/>
                <a:ea typeface="페이퍼로지 6 SemiBold" pitchFamily="2" charset="-127"/>
              </a:rPr>
              <a:t>MD</a:t>
            </a:r>
            <a:endParaRPr lang="ko-KR" altLang="en-US" sz="32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32A0EA-BA14-5135-0537-B4172A2A2D27}"/>
              </a:ext>
            </a:extLst>
          </p:cNvPr>
          <p:cNvSpPr/>
          <p:nvPr userDrawn="1"/>
        </p:nvSpPr>
        <p:spPr>
          <a:xfrm>
            <a:off x="934666" y="30884705"/>
            <a:ext cx="85540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>
            <a:spAutoFit/>
          </a:bodyPr>
          <a:lstStyle/>
          <a:p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2025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년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1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학기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ko-KR" altLang="en-US" sz="4800" dirty="0" err="1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마이크로디그리</a:t>
            </a:r>
            <a:r>
              <a:rPr lang="ko-KR" altLang="en-US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 </a:t>
            </a:r>
            <a:r>
              <a:rPr lang="en-US" altLang="ko-KR" sz="4800" dirty="0">
                <a:gradFill>
                  <a:gsLst>
                    <a:gs pos="19000">
                      <a:schemeClr val="accent5"/>
                    </a:gs>
                    <a:gs pos="100000">
                      <a:schemeClr val="accent4"/>
                    </a:gs>
                  </a:gsLst>
                  <a:lin ang="2700000" scaled="1"/>
                </a:gradFill>
                <a:latin typeface="+mj-ea"/>
                <a:ea typeface="+mj-ea"/>
              </a:rPr>
              <a:t>EXPO</a:t>
            </a:r>
            <a:endParaRPr lang="ko-KR" altLang="en-US" sz="4800" dirty="0">
              <a:gradFill>
                <a:gsLst>
                  <a:gs pos="19000">
                    <a:schemeClr val="accent5"/>
                  </a:gs>
                  <a:gs pos="100000">
                    <a:schemeClr val="accent4"/>
                  </a:gs>
                </a:gsLst>
                <a:lin ang="2700000" scaled="1"/>
              </a:gradFill>
              <a:latin typeface="+mj-ea"/>
              <a:ea typeface="+mj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0E7674C-E607-5C4E-6009-55F4DB01F14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8" y="28619374"/>
            <a:ext cx="2590189" cy="1909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423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6803">
          <p15:clr>
            <a:srgbClr val="FBAE40"/>
          </p15:clr>
        </p15:guide>
        <p15:guide id="3" orient="horz" pos="102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24969"/>
            <a:ext cx="18629590" cy="62623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624810"/>
            <a:ext cx="18629590" cy="2055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7613E-18C8-4B39-A489-392B9AD58E4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029347"/>
            <a:ext cx="7289840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029347"/>
            <a:ext cx="4859893" cy="17249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2A2E9-4A31-411D-B90F-C8B539CA02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70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13" r:id="rId2"/>
    <p:sldLayoutId id="2147483709" r:id="rId3"/>
    <p:sldLayoutId id="2147483714" r:id="rId4"/>
    <p:sldLayoutId id="2147483710" r:id="rId5"/>
    <p:sldLayoutId id="2147483715" r:id="rId6"/>
    <p:sldLayoutId id="2147483711" r:id="rId7"/>
    <p:sldLayoutId id="2147483716" r:id="rId8"/>
    <p:sldLayoutId id="2147483712" r:id="rId9"/>
    <p:sldLayoutId id="2147483717" r:id="rId10"/>
  </p:sldLayoutIdLst>
  <p:txStyles>
    <p:titleStyle>
      <a:lvl1pPr algn="l" defTabSz="2159996" rtl="0" eaLnBrk="1" latinLnBrk="1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1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1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1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204" userDrawn="1">
          <p15:clr>
            <a:srgbClr val="F26B43"/>
          </p15:clr>
        </p15:guide>
        <p15:guide id="2" pos="680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87D17-9760-E1C8-349F-326064ECC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8F1C7DAC-C2BF-EA94-56C0-64AC44585307}"/>
              </a:ext>
            </a:extLst>
          </p:cNvPr>
          <p:cNvSpPr txBox="1"/>
          <p:nvPr/>
        </p:nvSpPr>
        <p:spPr>
          <a:xfrm>
            <a:off x="3454546" y="59788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개요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EC600C84-63DD-03D8-12A0-4261325D9E96}"/>
              </a:ext>
            </a:extLst>
          </p:cNvPr>
          <p:cNvSpPr txBox="1"/>
          <p:nvPr/>
        </p:nvSpPr>
        <p:spPr>
          <a:xfrm>
            <a:off x="2378290" y="5947781"/>
            <a:ext cx="1006032" cy="8315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01</a:t>
            </a:r>
            <a:endParaRPr lang="ko-KR" altLang="en-US" sz="4800" dirty="0">
              <a:solidFill>
                <a:schemeClr val="accent2"/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8B63A1-BA21-5DDE-B31C-0D636862138D}"/>
              </a:ext>
            </a:extLst>
          </p:cNvPr>
          <p:cNvSpPr txBox="1"/>
          <p:nvPr/>
        </p:nvSpPr>
        <p:spPr>
          <a:xfrm>
            <a:off x="2450718" y="7350339"/>
            <a:ext cx="7625826" cy="4689352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marL="720000" marR="0" lvl="0" indent="-720000" defTabSz="2159996" fontAlgn="auto" latinLnBrk="1">
              <a:spcAft>
                <a:spcPts val="1200"/>
              </a:spcAft>
              <a:buClr>
                <a:schemeClr val="accent2"/>
              </a:buClr>
              <a:buSzTx/>
              <a:buFont typeface="프리젠테이션 4 Regular" pitchFamily="2" charset="-127"/>
              <a:buChar char=""/>
              <a:tabLst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텍스트 기반 </a:t>
            </a:r>
            <a:r>
              <a:rPr lang="en-US" altLang="ko-KR" dirty="0"/>
              <a:t>RPG </a:t>
            </a:r>
            <a:r>
              <a:rPr lang="ko-KR" altLang="en-US" dirty="0"/>
              <a:t>게임으로</a:t>
            </a:r>
            <a:r>
              <a:rPr lang="en-US" altLang="ko-KR" dirty="0"/>
              <a:t>, </a:t>
            </a:r>
            <a:r>
              <a:rPr lang="ko-KR" altLang="en-US" dirty="0"/>
              <a:t>플레이어가 키 입력을 통해 캐릭터를 조작하며 스토리를 진행합니다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간단한 콘솔 인터페이스에서 다양한 선택과 전투를 경험할 수 있습니다</a:t>
            </a:r>
            <a:endParaRPr lang="en-US" altLang="ko-KR" dirty="0"/>
          </a:p>
          <a:p>
            <a:r>
              <a:rPr lang="ko-KR" altLang="en-US" dirty="0" err="1"/>
              <a:t>몰입감</a:t>
            </a:r>
            <a:r>
              <a:rPr lang="ko-KR" altLang="en-US" dirty="0"/>
              <a:t> 있는 텍스트 어드벤처를 제공합니다</a:t>
            </a:r>
            <a:r>
              <a:rPr lang="en-US" altLang="ko-KR" dirty="0"/>
              <a:t>.</a:t>
            </a:r>
          </a:p>
        </p:txBody>
      </p:sp>
      <p:sp>
        <p:nvSpPr>
          <p:cNvPr id="45" name="텍스트 개체 틀 44">
            <a:extLst>
              <a:ext uri="{FF2B5EF4-FFF2-40B4-BE49-F238E27FC236}">
                <a16:creationId xmlns:a16="http://schemas.microsoft.com/office/drawing/2014/main" id="{8562CD26-FAAE-9059-E5AE-CD096C6465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실감미디어기술</a:t>
            </a:r>
            <a:r>
              <a:rPr lang="en-US" altLang="ko-KR" dirty="0"/>
              <a:t>(</a:t>
            </a:r>
            <a:r>
              <a:rPr lang="ko-KR" altLang="en-US" dirty="0"/>
              <a:t>중급</a:t>
            </a:r>
            <a:r>
              <a:rPr lang="en-US" altLang="ko-KR" dirty="0"/>
              <a:t>)</a:t>
            </a:r>
          </a:p>
        </p:txBody>
      </p:sp>
      <p:sp>
        <p:nvSpPr>
          <p:cNvPr id="47" name="텍스트 개체 틀 46">
            <a:extLst>
              <a:ext uri="{FF2B5EF4-FFF2-40B4-BE49-F238E27FC236}">
                <a16:creationId xmlns:a16="http://schemas.microsoft.com/office/drawing/2014/main" id="{CF4914FE-D36A-D0A5-DDCA-3D5DE0DDC8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127420" y="1125378"/>
            <a:ext cx="7914555" cy="830997"/>
          </a:xfrm>
        </p:spPr>
        <p:txBody>
          <a:bodyPr/>
          <a:lstStyle/>
          <a:p>
            <a:r>
              <a:rPr lang="ko-KR" altLang="en-US" dirty="0"/>
              <a:t>객체지향프로그래밍</a:t>
            </a:r>
            <a:r>
              <a:rPr lang="en-US" altLang="ko-KR" dirty="0"/>
              <a:t>-03</a:t>
            </a:r>
            <a:endParaRPr lang="ko-KR" altLang="en-US" dirty="0"/>
          </a:p>
        </p:txBody>
      </p:sp>
      <p:sp>
        <p:nvSpPr>
          <p:cNvPr id="48" name="텍스트 개체 틀 47">
            <a:extLst>
              <a:ext uri="{FF2B5EF4-FFF2-40B4-BE49-F238E27FC236}">
                <a16:creationId xmlns:a16="http://schemas.microsoft.com/office/drawing/2014/main" id="{046A9FF8-99FD-6AB6-7772-97F92F56B05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제목 </a:t>
            </a:r>
            <a:r>
              <a:rPr lang="en-US" altLang="ko-KR" dirty="0"/>
              <a:t>(</a:t>
            </a:r>
            <a:r>
              <a:rPr lang="ko-KR" altLang="en-US" dirty="0"/>
              <a:t>과제명 또는 프로젝트명</a:t>
            </a:r>
            <a:r>
              <a:rPr lang="en-US" altLang="ko-KR" dirty="0"/>
              <a:t>)</a:t>
            </a:r>
          </a:p>
        </p:txBody>
      </p:sp>
      <p:sp>
        <p:nvSpPr>
          <p:cNvPr id="49" name="텍스트 개체 틀 48">
            <a:extLst>
              <a:ext uri="{FF2B5EF4-FFF2-40B4-BE49-F238E27FC236}">
                <a16:creationId xmlns:a16="http://schemas.microsoft.com/office/drawing/2014/main" id="{F6EC0C01-9032-A7E3-2B33-0615281AA0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54300" y="3778348"/>
            <a:ext cx="2494594" cy="584775"/>
          </a:xfrm>
        </p:spPr>
        <p:txBody>
          <a:bodyPr/>
          <a:lstStyle/>
          <a:p>
            <a:r>
              <a:rPr lang="en-US" altLang="ko-KR" sz="3200" dirty="0"/>
              <a:t> </a:t>
            </a:r>
            <a:r>
              <a:rPr lang="ko-KR" altLang="en-US" sz="3200" dirty="0"/>
              <a:t>프로토콜</a:t>
            </a:r>
            <a:r>
              <a:rPr lang="en-US" altLang="ko-KR" sz="3200" dirty="0"/>
              <a:t>004A</a:t>
            </a:r>
          </a:p>
        </p:txBody>
      </p:sp>
      <p:sp>
        <p:nvSpPr>
          <p:cNvPr id="50" name="텍스트 개체 틀 49">
            <a:extLst>
              <a:ext uri="{FF2B5EF4-FFF2-40B4-BE49-F238E27FC236}">
                <a16:creationId xmlns:a16="http://schemas.microsoft.com/office/drawing/2014/main" id="{5ADBEDB2-C32B-8B26-763E-71CBE3B2CD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/>
              <a:t>지도교수</a:t>
            </a:r>
          </a:p>
        </p:txBody>
      </p:sp>
      <p:sp>
        <p:nvSpPr>
          <p:cNvPr id="51" name="텍스트 개체 틀 50">
            <a:extLst>
              <a:ext uri="{FF2B5EF4-FFF2-40B4-BE49-F238E27FC236}">
                <a16:creationId xmlns:a16="http://schemas.microsoft.com/office/drawing/2014/main" id="{C86B2654-6014-FAAD-750D-30401999D1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ko-KR" altLang="en-US" dirty="0"/>
              <a:t>조현철</a:t>
            </a:r>
          </a:p>
        </p:txBody>
      </p:sp>
      <p:sp>
        <p:nvSpPr>
          <p:cNvPr id="52" name="텍스트 개체 틀 51">
            <a:extLst>
              <a:ext uri="{FF2B5EF4-FFF2-40B4-BE49-F238E27FC236}">
                <a16:creationId xmlns:a16="http://schemas.microsoft.com/office/drawing/2014/main" id="{4B2AB86D-8DF0-7474-62E6-0E76F57F8B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32983" y="3747571"/>
            <a:ext cx="9318763" cy="646331"/>
          </a:xfrm>
        </p:spPr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/>
              <a:t>임기범</a:t>
            </a:r>
            <a:r>
              <a:rPr lang="en-US" altLang="ko-KR" dirty="0"/>
              <a:t>  </a:t>
            </a:r>
            <a:r>
              <a:rPr lang="ko-KR" altLang="en-US" dirty="0"/>
              <a:t>장주환</a:t>
            </a:r>
            <a:r>
              <a:rPr lang="en-US" altLang="ko-KR" dirty="0"/>
              <a:t>  </a:t>
            </a:r>
            <a:r>
              <a:rPr lang="ko-KR" altLang="en-US" dirty="0"/>
              <a:t>이동우</a:t>
            </a:r>
            <a:r>
              <a:rPr lang="en-US" altLang="ko-KR" dirty="0"/>
              <a:t>  </a:t>
            </a:r>
            <a:r>
              <a:rPr lang="ko-KR" altLang="en-US" dirty="0"/>
              <a:t>김지운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E45A03-924F-C850-CBBD-2894E4346FE7}"/>
              </a:ext>
            </a:extLst>
          </p:cNvPr>
          <p:cNvSpPr txBox="1"/>
          <p:nvPr/>
        </p:nvSpPr>
        <p:spPr>
          <a:xfrm>
            <a:off x="12293746" y="59788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배경 및 목적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F5E5F6-4097-E9DA-CDC7-59DA187FC981}"/>
              </a:ext>
            </a:extLst>
          </p:cNvPr>
          <p:cNvSpPr txBox="1"/>
          <p:nvPr/>
        </p:nvSpPr>
        <p:spPr>
          <a:xfrm>
            <a:off x="11217490" y="5948041"/>
            <a:ext cx="100540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02</a:t>
            </a:r>
            <a:endParaRPr lang="ko-KR" altLang="en-US" sz="4800" dirty="0">
              <a:solidFill>
                <a:schemeClr val="accent2"/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EA043-DD40-6252-56EE-522FDEBFD1B4}"/>
              </a:ext>
            </a:extLst>
          </p:cNvPr>
          <p:cNvSpPr txBox="1"/>
          <p:nvPr/>
        </p:nvSpPr>
        <p:spPr>
          <a:xfrm>
            <a:off x="11295796" y="7350339"/>
            <a:ext cx="7625826" cy="4073798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marL="720000" marR="0" lvl="0" indent="-720000" defTabSz="2159996" fontAlgn="auto" latinLnBrk="1">
              <a:spcAft>
                <a:spcPts val="1200"/>
              </a:spcAft>
              <a:buClr>
                <a:schemeClr val="accent2"/>
              </a:buClr>
              <a:buSzTx/>
              <a:buFont typeface="프리젠테이션 4 Regular" pitchFamily="2" charset="-127"/>
              <a:buChar char=""/>
              <a:tabLst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프로그래밍 기초와 객체지향 설계 능력 향상을 위해 개발하였습니다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사용자 입력 처리와 게임 상태 관리에 중점을 두었습니다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텍스트 환경에서도 전략적 재미를 구현하는 것이 목적입니다</a:t>
            </a:r>
            <a:r>
              <a:rPr lang="en-US" altLang="ko-KR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CE3332-8FE6-C1F4-DEDF-8DB39E9898EB}"/>
              </a:ext>
            </a:extLst>
          </p:cNvPr>
          <p:cNvSpPr txBox="1"/>
          <p:nvPr/>
        </p:nvSpPr>
        <p:spPr>
          <a:xfrm>
            <a:off x="3454546" y="164563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내용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0EE89B-9917-EBE0-139F-2D8BAF44453F}"/>
              </a:ext>
            </a:extLst>
          </p:cNvPr>
          <p:cNvSpPr txBox="1"/>
          <p:nvPr/>
        </p:nvSpPr>
        <p:spPr>
          <a:xfrm>
            <a:off x="2378290" y="16425541"/>
            <a:ext cx="1005403" cy="83099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03</a:t>
            </a:r>
            <a:endParaRPr lang="ko-KR" altLang="en-US" sz="4800" dirty="0">
              <a:solidFill>
                <a:schemeClr val="accent2"/>
              </a:solidFill>
              <a:latin typeface="페이퍼로지 8 ExtraBold" pitchFamily="2" charset="-127"/>
              <a:ea typeface="페이퍼로지 8 ExtraBold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5F081-D385-02B5-C4D8-73F203C0518B}"/>
              </a:ext>
            </a:extLst>
          </p:cNvPr>
          <p:cNvSpPr txBox="1"/>
          <p:nvPr/>
        </p:nvSpPr>
        <p:spPr>
          <a:xfrm>
            <a:off x="2450718" y="17725652"/>
            <a:ext cx="7625826" cy="9613777"/>
          </a:xfrm>
          <a:prstGeom prst="rect">
            <a:avLst/>
          </a:prstGeom>
          <a:noFill/>
        </p:spPr>
        <p:txBody>
          <a:bodyPr wrap="square" lIns="72000" tIns="36000" rIns="72000" bIns="36000" rtlCol="0" anchor="t">
            <a:spAutoFit/>
          </a:bodyPr>
          <a:lstStyle>
            <a:defPPr>
              <a:defRPr lang="en-US"/>
            </a:defPPr>
            <a:lvl1pPr marL="720000" marR="0" lvl="0" indent="-720000" defTabSz="2159996" fontAlgn="auto" latinLnBrk="1">
              <a:spcAft>
                <a:spcPts val="1200"/>
              </a:spcAft>
              <a:buClr>
                <a:schemeClr val="accent2"/>
              </a:buClr>
              <a:buSzTx/>
              <a:buFont typeface="프리젠테이션 4 Regular" pitchFamily="2" charset="-127"/>
              <a:buChar char=""/>
              <a:tabLst/>
              <a:defRPr sz="40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ko-KR" altLang="en-US" dirty="0"/>
              <a:t>플레이어는 </a:t>
            </a:r>
            <a:r>
              <a:rPr lang="ko-KR" altLang="en-US" dirty="0" err="1"/>
              <a:t>맵을</a:t>
            </a:r>
            <a:r>
              <a:rPr lang="ko-KR" altLang="en-US" dirty="0"/>
              <a:t> 탐험하며 보스와 </a:t>
            </a:r>
            <a:r>
              <a:rPr lang="ko-KR" altLang="en-US" dirty="0" err="1"/>
              <a:t>턴제</a:t>
            </a:r>
            <a:r>
              <a:rPr lang="ko-KR" altLang="en-US" dirty="0"/>
              <a:t> 전투를 벌입니다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맵에는 개성 있는 교수 보스가 등장하며</a:t>
            </a:r>
            <a:r>
              <a:rPr lang="en-US" altLang="ko-KR" dirty="0"/>
              <a:t>, </a:t>
            </a:r>
            <a:r>
              <a:rPr lang="ko-KR" altLang="en-US" dirty="0"/>
              <a:t>보스를 처치하면 다음 스테이지로 진행할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기본 공격과 스킬을 활용해 전략적으로 싸울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탐험 중에는 아이템을 획득할 수 있으며</a:t>
            </a:r>
            <a:r>
              <a:rPr lang="en-US" altLang="ko-KR" dirty="0"/>
              <a:t>, </a:t>
            </a:r>
            <a:r>
              <a:rPr lang="ko-KR" altLang="en-US" dirty="0"/>
              <a:t>아이템을 사용하면 공격력과 방어력이 증가하여 전투에서 유리한 상황을 만들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점수에 따라 다양한 엔딩이 나타납니다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967DC-2155-949F-5727-957C4EB96988}"/>
              </a:ext>
            </a:extLst>
          </p:cNvPr>
          <p:cNvSpPr txBox="1"/>
          <p:nvPr/>
        </p:nvSpPr>
        <p:spPr>
          <a:xfrm>
            <a:off x="12293746" y="16456319"/>
            <a:ext cx="2916000" cy="769441"/>
          </a:xfrm>
          <a:prstGeom prst="rect">
            <a:avLst/>
          </a:prstGeom>
          <a:noFill/>
        </p:spPr>
        <p:txBody>
          <a:bodyPr wrap="none" lIns="72000" tIns="36000" rIns="72000" bIns="36000" rtlCol="0">
            <a:noAutofit/>
          </a:bodyPr>
          <a:lstStyle/>
          <a:p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  <a:latin typeface="페이퍼로지 6 SemiBold" pitchFamily="2" charset="-127"/>
                <a:ea typeface="페이퍼로지 6 SemiBold" pitchFamily="2" charset="-127"/>
              </a:rPr>
              <a:t>결과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95005D-D1A7-DDBD-D4C5-8A4A8428F1E4}"/>
              </a:ext>
            </a:extLst>
          </p:cNvPr>
          <p:cNvSpPr txBox="1"/>
          <p:nvPr/>
        </p:nvSpPr>
        <p:spPr>
          <a:xfrm>
            <a:off x="11217490" y="16425281"/>
            <a:ext cx="1006032" cy="83151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4800" dirty="0">
                <a:solidFill>
                  <a:schemeClr val="accent2"/>
                </a:solidFill>
                <a:latin typeface="페이퍼로지 8 ExtraBold" pitchFamily="2" charset="-127"/>
                <a:ea typeface="페이퍼로지 8 ExtraBold" pitchFamily="2" charset="-127"/>
              </a:rPr>
              <a:t>04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4980E3F-A9C5-A187-5DA3-5FA5A1A10AD7}"/>
              </a:ext>
            </a:extLst>
          </p:cNvPr>
          <p:cNvSpPr/>
          <p:nvPr/>
        </p:nvSpPr>
        <p:spPr>
          <a:xfrm>
            <a:off x="19193984" y="30315795"/>
            <a:ext cx="1299879" cy="1299878"/>
          </a:xfrm>
          <a:prstGeom prst="roundRect">
            <a:avLst>
              <a:gd name="adj" fmla="val 7874"/>
            </a:avLst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+mn-ea"/>
              </a:rPr>
              <a:t>QR</a:t>
            </a:r>
            <a:endParaRPr lang="ko-KR" altLang="en-US" sz="4000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25F9631-A01C-4E74-AFBF-F2E9EB3B9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490" y="17248352"/>
            <a:ext cx="8390998" cy="684714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E0FB01C0-5D3B-49A8-AA04-7DF65D7EF2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4937" y="24241420"/>
            <a:ext cx="6493601" cy="532324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FB6F74A8-DC55-418E-8F2B-0806170F50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3872" y="29233092"/>
            <a:ext cx="2740101" cy="27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28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2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449A4"/>
      </a:accent1>
      <a:accent2>
        <a:srgbClr val="2C9CD7"/>
      </a:accent2>
      <a:accent3>
        <a:srgbClr val="1EAE88"/>
      </a:accent3>
      <a:accent4>
        <a:srgbClr val="F78D0D"/>
      </a:accent4>
      <a:accent5>
        <a:srgbClr val="EC5EA8"/>
      </a:accent5>
      <a:accent6>
        <a:srgbClr val="7148F6"/>
      </a:accent6>
      <a:hlink>
        <a:srgbClr val="70AD47"/>
      </a:hlink>
      <a:folHlink>
        <a:srgbClr val="954F72"/>
      </a:folHlink>
    </a:clrScheme>
    <a:fontScheme name="사용자 지정 3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marL="571500" indent="-571500" algn="l">
          <a:buFont typeface="Arial" panose="020B0604020202020204" pitchFamily="34" charset="0"/>
          <a:buChar char="•"/>
          <a:defRPr sz="4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4157</TotalTime>
  <Words>147</Words>
  <Application>Microsoft Office PowerPoint</Application>
  <PresentationFormat>사용자 지정</PresentationFormat>
  <Paragraphs>27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페이퍼로지 8 ExtraBold</vt:lpstr>
      <vt:lpstr>프리젠테이션 4 Regular</vt:lpstr>
      <vt:lpstr>프리젠테이션 7 Bold</vt:lpstr>
      <vt:lpstr>페이퍼로지 6 SemiBold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Owner</dc:creator>
  <cp:lastModifiedBy>기범 임</cp:lastModifiedBy>
  <cp:revision>291</cp:revision>
  <cp:lastPrinted>2023-11-21T09:03:08Z</cp:lastPrinted>
  <dcterms:created xsi:type="dcterms:W3CDTF">2023-05-09T06:06:35Z</dcterms:created>
  <dcterms:modified xsi:type="dcterms:W3CDTF">2025-06-02T10:43:28Z</dcterms:modified>
</cp:coreProperties>
</file>