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/>
          <a:lstStyle>
            <a:lvl1pPr algn="l"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March 9,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4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7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March 9,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1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36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Wednesday, March 9,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5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6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9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6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2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cap="none" spc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lIns="109728" tIns="109728" rIns="109728" bIns="91440" anchor="ctr"/>
          <a:lstStyle>
            <a:lvl1pPr>
              <a:defRPr sz="900" cap="none" spc="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March 9,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30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15AA3-2BDD-4494-A185-C288FD6C1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rmAutofit/>
          </a:bodyPr>
          <a:lstStyle/>
          <a:p>
            <a:r>
              <a:rPr lang="ru-RU" dirty="0"/>
              <a:t>НАФАНЯ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7B16E9-C972-4BCC-9C08-67FD652A5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>
            <a:normAutofit/>
          </a:bodyPr>
          <a:lstStyle/>
          <a:p>
            <a:r>
              <a:rPr lang="ru-RU" dirty="0"/>
              <a:t>Руководитель: Валерия </a:t>
            </a:r>
            <a:r>
              <a:rPr lang="ru-RU" dirty="0" err="1"/>
              <a:t>Коломец</a:t>
            </a:r>
            <a:br>
              <a:rPr lang="ru-RU" dirty="0"/>
            </a:br>
            <a:r>
              <a:rPr lang="ru-RU" dirty="0"/>
              <a:t>Команда: Аленина Мария, Микуленко Елизавета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Облачное небо">
            <a:extLst>
              <a:ext uri="{FF2B5EF4-FFF2-40B4-BE49-F238E27FC236}">
                <a16:creationId xmlns:a16="http://schemas.microsoft.com/office/drawing/2014/main" id="{47D3661A-6635-4D6C-9184-E87063C85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69" r="-1" b="-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57C18C-A3B3-4729-B86A-8EF8292DF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0" y="1099743"/>
            <a:ext cx="5293766" cy="46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7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ECF803-D252-4700-A23E-171E66176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EAF55-78B5-406E-B3B3-8BE70741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8600"/>
            <a:ext cx="6647688" cy="6190488"/>
          </a:xfrm>
        </p:spPr>
        <p:txBody>
          <a:bodyPr>
            <a:normAutofit/>
          </a:bodyPr>
          <a:lstStyle/>
          <a:p>
            <a:r>
              <a:rPr lang="ru-RU" sz="6400" b="1"/>
              <a:t>А в чем, собственно, проблема?</a:t>
            </a:r>
            <a:endParaRPr lang="ru-RU" sz="64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56C755-5D84-4773-863C-7605ACE6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8663" y="450000"/>
            <a:ext cx="0" cy="5966675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F67FD71-68A0-4115-96CF-B3C569FD2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55" y="113339"/>
            <a:ext cx="7437889" cy="680566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A9F7A7-8846-401B-B1C0-4D3F71FAAA1B}"/>
              </a:ext>
            </a:extLst>
          </p:cNvPr>
          <p:cNvSpPr txBox="1"/>
          <p:nvPr/>
        </p:nvSpPr>
        <p:spPr>
          <a:xfrm>
            <a:off x="225061" y="3030583"/>
            <a:ext cx="48694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400" dirty="0"/>
              <a:t>Не могу найти расписание </a:t>
            </a:r>
          </a:p>
          <a:p>
            <a:pPr marL="285750" indent="-285750">
              <a:buFontTx/>
              <a:buChar char="-"/>
            </a:pPr>
            <a:r>
              <a:rPr lang="ru-RU" sz="2400" dirty="0"/>
              <a:t>Не знаю когда день рождения одноклассника</a:t>
            </a:r>
          </a:p>
          <a:p>
            <a:pPr marL="285750" indent="-285750">
              <a:buFontTx/>
              <a:buChar char="-"/>
            </a:pPr>
            <a:r>
              <a:rPr lang="ru-RU" sz="2400" dirty="0"/>
              <a:t>Доска опять грязная! Кто сегодня дежурный? </a:t>
            </a:r>
          </a:p>
          <a:p>
            <a:pPr marL="285750" indent="-285750">
              <a:buFontTx/>
              <a:buChar char="-"/>
            </a:pPr>
            <a:r>
              <a:rPr lang="ru-RU" sz="2400" dirty="0"/>
              <a:t>Куда написать преподавателю что я сегодня не приду?</a:t>
            </a:r>
          </a:p>
        </p:txBody>
      </p:sp>
    </p:spTree>
    <p:extLst>
      <p:ext uri="{BB962C8B-B14F-4D97-AF65-F5344CB8AC3E}">
        <p14:creationId xmlns:p14="http://schemas.microsoft.com/office/powerpoint/2010/main" val="306362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93E905E4-EF0C-4890-85FA-2CF6EEF55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CA0B5-AF23-42DF-AEDF-3581ABEA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40290" cy="860400"/>
          </a:xfrm>
        </p:spPr>
        <p:txBody>
          <a:bodyPr anchor="b">
            <a:noAutofit/>
          </a:bodyPr>
          <a:lstStyle/>
          <a:p>
            <a:r>
              <a:rPr lang="ru-RU" sz="5400" b="1" dirty="0"/>
              <a:t>Что вы собираетесь делать?</a:t>
            </a:r>
          </a:p>
        </p:txBody>
      </p: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C256D33A-CCA6-48B0-92E2-E640848FF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8" y="1841669"/>
            <a:ext cx="3741264" cy="3741264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21A1A91-1965-4A92-B9B4-B1057F0BE77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13" y="4156988"/>
            <a:ext cx="2224216" cy="222421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12D95F-9167-4A8E-9695-98E4098F5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03" y="451770"/>
            <a:ext cx="6505329" cy="601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6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5C699DB5-B355-4398-903C-DD97C87C8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893" y="388800"/>
            <a:ext cx="6231732" cy="6225308"/>
          </a:xfrm>
        </p:spPr>
      </p:pic>
    </p:spTree>
    <p:extLst>
      <p:ext uri="{BB962C8B-B14F-4D97-AF65-F5344CB8AC3E}">
        <p14:creationId xmlns:p14="http://schemas.microsoft.com/office/powerpoint/2010/main" val="101973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5A69F86-2687-4973-B0BB-E075C9ADF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839" y="-234349"/>
            <a:ext cx="7346696" cy="679569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ED636-1104-40D3-97FC-09AC160F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03" y="296655"/>
            <a:ext cx="11301984" cy="1141200"/>
          </a:xfrm>
        </p:spPr>
        <p:txBody>
          <a:bodyPr/>
          <a:lstStyle/>
          <a:p>
            <a:r>
              <a:rPr lang="ru-RU" sz="6000" b="1" dirty="0"/>
              <a:t>И какой результат?</a:t>
            </a:r>
          </a:p>
        </p:txBody>
      </p:sp>
      <p:pic>
        <p:nvPicPr>
          <p:cNvPr id="11" name="Рисунок 10" descr="Значок &quot;Галочка&quot; со сплошной заливкой">
            <a:extLst>
              <a:ext uri="{FF2B5EF4-FFF2-40B4-BE49-F238E27FC236}">
                <a16:creationId xmlns:a16="http://schemas.microsoft.com/office/drawing/2014/main" id="{0D12034B-B70E-40B3-9F81-F4E918EBE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3247" y="2855490"/>
            <a:ext cx="3891862" cy="3891862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E9A843D7-0187-4098-A1AC-B6E02C692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451" y="993913"/>
            <a:ext cx="6239643" cy="54752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7AED34-852B-42E8-ACD9-9EDB48CCDD81}"/>
              </a:ext>
            </a:extLst>
          </p:cNvPr>
          <p:cNvSpPr txBox="1"/>
          <p:nvPr/>
        </p:nvSpPr>
        <p:spPr>
          <a:xfrm>
            <a:off x="133403" y="1469398"/>
            <a:ext cx="55820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Теперь я могу (Студент)</a:t>
            </a:r>
            <a:endParaRPr lang="en-US" sz="2400" b="1" dirty="0"/>
          </a:p>
          <a:p>
            <a:pPr marL="285750" indent="-285750">
              <a:buFontTx/>
              <a:buChar char="-"/>
            </a:pPr>
            <a:r>
              <a:rPr lang="ru-RU" sz="2400" dirty="0"/>
              <a:t>Узнать расписание уроков и дежурств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ru-RU" sz="2400" dirty="0"/>
              <a:t>Узнать ДР Класса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ru-RU" sz="2400" dirty="0"/>
              <a:t>Сообщить учителю об отсутствии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ru-RU" sz="2400" dirty="0"/>
              <a:t>Получить мотивационное сообщение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ru-RU" sz="2400" b="1" dirty="0"/>
              <a:t>Теперь я могу (учитель)</a:t>
            </a:r>
            <a:endParaRPr lang="en-US" sz="2400" b="1" dirty="0"/>
          </a:p>
          <a:p>
            <a:pPr marL="285750" indent="-285750">
              <a:buFontTx/>
              <a:buChar char="-"/>
            </a:pPr>
            <a:r>
              <a:rPr lang="ru-RU" sz="2400" dirty="0"/>
              <a:t>Узнать расписание уроков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ru-RU" sz="2400" dirty="0"/>
              <a:t>Узнать ДР класса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ru-RU" sz="2400" dirty="0"/>
              <a:t>Узнать об отсутствующих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ru-RU" sz="2400" dirty="0"/>
              <a:t>Получить мотивационное сообщение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947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71BEB-9192-4028-9708-4D3CC4B4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b="1" dirty="0"/>
              <a:t>А как вы к этому пришли?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0CD82-37DF-4C85-AD09-3DD4EFEE4864}"/>
              </a:ext>
            </a:extLst>
          </p:cNvPr>
          <p:cNvSpPr txBox="1"/>
          <p:nvPr/>
        </p:nvSpPr>
        <p:spPr>
          <a:xfrm>
            <a:off x="355600" y="1238250"/>
            <a:ext cx="494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dirty="0"/>
            </a:br>
            <a:br>
              <a:rPr lang="ru-RU" dirty="0"/>
            </a:br>
            <a:r>
              <a:rPr lang="ru-RU" dirty="0"/>
              <a:t>          </a:t>
            </a:r>
          </a:p>
        </p:txBody>
      </p:sp>
      <p:pic>
        <p:nvPicPr>
          <p:cNvPr id="4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B3D514EF-D139-4499-A365-0BF07F852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352550"/>
            <a:ext cx="11620500" cy="4152900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249BBDEF-A1C0-43CC-9116-EDF24FEA1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688" y="4104764"/>
            <a:ext cx="3443080" cy="2410156"/>
          </a:xfrm>
        </p:spPr>
      </p:pic>
    </p:spTree>
    <p:extLst>
      <p:ext uri="{BB962C8B-B14F-4D97-AF65-F5344CB8AC3E}">
        <p14:creationId xmlns:p14="http://schemas.microsoft.com/office/powerpoint/2010/main" val="341945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3E671-40F7-4694-B41F-587EEADB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27DFB400-C94C-47A3-9863-BB5B2E89B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" y="1405414"/>
            <a:ext cx="11247185" cy="4053554"/>
          </a:xfrm>
        </p:spPr>
      </p:pic>
    </p:spTree>
    <p:extLst>
      <p:ext uri="{BB962C8B-B14F-4D97-AF65-F5344CB8AC3E}">
        <p14:creationId xmlns:p14="http://schemas.microsoft.com/office/powerpoint/2010/main" val="406961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5838B-04EB-4B63-9AF8-880A0069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/>
              <a:t>Кто всем этим занимался?</a:t>
            </a:r>
          </a:p>
        </p:txBody>
      </p:sp>
      <p:pic>
        <p:nvPicPr>
          <p:cNvPr id="7" name="Рисунок 6" descr="Пользователь со сплошной заливкой">
            <a:extLst>
              <a:ext uri="{FF2B5EF4-FFF2-40B4-BE49-F238E27FC236}">
                <a16:creationId xmlns:a16="http://schemas.microsoft.com/office/drawing/2014/main" id="{7F18C8F8-95A7-45D7-A6AD-AADCD48ED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50" y="1816100"/>
            <a:ext cx="1822450" cy="1822450"/>
          </a:xfrm>
          <a:prstGeom prst="rect">
            <a:avLst/>
          </a:prstGeom>
        </p:spPr>
      </p:pic>
      <p:pic>
        <p:nvPicPr>
          <p:cNvPr id="9" name="Рисунок 8" descr="Пользователь со сплошной заливкой">
            <a:extLst>
              <a:ext uri="{FF2B5EF4-FFF2-40B4-BE49-F238E27FC236}">
                <a16:creationId xmlns:a16="http://schemas.microsoft.com/office/drawing/2014/main" id="{34BE7B5D-A3C5-4264-A458-08270BB7D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000" y="3534939"/>
            <a:ext cx="1905000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94EB7B-684C-41EF-A5B7-F4D377F6B0E9}"/>
              </a:ext>
            </a:extLst>
          </p:cNvPr>
          <p:cNvSpPr txBox="1"/>
          <p:nvPr/>
        </p:nvSpPr>
        <p:spPr>
          <a:xfrm>
            <a:off x="2540000" y="2208808"/>
            <a:ext cx="25779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Аленина Мария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Разработала бота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Представили проект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F2C1F-D073-42F4-B3B3-76459E14E17E}"/>
              </a:ext>
            </a:extLst>
          </p:cNvPr>
          <p:cNvSpPr txBox="1"/>
          <p:nvPr/>
        </p:nvSpPr>
        <p:spPr>
          <a:xfrm>
            <a:off x="2540000" y="396859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Микуленко Елизавета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Создала эту презентацию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Представили проект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C699DB5-B355-4398-903C-DD97C87C8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4564"/>
            <a:ext cx="4888182" cy="4883143"/>
          </a:xfrm>
        </p:spPr>
      </p:pic>
    </p:spTree>
    <p:extLst>
      <p:ext uri="{BB962C8B-B14F-4D97-AF65-F5344CB8AC3E}">
        <p14:creationId xmlns:p14="http://schemas.microsoft.com/office/powerpoint/2010/main" val="2680429491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7E2"/>
      </a:lt2>
      <a:accent1>
        <a:srgbClr val="7D86DF"/>
      </a:accent1>
      <a:accent2>
        <a:srgbClr val="609DD8"/>
      </a:accent2>
      <a:accent3>
        <a:srgbClr val="55B0B8"/>
      </a:accent3>
      <a:accent4>
        <a:srgbClr val="51B594"/>
      </a:accent4>
      <a:accent5>
        <a:srgbClr val="55B86E"/>
      </a:accent5>
      <a:accent6>
        <a:srgbClr val="63B751"/>
      </a:accent6>
      <a:hlink>
        <a:srgbClr val="898453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125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 Light</vt:lpstr>
      <vt:lpstr>Source Sans Pro</vt:lpstr>
      <vt:lpstr>Source Sans Pro Light</vt:lpstr>
      <vt:lpstr>Wingdings</vt:lpstr>
      <vt:lpstr>ThinLineVTI</vt:lpstr>
      <vt:lpstr>НАФАНЯ</vt:lpstr>
      <vt:lpstr>А в чем, собственно, проблема?</vt:lpstr>
      <vt:lpstr>Что вы собираетесь делать?</vt:lpstr>
      <vt:lpstr>Презентация PowerPoint</vt:lpstr>
      <vt:lpstr>И какой результат?</vt:lpstr>
      <vt:lpstr>А как вы к этому пришли? </vt:lpstr>
      <vt:lpstr>Презентация PowerPoint</vt:lpstr>
      <vt:lpstr>Кто всем этим занимался?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Микуленко Андрей Сергеевич</dc:creator>
  <cp:lastModifiedBy>Варвара Коновалова</cp:lastModifiedBy>
  <cp:revision>17</cp:revision>
  <dcterms:created xsi:type="dcterms:W3CDTF">2021-03-13T08:02:59Z</dcterms:created>
  <dcterms:modified xsi:type="dcterms:W3CDTF">2022-03-09T13:10:08Z</dcterms:modified>
</cp:coreProperties>
</file>