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3" r:id="rId1"/>
  </p:sldMasterIdLst>
  <p:notesMasterIdLst>
    <p:notesMasterId r:id="rId44"/>
  </p:notesMasterIdLst>
  <p:sldIdLst>
    <p:sldId id="263" r:id="rId2"/>
    <p:sldId id="269" r:id="rId3"/>
    <p:sldId id="329" r:id="rId4"/>
    <p:sldId id="279" r:id="rId5"/>
    <p:sldId id="280" r:id="rId6"/>
    <p:sldId id="295" r:id="rId7"/>
    <p:sldId id="296" r:id="rId8"/>
    <p:sldId id="294" r:id="rId9"/>
    <p:sldId id="299" r:id="rId10"/>
    <p:sldId id="297" r:id="rId11"/>
    <p:sldId id="298" r:id="rId12"/>
    <p:sldId id="300" r:id="rId13"/>
    <p:sldId id="301" r:id="rId14"/>
    <p:sldId id="326" r:id="rId15"/>
    <p:sldId id="328" r:id="rId16"/>
    <p:sldId id="322" r:id="rId17"/>
    <p:sldId id="284" r:id="rId18"/>
    <p:sldId id="313" r:id="rId19"/>
    <p:sldId id="315" r:id="rId20"/>
    <p:sldId id="314" r:id="rId21"/>
    <p:sldId id="316" r:id="rId22"/>
    <p:sldId id="317" r:id="rId23"/>
    <p:sldId id="302" r:id="rId24"/>
    <p:sldId id="318" r:id="rId25"/>
    <p:sldId id="256" r:id="rId26"/>
    <p:sldId id="257" r:id="rId27"/>
    <p:sldId id="258" r:id="rId28"/>
    <p:sldId id="259" r:id="rId29"/>
    <p:sldId id="260" r:id="rId30"/>
    <p:sldId id="304" r:id="rId31"/>
    <p:sldId id="305" r:id="rId32"/>
    <p:sldId id="306" r:id="rId33"/>
    <p:sldId id="307" r:id="rId34"/>
    <p:sldId id="308" r:id="rId35"/>
    <p:sldId id="309" r:id="rId36"/>
    <p:sldId id="310" r:id="rId37"/>
    <p:sldId id="268" r:id="rId38"/>
    <p:sldId id="323" r:id="rId39"/>
    <p:sldId id="327" r:id="rId40"/>
    <p:sldId id="330" r:id="rId41"/>
    <p:sldId id="331" r:id="rId42"/>
    <p:sldId id="319" r:id="rId43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7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E18AA6-02B0-4146-AAD6-1D694DAB3A7D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1066338-9AEE-42B9-BCF8-8C366D2FC68F}">
      <dgm:prSet/>
      <dgm:spPr/>
      <dgm:t>
        <a:bodyPr/>
        <a:lstStyle/>
        <a:p>
          <a:r>
            <a:rPr lang="en-US"/>
            <a:t>Scientist</a:t>
          </a:r>
        </a:p>
      </dgm:t>
    </dgm:pt>
    <dgm:pt modelId="{B4E38F23-6F06-415C-BB73-C0FFC74D3FCC}" type="parTrans" cxnId="{BD938AD4-5B18-49AD-9497-4783886E2F5D}">
      <dgm:prSet/>
      <dgm:spPr/>
      <dgm:t>
        <a:bodyPr/>
        <a:lstStyle/>
        <a:p>
          <a:endParaRPr lang="en-US"/>
        </a:p>
      </dgm:t>
    </dgm:pt>
    <dgm:pt modelId="{1D1401E9-3F63-4F83-97C5-CE667C0ED751}" type="sibTrans" cxnId="{BD938AD4-5B18-49AD-9497-4783886E2F5D}">
      <dgm:prSet/>
      <dgm:spPr/>
      <dgm:t>
        <a:bodyPr/>
        <a:lstStyle/>
        <a:p>
          <a:endParaRPr lang="en-US"/>
        </a:p>
      </dgm:t>
    </dgm:pt>
    <dgm:pt modelId="{DF93822A-8360-471C-A6AD-80BEF6612589}">
      <dgm:prSet/>
      <dgm:spPr/>
      <dgm:t>
        <a:bodyPr/>
        <a:lstStyle/>
        <a:p>
          <a:r>
            <a:rPr lang="en-US" b="0" i="0"/>
            <a:t>observe the world</a:t>
          </a:r>
          <a:endParaRPr lang="en-US"/>
        </a:p>
      </dgm:t>
    </dgm:pt>
    <dgm:pt modelId="{3C1C9BDE-CD48-4A59-8AA0-7FD353BE6FF6}" type="parTrans" cxnId="{98D4ED51-BEA5-4F89-BB23-1B2ED398F09C}">
      <dgm:prSet/>
      <dgm:spPr/>
      <dgm:t>
        <a:bodyPr/>
        <a:lstStyle/>
        <a:p>
          <a:endParaRPr lang="en-US"/>
        </a:p>
      </dgm:t>
    </dgm:pt>
    <dgm:pt modelId="{538BD18A-1028-448E-93FA-64D070EF3074}" type="sibTrans" cxnId="{98D4ED51-BEA5-4F89-BB23-1B2ED398F09C}">
      <dgm:prSet/>
      <dgm:spPr/>
      <dgm:t>
        <a:bodyPr/>
        <a:lstStyle/>
        <a:p>
          <a:endParaRPr lang="en-US"/>
        </a:p>
      </dgm:t>
    </dgm:pt>
    <dgm:pt modelId="{A31F4986-8092-4AC4-98F8-BF2C7B7F32BA}">
      <dgm:prSet/>
      <dgm:spPr/>
      <dgm:t>
        <a:bodyPr/>
        <a:lstStyle/>
        <a:p>
          <a:r>
            <a:rPr lang="en-US" b="0" i="0"/>
            <a:t>very general</a:t>
          </a:r>
          <a:endParaRPr lang="en-US"/>
        </a:p>
      </dgm:t>
    </dgm:pt>
    <dgm:pt modelId="{8AE2798D-FCC8-4ED0-8CA9-247F5184AA73}" type="parTrans" cxnId="{0129182F-229A-46E6-8600-CEA36C77CD20}">
      <dgm:prSet/>
      <dgm:spPr/>
      <dgm:t>
        <a:bodyPr/>
        <a:lstStyle/>
        <a:p>
          <a:endParaRPr lang="en-US"/>
        </a:p>
      </dgm:t>
    </dgm:pt>
    <dgm:pt modelId="{DED3172D-5DCB-4389-A552-42F2E75AC189}" type="sibTrans" cxnId="{0129182F-229A-46E6-8600-CEA36C77CD20}">
      <dgm:prSet/>
      <dgm:spPr/>
      <dgm:t>
        <a:bodyPr/>
        <a:lstStyle/>
        <a:p>
          <a:endParaRPr lang="en-US"/>
        </a:p>
      </dgm:t>
    </dgm:pt>
    <dgm:pt modelId="{E62C34CA-DE16-44EF-8A03-B64DBCEA79AF}">
      <dgm:prSet/>
      <dgm:spPr/>
      <dgm:t>
        <a:bodyPr/>
        <a:lstStyle/>
        <a:p>
          <a:r>
            <a:rPr lang="en-US" b="0" i="0"/>
            <a:t>create questions</a:t>
          </a:r>
          <a:endParaRPr lang="en-US"/>
        </a:p>
      </dgm:t>
    </dgm:pt>
    <dgm:pt modelId="{F6C2227E-A2DF-469D-A103-C889A119F8BC}" type="parTrans" cxnId="{9E7F4BB2-09E2-4077-A7E1-71FD7E23EA9C}">
      <dgm:prSet/>
      <dgm:spPr/>
      <dgm:t>
        <a:bodyPr/>
        <a:lstStyle/>
        <a:p>
          <a:endParaRPr lang="en-US"/>
        </a:p>
      </dgm:t>
    </dgm:pt>
    <dgm:pt modelId="{D95BBBDF-A6A3-43C1-A70A-BDDC66E7DD44}" type="sibTrans" cxnId="{9E7F4BB2-09E2-4077-A7E1-71FD7E23EA9C}">
      <dgm:prSet/>
      <dgm:spPr/>
      <dgm:t>
        <a:bodyPr/>
        <a:lstStyle/>
        <a:p>
          <a:endParaRPr lang="en-US"/>
        </a:p>
      </dgm:t>
    </dgm:pt>
    <dgm:pt modelId="{01A99629-9E3A-42C3-8CBA-F62420C6078E}">
      <dgm:prSet/>
      <dgm:spPr/>
      <dgm:t>
        <a:bodyPr/>
        <a:lstStyle/>
        <a:p>
          <a:r>
            <a:rPr lang="en-US"/>
            <a:t>Engineer</a:t>
          </a:r>
        </a:p>
      </dgm:t>
    </dgm:pt>
    <dgm:pt modelId="{A10DE1F8-88E2-45E1-8522-3C67CA15F1BF}" type="parTrans" cxnId="{19CDAAAE-680A-4AF7-9F4B-8415CC7947D4}">
      <dgm:prSet/>
      <dgm:spPr/>
      <dgm:t>
        <a:bodyPr/>
        <a:lstStyle/>
        <a:p>
          <a:endParaRPr lang="en-US"/>
        </a:p>
      </dgm:t>
    </dgm:pt>
    <dgm:pt modelId="{42FB8154-F4CA-432A-A8A8-3DA0241863D6}" type="sibTrans" cxnId="{19CDAAAE-680A-4AF7-9F4B-8415CC7947D4}">
      <dgm:prSet/>
      <dgm:spPr/>
      <dgm:t>
        <a:bodyPr/>
        <a:lstStyle/>
        <a:p>
          <a:endParaRPr lang="en-US"/>
        </a:p>
      </dgm:t>
    </dgm:pt>
    <dgm:pt modelId="{0B1863FF-5D55-4688-BB8C-0FC7CB3DA5F9}">
      <dgm:prSet/>
      <dgm:spPr/>
      <dgm:t>
        <a:bodyPr/>
        <a:lstStyle/>
        <a:p>
          <a:r>
            <a:rPr lang="en-US" b="0" i="0"/>
            <a:t>work on the world</a:t>
          </a:r>
          <a:endParaRPr lang="en-US"/>
        </a:p>
      </dgm:t>
    </dgm:pt>
    <dgm:pt modelId="{5F59D232-C040-42D4-85A8-3E8A8324BAEB}" type="parTrans" cxnId="{AE626FE1-C011-4A21-B13B-866EBD647CFB}">
      <dgm:prSet/>
      <dgm:spPr/>
      <dgm:t>
        <a:bodyPr/>
        <a:lstStyle/>
        <a:p>
          <a:endParaRPr lang="en-US"/>
        </a:p>
      </dgm:t>
    </dgm:pt>
    <dgm:pt modelId="{EC6857EB-46E5-44D6-9C78-42C90A9AF43D}" type="sibTrans" cxnId="{AE626FE1-C011-4A21-B13B-866EBD647CFB}">
      <dgm:prSet/>
      <dgm:spPr/>
      <dgm:t>
        <a:bodyPr/>
        <a:lstStyle/>
        <a:p>
          <a:endParaRPr lang="en-US"/>
        </a:p>
      </dgm:t>
    </dgm:pt>
    <dgm:pt modelId="{0264C8DC-556C-40CC-B815-857D9538C3EA}">
      <dgm:prSet/>
      <dgm:spPr/>
      <dgm:t>
        <a:bodyPr/>
        <a:lstStyle/>
        <a:p>
          <a:r>
            <a:rPr lang="en-US" b="0" i="0"/>
            <a:t>more specific</a:t>
          </a:r>
          <a:endParaRPr lang="en-US"/>
        </a:p>
      </dgm:t>
    </dgm:pt>
    <dgm:pt modelId="{4E2E33D6-8981-4654-AEE8-E0FFA0B39943}" type="parTrans" cxnId="{FF8E5767-4A22-409D-8702-B8C94EFEEE49}">
      <dgm:prSet/>
      <dgm:spPr/>
      <dgm:t>
        <a:bodyPr/>
        <a:lstStyle/>
        <a:p>
          <a:endParaRPr lang="en-US"/>
        </a:p>
      </dgm:t>
    </dgm:pt>
    <dgm:pt modelId="{864F473E-62D1-49D7-828A-90BAF79D43DD}" type="sibTrans" cxnId="{FF8E5767-4A22-409D-8702-B8C94EFEEE49}">
      <dgm:prSet/>
      <dgm:spPr/>
      <dgm:t>
        <a:bodyPr/>
        <a:lstStyle/>
        <a:p>
          <a:endParaRPr lang="en-US"/>
        </a:p>
      </dgm:t>
    </dgm:pt>
    <dgm:pt modelId="{2FF9E5F9-B047-4FC7-A960-B85B1C5F0B31}">
      <dgm:prSet/>
      <dgm:spPr/>
      <dgm:t>
        <a:bodyPr/>
        <a:lstStyle/>
        <a:p>
          <a:r>
            <a:rPr lang="en-US" b="0" i="0"/>
            <a:t>solve problem</a:t>
          </a:r>
          <a:endParaRPr lang="en-US"/>
        </a:p>
      </dgm:t>
    </dgm:pt>
    <dgm:pt modelId="{D90EDA7B-6B17-419E-B50E-2C5149D5FC4A}" type="parTrans" cxnId="{ACFA53A5-4FFE-4CF2-9A5F-EF506E309E1F}">
      <dgm:prSet/>
      <dgm:spPr/>
      <dgm:t>
        <a:bodyPr/>
        <a:lstStyle/>
        <a:p>
          <a:endParaRPr lang="en-US"/>
        </a:p>
      </dgm:t>
    </dgm:pt>
    <dgm:pt modelId="{651082D6-300F-4631-B85B-1C77119F59D2}" type="sibTrans" cxnId="{ACFA53A5-4FFE-4CF2-9A5F-EF506E309E1F}">
      <dgm:prSet/>
      <dgm:spPr/>
      <dgm:t>
        <a:bodyPr/>
        <a:lstStyle/>
        <a:p>
          <a:endParaRPr lang="en-US"/>
        </a:p>
      </dgm:t>
    </dgm:pt>
    <dgm:pt modelId="{5D121EEC-8D2D-4E5B-A70B-662D9053C6BC}">
      <dgm:prSet/>
      <dgm:spPr/>
      <dgm:t>
        <a:bodyPr/>
        <a:lstStyle/>
        <a:p>
          <a:r>
            <a:rPr lang="en-US" dirty="0"/>
            <a:t>Inventor</a:t>
          </a:r>
        </a:p>
      </dgm:t>
    </dgm:pt>
    <dgm:pt modelId="{627B6A99-A2CB-436F-A29A-1C220B2A0B6F}" type="parTrans" cxnId="{D2C63A98-0FAD-4CC7-86D6-2209779BDC40}">
      <dgm:prSet/>
      <dgm:spPr/>
      <dgm:t>
        <a:bodyPr/>
        <a:lstStyle/>
        <a:p>
          <a:endParaRPr lang="en-US"/>
        </a:p>
      </dgm:t>
    </dgm:pt>
    <dgm:pt modelId="{4AF7E8B5-F92C-45CA-BA1F-2D125180FECA}" type="sibTrans" cxnId="{D2C63A98-0FAD-4CC7-86D6-2209779BDC40}">
      <dgm:prSet/>
      <dgm:spPr/>
      <dgm:t>
        <a:bodyPr/>
        <a:lstStyle/>
        <a:p>
          <a:endParaRPr lang="en-US"/>
        </a:p>
      </dgm:t>
    </dgm:pt>
    <dgm:pt modelId="{350DDD8D-67B5-4C02-8561-5A0C61FB2874}" type="pres">
      <dgm:prSet presAssocID="{84E18AA6-02B0-4146-AAD6-1D694DAB3A7D}" presName="linear" presStyleCnt="0">
        <dgm:presLayoutVars>
          <dgm:animLvl val="lvl"/>
          <dgm:resizeHandles val="exact"/>
        </dgm:presLayoutVars>
      </dgm:prSet>
      <dgm:spPr/>
    </dgm:pt>
    <dgm:pt modelId="{2665345C-F5E6-462B-BA28-494C1EEC0C7B}" type="pres">
      <dgm:prSet presAssocID="{71066338-9AEE-42B9-BCF8-8C366D2FC68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C063C67-80F3-49A3-A2C6-254F1CA4BBF4}" type="pres">
      <dgm:prSet presAssocID="{71066338-9AEE-42B9-BCF8-8C366D2FC68F}" presName="childText" presStyleLbl="revTx" presStyleIdx="0" presStyleCnt="2">
        <dgm:presLayoutVars>
          <dgm:bulletEnabled val="1"/>
        </dgm:presLayoutVars>
      </dgm:prSet>
      <dgm:spPr/>
    </dgm:pt>
    <dgm:pt modelId="{11AC79FB-69B6-4183-909E-47B571C9F4B8}" type="pres">
      <dgm:prSet presAssocID="{01A99629-9E3A-42C3-8CBA-F62420C6078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07D66B0-7D22-4B0D-8F34-D92E3CEFBE10}" type="pres">
      <dgm:prSet presAssocID="{01A99629-9E3A-42C3-8CBA-F62420C6078E}" presName="childText" presStyleLbl="revTx" presStyleIdx="1" presStyleCnt="2">
        <dgm:presLayoutVars>
          <dgm:bulletEnabled val="1"/>
        </dgm:presLayoutVars>
      </dgm:prSet>
      <dgm:spPr/>
    </dgm:pt>
    <dgm:pt modelId="{6F0F24E5-C231-470E-9185-9DD8F596C1DA}" type="pres">
      <dgm:prSet presAssocID="{5D121EEC-8D2D-4E5B-A70B-662D9053C6B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D5F1F11-1832-4DC4-94C8-132ECD099FF3}" type="presOf" srcId="{0B1863FF-5D55-4688-BB8C-0FC7CB3DA5F9}" destId="{B07D66B0-7D22-4B0D-8F34-D92E3CEFBE10}" srcOrd="0" destOrd="0" presId="urn:microsoft.com/office/officeart/2005/8/layout/vList2"/>
    <dgm:cxn modelId="{76994614-9A81-4764-A1E6-93F6ECA90F15}" type="presOf" srcId="{2FF9E5F9-B047-4FC7-A960-B85B1C5F0B31}" destId="{B07D66B0-7D22-4B0D-8F34-D92E3CEFBE10}" srcOrd="0" destOrd="2" presId="urn:microsoft.com/office/officeart/2005/8/layout/vList2"/>
    <dgm:cxn modelId="{A6411A21-CCE5-4B98-BCE8-153D6561DF36}" type="presOf" srcId="{E62C34CA-DE16-44EF-8A03-B64DBCEA79AF}" destId="{5C063C67-80F3-49A3-A2C6-254F1CA4BBF4}" srcOrd="0" destOrd="2" presId="urn:microsoft.com/office/officeart/2005/8/layout/vList2"/>
    <dgm:cxn modelId="{0129182F-229A-46E6-8600-CEA36C77CD20}" srcId="{71066338-9AEE-42B9-BCF8-8C366D2FC68F}" destId="{A31F4986-8092-4AC4-98F8-BF2C7B7F32BA}" srcOrd="1" destOrd="0" parTransId="{8AE2798D-FCC8-4ED0-8CA9-247F5184AA73}" sibTransId="{DED3172D-5DCB-4389-A552-42F2E75AC189}"/>
    <dgm:cxn modelId="{213AD530-6959-4AE3-AB71-4455BCC3C419}" type="presOf" srcId="{0264C8DC-556C-40CC-B815-857D9538C3EA}" destId="{B07D66B0-7D22-4B0D-8F34-D92E3CEFBE10}" srcOrd="0" destOrd="1" presId="urn:microsoft.com/office/officeart/2005/8/layout/vList2"/>
    <dgm:cxn modelId="{98D4ED51-BEA5-4F89-BB23-1B2ED398F09C}" srcId="{71066338-9AEE-42B9-BCF8-8C366D2FC68F}" destId="{DF93822A-8360-471C-A6AD-80BEF6612589}" srcOrd="0" destOrd="0" parTransId="{3C1C9BDE-CD48-4A59-8AA0-7FD353BE6FF6}" sibTransId="{538BD18A-1028-448E-93FA-64D070EF3074}"/>
    <dgm:cxn modelId="{FF8E5767-4A22-409D-8702-B8C94EFEEE49}" srcId="{01A99629-9E3A-42C3-8CBA-F62420C6078E}" destId="{0264C8DC-556C-40CC-B815-857D9538C3EA}" srcOrd="1" destOrd="0" parTransId="{4E2E33D6-8981-4654-AEE8-E0FFA0B39943}" sibTransId="{864F473E-62D1-49D7-828A-90BAF79D43DD}"/>
    <dgm:cxn modelId="{191F476A-3FDA-4A1E-A4F1-C266E15151A2}" type="presOf" srcId="{A31F4986-8092-4AC4-98F8-BF2C7B7F32BA}" destId="{5C063C67-80F3-49A3-A2C6-254F1CA4BBF4}" srcOrd="0" destOrd="1" presId="urn:microsoft.com/office/officeart/2005/8/layout/vList2"/>
    <dgm:cxn modelId="{9B9F1C7A-56F3-46F0-9A06-1E8F36DEEE28}" type="presOf" srcId="{01A99629-9E3A-42C3-8CBA-F62420C6078E}" destId="{11AC79FB-69B6-4183-909E-47B571C9F4B8}" srcOrd="0" destOrd="0" presId="urn:microsoft.com/office/officeart/2005/8/layout/vList2"/>
    <dgm:cxn modelId="{D2C63A98-0FAD-4CC7-86D6-2209779BDC40}" srcId="{84E18AA6-02B0-4146-AAD6-1D694DAB3A7D}" destId="{5D121EEC-8D2D-4E5B-A70B-662D9053C6BC}" srcOrd="2" destOrd="0" parTransId="{627B6A99-A2CB-436F-A29A-1C220B2A0B6F}" sibTransId="{4AF7E8B5-F92C-45CA-BA1F-2D125180FECA}"/>
    <dgm:cxn modelId="{7859E29F-3659-4564-A646-FD328190CECE}" type="presOf" srcId="{84E18AA6-02B0-4146-AAD6-1D694DAB3A7D}" destId="{350DDD8D-67B5-4C02-8561-5A0C61FB2874}" srcOrd="0" destOrd="0" presId="urn:microsoft.com/office/officeart/2005/8/layout/vList2"/>
    <dgm:cxn modelId="{ACFA53A5-4FFE-4CF2-9A5F-EF506E309E1F}" srcId="{01A99629-9E3A-42C3-8CBA-F62420C6078E}" destId="{2FF9E5F9-B047-4FC7-A960-B85B1C5F0B31}" srcOrd="2" destOrd="0" parTransId="{D90EDA7B-6B17-419E-B50E-2C5149D5FC4A}" sibTransId="{651082D6-300F-4631-B85B-1C77119F59D2}"/>
    <dgm:cxn modelId="{19CDAAAE-680A-4AF7-9F4B-8415CC7947D4}" srcId="{84E18AA6-02B0-4146-AAD6-1D694DAB3A7D}" destId="{01A99629-9E3A-42C3-8CBA-F62420C6078E}" srcOrd="1" destOrd="0" parTransId="{A10DE1F8-88E2-45E1-8522-3C67CA15F1BF}" sibTransId="{42FB8154-F4CA-432A-A8A8-3DA0241863D6}"/>
    <dgm:cxn modelId="{9E7F4BB2-09E2-4077-A7E1-71FD7E23EA9C}" srcId="{71066338-9AEE-42B9-BCF8-8C366D2FC68F}" destId="{E62C34CA-DE16-44EF-8A03-B64DBCEA79AF}" srcOrd="2" destOrd="0" parTransId="{F6C2227E-A2DF-469D-A103-C889A119F8BC}" sibTransId="{D95BBBDF-A6A3-43C1-A70A-BDDC66E7DD44}"/>
    <dgm:cxn modelId="{BD938AD4-5B18-49AD-9497-4783886E2F5D}" srcId="{84E18AA6-02B0-4146-AAD6-1D694DAB3A7D}" destId="{71066338-9AEE-42B9-BCF8-8C366D2FC68F}" srcOrd="0" destOrd="0" parTransId="{B4E38F23-6F06-415C-BB73-C0FFC74D3FCC}" sibTransId="{1D1401E9-3F63-4F83-97C5-CE667C0ED751}"/>
    <dgm:cxn modelId="{CA91D8DF-48C5-4697-A864-A288570C4869}" type="presOf" srcId="{DF93822A-8360-471C-A6AD-80BEF6612589}" destId="{5C063C67-80F3-49A3-A2C6-254F1CA4BBF4}" srcOrd="0" destOrd="0" presId="urn:microsoft.com/office/officeart/2005/8/layout/vList2"/>
    <dgm:cxn modelId="{AE626FE1-C011-4A21-B13B-866EBD647CFB}" srcId="{01A99629-9E3A-42C3-8CBA-F62420C6078E}" destId="{0B1863FF-5D55-4688-BB8C-0FC7CB3DA5F9}" srcOrd="0" destOrd="0" parTransId="{5F59D232-C040-42D4-85A8-3E8A8324BAEB}" sibTransId="{EC6857EB-46E5-44D6-9C78-42C90A9AF43D}"/>
    <dgm:cxn modelId="{44C96CE4-7E75-4687-BCF3-ABF5B4DA0CF5}" type="presOf" srcId="{71066338-9AEE-42B9-BCF8-8C366D2FC68F}" destId="{2665345C-F5E6-462B-BA28-494C1EEC0C7B}" srcOrd="0" destOrd="0" presId="urn:microsoft.com/office/officeart/2005/8/layout/vList2"/>
    <dgm:cxn modelId="{925038E9-714F-4B00-86CA-E9418081D40F}" type="presOf" srcId="{5D121EEC-8D2D-4E5B-A70B-662D9053C6BC}" destId="{6F0F24E5-C231-470E-9185-9DD8F596C1DA}" srcOrd="0" destOrd="0" presId="urn:microsoft.com/office/officeart/2005/8/layout/vList2"/>
    <dgm:cxn modelId="{5E56C052-394D-4446-BB96-DD3D96A4ABA2}" type="presParOf" srcId="{350DDD8D-67B5-4C02-8561-5A0C61FB2874}" destId="{2665345C-F5E6-462B-BA28-494C1EEC0C7B}" srcOrd="0" destOrd="0" presId="urn:microsoft.com/office/officeart/2005/8/layout/vList2"/>
    <dgm:cxn modelId="{697FB2F7-858E-4D5A-AD4E-E4169B4F4D11}" type="presParOf" srcId="{350DDD8D-67B5-4C02-8561-5A0C61FB2874}" destId="{5C063C67-80F3-49A3-A2C6-254F1CA4BBF4}" srcOrd="1" destOrd="0" presId="urn:microsoft.com/office/officeart/2005/8/layout/vList2"/>
    <dgm:cxn modelId="{9231EDDF-B589-4803-BB26-A3B5401C4B9E}" type="presParOf" srcId="{350DDD8D-67B5-4C02-8561-5A0C61FB2874}" destId="{11AC79FB-69B6-4183-909E-47B571C9F4B8}" srcOrd="2" destOrd="0" presId="urn:microsoft.com/office/officeart/2005/8/layout/vList2"/>
    <dgm:cxn modelId="{5394C597-7163-4B2C-A279-EF4076340ED1}" type="presParOf" srcId="{350DDD8D-67B5-4C02-8561-5A0C61FB2874}" destId="{B07D66B0-7D22-4B0D-8F34-D92E3CEFBE10}" srcOrd="3" destOrd="0" presId="urn:microsoft.com/office/officeart/2005/8/layout/vList2"/>
    <dgm:cxn modelId="{33C73FF9-17C2-4BE0-B600-1A3F3D4E863A}" type="presParOf" srcId="{350DDD8D-67B5-4C02-8561-5A0C61FB2874}" destId="{6F0F24E5-C231-470E-9185-9DD8F596C1D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48D9F3-0A4C-489B-BB08-CA17A174117E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C419B4B3-6FD0-4EE3-B368-B0727094A5BE}">
      <dgm:prSet/>
      <dgm:spPr/>
      <dgm:t>
        <a:bodyPr/>
        <a:lstStyle/>
        <a:p>
          <a:r>
            <a:rPr lang="en-US"/>
            <a:t>Awareness</a:t>
          </a:r>
        </a:p>
      </dgm:t>
    </dgm:pt>
    <dgm:pt modelId="{F438FECD-B8E3-4578-AD3B-C965CE12A2FE}" type="parTrans" cxnId="{EAF4AAE2-5C1E-41B7-AB5B-52837D806106}">
      <dgm:prSet/>
      <dgm:spPr/>
      <dgm:t>
        <a:bodyPr/>
        <a:lstStyle/>
        <a:p>
          <a:endParaRPr lang="en-US"/>
        </a:p>
      </dgm:t>
    </dgm:pt>
    <dgm:pt modelId="{5654167F-FEED-4896-A937-B71164EDF196}" type="sibTrans" cxnId="{EAF4AAE2-5C1E-41B7-AB5B-52837D806106}">
      <dgm:prSet/>
      <dgm:spPr/>
      <dgm:t>
        <a:bodyPr/>
        <a:lstStyle/>
        <a:p>
          <a:endParaRPr lang="en-US"/>
        </a:p>
      </dgm:t>
    </dgm:pt>
    <dgm:pt modelId="{880E158F-46D5-4CC5-8F97-34BE50DE53A0}">
      <dgm:prSet/>
      <dgm:spPr/>
      <dgm:t>
        <a:bodyPr/>
        <a:lstStyle/>
        <a:p>
          <a:r>
            <a:rPr lang="en-US"/>
            <a:t>Problems are problems only if you are aware of them</a:t>
          </a:r>
        </a:p>
      </dgm:t>
    </dgm:pt>
    <dgm:pt modelId="{398E5CA0-7584-4E68-B0F1-46D739516B8D}" type="parTrans" cxnId="{9DAF8EF6-2CEF-4B0C-878B-4EBA1C33E4B9}">
      <dgm:prSet/>
      <dgm:spPr/>
      <dgm:t>
        <a:bodyPr/>
        <a:lstStyle/>
        <a:p>
          <a:endParaRPr lang="en-US"/>
        </a:p>
      </dgm:t>
    </dgm:pt>
    <dgm:pt modelId="{D533FEB8-4265-4473-901A-21C46F344517}" type="sibTrans" cxnId="{9DAF8EF6-2CEF-4B0C-878B-4EBA1C33E4B9}">
      <dgm:prSet/>
      <dgm:spPr/>
      <dgm:t>
        <a:bodyPr/>
        <a:lstStyle/>
        <a:p>
          <a:endParaRPr lang="en-US"/>
        </a:p>
      </dgm:t>
    </dgm:pt>
    <dgm:pt modelId="{1CB89624-2D08-40F5-B426-40801DD07D09}">
      <dgm:prSet/>
      <dgm:spPr/>
      <dgm:t>
        <a:bodyPr/>
        <a:lstStyle/>
        <a:p>
          <a:r>
            <a:rPr lang="en-US"/>
            <a:t>Do not confuse with solutions </a:t>
          </a:r>
        </a:p>
      </dgm:t>
    </dgm:pt>
    <dgm:pt modelId="{B9571443-4C47-4D1A-AF5E-E9B6C0A72EDE}" type="parTrans" cxnId="{DF6DD030-5185-4FCF-A089-0B09AEAFAC54}">
      <dgm:prSet/>
      <dgm:spPr/>
      <dgm:t>
        <a:bodyPr/>
        <a:lstStyle/>
        <a:p>
          <a:endParaRPr lang="en-US"/>
        </a:p>
      </dgm:t>
    </dgm:pt>
    <dgm:pt modelId="{04B891D0-AC5E-481E-A6FA-502E15D08871}" type="sibTrans" cxnId="{DF6DD030-5185-4FCF-A089-0B09AEAFAC54}">
      <dgm:prSet/>
      <dgm:spPr/>
      <dgm:t>
        <a:bodyPr/>
        <a:lstStyle/>
        <a:p>
          <a:endParaRPr lang="en-US"/>
        </a:p>
      </dgm:t>
    </dgm:pt>
    <dgm:pt modelId="{2EF54F1D-918E-4F8A-9E71-2487F8F11762}">
      <dgm:prSet/>
      <dgm:spPr/>
      <dgm:t>
        <a:bodyPr/>
        <a:lstStyle/>
        <a:p>
          <a:r>
            <a:rPr lang="en-US"/>
            <a:t>Wrong definition</a:t>
          </a:r>
        </a:p>
      </dgm:t>
    </dgm:pt>
    <dgm:pt modelId="{99805E89-0516-42FF-8CC4-7BBBEB9FB1E0}" type="parTrans" cxnId="{57FF1F06-8AF2-4B66-A9A3-EA8430FF0265}">
      <dgm:prSet/>
      <dgm:spPr/>
      <dgm:t>
        <a:bodyPr/>
        <a:lstStyle/>
        <a:p>
          <a:endParaRPr lang="en-US"/>
        </a:p>
      </dgm:t>
    </dgm:pt>
    <dgm:pt modelId="{058B6FA1-7E4C-48AB-95AC-2F7413B0EC80}" type="sibTrans" cxnId="{57FF1F06-8AF2-4B66-A9A3-EA8430FF0265}">
      <dgm:prSet/>
      <dgm:spPr/>
      <dgm:t>
        <a:bodyPr/>
        <a:lstStyle/>
        <a:p>
          <a:endParaRPr lang="en-US"/>
        </a:p>
      </dgm:t>
    </dgm:pt>
    <dgm:pt modelId="{93F81F3D-5906-49A7-A711-CDAD1259FB25}">
      <dgm:prSet/>
      <dgm:spPr/>
      <dgm:t>
        <a:bodyPr/>
        <a:lstStyle/>
        <a:p>
          <a:r>
            <a:rPr lang="en-US"/>
            <a:t>Problems later</a:t>
          </a:r>
        </a:p>
      </dgm:t>
    </dgm:pt>
    <dgm:pt modelId="{A3686E2C-949A-42C2-8D98-A9391F8C3F9D}" type="parTrans" cxnId="{42A017AE-AF1F-4D58-A418-CDB1D3513EB3}">
      <dgm:prSet/>
      <dgm:spPr/>
      <dgm:t>
        <a:bodyPr/>
        <a:lstStyle/>
        <a:p>
          <a:endParaRPr lang="en-US"/>
        </a:p>
      </dgm:t>
    </dgm:pt>
    <dgm:pt modelId="{758A0E30-CF53-404A-B965-8787CFA7E2B3}" type="sibTrans" cxnId="{42A017AE-AF1F-4D58-A418-CDB1D3513EB3}">
      <dgm:prSet/>
      <dgm:spPr/>
      <dgm:t>
        <a:bodyPr/>
        <a:lstStyle/>
        <a:p>
          <a:endParaRPr lang="en-US"/>
        </a:p>
      </dgm:t>
    </dgm:pt>
    <dgm:pt modelId="{75744354-DF34-4D5F-B8A2-34EE60892521}">
      <dgm:prSet/>
      <dgm:spPr/>
      <dgm:t>
        <a:bodyPr/>
        <a:lstStyle/>
        <a:p>
          <a:r>
            <a:rPr lang="en-US"/>
            <a:t>Limited choices in alternatives</a:t>
          </a:r>
        </a:p>
      </dgm:t>
    </dgm:pt>
    <dgm:pt modelId="{7D968F5F-8379-4F47-AD6D-AE5B496C747C}" type="parTrans" cxnId="{4A8D5E92-C469-4C89-8230-4D7B195001F2}">
      <dgm:prSet/>
      <dgm:spPr/>
      <dgm:t>
        <a:bodyPr/>
        <a:lstStyle/>
        <a:p>
          <a:endParaRPr lang="en-US"/>
        </a:p>
      </dgm:t>
    </dgm:pt>
    <dgm:pt modelId="{DEF8E6DA-6150-4557-A45F-7360A677349F}" type="sibTrans" cxnId="{4A8D5E92-C469-4C89-8230-4D7B195001F2}">
      <dgm:prSet/>
      <dgm:spPr/>
      <dgm:t>
        <a:bodyPr/>
        <a:lstStyle/>
        <a:p>
          <a:endParaRPr lang="en-US"/>
        </a:p>
      </dgm:t>
    </dgm:pt>
    <dgm:pt modelId="{5CCF2F78-29FA-4405-B4B2-37A850B5A6A6}">
      <dgm:prSet/>
      <dgm:spPr/>
      <dgm:t>
        <a:bodyPr/>
        <a:lstStyle/>
        <a:p>
          <a:r>
            <a:rPr lang="en-US"/>
            <a:t>Do not accept original problem statement</a:t>
          </a:r>
        </a:p>
      </dgm:t>
    </dgm:pt>
    <dgm:pt modelId="{1AF30285-DF0F-42D2-89BF-C175FEB6AFEE}" type="parTrans" cxnId="{553C9FDC-78DB-486C-B746-AE72965682F8}">
      <dgm:prSet/>
      <dgm:spPr/>
      <dgm:t>
        <a:bodyPr/>
        <a:lstStyle/>
        <a:p>
          <a:endParaRPr lang="en-US"/>
        </a:p>
      </dgm:t>
    </dgm:pt>
    <dgm:pt modelId="{A035B692-D0B2-4D2C-8975-EE4F15AD87A0}" type="sibTrans" cxnId="{553C9FDC-78DB-486C-B746-AE72965682F8}">
      <dgm:prSet/>
      <dgm:spPr/>
      <dgm:t>
        <a:bodyPr/>
        <a:lstStyle/>
        <a:p>
          <a:endParaRPr lang="en-US"/>
        </a:p>
      </dgm:t>
    </dgm:pt>
    <dgm:pt modelId="{C7D82CC0-AA94-4D2A-84A5-BBBF82FB973F}">
      <dgm:prSet/>
      <dgm:spPr/>
      <dgm:t>
        <a:bodyPr/>
        <a:lstStyle/>
        <a:p>
          <a:r>
            <a:rPr lang="en-US"/>
            <a:t>Customer’s definition?</a:t>
          </a:r>
        </a:p>
      </dgm:t>
    </dgm:pt>
    <dgm:pt modelId="{5A258828-7980-4716-B77F-A686EBDAEE8D}" type="parTrans" cxnId="{E1CAFA90-D77E-4066-88C0-BF154070B452}">
      <dgm:prSet/>
      <dgm:spPr/>
      <dgm:t>
        <a:bodyPr/>
        <a:lstStyle/>
        <a:p>
          <a:endParaRPr lang="en-US"/>
        </a:p>
      </dgm:t>
    </dgm:pt>
    <dgm:pt modelId="{CAC0B7C9-CB6D-4DCF-B5E4-D798A4162E89}" type="sibTrans" cxnId="{E1CAFA90-D77E-4066-88C0-BF154070B452}">
      <dgm:prSet/>
      <dgm:spPr/>
      <dgm:t>
        <a:bodyPr/>
        <a:lstStyle/>
        <a:p>
          <a:endParaRPr lang="en-US"/>
        </a:p>
      </dgm:t>
    </dgm:pt>
    <dgm:pt modelId="{D73E5B37-A751-4BDB-B2C1-AFF08AE3871E}">
      <dgm:prSet/>
      <dgm:spPr/>
      <dgm:t>
        <a:bodyPr/>
        <a:lstStyle/>
        <a:p>
          <a:r>
            <a:rPr lang="en-US"/>
            <a:t>e.g. home internet not working</a:t>
          </a:r>
        </a:p>
      </dgm:t>
    </dgm:pt>
    <dgm:pt modelId="{E7890E2F-AD54-4F24-8427-9C80A87D9CED}" type="parTrans" cxnId="{F2602ECE-ADBB-4B38-859D-888A846AEC7E}">
      <dgm:prSet/>
      <dgm:spPr/>
      <dgm:t>
        <a:bodyPr/>
        <a:lstStyle/>
        <a:p>
          <a:endParaRPr lang="en-US"/>
        </a:p>
      </dgm:t>
    </dgm:pt>
    <dgm:pt modelId="{667F3893-8F04-4E93-9246-EDAB23B3C850}" type="sibTrans" cxnId="{F2602ECE-ADBB-4B38-859D-888A846AEC7E}">
      <dgm:prSet/>
      <dgm:spPr/>
      <dgm:t>
        <a:bodyPr/>
        <a:lstStyle/>
        <a:p>
          <a:endParaRPr lang="en-US"/>
        </a:p>
      </dgm:t>
    </dgm:pt>
    <dgm:pt modelId="{1C4BA32C-6D46-4495-90ED-8AB6E1144C84}" type="pres">
      <dgm:prSet presAssocID="{6248D9F3-0A4C-489B-BB08-CA17A174117E}" presName="Name0" presStyleCnt="0">
        <dgm:presLayoutVars>
          <dgm:dir/>
          <dgm:animLvl val="lvl"/>
          <dgm:resizeHandles val="exact"/>
        </dgm:presLayoutVars>
      </dgm:prSet>
      <dgm:spPr/>
    </dgm:pt>
    <dgm:pt modelId="{A92C69F0-4D8F-4D89-AE13-0E7C64075263}" type="pres">
      <dgm:prSet presAssocID="{C419B4B3-6FD0-4EE3-B368-B0727094A5BE}" presName="linNode" presStyleCnt="0"/>
      <dgm:spPr/>
    </dgm:pt>
    <dgm:pt modelId="{BD01F735-83DB-4DB6-BC23-DE5E1D9F37B1}" type="pres">
      <dgm:prSet presAssocID="{C419B4B3-6FD0-4EE3-B368-B0727094A5BE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EF42B26A-F7A3-4A0E-9E38-A612093B0F6F}" type="pres">
      <dgm:prSet presAssocID="{C419B4B3-6FD0-4EE3-B368-B0727094A5BE}" presName="descendantText" presStyleLbl="alignAccFollowNode1" presStyleIdx="0" presStyleCnt="3">
        <dgm:presLayoutVars>
          <dgm:bulletEnabled val="1"/>
        </dgm:presLayoutVars>
      </dgm:prSet>
      <dgm:spPr/>
    </dgm:pt>
    <dgm:pt modelId="{4DBF4042-98DA-4D82-A4A5-20D8080BA0D9}" type="pres">
      <dgm:prSet presAssocID="{5654167F-FEED-4896-A937-B71164EDF196}" presName="sp" presStyleCnt="0"/>
      <dgm:spPr/>
    </dgm:pt>
    <dgm:pt modelId="{CCE1F5EE-9510-4FCA-B1EF-3A38F650FE3D}" type="pres">
      <dgm:prSet presAssocID="{1CB89624-2D08-40F5-B426-40801DD07D09}" presName="linNode" presStyleCnt="0"/>
      <dgm:spPr/>
    </dgm:pt>
    <dgm:pt modelId="{26968417-ED0D-4751-888C-252396258502}" type="pres">
      <dgm:prSet presAssocID="{1CB89624-2D08-40F5-B426-40801DD07D09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0D4A7043-A54F-4A61-878F-F491E49314E2}" type="pres">
      <dgm:prSet presAssocID="{1CB89624-2D08-40F5-B426-40801DD07D09}" presName="descendantText" presStyleLbl="alignAccFollowNode1" presStyleIdx="1" presStyleCnt="3">
        <dgm:presLayoutVars>
          <dgm:bulletEnabled val="1"/>
        </dgm:presLayoutVars>
      </dgm:prSet>
      <dgm:spPr/>
    </dgm:pt>
    <dgm:pt modelId="{8CE693BB-2D7C-4DA7-8308-D9A6760E6079}" type="pres">
      <dgm:prSet presAssocID="{04B891D0-AC5E-481E-A6FA-502E15D08871}" presName="sp" presStyleCnt="0"/>
      <dgm:spPr/>
    </dgm:pt>
    <dgm:pt modelId="{6F0715FD-B819-4419-8AF0-D05BD53382E7}" type="pres">
      <dgm:prSet presAssocID="{5CCF2F78-29FA-4405-B4B2-37A850B5A6A6}" presName="linNode" presStyleCnt="0"/>
      <dgm:spPr/>
    </dgm:pt>
    <dgm:pt modelId="{745E8A6A-9188-465F-B045-CE96BB8FEF88}" type="pres">
      <dgm:prSet presAssocID="{5CCF2F78-29FA-4405-B4B2-37A850B5A6A6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732A5614-6002-4046-AE76-44AD951904D2}" type="pres">
      <dgm:prSet presAssocID="{5CCF2F78-29FA-4405-B4B2-37A850B5A6A6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57FF1F06-8AF2-4B66-A9A3-EA8430FF0265}" srcId="{1CB89624-2D08-40F5-B426-40801DD07D09}" destId="{2EF54F1D-918E-4F8A-9E71-2487F8F11762}" srcOrd="0" destOrd="0" parTransId="{99805E89-0516-42FF-8CC4-7BBBEB9FB1E0}" sibTransId="{058B6FA1-7E4C-48AB-95AC-2F7413B0EC80}"/>
    <dgm:cxn modelId="{0DA28E21-41DF-42F6-AD01-CBF2439CAE76}" type="presOf" srcId="{2EF54F1D-918E-4F8A-9E71-2487F8F11762}" destId="{0D4A7043-A54F-4A61-878F-F491E49314E2}" srcOrd="0" destOrd="0" presId="urn:microsoft.com/office/officeart/2005/8/layout/vList5"/>
    <dgm:cxn modelId="{DF6DD030-5185-4FCF-A089-0B09AEAFAC54}" srcId="{6248D9F3-0A4C-489B-BB08-CA17A174117E}" destId="{1CB89624-2D08-40F5-B426-40801DD07D09}" srcOrd="1" destOrd="0" parTransId="{B9571443-4C47-4D1A-AF5E-E9B6C0A72EDE}" sibTransId="{04B891D0-AC5E-481E-A6FA-502E15D08871}"/>
    <dgm:cxn modelId="{BB086B45-C42E-4B35-AC28-34BF8F440216}" type="presOf" srcId="{1CB89624-2D08-40F5-B426-40801DD07D09}" destId="{26968417-ED0D-4751-888C-252396258502}" srcOrd="0" destOrd="0" presId="urn:microsoft.com/office/officeart/2005/8/layout/vList5"/>
    <dgm:cxn modelId="{3B0F0964-4325-46A4-B706-43B24AADD828}" type="presOf" srcId="{93F81F3D-5906-49A7-A711-CDAD1259FB25}" destId="{0D4A7043-A54F-4A61-878F-F491E49314E2}" srcOrd="0" destOrd="1" presId="urn:microsoft.com/office/officeart/2005/8/layout/vList5"/>
    <dgm:cxn modelId="{9ADE1B7E-75A8-4072-BE69-33B24F32B874}" type="presOf" srcId="{5CCF2F78-29FA-4405-B4B2-37A850B5A6A6}" destId="{745E8A6A-9188-465F-B045-CE96BB8FEF88}" srcOrd="0" destOrd="0" presId="urn:microsoft.com/office/officeart/2005/8/layout/vList5"/>
    <dgm:cxn modelId="{E1CAFA90-D77E-4066-88C0-BF154070B452}" srcId="{5CCF2F78-29FA-4405-B4B2-37A850B5A6A6}" destId="{C7D82CC0-AA94-4D2A-84A5-BBBF82FB973F}" srcOrd="0" destOrd="0" parTransId="{5A258828-7980-4716-B77F-A686EBDAEE8D}" sibTransId="{CAC0B7C9-CB6D-4DCF-B5E4-D798A4162E89}"/>
    <dgm:cxn modelId="{4A8D5E92-C469-4C89-8230-4D7B195001F2}" srcId="{1CB89624-2D08-40F5-B426-40801DD07D09}" destId="{75744354-DF34-4D5F-B8A2-34EE60892521}" srcOrd="2" destOrd="0" parTransId="{7D968F5F-8379-4F47-AD6D-AE5B496C747C}" sibTransId="{DEF8E6DA-6150-4557-A45F-7360A677349F}"/>
    <dgm:cxn modelId="{E7E47393-80C9-4C55-8CB5-E8A7CCD8922F}" type="presOf" srcId="{75744354-DF34-4D5F-B8A2-34EE60892521}" destId="{0D4A7043-A54F-4A61-878F-F491E49314E2}" srcOrd="0" destOrd="2" presId="urn:microsoft.com/office/officeart/2005/8/layout/vList5"/>
    <dgm:cxn modelId="{E68C1694-4514-4973-8838-A7C7D5D43475}" type="presOf" srcId="{6248D9F3-0A4C-489B-BB08-CA17A174117E}" destId="{1C4BA32C-6D46-4495-90ED-8AB6E1144C84}" srcOrd="0" destOrd="0" presId="urn:microsoft.com/office/officeart/2005/8/layout/vList5"/>
    <dgm:cxn modelId="{42A017AE-AF1F-4D58-A418-CDB1D3513EB3}" srcId="{1CB89624-2D08-40F5-B426-40801DD07D09}" destId="{93F81F3D-5906-49A7-A711-CDAD1259FB25}" srcOrd="1" destOrd="0" parTransId="{A3686E2C-949A-42C2-8D98-A9391F8C3F9D}" sibTransId="{758A0E30-CF53-404A-B965-8787CFA7E2B3}"/>
    <dgm:cxn modelId="{437ACDBA-C3A5-4E6A-B3BF-D572DDBE8BB3}" type="presOf" srcId="{C7D82CC0-AA94-4D2A-84A5-BBBF82FB973F}" destId="{732A5614-6002-4046-AE76-44AD951904D2}" srcOrd="0" destOrd="0" presId="urn:microsoft.com/office/officeart/2005/8/layout/vList5"/>
    <dgm:cxn modelId="{F2602ECE-ADBB-4B38-859D-888A846AEC7E}" srcId="{5CCF2F78-29FA-4405-B4B2-37A850B5A6A6}" destId="{D73E5B37-A751-4BDB-B2C1-AFF08AE3871E}" srcOrd="1" destOrd="0" parTransId="{E7890E2F-AD54-4F24-8427-9C80A87D9CED}" sibTransId="{667F3893-8F04-4E93-9246-EDAB23B3C850}"/>
    <dgm:cxn modelId="{553C9FDC-78DB-486C-B746-AE72965682F8}" srcId="{6248D9F3-0A4C-489B-BB08-CA17A174117E}" destId="{5CCF2F78-29FA-4405-B4B2-37A850B5A6A6}" srcOrd="2" destOrd="0" parTransId="{1AF30285-DF0F-42D2-89BF-C175FEB6AFEE}" sibTransId="{A035B692-D0B2-4D2C-8975-EE4F15AD87A0}"/>
    <dgm:cxn modelId="{EAF4AAE2-5C1E-41B7-AB5B-52837D806106}" srcId="{6248D9F3-0A4C-489B-BB08-CA17A174117E}" destId="{C419B4B3-6FD0-4EE3-B368-B0727094A5BE}" srcOrd="0" destOrd="0" parTransId="{F438FECD-B8E3-4578-AD3B-C965CE12A2FE}" sibTransId="{5654167F-FEED-4896-A937-B71164EDF196}"/>
    <dgm:cxn modelId="{E9D354E5-D5DF-4FA6-9B4E-9EE8495A92F1}" type="presOf" srcId="{880E158F-46D5-4CC5-8F97-34BE50DE53A0}" destId="{EF42B26A-F7A3-4A0E-9E38-A612093B0F6F}" srcOrd="0" destOrd="0" presId="urn:microsoft.com/office/officeart/2005/8/layout/vList5"/>
    <dgm:cxn modelId="{BE845FEA-6C49-4D5F-A090-EB81FA174DFA}" type="presOf" srcId="{C419B4B3-6FD0-4EE3-B368-B0727094A5BE}" destId="{BD01F735-83DB-4DB6-BC23-DE5E1D9F37B1}" srcOrd="0" destOrd="0" presId="urn:microsoft.com/office/officeart/2005/8/layout/vList5"/>
    <dgm:cxn modelId="{9DAF8EF6-2CEF-4B0C-878B-4EBA1C33E4B9}" srcId="{C419B4B3-6FD0-4EE3-B368-B0727094A5BE}" destId="{880E158F-46D5-4CC5-8F97-34BE50DE53A0}" srcOrd="0" destOrd="0" parTransId="{398E5CA0-7584-4E68-B0F1-46D739516B8D}" sibTransId="{D533FEB8-4265-4473-901A-21C46F344517}"/>
    <dgm:cxn modelId="{49F855FA-D842-4CE8-B91B-F3615BADDCBA}" type="presOf" srcId="{D73E5B37-A751-4BDB-B2C1-AFF08AE3871E}" destId="{732A5614-6002-4046-AE76-44AD951904D2}" srcOrd="0" destOrd="1" presId="urn:microsoft.com/office/officeart/2005/8/layout/vList5"/>
    <dgm:cxn modelId="{4CACF023-1B88-43B8-8639-19AEF3A4FAE3}" type="presParOf" srcId="{1C4BA32C-6D46-4495-90ED-8AB6E1144C84}" destId="{A92C69F0-4D8F-4D89-AE13-0E7C64075263}" srcOrd="0" destOrd="0" presId="urn:microsoft.com/office/officeart/2005/8/layout/vList5"/>
    <dgm:cxn modelId="{02FBBEAE-6642-4839-B392-1EAE0CF78E4B}" type="presParOf" srcId="{A92C69F0-4D8F-4D89-AE13-0E7C64075263}" destId="{BD01F735-83DB-4DB6-BC23-DE5E1D9F37B1}" srcOrd="0" destOrd="0" presId="urn:microsoft.com/office/officeart/2005/8/layout/vList5"/>
    <dgm:cxn modelId="{94616D9E-12B6-4DF7-B962-50A851AC2CDF}" type="presParOf" srcId="{A92C69F0-4D8F-4D89-AE13-0E7C64075263}" destId="{EF42B26A-F7A3-4A0E-9E38-A612093B0F6F}" srcOrd="1" destOrd="0" presId="urn:microsoft.com/office/officeart/2005/8/layout/vList5"/>
    <dgm:cxn modelId="{EEA9BB7D-EFD2-4FB0-B660-5ECC33730CAE}" type="presParOf" srcId="{1C4BA32C-6D46-4495-90ED-8AB6E1144C84}" destId="{4DBF4042-98DA-4D82-A4A5-20D8080BA0D9}" srcOrd="1" destOrd="0" presId="urn:microsoft.com/office/officeart/2005/8/layout/vList5"/>
    <dgm:cxn modelId="{EF262D3C-59B7-4DD1-9945-92D4255C1FE9}" type="presParOf" srcId="{1C4BA32C-6D46-4495-90ED-8AB6E1144C84}" destId="{CCE1F5EE-9510-4FCA-B1EF-3A38F650FE3D}" srcOrd="2" destOrd="0" presId="urn:microsoft.com/office/officeart/2005/8/layout/vList5"/>
    <dgm:cxn modelId="{A8E2BAA3-9701-467A-9215-9AD9F5BC0EE8}" type="presParOf" srcId="{CCE1F5EE-9510-4FCA-B1EF-3A38F650FE3D}" destId="{26968417-ED0D-4751-888C-252396258502}" srcOrd="0" destOrd="0" presId="urn:microsoft.com/office/officeart/2005/8/layout/vList5"/>
    <dgm:cxn modelId="{46884CF3-28A6-4A1D-AC8B-D529D61660F1}" type="presParOf" srcId="{CCE1F5EE-9510-4FCA-B1EF-3A38F650FE3D}" destId="{0D4A7043-A54F-4A61-878F-F491E49314E2}" srcOrd="1" destOrd="0" presId="urn:microsoft.com/office/officeart/2005/8/layout/vList5"/>
    <dgm:cxn modelId="{7AFBB411-6B21-45B3-94A7-B007A5DEC8F0}" type="presParOf" srcId="{1C4BA32C-6D46-4495-90ED-8AB6E1144C84}" destId="{8CE693BB-2D7C-4DA7-8308-D9A6760E6079}" srcOrd="3" destOrd="0" presId="urn:microsoft.com/office/officeart/2005/8/layout/vList5"/>
    <dgm:cxn modelId="{A0DB47D9-8477-4019-8FFE-DE7B7FEABF07}" type="presParOf" srcId="{1C4BA32C-6D46-4495-90ED-8AB6E1144C84}" destId="{6F0715FD-B819-4419-8AF0-D05BD53382E7}" srcOrd="4" destOrd="0" presId="urn:microsoft.com/office/officeart/2005/8/layout/vList5"/>
    <dgm:cxn modelId="{25AC66D4-02B0-48BE-8A48-0AD119ABCDA5}" type="presParOf" srcId="{6F0715FD-B819-4419-8AF0-D05BD53382E7}" destId="{745E8A6A-9188-465F-B045-CE96BB8FEF88}" srcOrd="0" destOrd="0" presId="urn:microsoft.com/office/officeart/2005/8/layout/vList5"/>
    <dgm:cxn modelId="{63BD84D1-E854-40CA-8DD2-D73873F4BBF8}" type="presParOf" srcId="{6F0715FD-B819-4419-8AF0-D05BD53382E7}" destId="{732A5614-6002-4046-AE76-44AD951904D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C3A09F-9C4F-432C-800F-EE8DBEB804D8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05FDDB9-1CCF-4270-971A-176DD3B33729}">
      <dgm:prSet/>
      <dgm:spPr/>
      <dgm:t>
        <a:bodyPr/>
        <a:lstStyle/>
        <a:p>
          <a:r>
            <a:rPr lang="en-US"/>
            <a:t>Necessary</a:t>
          </a:r>
        </a:p>
      </dgm:t>
    </dgm:pt>
    <dgm:pt modelId="{B81051C0-1F76-4564-9290-C429B1FCDD2E}" type="parTrans" cxnId="{4A03807D-1943-4560-94EE-4E08B56A5C89}">
      <dgm:prSet/>
      <dgm:spPr/>
      <dgm:t>
        <a:bodyPr/>
        <a:lstStyle/>
        <a:p>
          <a:endParaRPr lang="en-US"/>
        </a:p>
      </dgm:t>
    </dgm:pt>
    <dgm:pt modelId="{9C2FDE60-A9A8-4C69-96D0-AF636E9EED27}" type="sibTrans" cxnId="{4A03807D-1943-4560-94EE-4E08B56A5C89}">
      <dgm:prSet/>
      <dgm:spPr/>
      <dgm:t>
        <a:bodyPr/>
        <a:lstStyle/>
        <a:p>
          <a:endParaRPr lang="en-US"/>
        </a:p>
      </dgm:t>
    </dgm:pt>
    <dgm:pt modelId="{ADB604D0-035B-4E17-894B-284DCCDE5EAF}">
      <dgm:prSet/>
      <dgm:spPr/>
      <dgm:t>
        <a:bodyPr/>
        <a:lstStyle/>
        <a:p>
          <a:r>
            <a:rPr lang="en-US"/>
            <a:t>If a system can meet the intended use without the requirement, it is not necessary</a:t>
          </a:r>
        </a:p>
      </dgm:t>
    </dgm:pt>
    <dgm:pt modelId="{C5E8DACB-806F-4C16-9650-FB208F49D98D}" type="parTrans" cxnId="{8440D1FC-EB28-4CFB-8FF9-BEDEFBFF610B}">
      <dgm:prSet/>
      <dgm:spPr/>
      <dgm:t>
        <a:bodyPr/>
        <a:lstStyle/>
        <a:p>
          <a:endParaRPr lang="en-US"/>
        </a:p>
      </dgm:t>
    </dgm:pt>
    <dgm:pt modelId="{AFAB1E2F-AB20-499C-850F-63E77ECA79F8}" type="sibTrans" cxnId="{8440D1FC-EB28-4CFB-8FF9-BEDEFBFF610B}">
      <dgm:prSet/>
      <dgm:spPr/>
      <dgm:t>
        <a:bodyPr/>
        <a:lstStyle/>
        <a:p>
          <a:endParaRPr lang="en-US"/>
        </a:p>
      </dgm:t>
    </dgm:pt>
    <dgm:pt modelId="{CFB834F5-13DE-4412-8CD7-F720D6213DE0}">
      <dgm:prSet/>
      <dgm:spPr/>
      <dgm:t>
        <a:bodyPr/>
        <a:lstStyle/>
        <a:p>
          <a:r>
            <a:rPr lang="en-US"/>
            <a:t>Feasible</a:t>
          </a:r>
        </a:p>
      </dgm:t>
    </dgm:pt>
    <dgm:pt modelId="{D8EE7727-98AB-40BF-B781-D4238C019B4C}" type="parTrans" cxnId="{22960B13-3222-4B8C-A01C-1F46F6345F81}">
      <dgm:prSet/>
      <dgm:spPr/>
      <dgm:t>
        <a:bodyPr/>
        <a:lstStyle/>
        <a:p>
          <a:endParaRPr lang="en-US"/>
        </a:p>
      </dgm:t>
    </dgm:pt>
    <dgm:pt modelId="{664095BF-8F69-4DA0-9FC3-5FCAC8DA398A}" type="sibTrans" cxnId="{22960B13-3222-4B8C-A01C-1F46F6345F81}">
      <dgm:prSet/>
      <dgm:spPr/>
      <dgm:t>
        <a:bodyPr/>
        <a:lstStyle/>
        <a:p>
          <a:endParaRPr lang="en-US"/>
        </a:p>
      </dgm:t>
    </dgm:pt>
    <dgm:pt modelId="{B15E5282-C7C4-4CE8-A912-101ABDAA5FE8}">
      <dgm:prSet/>
      <dgm:spPr/>
      <dgm:t>
        <a:bodyPr/>
        <a:lstStyle/>
        <a:p>
          <a:r>
            <a:rPr lang="en-US"/>
            <a:t>Can be accomplished within budget and time frame</a:t>
          </a:r>
        </a:p>
      </dgm:t>
    </dgm:pt>
    <dgm:pt modelId="{3C51A1A0-AF60-4342-BDE2-A6771D33C865}" type="parTrans" cxnId="{D094C1F8-6D93-46C2-9272-637E60036EF4}">
      <dgm:prSet/>
      <dgm:spPr/>
      <dgm:t>
        <a:bodyPr/>
        <a:lstStyle/>
        <a:p>
          <a:endParaRPr lang="en-US"/>
        </a:p>
      </dgm:t>
    </dgm:pt>
    <dgm:pt modelId="{E4F8DA18-0424-4937-BC9F-3F74B3A0F1C4}" type="sibTrans" cxnId="{D094C1F8-6D93-46C2-9272-637E60036EF4}">
      <dgm:prSet/>
      <dgm:spPr/>
      <dgm:t>
        <a:bodyPr/>
        <a:lstStyle/>
        <a:p>
          <a:endParaRPr lang="en-US"/>
        </a:p>
      </dgm:t>
    </dgm:pt>
    <dgm:pt modelId="{729706D6-53AF-45D5-9345-F8988895D79A}">
      <dgm:prSet/>
      <dgm:spPr/>
      <dgm:t>
        <a:bodyPr/>
        <a:lstStyle/>
        <a:p>
          <a:r>
            <a:rPr lang="en-US" dirty="0"/>
            <a:t>Concise</a:t>
          </a:r>
        </a:p>
      </dgm:t>
    </dgm:pt>
    <dgm:pt modelId="{5BF97DA1-4ADE-4C84-93C6-577AD1B091C6}" type="parTrans" cxnId="{E4A92915-5155-43DF-9DC7-73CECC93E9C3}">
      <dgm:prSet/>
      <dgm:spPr/>
      <dgm:t>
        <a:bodyPr/>
        <a:lstStyle/>
        <a:p>
          <a:endParaRPr lang="en-US"/>
        </a:p>
      </dgm:t>
    </dgm:pt>
    <dgm:pt modelId="{0C1A1F91-C9A7-40F8-8195-52A1E6768A21}" type="sibTrans" cxnId="{E4A92915-5155-43DF-9DC7-73CECC93E9C3}">
      <dgm:prSet/>
      <dgm:spPr/>
      <dgm:t>
        <a:bodyPr/>
        <a:lstStyle/>
        <a:p>
          <a:endParaRPr lang="en-US"/>
        </a:p>
      </dgm:t>
    </dgm:pt>
    <dgm:pt modelId="{BB43828A-73BD-4BC8-8407-60E1D7F26FD0}">
      <dgm:prSet/>
      <dgm:spPr/>
      <dgm:t>
        <a:bodyPr/>
        <a:lstStyle/>
        <a:p>
          <a:r>
            <a:rPr lang="en-US"/>
            <a:t>Unambiguous</a:t>
          </a:r>
        </a:p>
      </dgm:t>
    </dgm:pt>
    <dgm:pt modelId="{AA5D8826-39E7-453F-B487-BD70275D7EB6}" type="parTrans" cxnId="{440AAFC2-99A8-475B-93EA-0FF90C3E403D}">
      <dgm:prSet/>
      <dgm:spPr/>
      <dgm:t>
        <a:bodyPr/>
        <a:lstStyle/>
        <a:p>
          <a:endParaRPr lang="en-US"/>
        </a:p>
      </dgm:t>
    </dgm:pt>
    <dgm:pt modelId="{DEF6F09A-0D3D-4A0E-A778-8F5D49B44949}" type="sibTrans" cxnId="{440AAFC2-99A8-475B-93EA-0FF90C3E403D}">
      <dgm:prSet/>
      <dgm:spPr/>
      <dgm:t>
        <a:bodyPr/>
        <a:lstStyle/>
        <a:p>
          <a:endParaRPr lang="en-US"/>
        </a:p>
      </dgm:t>
    </dgm:pt>
    <dgm:pt modelId="{647D97D5-1D28-4489-B0E9-2D20EFFA9777}">
      <dgm:prSet/>
      <dgm:spPr/>
      <dgm:t>
        <a:bodyPr/>
        <a:lstStyle/>
        <a:p>
          <a:r>
            <a:rPr lang="en-US"/>
            <a:t>Correct</a:t>
          </a:r>
        </a:p>
      </dgm:t>
    </dgm:pt>
    <dgm:pt modelId="{1BDB18CD-E8B3-4ADA-91AF-074D2451FE3B}" type="parTrans" cxnId="{28A13171-1CB1-4EDF-AE76-417309948BB6}">
      <dgm:prSet/>
      <dgm:spPr/>
      <dgm:t>
        <a:bodyPr/>
        <a:lstStyle/>
        <a:p>
          <a:endParaRPr lang="en-US"/>
        </a:p>
      </dgm:t>
    </dgm:pt>
    <dgm:pt modelId="{F0F68F00-3497-4F79-AA9F-E7614A8653FA}" type="sibTrans" cxnId="{28A13171-1CB1-4EDF-AE76-417309948BB6}">
      <dgm:prSet/>
      <dgm:spPr/>
      <dgm:t>
        <a:bodyPr/>
        <a:lstStyle/>
        <a:p>
          <a:endParaRPr lang="en-US"/>
        </a:p>
      </dgm:t>
    </dgm:pt>
    <dgm:pt modelId="{34AD80DC-22CA-4103-BFF6-532156F5DB89}">
      <dgm:prSet/>
      <dgm:spPr/>
      <dgm:t>
        <a:bodyPr/>
        <a:lstStyle/>
        <a:p>
          <a:r>
            <a:rPr lang="en-US"/>
            <a:t>Complete</a:t>
          </a:r>
        </a:p>
      </dgm:t>
    </dgm:pt>
    <dgm:pt modelId="{206AEA92-289F-4DA8-9E31-F5CCB2AD11A4}" type="parTrans" cxnId="{4DE5B706-9F89-4E6D-9EEC-BEC212F84973}">
      <dgm:prSet/>
      <dgm:spPr/>
      <dgm:t>
        <a:bodyPr/>
        <a:lstStyle/>
        <a:p>
          <a:endParaRPr lang="en-US"/>
        </a:p>
      </dgm:t>
    </dgm:pt>
    <dgm:pt modelId="{73409630-C7EC-4600-9776-466052B67EBB}" type="sibTrans" cxnId="{4DE5B706-9F89-4E6D-9EEC-BEC212F84973}">
      <dgm:prSet/>
      <dgm:spPr/>
      <dgm:t>
        <a:bodyPr/>
        <a:lstStyle/>
        <a:p>
          <a:endParaRPr lang="en-US"/>
        </a:p>
      </dgm:t>
    </dgm:pt>
    <dgm:pt modelId="{97C2A3D4-2DDC-436F-8360-AD75FCA230DC}">
      <dgm:prSet/>
      <dgm:spPr/>
      <dgm:t>
        <a:bodyPr/>
        <a:lstStyle/>
        <a:p>
          <a:r>
            <a:rPr lang="en-US"/>
            <a:t>All conditions under which the requirement applies are stated</a:t>
          </a:r>
        </a:p>
      </dgm:t>
    </dgm:pt>
    <dgm:pt modelId="{0A672690-88C6-4996-8107-268348C96777}" type="parTrans" cxnId="{6B71A8C9-B67E-4000-9E1E-240E77357F5E}">
      <dgm:prSet/>
      <dgm:spPr/>
      <dgm:t>
        <a:bodyPr/>
        <a:lstStyle/>
        <a:p>
          <a:endParaRPr lang="en-US"/>
        </a:p>
      </dgm:t>
    </dgm:pt>
    <dgm:pt modelId="{E6714F0F-6A91-417B-BE0F-BF3A1F51A6CD}" type="sibTrans" cxnId="{6B71A8C9-B67E-4000-9E1E-240E77357F5E}">
      <dgm:prSet/>
      <dgm:spPr/>
      <dgm:t>
        <a:bodyPr/>
        <a:lstStyle/>
        <a:p>
          <a:endParaRPr lang="en-US"/>
        </a:p>
      </dgm:t>
    </dgm:pt>
    <dgm:pt modelId="{558421C6-8406-4DF5-AA02-5A0FF523DD49}" type="pres">
      <dgm:prSet presAssocID="{F5C3A09F-9C4F-432C-800F-EE8DBEB804D8}" presName="linear" presStyleCnt="0">
        <dgm:presLayoutVars>
          <dgm:dir/>
          <dgm:animLvl val="lvl"/>
          <dgm:resizeHandles val="exact"/>
        </dgm:presLayoutVars>
      </dgm:prSet>
      <dgm:spPr/>
    </dgm:pt>
    <dgm:pt modelId="{1A78923E-DF49-48FA-AFB4-6201FFBC1C8D}" type="pres">
      <dgm:prSet presAssocID="{205FDDB9-1CCF-4270-971A-176DD3B33729}" presName="parentLin" presStyleCnt="0"/>
      <dgm:spPr/>
    </dgm:pt>
    <dgm:pt modelId="{DB2A86BD-1FEB-4F90-9088-2B3EC4002108}" type="pres">
      <dgm:prSet presAssocID="{205FDDB9-1CCF-4270-971A-176DD3B33729}" presName="parentLeftMargin" presStyleLbl="node1" presStyleIdx="0" presStyleCnt="6"/>
      <dgm:spPr/>
    </dgm:pt>
    <dgm:pt modelId="{5CBA5FAD-9F3C-4896-BAFA-2401013A918A}" type="pres">
      <dgm:prSet presAssocID="{205FDDB9-1CCF-4270-971A-176DD3B3372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2440690-8952-4D67-A89A-530E54B2CCEE}" type="pres">
      <dgm:prSet presAssocID="{205FDDB9-1CCF-4270-971A-176DD3B33729}" presName="negativeSpace" presStyleCnt="0"/>
      <dgm:spPr/>
    </dgm:pt>
    <dgm:pt modelId="{64EA6584-AF8A-4AF6-B249-CD8DF4B61444}" type="pres">
      <dgm:prSet presAssocID="{205FDDB9-1CCF-4270-971A-176DD3B33729}" presName="childText" presStyleLbl="conFgAcc1" presStyleIdx="0" presStyleCnt="6">
        <dgm:presLayoutVars>
          <dgm:bulletEnabled val="1"/>
        </dgm:presLayoutVars>
      </dgm:prSet>
      <dgm:spPr/>
    </dgm:pt>
    <dgm:pt modelId="{6E512DA1-B417-400D-8D02-40D8B4F8C119}" type="pres">
      <dgm:prSet presAssocID="{9C2FDE60-A9A8-4C69-96D0-AF636E9EED27}" presName="spaceBetweenRectangles" presStyleCnt="0"/>
      <dgm:spPr/>
    </dgm:pt>
    <dgm:pt modelId="{6E05CB07-824E-42FD-AE37-94F4BF675FFD}" type="pres">
      <dgm:prSet presAssocID="{CFB834F5-13DE-4412-8CD7-F720D6213DE0}" presName="parentLin" presStyleCnt="0"/>
      <dgm:spPr/>
    </dgm:pt>
    <dgm:pt modelId="{0D61BAAD-4C15-4C78-A90D-45B95163757B}" type="pres">
      <dgm:prSet presAssocID="{CFB834F5-13DE-4412-8CD7-F720D6213DE0}" presName="parentLeftMargin" presStyleLbl="node1" presStyleIdx="0" presStyleCnt="6"/>
      <dgm:spPr/>
    </dgm:pt>
    <dgm:pt modelId="{DA8B562D-43BA-4304-B08A-92949AD1DD19}" type="pres">
      <dgm:prSet presAssocID="{CFB834F5-13DE-4412-8CD7-F720D6213DE0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00706B65-66CD-4FF8-A135-D6CC74DB6FAB}" type="pres">
      <dgm:prSet presAssocID="{CFB834F5-13DE-4412-8CD7-F720D6213DE0}" presName="negativeSpace" presStyleCnt="0"/>
      <dgm:spPr/>
    </dgm:pt>
    <dgm:pt modelId="{6C144893-2E32-47EA-934D-8F59AE5BCD1A}" type="pres">
      <dgm:prSet presAssocID="{CFB834F5-13DE-4412-8CD7-F720D6213DE0}" presName="childText" presStyleLbl="conFgAcc1" presStyleIdx="1" presStyleCnt="6">
        <dgm:presLayoutVars>
          <dgm:bulletEnabled val="1"/>
        </dgm:presLayoutVars>
      </dgm:prSet>
      <dgm:spPr/>
    </dgm:pt>
    <dgm:pt modelId="{F4A57D35-4BDE-4BC8-978B-234483D196DB}" type="pres">
      <dgm:prSet presAssocID="{664095BF-8F69-4DA0-9FC3-5FCAC8DA398A}" presName="spaceBetweenRectangles" presStyleCnt="0"/>
      <dgm:spPr/>
    </dgm:pt>
    <dgm:pt modelId="{90D201FF-56AC-48B3-8A63-F1882ED2114B}" type="pres">
      <dgm:prSet presAssocID="{729706D6-53AF-45D5-9345-F8988895D79A}" presName="parentLin" presStyleCnt="0"/>
      <dgm:spPr/>
    </dgm:pt>
    <dgm:pt modelId="{AEF77607-4D89-48F9-BCB7-349686015E66}" type="pres">
      <dgm:prSet presAssocID="{729706D6-53AF-45D5-9345-F8988895D79A}" presName="parentLeftMargin" presStyleLbl="node1" presStyleIdx="1" presStyleCnt="6"/>
      <dgm:spPr/>
    </dgm:pt>
    <dgm:pt modelId="{CC58FE5E-A5DA-4272-80B8-302C33588829}" type="pres">
      <dgm:prSet presAssocID="{729706D6-53AF-45D5-9345-F8988895D79A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3C8A046-960C-4F31-93D0-C62E929655AD}" type="pres">
      <dgm:prSet presAssocID="{729706D6-53AF-45D5-9345-F8988895D79A}" presName="negativeSpace" presStyleCnt="0"/>
      <dgm:spPr/>
    </dgm:pt>
    <dgm:pt modelId="{E82D6530-1BCD-4EC4-8B4B-9C6B707490F9}" type="pres">
      <dgm:prSet presAssocID="{729706D6-53AF-45D5-9345-F8988895D79A}" presName="childText" presStyleLbl="conFgAcc1" presStyleIdx="2" presStyleCnt="6">
        <dgm:presLayoutVars>
          <dgm:bulletEnabled val="1"/>
        </dgm:presLayoutVars>
      </dgm:prSet>
      <dgm:spPr/>
    </dgm:pt>
    <dgm:pt modelId="{B75375F6-5531-450A-9289-C74303C003A5}" type="pres">
      <dgm:prSet presAssocID="{0C1A1F91-C9A7-40F8-8195-52A1E6768A21}" presName="spaceBetweenRectangles" presStyleCnt="0"/>
      <dgm:spPr/>
    </dgm:pt>
    <dgm:pt modelId="{5AF20CDD-EBA3-4179-82B6-9C411F6B9195}" type="pres">
      <dgm:prSet presAssocID="{BB43828A-73BD-4BC8-8407-60E1D7F26FD0}" presName="parentLin" presStyleCnt="0"/>
      <dgm:spPr/>
    </dgm:pt>
    <dgm:pt modelId="{AA61F270-4BF3-4E2B-8B9C-29F0F345E3D3}" type="pres">
      <dgm:prSet presAssocID="{BB43828A-73BD-4BC8-8407-60E1D7F26FD0}" presName="parentLeftMargin" presStyleLbl="node1" presStyleIdx="2" presStyleCnt="6"/>
      <dgm:spPr/>
    </dgm:pt>
    <dgm:pt modelId="{8C415DC0-D1C5-492E-A07A-159FCA179B3E}" type="pres">
      <dgm:prSet presAssocID="{BB43828A-73BD-4BC8-8407-60E1D7F26FD0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F42B67C1-C1CF-4CC5-B955-48FEBCE746AE}" type="pres">
      <dgm:prSet presAssocID="{BB43828A-73BD-4BC8-8407-60E1D7F26FD0}" presName="negativeSpace" presStyleCnt="0"/>
      <dgm:spPr/>
    </dgm:pt>
    <dgm:pt modelId="{2D4A6D17-FA2B-4C3E-9CEC-8BCE47629A93}" type="pres">
      <dgm:prSet presAssocID="{BB43828A-73BD-4BC8-8407-60E1D7F26FD0}" presName="childText" presStyleLbl="conFgAcc1" presStyleIdx="3" presStyleCnt="6">
        <dgm:presLayoutVars>
          <dgm:bulletEnabled val="1"/>
        </dgm:presLayoutVars>
      </dgm:prSet>
      <dgm:spPr/>
    </dgm:pt>
    <dgm:pt modelId="{8A7938AB-CD58-4802-9100-276ACECE8121}" type="pres">
      <dgm:prSet presAssocID="{DEF6F09A-0D3D-4A0E-A778-8F5D49B44949}" presName="spaceBetweenRectangles" presStyleCnt="0"/>
      <dgm:spPr/>
    </dgm:pt>
    <dgm:pt modelId="{7AD1D2D2-9D87-446C-B189-CCFCA8AEC208}" type="pres">
      <dgm:prSet presAssocID="{647D97D5-1D28-4489-B0E9-2D20EFFA9777}" presName="parentLin" presStyleCnt="0"/>
      <dgm:spPr/>
    </dgm:pt>
    <dgm:pt modelId="{1A5A919D-7C11-4183-85F9-241C4B755066}" type="pres">
      <dgm:prSet presAssocID="{647D97D5-1D28-4489-B0E9-2D20EFFA9777}" presName="parentLeftMargin" presStyleLbl="node1" presStyleIdx="3" presStyleCnt="6"/>
      <dgm:spPr/>
    </dgm:pt>
    <dgm:pt modelId="{5A5F2BA6-14EC-47DC-8864-C6C5CD08C06D}" type="pres">
      <dgm:prSet presAssocID="{647D97D5-1D28-4489-B0E9-2D20EFFA9777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6F9ABBAE-2928-4F78-A446-9D91925C8585}" type="pres">
      <dgm:prSet presAssocID="{647D97D5-1D28-4489-B0E9-2D20EFFA9777}" presName="negativeSpace" presStyleCnt="0"/>
      <dgm:spPr/>
    </dgm:pt>
    <dgm:pt modelId="{E07754FC-C38B-40CA-93EB-A900876AC005}" type="pres">
      <dgm:prSet presAssocID="{647D97D5-1D28-4489-B0E9-2D20EFFA9777}" presName="childText" presStyleLbl="conFgAcc1" presStyleIdx="4" presStyleCnt="6">
        <dgm:presLayoutVars>
          <dgm:bulletEnabled val="1"/>
        </dgm:presLayoutVars>
      </dgm:prSet>
      <dgm:spPr/>
    </dgm:pt>
    <dgm:pt modelId="{DF1637EE-4D3D-4A08-B8B6-685746E747A6}" type="pres">
      <dgm:prSet presAssocID="{F0F68F00-3497-4F79-AA9F-E7614A8653FA}" presName="spaceBetweenRectangles" presStyleCnt="0"/>
      <dgm:spPr/>
    </dgm:pt>
    <dgm:pt modelId="{DF16F3B0-D0E8-4AB4-8E57-A0DE44F62F64}" type="pres">
      <dgm:prSet presAssocID="{34AD80DC-22CA-4103-BFF6-532156F5DB89}" presName="parentLin" presStyleCnt="0"/>
      <dgm:spPr/>
    </dgm:pt>
    <dgm:pt modelId="{C4B231EA-72A4-4AE3-B856-050870662AD2}" type="pres">
      <dgm:prSet presAssocID="{34AD80DC-22CA-4103-BFF6-532156F5DB89}" presName="parentLeftMargin" presStyleLbl="node1" presStyleIdx="4" presStyleCnt="6"/>
      <dgm:spPr/>
    </dgm:pt>
    <dgm:pt modelId="{CC0A4BF2-57FA-4BDE-BC60-83A8AF7A6EC8}" type="pres">
      <dgm:prSet presAssocID="{34AD80DC-22CA-4103-BFF6-532156F5DB89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53C0D43D-7816-4C1A-9994-7074AC2EAA4D}" type="pres">
      <dgm:prSet presAssocID="{34AD80DC-22CA-4103-BFF6-532156F5DB89}" presName="negativeSpace" presStyleCnt="0"/>
      <dgm:spPr/>
    </dgm:pt>
    <dgm:pt modelId="{182BAD12-D49B-4174-8AAB-D4F9BB634760}" type="pres">
      <dgm:prSet presAssocID="{34AD80DC-22CA-4103-BFF6-532156F5DB89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4DE5B706-9F89-4E6D-9EEC-BEC212F84973}" srcId="{F5C3A09F-9C4F-432C-800F-EE8DBEB804D8}" destId="{34AD80DC-22CA-4103-BFF6-532156F5DB89}" srcOrd="5" destOrd="0" parTransId="{206AEA92-289F-4DA8-9E31-F5CCB2AD11A4}" sibTransId="{73409630-C7EC-4600-9776-466052B67EBB}"/>
    <dgm:cxn modelId="{FC49F90E-17A6-4D1D-B86B-E446730AAD58}" type="presOf" srcId="{647D97D5-1D28-4489-B0E9-2D20EFFA9777}" destId="{5A5F2BA6-14EC-47DC-8864-C6C5CD08C06D}" srcOrd="1" destOrd="0" presId="urn:microsoft.com/office/officeart/2005/8/layout/list1"/>
    <dgm:cxn modelId="{22960B13-3222-4B8C-A01C-1F46F6345F81}" srcId="{F5C3A09F-9C4F-432C-800F-EE8DBEB804D8}" destId="{CFB834F5-13DE-4412-8CD7-F720D6213DE0}" srcOrd="1" destOrd="0" parTransId="{D8EE7727-98AB-40BF-B781-D4238C019B4C}" sibTransId="{664095BF-8F69-4DA0-9FC3-5FCAC8DA398A}"/>
    <dgm:cxn modelId="{E4A92915-5155-43DF-9DC7-73CECC93E9C3}" srcId="{F5C3A09F-9C4F-432C-800F-EE8DBEB804D8}" destId="{729706D6-53AF-45D5-9345-F8988895D79A}" srcOrd="2" destOrd="0" parTransId="{5BF97DA1-4ADE-4C84-93C6-577AD1B091C6}" sibTransId="{0C1A1F91-C9A7-40F8-8195-52A1E6768A21}"/>
    <dgm:cxn modelId="{CD388E24-83D7-444B-A92D-F08104AC1653}" type="presOf" srcId="{BB43828A-73BD-4BC8-8407-60E1D7F26FD0}" destId="{AA61F270-4BF3-4E2B-8B9C-29F0F345E3D3}" srcOrd="0" destOrd="0" presId="urn:microsoft.com/office/officeart/2005/8/layout/list1"/>
    <dgm:cxn modelId="{D0F07D25-D81F-4877-8290-3835BE5A7D91}" type="presOf" srcId="{205FDDB9-1CCF-4270-971A-176DD3B33729}" destId="{5CBA5FAD-9F3C-4896-BAFA-2401013A918A}" srcOrd="1" destOrd="0" presId="urn:microsoft.com/office/officeart/2005/8/layout/list1"/>
    <dgm:cxn modelId="{3BC3682E-0F5C-47AF-90F5-4225D41BE377}" type="presOf" srcId="{205FDDB9-1CCF-4270-971A-176DD3B33729}" destId="{DB2A86BD-1FEB-4F90-9088-2B3EC4002108}" srcOrd="0" destOrd="0" presId="urn:microsoft.com/office/officeart/2005/8/layout/list1"/>
    <dgm:cxn modelId="{63556238-5EDB-45C1-BEC7-3692CEFD3D4E}" type="presOf" srcId="{CFB834F5-13DE-4412-8CD7-F720D6213DE0}" destId="{0D61BAAD-4C15-4C78-A90D-45B95163757B}" srcOrd="0" destOrd="0" presId="urn:microsoft.com/office/officeart/2005/8/layout/list1"/>
    <dgm:cxn modelId="{17538D51-EE2D-4FB0-868E-EECC2FD4F03E}" type="presOf" srcId="{729706D6-53AF-45D5-9345-F8988895D79A}" destId="{CC58FE5E-A5DA-4272-80B8-302C33588829}" srcOrd="1" destOrd="0" presId="urn:microsoft.com/office/officeart/2005/8/layout/list1"/>
    <dgm:cxn modelId="{7B00265D-7BA3-4B6A-B151-65F972414EAA}" type="presOf" srcId="{34AD80DC-22CA-4103-BFF6-532156F5DB89}" destId="{CC0A4BF2-57FA-4BDE-BC60-83A8AF7A6EC8}" srcOrd="1" destOrd="0" presId="urn:microsoft.com/office/officeart/2005/8/layout/list1"/>
    <dgm:cxn modelId="{D745EC5D-9ED0-4855-97CF-5EAB6280DC95}" type="presOf" srcId="{34AD80DC-22CA-4103-BFF6-532156F5DB89}" destId="{C4B231EA-72A4-4AE3-B856-050870662AD2}" srcOrd="0" destOrd="0" presId="urn:microsoft.com/office/officeart/2005/8/layout/list1"/>
    <dgm:cxn modelId="{C8AAE264-7A4C-46CB-9DC0-D677E4DA8A9C}" type="presOf" srcId="{729706D6-53AF-45D5-9345-F8988895D79A}" destId="{AEF77607-4D89-48F9-BCB7-349686015E66}" srcOrd="0" destOrd="0" presId="urn:microsoft.com/office/officeart/2005/8/layout/list1"/>
    <dgm:cxn modelId="{28A13171-1CB1-4EDF-AE76-417309948BB6}" srcId="{F5C3A09F-9C4F-432C-800F-EE8DBEB804D8}" destId="{647D97D5-1D28-4489-B0E9-2D20EFFA9777}" srcOrd="4" destOrd="0" parTransId="{1BDB18CD-E8B3-4ADA-91AF-074D2451FE3B}" sibTransId="{F0F68F00-3497-4F79-AA9F-E7614A8653FA}"/>
    <dgm:cxn modelId="{4A03807D-1943-4560-94EE-4E08B56A5C89}" srcId="{F5C3A09F-9C4F-432C-800F-EE8DBEB804D8}" destId="{205FDDB9-1CCF-4270-971A-176DD3B33729}" srcOrd="0" destOrd="0" parTransId="{B81051C0-1F76-4564-9290-C429B1FCDD2E}" sibTransId="{9C2FDE60-A9A8-4C69-96D0-AF636E9EED27}"/>
    <dgm:cxn modelId="{A7EAB28E-96F3-4881-AB34-F53EEF353F44}" type="presOf" srcId="{ADB604D0-035B-4E17-894B-284DCCDE5EAF}" destId="{64EA6584-AF8A-4AF6-B249-CD8DF4B61444}" srcOrd="0" destOrd="0" presId="urn:microsoft.com/office/officeart/2005/8/layout/list1"/>
    <dgm:cxn modelId="{6A4CD19A-7810-44A0-B62F-D027F97252B7}" type="presOf" srcId="{F5C3A09F-9C4F-432C-800F-EE8DBEB804D8}" destId="{558421C6-8406-4DF5-AA02-5A0FF523DD49}" srcOrd="0" destOrd="0" presId="urn:microsoft.com/office/officeart/2005/8/layout/list1"/>
    <dgm:cxn modelId="{10EED3AB-DB7B-456B-9768-45A160409A44}" type="presOf" srcId="{CFB834F5-13DE-4412-8CD7-F720D6213DE0}" destId="{DA8B562D-43BA-4304-B08A-92949AD1DD19}" srcOrd="1" destOrd="0" presId="urn:microsoft.com/office/officeart/2005/8/layout/list1"/>
    <dgm:cxn modelId="{440AAFC2-99A8-475B-93EA-0FF90C3E403D}" srcId="{F5C3A09F-9C4F-432C-800F-EE8DBEB804D8}" destId="{BB43828A-73BD-4BC8-8407-60E1D7F26FD0}" srcOrd="3" destOrd="0" parTransId="{AA5D8826-39E7-453F-B487-BD70275D7EB6}" sibTransId="{DEF6F09A-0D3D-4A0E-A778-8F5D49B44949}"/>
    <dgm:cxn modelId="{6B71A8C9-B67E-4000-9E1E-240E77357F5E}" srcId="{34AD80DC-22CA-4103-BFF6-532156F5DB89}" destId="{97C2A3D4-2DDC-436F-8360-AD75FCA230DC}" srcOrd="0" destOrd="0" parTransId="{0A672690-88C6-4996-8107-268348C96777}" sibTransId="{E6714F0F-6A91-417B-BE0F-BF3A1F51A6CD}"/>
    <dgm:cxn modelId="{1A6040D2-836F-48D3-B323-6C81CF3AD626}" type="presOf" srcId="{647D97D5-1D28-4489-B0E9-2D20EFFA9777}" destId="{1A5A919D-7C11-4183-85F9-241C4B755066}" srcOrd="0" destOrd="0" presId="urn:microsoft.com/office/officeart/2005/8/layout/list1"/>
    <dgm:cxn modelId="{354959D8-C3D6-4BE4-BC2A-926425A47BF5}" type="presOf" srcId="{97C2A3D4-2DDC-436F-8360-AD75FCA230DC}" destId="{182BAD12-D49B-4174-8AAB-D4F9BB634760}" srcOrd="0" destOrd="0" presId="urn:microsoft.com/office/officeart/2005/8/layout/list1"/>
    <dgm:cxn modelId="{B9D477E2-0C52-4583-856E-CB41695F0F98}" type="presOf" srcId="{BB43828A-73BD-4BC8-8407-60E1D7F26FD0}" destId="{8C415DC0-D1C5-492E-A07A-159FCA179B3E}" srcOrd="1" destOrd="0" presId="urn:microsoft.com/office/officeart/2005/8/layout/list1"/>
    <dgm:cxn modelId="{389A74EB-4185-4ED9-A274-FC958A018F16}" type="presOf" srcId="{B15E5282-C7C4-4CE8-A912-101ABDAA5FE8}" destId="{6C144893-2E32-47EA-934D-8F59AE5BCD1A}" srcOrd="0" destOrd="0" presId="urn:microsoft.com/office/officeart/2005/8/layout/list1"/>
    <dgm:cxn modelId="{D094C1F8-6D93-46C2-9272-637E60036EF4}" srcId="{CFB834F5-13DE-4412-8CD7-F720D6213DE0}" destId="{B15E5282-C7C4-4CE8-A912-101ABDAA5FE8}" srcOrd="0" destOrd="0" parTransId="{3C51A1A0-AF60-4342-BDE2-A6771D33C865}" sibTransId="{E4F8DA18-0424-4937-BC9F-3F74B3A0F1C4}"/>
    <dgm:cxn modelId="{8440D1FC-EB28-4CFB-8FF9-BEDEFBFF610B}" srcId="{205FDDB9-1CCF-4270-971A-176DD3B33729}" destId="{ADB604D0-035B-4E17-894B-284DCCDE5EAF}" srcOrd="0" destOrd="0" parTransId="{C5E8DACB-806F-4C16-9650-FB208F49D98D}" sibTransId="{AFAB1E2F-AB20-499C-850F-63E77ECA79F8}"/>
    <dgm:cxn modelId="{39617A46-41B0-4029-9365-0C18AA333F23}" type="presParOf" srcId="{558421C6-8406-4DF5-AA02-5A0FF523DD49}" destId="{1A78923E-DF49-48FA-AFB4-6201FFBC1C8D}" srcOrd="0" destOrd="0" presId="urn:microsoft.com/office/officeart/2005/8/layout/list1"/>
    <dgm:cxn modelId="{7DBCC0CF-0478-4C83-A667-9CC2AF054D78}" type="presParOf" srcId="{1A78923E-DF49-48FA-AFB4-6201FFBC1C8D}" destId="{DB2A86BD-1FEB-4F90-9088-2B3EC4002108}" srcOrd="0" destOrd="0" presId="urn:microsoft.com/office/officeart/2005/8/layout/list1"/>
    <dgm:cxn modelId="{BC51E2B3-DA94-421D-BDAB-CE30F126E654}" type="presParOf" srcId="{1A78923E-DF49-48FA-AFB4-6201FFBC1C8D}" destId="{5CBA5FAD-9F3C-4896-BAFA-2401013A918A}" srcOrd="1" destOrd="0" presId="urn:microsoft.com/office/officeart/2005/8/layout/list1"/>
    <dgm:cxn modelId="{CF215F05-BEDA-4E8A-A035-5DA3C5ABB290}" type="presParOf" srcId="{558421C6-8406-4DF5-AA02-5A0FF523DD49}" destId="{B2440690-8952-4D67-A89A-530E54B2CCEE}" srcOrd="1" destOrd="0" presId="urn:microsoft.com/office/officeart/2005/8/layout/list1"/>
    <dgm:cxn modelId="{EA9D06D2-B64A-4C07-A115-8B9AFBF7FB93}" type="presParOf" srcId="{558421C6-8406-4DF5-AA02-5A0FF523DD49}" destId="{64EA6584-AF8A-4AF6-B249-CD8DF4B61444}" srcOrd="2" destOrd="0" presId="urn:microsoft.com/office/officeart/2005/8/layout/list1"/>
    <dgm:cxn modelId="{14DA5848-9361-488F-B058-DFCFCC604EE2}" type="presParOf" srcId="{558421C6-8406-4DF5-AA02-5A0FF523DD49}" destId="{6E512DA1-B417-400D-8D02-40D8B4F8C119}" srcOrd="3" destOrd="0" presId="urn:microsoft.com/office/officeart/2005/8/layout/list1"/>
    <dgm:cxn modelId="{F03B7E65-7BEB-4CE9-B349-6C4B1B6EB88E}" type="presParOf" srcId="{558421C6-8406-4DF5-AA02-5A0FF523DD49}" destId="{6E05CB07-824E-42FD-AE37-94F4BF675FFD}" srcOrd="4" destOrd="0" presId="urn:microsoft.com/office/officeart/2005/8/layout/list1"/>
    <dgm:cxn modelId="{9A67D29F-7316-4C50-82DA-F5E357043FFB}" type="presParOf" srcId="{6E05CB07-824E-42FD-AE37-94F4BF675FFD}" destId="{0D61BAAD-4C15-4C78-A90D-45B95163757B}" srcOrd="0" destOrd="0" presId="urn:microsoft.com/office/officeart/2005/8/layout/list1"/>
    <dgm:cxn modelId="{D671719E-CD0F-42A5-B40B-15FD73590261}" type="presParOf" srcId="{6E05CB07-824E-42FD-AE37-94F4BF675FFD}" destId="{DA8B562D-43BA-4304-B08A-92949AD1DD19}" srcOrd="1" destOrd="0" presId="urn:microsoft.com/office/officeart/2005/8/layout/list1"/>
    <dgm:cxn modelId="{CBF4E5CB-AF1D-48E1-AE2C-64FB1ADECD54}" type="presParOf" srcId="{558421C6-8406-4DF5-AA02-5A0FF523DD49}" destId="{00706B65-66CD-4FF8-A135-D6CC74DB6FAB}" srcOrd="5" destOrd="0" presId="urn:microsoft.com/office/officeart/2005/8/layout/list1"/>
    <dgm:cxn modelId="{0AE6AB71-B89C-4680-BD82-8A4530FFB0A1}" type="presParOf" srcId="{558421C6-8406-4DF5-AA02-5A0FF523DD49}" destId="{6C144893-2E32-47EA-934D-8F59AE5BCD1A}" srcOrd="6" destOrd="0" presId="urn:microsoft.com/office/officeart/2005/8/layout/list1"/>
    <dgm:cxn modelId="{9C68A372-A182-4FF4-8D80-20CCFC626A0B}" type="presParOf" srcId="{558421C6-8406-4DF5-AA02-5A0FF523DD49}" destId="{F4A57D35-4BDE-4BC8-978B-234483D196DB}" srcOrd="7" destOrd="0" presId="urn:microsoft.com/office/officeart/2005/8/layout/list1"/>
    <dgm:cxn modelId="{94A824B4-459F-431B-899D-0ACC9C561268}" type="presParOf" srcId="{558421C6-8406-4DF5-AA02-5A0FF523DD49}" destId="{90D201FF-56AC-48B3-8A63-F1882ED2114B}" srcOrd="8" destOrd="0" presId="urn:microsoft.com/office/officeart/2005/8/layout/list1"/>
    <dgm:cxn modelId="{2992EE55-1DCA-4AC2-9F2B-029EC56817FC}" type="presParOf" srcId="{90D201FF-56AC-48B3-8A63-F1882ED2114B}" destId="{AEF77607-4D89-48F9-BCB7-349686015E66}" srcOrd="0" destOrd="0" presId="urn:microsoft.com/office/officeart/2005/8/layout/list1"/>
    <dgm:cxn modelId="{0F252695-EA98-4C9E-8180-55EADB9C8958}" type="presParOf" srcId="{90D201FF-56AC-48B3-8A63-F1882ED2114B}" destId="{CC58FE5E-A5DA-4272-80B8-302C33588829}" srcOrd="1" destOrd="0" presId="urn:microsoft.com/office/officeart/2005/8/layout/list1"/>
    <dgm:cxn modelId="{58E10962-1AF3-4CFC-8D87-B751A46111B9}" type="presParOf" srcId="{558421C6-8406-4DF5-AA02-5A0FF523DD49}" destId="{F3C8A046-960C-4F31-93D0-C62E929655AD}" srcOrd="9" destOrd="0" presId="urn:microsoft.com/office/officeart/2005/8/layout/list1"/>
    <dgm:cxn modelId="{36527315-54E0-40BA-AA42-8EFD2BA6B22A}" type="presParOf" srcId="{558421C6-8406-4DF5-AA02-5A0FF523DD49}" destId="{E82D6530-1BCD-4EC4-8B4B-9C6B707490F9}" srcOrd="10" destOrd="0" presId="urn:microsoft.com/office/officeart/2005/8/layout/list1"/>
    <dgm:cxn modelId="{412C5E32-2C89-44B0-AAD4-4B6029C24DF2}" type="presParOf" srcId="{558421C6-8406-4DF5-AA02-5A0FF523DD49}" destId="{B75375F6-5531-450A-9289-C74303C003A5}" srcOrd="11" destOrd="0" presId="urn:microsoft.com/office/officeart/2005/8/layout/list1"/>
    <dgm:cxn modelId="{FAB8271E-9B6F-475E-BB66-5E8D4B46CAE3}" type="presParOf" srcId="{558421C6-8406-4DF5-AA02-5A0FF523DD49}" destId="{5AF20CDD-EBA3-4179-82B6-9C411F6B9195}" srcOrd="12" destOrd="0" presId="urn:microsoft.com/office/officeart/2005/8/layout/list1"/>
    <dgm:cxn modelId="{0BC8DA40-964F-4BEF-83E8-9D46848F8066}" type="presParOf" srcId="{5AF20CDD-EBA3-4179-82B6-9C411F6B9195}" destId="{AA61F270-4BF3-4E2B-8B9C-29F0F345E3D3}" srcOrd="0" destOrd="0" presId="urn:microsoft.com/office/officeart/2005/8/layout/list1"/>
    <dgm:cxn modelId="{E83683FB-729A-40C7-9310-751967F3A1A9}" type="presParOf" srcId="{5AF20CDD-EBA3-4179-82B6-9C411F6B9195}" destId="{8C415DC0-D1C5-492E-A07A-159FCA179B3E}" srcOrd="1" destOrd="0" presId="urn:microsoft.com/office/officeart/2005/8/layout/list1"/>
    <dgm:cxn modelId="{B9890BBB-9160-44D1-BB52-DF02C2106441}" type="presParOf" srcId="{558421C6-8406-4DF5-AA02-5A0FF523DD49}" destId="{F42B67C1-C1CF-4CC5-B955-48FEBCE746AE}" srcOrd="13" destOrd="0" presId="urn:microsoft.com/office/officeart/2005/8/layout/list1"/>
    <dgm:cxn modelId="{55B8618E-DB5B-475C-AD19-CECDFBD62141}" type="presParOf" srcId="{558421C6-8406-4DF5-AA02-5A0FF523DD49}" destId="{2D4A6D17-FA2B-4C3E-9CEC-8BCE47629A93}" srcOrd="14" destOrd="0" presId="urn:microsoft.com/office/officeart/2005/8/layout/list1"/>
    <dgm:cxn modelId="{9C2FFF07-C28E-4262-88E7-6FC4F06A6C07}" type="presParOf" srcId="{558421C6-8406-4DF5-AA02-5A0FF523DD49}" destId="{8A7938AB-CD58-4802-9100-276ACECE8121}" srcOrd="15" destOrd="0" presId="urn:microsoft.com/office/officeart/2005/8/layout/list1"/>
    <dgm:cxn modelId="{FB0FE16E-E386-4F42-B101-B43FC6F3D6E6}" type="presParOf" srcId="{558421C6-8406-4DF5-AA02-5A0FF523DD49}" destId="{7AD1D2D2-9D87-446C-B189-CCFCA8AEC208}" srcOrd="16" destOrd="0" presId="urn:microsoft.com/office/officeart/2005/8/layout/list1"/>
    <dgm:cxn modelId="{485CC673-8877-4E8A-B5D9-19A49EAD6B4F}" type="presParOf" srcId="{7AD1D2D2-9D87-446C-B189-CCFCA8AEC208}" destId="{1A5A919D-7C11-4183-85F9-241C4B755066}" srcOrd="0" destOrd="0" presId="urn:microsoft.com/office/officeart/2005/8/layout/list1"/>
    <dgm:cxn modelId="{786CC849-6F7F-4EFD-9CBD-55229545CE46}" type="presParOf" srcId="{7AD1D2D2-9D87-446C-B189-CCFCA8AEC208}" destId="{5A5F2BA6-14EC-47DC-8864-C6C5CD08C06D}" srcOrd="1" destOrd="0" presId="urn:microsoft.com/office/officeart/2005/8/layout/list1"/>
    <dgm:cxn modelId="{7036D320-6CA8-4765-80A0-45005AB8360E}" type="presParOf" srcId="{558421C6-8406-4DF5-AA02-5A0FF523DD49}" destId="{6F9ABBAE-2928-4F78-A446-9D91925C8585}" srcOrd="17" destOrd="0" presId="urn:microsoft.com/office/officeart/2005/8/layout/list1"/>
    <dgm:cxn modelId="{736F296A-B217-4C85-AA94-F9B8D1C7E50B}" type="presParOf" srcId="{558421C6-8406-4DF5-AA02-5A0FF523DD49}" destId="{E07754FC-C38B-40CA-93EB-A900876AC005}" srcOrd="18" destOrd="0" presId="urn:microsoft.com/office/officeart/2005/8/layout/list1"/>
    <dgm:cxn modelId="{3E6044C4-0E68-4DA1-AD66-EDA657761BBA}" type="presParOf" srcId="{558421C6-8406-4DF5-AA02-5A0FF523DD49}" destId="{DF1637EE-4D3D-4A08-B8B6-685746E747A6}" srcOrd="19" destOrd="0" presId="urn:microsoft.com/office/officeart/2005/8/layout/list1"/>
    <dgm:cxn modelId="{5A46BCA6-E511-4859-AAA8-A1384313D0C2}" type="presParOf" srcId="{558421C6-8406-4DF5-AA02-5A0FF523DD49}" destId="{DF16F3B0-D0E8-4AB4-8E57-A0DE44F62F64}" srcOrd="20" destOrd="0" presId="urn:microsoft.com/office/officeart/2005/8/layout/list1"/>
    <dgm:cxn modelId="{1F1EE192-D281-4431-B09F-40443C1C192B}" type="presParOf" srcId="{DF16F3B0-D0E8-4AB4-8E57-A0DE44F62F64}" destId="{C4B231EA-72A4-4AE3-B856-050870662AD2}" srcOrd="0" destOrd="0" presId="urn:microsoft.com/office/officeart/2005/8/layout/list1"/>
    <dgm:cxn modelId="{CFA2B7F8-75C5-48F9-BE83-1E62AD067454}" type="presParOf" srcId="{DF16F3B0-D0E8-4AB4-8E57-A0DE44F62F64}" destId="{CC0A4BF2-57FA-4BDE-BC60-83A8AF7A6EC8}" srcOrd="1" destOrd="0" presId="urn:microsoft.com/office/officeart/2005/8/layout/list1"/>
    <dgm:cxn modelId="{59EE9E75-51AC-4412-A353-CB045CF04906}" type="presParOf" srcId="{558421C6-8406-4DF5-AA02-5A0FF523DD49}" destId="{53C0D43D-7816-4C1A-9994-7074AC2EAA4D}" srcOrd="21" destOrd="0" presId="urn:microsoft.com/office/officeart/2005/8/layout/list1"/>
    <dgm:cxn modelId="{21BD6696-2781-4EFC-AB7E-AE7C57BBE2AA}" type="presParOf" srcId="{558421C6-8406-4DF5-AA02-5A0FF523DD49}" destId="{182BAD12-D49B-4174-8AAB-D4F9BB634760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FBFBA00-82BC-456C-9BDB-C372B16D5E85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5EE9B14-B568-4737-8CAA-38A76FA24563}">
      <dgm:prSet/>
      <dgm:spPr/>
      <dgm:t>
        <a:bodyPr/>
        <a:lstStyle/>
        <a:p>
          <a:r>
            <a:rPr lang="en-US"/>
            <a:t>Consistent</a:t>
          </a:r>
        </a:p>
      </dgm:t>
    </dgm:pt>
    <dgm:pt modelId="{5C7F906D-8351-4184-9281-8739AF75CF52}" type="parTrans" cxnId="{0E6624EE-87DF-42F5-800A-049B6DFECB09}">
      <dgm:prSet/>
      <dgm:spPr/>
      <dgm:t>
        <a:bodyPr/>
        <a:lstStyle/>
        <a:p>
          <a:endParaRPr lang="en-US"/>
        </a:p>
      </dgm:t>
    </dgm:pt>
    <dgm:pt modelId="{DA355BB6-08E6-440B-9D20-513F3C13AD92}" type="sibTrans" cxnId="{0E6624EE-87DF-42F5-800A-049B6DFECB09}">
      <dgm:prSet/>
      <dgm:spPr/>
      <dgm:t>
        <a:bodyPr/>
        <a:lstStyle/>
        <a:p>
          <a:endParaRPr lang="en-US"/>
        </a:p>
      </dgm:t>
    </dgm:pt>
    <dgm:pt modelId="{5FC303D0-0AC6-4A1E-B1CA-B6235DA7C699}">
      <dgm:prSet/>
      <dgm:spPr/>
      <dgm:t>
        <a:bodyPr/>
        <a:lstStyle/>
        <a:p>
          <a:r>
            <a:rPr lang="en-US"/>
            <a:t>Does not conflict with other requirements</a:t>
          </a:r>
        </a:p>
      </dgm:t>
    </dgm:pt>
    <dgm:pt modelId="{F4AEFF54-EBC0-44F8-9267-1A4F4A73C5EB}" type="parTrans" cxnId="{60F50A80-098E-4C49-A509-DAEEFA470B8E}">
      <dgm:prSet/>
      <dgm:spPr/>
      <dgm:t>
        <a:bodyPr/>
        <a:lstStyle/>
        <a:p>
          <a:endParaRPr lang="en-US"/>
        </a:p>
      </dgm:t>
    </dgm:pt>
    <dgm:pt modelId="{64E748A6-19F3-46B7-A2F8-B7BD870905E1}" type="sibTrans" cxnId="{60F50A80-098E-4C49-A509-DAEEFA470B8E}">
      <dgm:prSet/>
      <dgm:spPr/>
      <dgm:t>
        <a:bodyPr/>
        <a:lstStyle/>
        <a:p>
          <a:endParaRPr lang="en-US"/>
        </a:p>
      </dgm:t>
    </dgm:pt>
    <dgm:pt modelId="{F1619489-4CCD-4560-A52F-31CB6F92787D}">
      <dgm:prSet/>
      <dgm:spPr/>
      <dgm:t>
        <a:bodyPr/>
        <a:lstStyle/>
        <a:p>
          <a:r>
            <a:rPr lang="en-US"/>
            <a:t>Verifiable</a:t>
          </a:r>
        </a:p>
      </dgm:t>
    </dgm:pt>
    <dgm:pt modelId="{117ED4CE-D885-4163-BAF3-FE8461545B1F}" type="parTrans" cxnId="{26FBE331-90E7-4312-93E3-071677FD9556}">
      <dgm:prSet/>
      <dgm:spPr/>
      <dgm:t>
        <a:bodyPr/>
        <a:lstStyle/>
        <a:p>
          <a:endParaRPr lang="en-US"/>
        </a:p>
      </dgm:t>
    </dgm:pt>
    <dgm:pt modelId="{647C8191-5111-4F7C-9356-5F9746A5A847}" type="sibTrans" cxnId="{26FBE331-90E7-4312-93E3-071677FD9556}">
      <dgm:prSet/>
      <dgm:spPr/>
      <dgm:t>
        <a:bodyPr/>
        <a:lstStyle/>
        <a:p>
          <a:endParaRPr lang="en-US"/>
        </a:p>
      </dgm:t>
    </dgm:pt>
    <dgm:pt modelId="{D500DA8D-F465-449B-A494-7730B726EC5A}">
      <dgm:prSet/>
      <dgm:spPr/>
      <dgm:t>
        <a:bodyPr/>
        <a:lstStyle/>
        <a:p>
          <a:r>
            <a:rPr lang="en-US"/>
            <a:t>Implementation can be proved</a:t>
          </a:r>
        </a:p>
      </dgm:t>
    </dgm:pt>
    <dgm:pt modelId="{30A14681-E96D-4C7C-AB96-10D131FD61F4}" type="parTrans" cxnId="{6BCDAA05-EBD3-412C-9478-39DBB93D587C}">
      <dgm:prSet/>
      <dgm:spPr/>
      <dgm:t>
        <a:bodyPr/>
        <a:lstStyle/>
        <a:p>
          <a:endParaRPr lang="en-US"/>
        </a:p>
      </dgm:t>
    </dgm:pt>
    <dgm:pt modelId="{5E2D0233-9FE1-4392-A220-F2993A8BC62E}" type="sibTrans" cxnId="{6BCDAA05-EBD3-412C-9478-39DBB93D587C}">
      <dgm:prSet/>
      <dgm:spPr/>
      <dgm:t>
        <a:bodyPr/>
        <a:lstStyle/>
        <a:p>
          <a:endParaRPr lang="en-US"/>
        </a:p>
      </dgm:t>
    </dgm:pt>
    <dgm:pt modelId="{F529E6B3-3F22-46F0-9233-27E7C7A0CC02}">
      <dgm:prSet/>
      <dgm:spPr/>
      <dgm:t>
        <a:bodyPr/>
        <a:lstStyle/>
        <a:p>
          <a:r>
            <a:rPr lang="en-US"/>
            <a:t>Design Independent</a:t>
          </a:r>
        </a:p>
      </dgm:t>
    </dgm:pt>
    <dgm:pt modelId="{B55BE7B5-909C-4B48-BE23-51EE725E31B2}" type="parTrans" cxnId="{E11F3C39-6C1C-45E0-AEF9-728D361272AD}">
      <dgm:prSet/>
      <dgm:spPr/>
      <dgm:t>
        <a:bodyPr/>
        <a:lstStyle/>
        <a:p>
          <a:endParaRPr lang="en-US"/>
        </a:p>
      </dgm:t>
    </dgm:pt>
    <dgm:pt modelId="{D7A8A192-E744-4543-ADD1-D601755E0CD9}" type="sibTrans" cxnId="{E11F3C39-6C1C-45E0-AEF9-728D361272AD}">
      <dgm:prSet/>
      <dgm:spPr/>
      <dgm:t>
        <a:bodyPr/>
        <a:lstStyle/>
        <a:p>
          <a:endParaRPr lang="en-US"/>
        </a:p>
      </dgm:t>
    </dgm:pt>
    <dgm:pt modelId="{2D724F67-0DBA-4866-9735-4B3A28F6DD85}">
      <dgm:prSet/>
      <dgm:spPr/>
      <dgm:t>
        <a:bodyPr/>
        <a:lstStyle/>
        <a:p>
          <a:r>
            <a:rPr lang="en-US"/>
            <a:t>Does not impose a specific implementation solution</a:t>
          </a:r>
        </a:p>
      </dgm:t>
    </dgm:pt>
    <dgm:pt modelId="{CBF9793B-88E6-453C-B888-DA998BE75B84}" type="parTrans" cxnId="{874D44B4-ABAB-43E1-A823-C9433624C57F}">
      <dgm:prSet/>
      <dgm:spPr/>
      <dgm:t>
        <a:bodyPr/>
        <a:lstStyle/>
        <a:p>
          <a:endParaRPr lang="en-US"/>
        </a:p>
      </dgm:t>
    </dgm:pt>
    <dgm:pt modelId="{87AAFD03-F27D-4C5C-BC16-747D0BF31123}" type="sibTrans" cxnId="{874D44B4-ABAB-43E1-A823-C9433624C57F}">
      <dgm:prSet/>
      <dgm:spPr/>
      <dgm:t>
        <a:bodyPr/>
        <a:lstStyle/>
        <a:p>
          <a:endParaRPr lang="en-US"/>
        </a:p>
      </dgm:t>
    </dgm:pt>
    <dgm:pt modelId="{E6776C2D-ED44-497F-BB4C-3B64DC95060C}">
      <dgm:prSet/>
      <dgm:spPr/>
      <dgm:t>
        <a:bodyPr/>
        <a:lstStyle/>
        <a:p>
          <a:r>
            <a:rPr lang="en-US"/>
            <a:t>Non-redundant</a:t>
          </a:r>
        </a:p>
      </dgm:t>
    </dgm:pt>
    <dgm:pt modelId="{14DD7B59-E4F1-4C7E-BE23-5260BBB05008}" type="parTrans" cxnId="{C4262997-33B3-4C8A-A531-53271CFFFCBD}">
      <dgm:prSet/>
      <dgm:spPr/>
      <dgm:t>
        <a:bodyPr/>
        <a:lstStyle/>
        <a:p>
          <a:endParaRPr lang="en-US"/>
        </a:p>
      </dgm:t>
    </dgm:pt>
    <dgm:pt modelId="{A4F8AF52-5F4E-41A7-8A42-D27A3A6BD754}" type="sibTrans" cxnId="{C4262997-33B3-4C8A-A531-53271CFFFCBD}">
      <dgm:prSet/>
      <dgm:spPr/>
      <dgm:t>
        <a:bodyPr/>
        <a:lstStyle/>
        <a:p>
          <a:endParaRPr lang="en-US"/>
        </a:p>
      </dgm:t>
    </dgm:pt>
    <dgm:pt modelId="{62C23D19-EA65-4749-94C9-D0CBE4AF4C89}">
      <dgm:prSet/>
      <dgm:spPr/>
      <dgm:t>
        <a:bodyPr/>
        <a:lstStyle/>
        <a:p>
          <a:r>
            <a:rPr lang="en-US"/>
            <a:t>Not a duplicate (not even partial) of another requirement</a:t>
          </a:r>
        </a:p>
      </dgm:t>
    </dgm:pt>
    <dgm:pt modelId="{5B9C20A6-EECB-4348-8FC8-2A76E8267166}" type="parTrans" cxnId="{F99E47AB-42F0-43E9-A3B6-06241F8856B9}">
      <dgm:prSet/>
      <dgm:spPr/>
      <dgm:t>
        <a:bodyPr/>
        <a:lstStyle/>
        <a:p>
          <a:endParaRPr lang="en-US"/>
        </a:p>
      </dgm:t>
    </dgm:pt>
    <dgm:pt modelId="{12B924A2-3DB9-453E-A44E-E0157A97BB12}" type="sibTrans" cxnId="{F99E47AB-42F0-43E9-A3B6-06241F8856B9}">
      <dgm:prSet/>
      <dgm:spPr/>
      <dgm:t>
        <a:bodyPr/>
        <a:lstStyle/>
        <a:p>
          <a:endParaRPr lang="en-US"/>
        </a:p>
      </dgm:t>
    </dgm:pt>
    <dgm:pt modelId="{E1574EF1-23CA-4544-ACED-1AA9D4AC89FE}">
      <dgm:prSet/>
      <dgm:spPr/>
      <dgm:t>
        <a:bodyPr/>
        <a:lstStyle/>
        <a:p>
          <a:r>
            <a:rPr lang="en-US"/>
            <a:t>No escape clauses</a:t>
          </a:r>
        </a:p>
      </dgm:t>
    </dgm:pt>
    <dgm:pt modelId="{41E754BD-783C-483F-9746-8E9CAC8159DF}" type="parTrans" cxnId="{3CB54682-3D07-430D-AFFC-E04309C25B79}">
      <dgm:prSet/>
      <dgm:spPr/>
      <dgm:t>
        <a:bodyPr/>
        <a:lstStyle/>
        <a:p>
          <a:endParaRPr lang="en-US"/>
        </a:p>
      </dgm:t>
    </dgm:pt>
    <dgm:pt modelId="{A47A09DA-DE6A-4375-B66B-458F573ED2BA}" type="sibTrans" cxnId="{3CB54682-3D07-430D-AFFC-E04309C25B79}">
      <dgm:prSet/>
      <dgm:spPr/>
      <dgm:t>
        <a:bodyPr/>
        <a:lstStyle/>
        <a:p>
          <a:endParaRPr lang="en-US"/>
        </a:p>
      </dgm:t>
    </dgm:pt>
    <dgm:pt modelId="{799CED21-5900-4843-AC97-0BCF8D17F16A}">
      <dgm:prSet/>
      <dgm:spPr/>
      <dgm:t>
        <a:bodyPr/>
        <a:lstStyle/>
        <a:p>
          <a:r>
            <a:rPr lang="en-US"/>
            <a:t>No if, when, except, unless, although, usually, generally, often, normally, typically, etc.</a:t>
          </a:r>
        </a:p>
      </dgm:t>
    </dgm:pt>
    <dgm:pt modelId="{996B7551-8585-4DAE-9CEF-A957D2B420C6}" type="parTrans" cxnId="{32DA404B-C626-4714-99B7-F53734E3E945}">
      <dgm:prSet/>
      <dgm:spPr/>
      <dgm:t>
        <a:bodyPr/>
        <a:lstStyle/>
        <a:p>
          <a:endParaRPr lang="en-US"/>
        </a:p>
      </dgm:t>
    </dgm:pt>
    <dgm:pt modelId="{A892165D-A93E-44CD-89CE-2789511CA12A}" type="sibTrans" cxnId="{32DA404B-C626-4714-99B7-F53734E3E945}">
      <dgm:prSet/>
      <dgm:spPr/>
      <dgm:t>
        <a:bodyPr/>
        <a:lstStyle/>
        <a:p>
          <a:endParaRPr lang="en-US"/>
        </a:p>
      </dgm:t>
    </dgm:pt>
    <dgm:pt modelId="{BEB6F2FC-BBD9-4F83-ADCC-6F9314D1EBE4}" type="pres">
      <dgm:prSet presAssocID="{7FBFBA00-82BC-456C-9BDB-C372B16D5E85}" presName="linear" presStyleCnt="0">
        <dgm:presLayoutVars>
          <dgm:dir/>
          <dgm:animLvl val="lvl"/>
          <dgm:resizeHandles val="exact"/>
        </dgm:presLayoutVars>
      </dgm:prSet>
      <dgm:spPr/>
    </dgm:pt>
    <dgm:pt modelId="{177BBE79-FE3F-4363-A1CF-D39A64BBE961}" type="pres">
      <dgm:prSet presAssocID="{65EE9B14-B568-4737-8CAA-38A76FA24563}" presName="parentLin" presStyleCnt="0"/>
      <dgm:spPr/>
    </dgm:pt>
    <dgm:pt modelId="{18F7EE97-FF04-4C20-9C69-AD833159A82E}" type="pres">
      <dgm:prSet presAssocID="{65EE9B14-B568-4737-8CAA-38A76FA24563}" presName="parentLeftMargin" presStyleLbl="node1" presStyleIdx="0" presStyleCnt="5"/>
      <dgm:spPr/>
    </dgm:pt>
    <dgm:pt modelId="{1B82622E-077B-4F13-B748-F758C32F41FF}" type="pres">
      <dgm:prSet presAssocID="{65EE9B14-B568-4737-8CAA-38A76FA2456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43D8235-D343-44D0-ACFA-75983E884377}" type="pres">
      <dgm:prSet presAssocID="{65EE9B14-B568-4737-8CAA-38A76FA24563}" presName="negativeSpace" presStyleCnt="0"/>
      <dgm:spPr/>
    </dgm:pt>
    <dgm:pt modelId="{9242E569-CFCC-48ED-8443-9FEB03F815CB}" type="pres">
      <dgm:prSet presAssocID="{65EE9B14-B568-4737-8CAA-38A76FA24563}" presName="childText" presStyleLbl="conFgAcc1" presStyleIdx="0" presStyleCnt="5">
        <dgm:presLayoutVars>
          <dgm:bulletEnabled val="1"/>
        </dgm:presLayoutVars>
      </dgm:prSet>
      <dgm:spPr/>
    </dgm:pt>
    <dgm:pt modelId="{9163462A-1015-4332-9320-785DB454AFA6}" type="pres">
      <dgm:prSet presAssocID="{DA355BB6-08E6-440B-9D20-513F3C13AD92}" presName="spaceBetweenRectangles" presStyleCnt="0"/>
      <dgm:spPr/>
    </dgm:pt>
    <dgm:pt modelId="{5C513FCB-F3A7-4FB7-B51D-E175D11A99F8}" type="pres">
      <dgm:prSet presAssocID="{F1619489-4CCD-4560-A52F-31CB6F92787D}" presName="parentLin" presStyleCnt="0"/>
      <dgm:spPr/>
    </dgm:pt>
    <dgm:pt modelId="{4585DDEE-7CD3-43CD-9D04-7207114E8362}" type="pres">
      <dgm:prSet presAssocID="{F1619489-4CCD-4560-A52F-31CB6F92787D}" presName="parentLeftMargin" presStyleLbl="node1" presStyleIdx="0" presStyleCnt="5"/>
      <dgm:spPr/>
    </dgm:pt>
    <dgm:pt modelId="{855AE815-26E1-4A52-9634-176C1B750F0C}" type="pres">
      <dgm:prSet presAssocID="{F1619489-4CCD-4560-A52F-31CB6F92787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A394CD0-B873-46D6-B0D9-7D82610CABC5}" type="pres">
      <dgm:prSet presAssocID="{F1619489-4CCD-4560-A52F-31CB6F92787D}" presName="negativeSpace" presStyleCnt="0"/>
      <dgm:spPr/>
    </dgm:pt>
    <dgm:pt modelId="{DA7751D8-4F25-4B77-B2BB-E1CD3C07DFF5}" type="pres">
      <dgm:prSet presAssocID="{F1619489-4CCD-4560-A52F-31CB6F92787D}" presName="childText" presStyleLbl="conFgAcc1" presStyleIdx="1" presStyleCnt="5">
        <dgm:presLayoutVars>
          <dgm:bulletEnabled val="1"/>
        </dgm:presLayoutVars>
      </dgm:prSet>
      <dgm:spPr/>
    </dgm:pt>
    <dgm:pt modelId="{0EC859F4-5FF5-4D82-8122-18DFD6EA9BB1}" type="pres">
      <dgm:prSet presAssocID="{647C8191-5111-4F7C-9356-5F9746A5A847}" presName="spaceBetweenRectangles" presStyleCnt="0"/>
      <dgm:spPr/>
    </dgm:pt>
    <dgm:pt modelId="{F89848F0-E56C-4CBF-B77F-BE9FEE038B86}" type="pres">
      <dgm:prSet presAssocID="{F529E6B3-3F22-46F0-9233-27E7C7A0CC02}" presName="parentLin" presStyleCnt="0"/>
      <dgm:spPr/>
    </dgm:pt>
    <dgm:pt modelId="{0C80ED15-D9F0-4608-B340-969F55F387A9}" type="pres">
      <dgm:prSet presAssocID="{F529E6B3-3F22-46F0-9233-27E7C7A0CC02}" presName="parentLeftMargin" presStyleLbl="node1" presStyleIdx="1" presStyleCnt="5"/>
      <dgm:spPr/>
    </dgm:pt>
    <dgm:pt modelId="{00B81C32-4E7C-40FE-8470-02A6C807F02B}" type="pres">
      <dgm:prSet presAssocID="{F529E6B3-3F22-46F0-9233-27E7C7A0CC0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361E334-3454-49FC-8C88-75252B83240E}" type="pres">
      <dgm:prSet presAssocID="{F529E6B3-3F22-46F0-9233-27E7C7A0CC02}" presName="negativeSpace" presStyleCnt="0"/>
      <dgm:spPr/>
    </dgm:pt>
    <dgm:pt modelId="{56CF13F5-F5E4-4C4D-A57E-F90DC2973F0A}" type="pres">
      <dgm:prSet presAssocID="{F529E6B3-3F22-46F0-9233-27E7C7A0CC02}" presName="childText" presStyleLbl="conFgAcc1" presStyleIdx="2" presStyleCnt="5">
        <dgm:presLayoutVars>
          <dgm:bulletEnabled val="1"/>
        </dgm:presLayoutVars>
      </dgm:prSet>
      <dgm:spPr/>
    </dgm:pt>
    <dgm:pt modelId="{EF7CFB0B-93AC-47B3-9FD6-BE96E5F4904C}" type="pres">
      <dgm:prSet presAssocID="{D7A8A192-E744-4543-ADD1-D601755E0CD9}" presName="spaceBetweenRectangles" presStyleCnt="0"/>
      <dgm:spPr/>
    </dgm:pt>
    <dgm:pt modelId="{55A2F06C-606C-4780-AB8D-0EF99F434335}" type="pres">
      <dgm:prSet presAssocID="{E6776C2D-ED44-497F-BB4C-3B64DC95060C}" presName="parentLin" presStyleCnt="0"/>
      <dgm:spPr/>
    </dgm:pt>
    <dgm:pt modelId="{46B2301E-CDE0-4D63-A20C-D506750748B8}" type="pres">
      <dgm:prSet presAssocID="{E6776C2D-ED44-497F-BB4C-3B64DC95060C}" presName="parentLeftMargin" presStyleLbl="node1" presStyleIdx="2" presStyleCnt="5"/>
      <dgm:spPr/>
    </dgm:pt>
    <dgm:pt modelId="{A36F97C3-EA98-4EA8-A9B7-8EEC32502272}" type="pres">
      <dgm:prSet presAssocID="{E6776C2D-ED44-497F-BB4C-3B64DC95060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FC53901-FDB0-496E-8FC9-CE9D337D46F3}" type="pres">
      <dgm:prSet presAssocID="{E6776C2D-ED44-497F-BB4C-3B64DC95060C}" presName="negativeSpace" presStyleCnt="0"/>
      <dgm:spPr/>
    </dgm:pt>
    <dgm:pt modelId="{737024F1-CEB6-438B-A27A-54BEF554157A}" type="pres">
      <dgm:prSet presAssocID="{E6776C2D-ED44-497F-BB4C-3B64DC95060C}" presName="childText" presStyleLbl="conFgAcc1" presStyleIdx="3" presStyleCnt="5">
        <dgm:presLayoutVars>
          <dgm:bulletEnabled val="1"/>
        </dgm:presLayoutVars>
      </dgm:prSet>
      <dgm:spPr/>
    </dgm:pt>
    <dgm:pt modelId="{EFFF7CED-7112-43EE-9766-97216757A9EE}" type="pres">
      <dgm:prSet presAssocID="{A4F8AF52-5F4E-41A7-8A42-D27A3A6BD754}" presName="spaceBetweenRectangles" presStyleCnt="0"/>
      <dgm:spPr/>
    </dgm:pt>
    <dgm:pt modelId="{B6F09570-BCF4-4366-93FF-D9FFB4450BAD}" type="pres">
      <dgm:prSet presAssocID="{E1574EF1-23CA-4544-ACED-1AA9D4AC89FE}" presName="parentLin" presStyleCnt="0"/>
      <dgm:spPr/>
    </dgm:pt>
    <dgm:pt modelId="{7E650575-8126-48C8-ABF9-582D2EB482AE}" type="pres">
      <dgm:prSet presAssocID="{E1574EF1-23CA-4544-ACED-1AA9D4AC89FE}" presName="parentLeftMargin" presStyleLbl="node1" presStyleIdx="3" presStyleCnt="5"/>
      <dgm:spPr/>
    </dgm:pt>
    <dgm:pt modelId="{E753AFB6-D76D-482C-AFB8-1895DB96BD75}" type="pres">
      <dgm:prSet presAssocID="{E1574EF1-23CA-4544-ACED-1AA9D4AC89FE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7284B481-554F-4BBE-8360-27CDF22C7D62}" type="pres">
      <dgm:prSet presAssocID="{E1574EF1-23CA-4544-ACED-1AA9D4AC89FE}" presName="negativeSpace" presStyleCnt="0"/>
      <dgm:spPr/>
    </dgm:pt>
    <dgm:pt modelId="{F708EE33-28CA-4CA8-A7F7-09A899AD0102}" type="pres">
      <dgm:prSet presAssocID="{E1574EF1-23CA-4544-ACED-1AA9D4AC89FE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36C1C603-7D3A-4460-95FA-0BD6AFF0FF54}" type="presOf" srcId="{799CED21-5900-4843-AC97-0BCF8D17F16A}" destId="{F708EE33-28CA-4CA8-A7F7-09A899AD0102}" srcOrd="0" destOrd="0" presId="urn:microsoft.com/office/officeart/2005/8/layout/list1"/>
    <dgm:cxn modelId="{6BCDAA05-EBD3-412C-9478-39DBB93D587C}" srcId="{F1619489-4CCD-4560-A52F-31CB6F92787D}" destId="{D500DA8D-F465-449B-A494-7730B726EC5A}" srcOrd="0" destOrd="0" parTransId="{30A14681-E96D-4C7C-AB96-10D131FD61F4}" sibTransId="{5E2D0233-9FE1-4392-A220-F2993A8BC62E}"/>
    <dgm:cxn modelId="{743C5E27-0465-4084-8776-D4FD7060A79E}" type="presOf" srcId="{62C23D19-EA65-4749-94C9-D0CBE4AF4C89}" destId="{737024F1-CEB6-438B-A27A-54BEF554157A}" srcOrd="0" destOrd="0" presId="urn:microsoft.com/office/officeart/2005/8/layout/list1"/>
    <dgm:cxn modelId="{26FBE331-90E7-4312-93E3-071677FD9556}" srcId="{7FBFBA00-82BC-456C-9BDB-C372B16D5E85}" destId="{F1619489-4CCD-4560-A52F-31CB6F92787D}" srcOrd="1" destOrd="0" parTransId="{117ED4CE-D885-4163-BAF3-FE8461545B1F}" sibTransId="{647C8191-5111-4F7C-9356-5F9746A5A847}"/>
    <dgm:cxn modelId="{E11F3C39-6C1C-45E0-AEF9-728D361272AD}" srcId="{7FBFBA00-82BC-456C-9BDB-C372B16D5E85}" destId="{F529E6B3-3F22-46F0-9233-27E7C7A0CC02}" srcOrd="2" destOrd="0" parTransId="{B55BE7B5-909C-4B48-BE23-51EE725E31B2}" sibTransId="{D7A8A192-E744-4543-ADD1-D601755E0CD9}"/>
    <dgm:cxn modelId="{32DA404B-C626-4714-99B7-F53734E3E945}" srcId="{E1574EF1-23CA-4544-ACED-1AA9D4AC89FE}" destId="{799CED21-5900-4843-AC97-0BCF8D17F16A}" srcOrd="0" destOrd="0" parTransId="{996B7551-8585-4DAE-9CEF-A957D2B420C6}" sibTransId="{A892165D-A93E-44CD-89CE-2789511CA12A}"/>
    <dgm:cxn modelId="{DF5C5D56-62DC-4F42-ADF8-C453C014C6CE}" type="presOf" srcId="{F529E6B3-3F22-46F0-9233-27E7C7A0CC02}" destId="{0C80ED15-D9F0-4608-B340-969F55F387A9}" srcOrd="0" destOrd="0" presId="urn:microsoft.com/office/officeart/2005/8/layout/list1"/>
    <dgm:cxn modelId="{2F87F859-492E-4418-B34E-F131E8C23052}" type="presOf" srcId="{5FC303D0-0AC6-4A1E-B1CA-B6235DA7C699}" destId="{9242E569-CFCC-48ED-8443-9FEB03F815CB}" srcOrd="0" destOrd="0" presId="urn:microsoft.com/office/officeart/2005/8/layout/list1"/>
    <dgm:cxn modelId="{7A754163-521B-4BB6-9239-BF9E124F530C}" type="presOf" srcId="{E1574EF1-23CA-4544-ACED-1AA9D4AC89FE}" destId="{7E650575-8126-48C8-ABF9-582D2EB482AE}" srcOrd="0" destOrd="0" presId="urn:microsoft.com/office/officeart/2005/8/layout/list1"/>
    <dgm:cxn modelId="{C2B5446D-AD6D-45A1-BB9D-9B66739D9276}" type="presOf" srcId="{65EE9B14-B568-4737-8CAA-38A76FA24563}" destId="{1B82622E-077B-4F13-B748-F758C32F41FF}" srcOrd="1" destOrd="0" presId="urn:microsoft.com/office/officeart/2005/8/layout/list1"/>
    <dgm:cxn modelId="{EF0EEC75-5B9B-4461-BEEB-B4035168F154}" type="presOf" srcId="{D500DA8D-F465-449B-A494-7730B726EC5A}" destId="{DA7751D8-4F25-4B77-B2BB-E1CD3C07DFF5}" srcOrd="0" destOrd="0" presId="urn:microsoft.com/office/officeart/2005/8/layout/list1"/>
    <dgm:cxn modelId="{1695C87D-2835-475A-B74B-62701BCAE862}" type="presOf" srcId="{F1619489-4CCD-4560-A52F-31CB6F92787D}" destId="{855AE815-26E1-4A52-9634-176C1B750F0C}" srcOrd="1" destOrd="0" presId="urn:microsoft.com/office/officeart/2005/8/layout/list1"/>
    <dgm:cxn modelId="{60F50A80-098E-4C49-A509-DAEEFA470B8E}" srcId="{65EE9B14-B568-4737-8CAA-38A76FA24563}" destId="{5FC303D0-0AC6-4A1E-B1CA-B6235DA7C699}" srcOrd="0" destOrd="0" parTransId="{F4AEFF54-EBC0-44F8-9267-1A4F4A73C5EB}" sibTransId="{64E748A6-19F3-46B7-A2F8-B7BD870905E1}"/>
    <dgm:cxn modelId="{6B4F2682-6855-491E-B029-A9CFCB410725}" type="presOf" srcId="{E6776C2D-ED44-497F-BB4C-3B64DC95060C}" destId="{A36F97C3-EA98-4EA8-A9B7-8EEC32502272}" srcOrd="1" destOrd="0" presId="urn:microsoft.com/office/officeart/2005/8/layout/list1"/>
    <dgm:cxn modelId="{3CB54682-3D07-430D-AFFC-E04309C25B79}" srcId="{7FBFBA00-82BC-456C-9BDB-C372B16D5E85}" destId="{E1574EF1-23CA-4544-ACED-1AA9D4AC89FE}" srcOrd="4" destOrd="0" parTransId="{41E754BD-783C-483F-9746-8E9CAC8159DF}" sibTransId="{A47A09DA-DE6A-4375-B66B-458F573ED2BA}"/>
    <dgm:cxn modelId="{B1C4F287-31A9-4856-9DB5-7DCFE127E66D}" type="presOf" srcId="{F529E6B3-3F22-46F0-9233-27E7C7A0CC02}" destId="{00B81C32-4E7C-40FE-8470-02A6C807F02B}" srcOrd="1" destOrd="0" presId="urn:microsoft.com/office/officeart/2005/8/layout/list1"/>
    <dgm:cxn modelId="{C4262997-33B3-4C8A-A531-53271CFFFCBD}" srcId="{7FBFBA00-82BC-456C-9BDB-C372B16D5E85}" destId="{E6776C2D-ED44-497F-BB4C-3B64DC95060C}" srcOrd="3" destOrd="0" parTransId="{14DD7B59-E4F1-4C7E-BE23-5260BBB05008}" sibTransId="{A4F8AF52-5F4E-41A7-8A42-D27A3A6BD754}"/>
    <dgm:cxn modelId="{9158EB9B-066C-40FF-8D54-105148817E78}" type="presOf" srcId="{E1574EF1-23CA-4544-ACED-1AA9D4AC89FE}" destId="{E753AFB6-D76D-482C-AFB8-1895DB96BD75}" srcOrd="1" destOrd="0" presId="urn:microsoft.com/office/officeart/2005/8/layout/list1"/>
    <dgm:cxn modelId="{83D990A4-CED7-4474-8D1B-EEE1F15AA32C}" type="presOf" srcId="{E6776C2D-ED44-497F-BB4C-3B64DC95060C}" destId="{46B2301E-CDE0-4D63-A20C-D506750748B8}" srcOrd="0" destOrd="0" presId="urn:microsoft.com/office/officeart/2005/8/layout/list1"/>
    <dgm:cxn modelId="{F99E47AB-42F0-43E9-A3B6-06241F8856B9}" srcId="{E6776C2D-ED44-497F-BB4C-3B64DC95060C}" destId="{62C23D19-EA65-4749-94C9-D0CBE4AF4C89}" srcOrd="0" destOrd="0" parTransId="{5B9C20A6-EECB-4348-8FC8-2A76E8267166}" sibTransId="{12B924A2-3DB9-453E-A44E-E0157A97BB12}"/>
    <dgm:cxn modelId="{693ED9AE-4A58-42AD-AA6B-B4E85060054E}" type="presOf" srcId="{7FBFBA00-82BC-456C-9BDB-C372B16D5E85}" destId="{BEB6F2FC-BBD9-4F83-ADCC-6F9314D1EBE4}" srcOrd="0" destOrd="0" presId="urn:microsoft.com/office/officeart/2005/8/layout/list1"/>
    <dgm:cxn modelId="{874D44B4-ABAB-43E1-A823-C9433624C57F}" srcId="{F529E6B3-3F22-46F0-9233-27E7C7A0CC02}" destId="{2D724F67-0DBA-4866-9735-4B3A28F6DD85}" srcOrd="0" destOrd="0" parTransId="{CBF9793B-88E6-453C-B888-DA998BE75B84}" sibTransId="{87AAFD03-F27D-4C5C-BC16-747D0BF31123}"/>
    <dgm:cxn modelId="{6FCC5EB9-FA7A-4812-8F4A-9A7025AF47BB}" type="presOf" srcId="{2D724F67-0DBA-4866-9735-4B3A28F6DD85}" destId="{56CF13F5-F5E4-4C4D-A57E-F90DC2973F0A}" srcOrd="0" destOrd="0" presId="urn:microsoft.com/office/officeart/2005/8/layout/list1"/>
    <dgm:cxn modelId="{75A8FEE2-4810-4488-A0AD-45ACC54B5197}" type="presOf" srcId="{65EE9B14-B568-4737-8CAA-38A76FA24563}" destId="{18F7EE97-FF04-4C20-9C69-AD833159A82E}" srcOrd="0" destOrd="0" presId="urn:microsoft.com/office/officeart/2005/8/layout/list1"/>
    <dgm:cxn modelId="{0E6624EE-87DF-42F5-800A-049B6DFECB09}" srcId="{7FBFBA00-82BC-456C-9BDB-C372B16D5E85}" destId="{65EE9B14-B568-4737-8CAA-38A76FA24563}" srcOrd="0" destOrd="0" parTransId="{5C7F906D-8351-4184-9281-8739AF75CF52}" sibTransId="{DA355BB6-08E6-440B-9D20-513F3C13AD92}"/>
    <dgm:cxn modelId="{F9CCBCFC-C6EC-41D1-9F11-D80CDC6C60C1}" type="presOf" srcId="{F1619489-4CCD-4560-A52F-31CB6F92787D}" destId="{4585DDEE-7CD3-43CD-9D04-7207114E8362}" srcOrd="0" destOrd="0" presId="urn:microsoft.com/office/officeart/2005/8/layout/list1"/>
    <dgm:cxn modelId="{99546586-1C16-4DDC-85DE-077811133764}" type="presParOf" srcId="{BEB6F2FC-BBD9-4F83-ADCC-6F9314D1EBE4}" destId="{177BBE79-FE3F-4363-A1CF-D39A64BBE961}" srcOrd="0" destOrd="0" presId="urn:microsoft.com/office/officeart/2005/8/layout/list1"/>
    <dgm:cxn modelId="{34C6F659-DB99-4C1B-A12D-40198CA596C4}" type="presParOf" srcId="{177BBE79-FE3F-4363-A1CF-D39A64BBE961}" destId="{18F7EE97-FF04-4C20-9C69-AD833159A82E}" srcOrd="0" destOrd="0" presId="urn:microsoft.com/office/officeart/2005/8/layout/list1"/>
    <dgm:cxn modelId="{825252B7-F3C6-4BB7-9E80-1006B118683F}" type="presParOf" srcId="{177BBE79-FE3F-4363-A1CF-D39A64BBE961}" destId="{1B82622E-077B-4F13-B748-F758C32F41FF}" srcOrd="1" destOrd="0" presId="urn:microsoft.com/office/officeart/2005/8/layout/list1"/>
    <dgm:cxn modelId="{EC82F09A-A25F-4A70-AD7E-D7B4C86859CA}" type="presParOf" srcId="{BEB6F2FC-BBD9-4F83-ADCC-6F9314D1EBE4}" destId="{E43D8235-D343-44D0-ACFA-75983E884377}" srcOrd="1" destOrd="0" presId="urn:microsoft.com/office/officeart/2005/8/layout/list1"/>
    <dgm:cxn modelId="{3453227A-E66B-432C-B782-133C070C9E9F}" type="presParOf" srcId="{BEB6F2FC-BBD9-4F83-ADCC-6F9314D1EBE4}" destId="{9242E569-CFCC-48ED-8443-9FEB03F815CB}" srcOrd="2" destOrd="0" presId="urn:microsoft.com/office/officeart/2005/8/layout/list1"/>
    <dgm:cxn modelId="{406C7D6F-BAD1-4E41-A020-F1C2AA608246}" type="presParOf" srcId="{BEB6F2FC-BBD9-4F83-ADCC-6F9314D1EBE4}" destId="{9163462A-1015-4332-9320-785DB454AFA6}" srcOrd="3" destOrd="0" presId="urn:microsoft.com/office/officeart/2005/8/layout/list1"/>
    <dgm:cxn modelId="{F21DB77E-2A8C-4FCE-94E2-1B44C6C7DAFE}" type="presParOf" srcId="{BEB6F2FC-BBD9-4F83-ADCC-6F9314D1EBE4}" destId="{5C513FCB-F3A7-4FB7-B51D-E175D11A99F8}" srcOrd="4" destOrd="0" presId="urn:microsoft.com/office/officeart/2005/8/layout/list1"/>
    <dgm:cxn modelId="{01C9D3D3-1E89-4171-A69D-B4BD176C3E6B}" type="presParOf" srcId="{5C513FCB-F3A7-4FB7-B51D-E175D11A99F8}" destId="{4585DDEE-7CD3-43CD-9D04-7207114E8362}" srcOrd="0" destOrd="0" presId="urn:microsoft.com/office/officeart/2005/8/layout/list1"/>
    <dgm:cxn modelId="{23DE5F6E-A28E-4166-8A88-B0B451032AC9}" type="presParOf" srcId="{5C513FCB-F3A7-4FB7-B51D-E175D11A99F8}" destId="{855AE815-26E1-4A52-9634-176C1B750F0C}" srcOrd="1" destOrd="0" presId="urn:microsoft.com/office/officeart/2005/8/layout/list1"/>
    <dgm:cxn modelId="{693A040B-E1BF-45CE-ACB8-1660ACEC3EA5}" type="presParOf" srcId="{BEB6F2FC-BBD9-4F83-ADCC-6F9314D1EBE4}" destId="{AA394CD0-B873-46D6-B0D9-7D82610CABC5}" srcOrd="5" destOrd="0" presId="urn:microsoft.com/office/officeart/2005/8/layout/list1"/>
    <dgm:cxn modelId="{E32ABA72-A2B0-43D1-9087-808CE6179255}" type="presParOf" srcId="{BEB6F2FC-BBD9-4F83-ADCC-6F9314D1EBE4}" destId="{DA7751D8-4F25-4B77-B2BB-E1CD3C07DFF5}" srcOrd="6" destOrd="0" presId="urn:microsoft.com/office/officeart/2005/8/layout/list1"/>
    <dgm:cxn modelId="{568F3183-55D1-47F0-82ED-F370429A9938}" type="presParOf" srcId="{BEB6F2FC-BBD9-4F83-ADCC-6F9314D1EBE4}" destId="{0EC859F4-5FF5-4D82-8122-18DFD6EA9BB1}" srcOrd="7" destOrd="0" presId="urn:microsoft.com/office/officeart/2005/8/layout/list1"/>
    <dgm:cxn modelId="{E7F22182-1DE6-477A-B3E7-94F118BEF321}" type="presParOf" srcId="{BEB6F2FC-BBD9-4F83-ADCC-6F9314D1EBE4}" destId="{F89848F0-E56C-4CBF-B77F-BE9FEE038B86}" srcOrd="8" destOrd="0" presId="urn:microsoft.com/office/officeart/2005/8/layout/list1"/>
    <dgm:cxn modelId="{A28FC364-9600-4B69-ACD8-808FEBA725B6}" type="presParOf" srcId="{F89848F0-E56C-4CBF-B77F-BE9FEE038B86}" destId="{0C80ED15-D9F0-4608-B340-969F55F387A9}" srcOrd="0" destOrd="0" presId="urn:microsoft.com/office/officeart/2005/8/layout/list1"/>
    <dgm:cxn modelId="{524C0028-A981-4707-A2A7-A59429F8F852}" type="presParOf" srcId="{F89848F0-E56C-4CBF-B77F-BE9FEE038B86}" destId="{00B81C32-4E7C-40FE-8470-02A6C807F02B}" srcOrd="1" destOrd="0" presId="urn:microsoft.com/office/officeart/2005/8/layout/list1"/>
    <dgm:cxn modelId="{52CE301F-D6B8-46E8-ACA2-8A8D8C1931DF}" type="presParOf" srcId="{BEB6F2FC-BBD9-4F83-ADCC-6F9314D1EBE4}" destId="{B361E334-3454-49FC-8C88-75252B83240E}" srcOrd="9" destOrd="0" presId="urn:microsoft.com/office/officeart/2005/8/layout/list1"/>
    <dgm:cxn modelId="{B0DC3AE6-23FF-4B22-9EE6-9BCB39E6DE64}" type="presParOf" srcId="{BEB6F2FC-BBD9-4F83-ADCC-6F9314D1EBE4}" destId="{56CF13F5-F5E4-4C4D-A57E-F90DC2973F0A}" srcOrd="10" destOrd="0" presId="urn:microsoft.com/office/officeart/2005/8/layout/list1"/>
    <dgm:cxn modelId="{1FAC9B9D-ECD5-45BF-A5B1-FD27A76895C3}" type="presParOf" srcId="{BEB6F2FC-BBD9-4F83-ADCC-6F9314D1EBE4}" destId="{EF7CFB0B-93AC-47B3-9FD6-BE96E5F4904C}" srcOrd="11" destOrd="0" presId="urn:microsoft.com/office/officeart/2005/8/layout/list1"/>
    <dgm:cxn modelId="{30FE6DEC-95CC-46B4-9B1E-3E158E9AB6CC}" type="presParOf" srcId="{BEB6F2FC-BBD9-4F83-ADCC-6F9314D1EBE4}" destId="{55A2F06C-606C-4780-AB8D-0EF99F434335}" srcOrd="12" destOrd="0" presId="urn:microsoft.com/office/officeart/2005/8/layout/list1"/>
    <dgm:cxn modelId="{1839B406-6B48-4505-9069-6C634D12E108}" type="presParOf" srcId="{55A2F06C-606C-4780-AB8D-0EF99F434335}" destId="{46B2301E-CDE0-4D63-A20C-D506750748B8}" srcOrd="0" destOrd="0" presId="urn:microsoft.com/office/officeart/2005/8/layout/list1"/>
    <dgm:cxn modelId="{204C8DEB-B608-45D6-8378-D048298FE62F}" type="presParOf" srcId="{55A2F06C-606C-4780-AB8D-0EF99F434335}" destId="{A36F97C3-EA98-4EA8-A9B7-8EEC32502272}" srcOrd="1" destOrd="0" presId="urn:microsoft.com/office/officeart/2005/8/layout/list1"/>
    <dgm:cxn modelId="{51BCB2D6-7F2C-4680-9F99-EA0933FC1354}" type="presParOf" srcId="{BEB6F2FC-BBD9-4F83-ADCC-6F9314D1EBE4}" destId="{2FC53901-FDB0-496E-8FC9-CE9D337D46F3}" srcOrd="13" destOrd="0" presId="urn:microsoft.com/office/officeart/2005/8/layout/list1"/>
    <dgm:cxn modelId="{14502E26-9B1E-42ED-A52A-5E8B4D9D527E}" type="presParOf" srcId="{BEB6F2FC-BBD9-4F83-ADCC-6F9314D1EBE4}" destId="{737024F1-CEB6-438B-A27A-54BEF554157A}" srcOrd="14" destOrd="0" presId="urn:microsoft.com/office/officeart/2005/8/layout/list1"/>
    <dgm:cxn modelId="{D67A5291-CB07-49DC-A59D-F77C1714FC74}" type="presParOf" srcId="{BEB6F2FC-BBD9-4F83-ADCC-6F9314D1EBE4}" destId="{EFFF7CED-7112-43EE-9766-97216757A9EE}" srcOrd="15" destOrd="0" presId="urn:microsoft.com/office/officeart/2005/8/layout/list1"/>
    <dgm:cxn modelId="{A6773791-72E8-4B61-9A1A-07825E3C54BC}" type="presParOf" srcId="{BEB6F2FC-BBD9-4F83-ADCC-6F9314D1EBE4}" destId="{B6F09570-BCF4-4366-93FF-D9FFB4450BAD}" srcOrd="16" destOrd="0" presId="urn:microsoft.com/office/officeart/2005/8/layout/list1"/>
    <dgm:cxn modelId="{934BC9DD-DDE6-4B13-9C15-F3EA5B50E84F}" type="presParOf" srcId="{B6F09570-BCF4-4366-93FF-D9FFB4450BAD}" destId="{7E650575-8126-48C8-ABF9-582D2EB482AE}" srcOrd="0" destOrd="0" presId="urn:microsoft.com/office/officeart/2005/8/layout/list1"/>
    <dgm:cxn modelId="{717A558A-DFD9-4670-B622-80E632637996}" type="presParOf" srcId="{B6F09570-BCF4-4366-93FF-D9FFB4450BAD}" destId="{E753AFB6-D76D-482C-AFB8-1895DB96BD75}" srcOrd="1" destOrd="0" presId="urn:microsoft.com/office/officeart/2005/8/layout/list1"/>
    <dgm:cxn modelId="{87BA8B49-9D8D-41EB-97EC-322787B90C02}" type="presParOf" srcId="{BEB6F2FC-BBD9-4F83-ADCC-6F9314D1EBE4}" destId="{7284B481-554F-4BBE-8360-27CDF22C7D62}" srcOrd="17" destOrd="0" presId="urn:microsoft.com/office/officeart/2005/8/layout/list1"/>
    <dgm:cxn modelId="{7008F79D-44E6-4B07-A355-42F05B15A0E9}" type="presParOf" srcId="{BEB6F2FC-BBD9-4F83-ADCC-6F9314D1EBE4}" destId="{F708EE33-28CA-4CA8-A7F7-09A899AD0102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65345C-F5E6-462B-BA28-494C1EEC0C7B}">
      <dsp:nvSpPr>
        <dsp:cNvPr id="0" name=""/>
        <dsp:cNvSpPr/>
      </dsp:nvSpPr>
      <dsp:spPr>
        <a:xfrm>
          <a:off x="0" y="42052"/>
          <a:ext cx="4872038" cy="69556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Scientist</a:t>
          </a:r>
        </a:p>
      </dsp:txBody>
      <dsp:txXfrm>
        <a:off x="33955" y="76007"/>
        <a:ext cx="4804128" cy="627655"/>
      </dsp:txXfrm>
    </dsp:sp>
    <dsp:sp modelId="{5C063C67-80F3-49A3-A2C6-254F1CA4BBF4}">
      <dsp:nvSpPr>
        <dsp:cNvPr id="0" name=""/>
        <dsp:cNvSpPr/>
      </dsp:nvSpPr>
      <dsp:spPr>
        <a:xfrm>
          <a:off x="0" y="737617"/>
          <a:ext cx="4872038" cy="1200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7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0" i="0" kern="1200"/>
            <a:t>observe the world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0" i="0" kern="1200"/>
            <a:t>very general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0" i="0" kern="1200"/>
            <a:t>create questions</a:t>
          </a:r>
          <a:endParaRPr lang="en-US" sz="2300" kern="1200"/>
        </a:p>
      </dsp:txBody>
      <dsp:txXfrm>
        <a:off x="0" y="737617"/>
        <a:ext cx="4872038" cy="1200599"/>
      </dsp:txXfrm>
    </dsp:sp>
    <dsp:sp modelId="{11AC79FB-69B6-4183-909E-47B571C9F4B8}">
      <dsp:nvSpPr>
        <dsp:cNvPr id="0" name=""/>
        <dsp:cNvSpPr/>
      </dsp:nvSpPr>
      <dsp:spPr>
        <a:xfrm>
          <a:off x="0" y="1938217"/>
          <a:ext cx="4872038" cy="695565"/>
        </a:xfrm>
        <a:prstGeom prst="roundRect">
          <a:avLst/>
        </a:prstGeom>
        <a:gradFill rotWithShape="0">
          <a:gsLst>
            <a:gs pos="0">
              <a:schemeClr val="accent2">
                <a:hueOff val="677407"/>
                <a:satOff val="-3316"/>
                <a:lumOff val="1862"/>
                <a:alphaOff val="0"/>
                <a:tint val="98000"/>
                <a:lumMod val="114000"/>
              </a:schemeClr>
            </a:gs>
            <a:gs pos="100000">
              <a:schemeClr val="accent2">
                <a:hueOff val="677407"/>
                <a:satOff val="-3316"/>
                <a:lumOff val="186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Engineer</a:t>
          </a:r>
        </a:p>
      </dsp:txBody>
      <dsp:txXfrm>
        <a:off x="33955" y="1972172"/>
        <a:ext cx="4804128" cy="627655"/>
      </dsp:txXfrm>
    </dsp:sp>
    <dsp:sp modelId="{B07D66B0-7D22-4B0D-8F34-D92E3CEFBE10}">
      <dsp:nvSpPr>
        <dsp:cNvPr id="0" name=""/>
        <dsp:cNvSpPr/>
      </dsp:nvSpPr>
      <dsp:spPr>
        <a:xfrm>
          <a:off x="0" y="2633782"/>
          <a:ext cx="4872038" cy="12005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687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0" i="0" kern="1200"/>
            <a:t>work on the world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0" i="0" kern="1200"/>
            <a:t>more specific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0" i="0" kern="1200"/>
            <a:t>solve problem</a:t>
          </a:r>
          <a:endParaRPr lang="en-US" sz="2300" kern="1200"/>
        </a:p>
      </dsp:txBody>
      <dsp:txXfrm>
        <a:off x="0" y="2633782"/>
        <a:ext cx="4872038" cy="1200599"/>
      </dsp:txXfrm>
    </dsp:sp>
    <dsp:sp modelId="{6F0F24E5-C231-470E-9185-9DD8F596C1DA}">
      <dsp:nvSpPr>
        <dsp:cNvPr id="0" name=""/>
        <dsp:cNvSpPr/>
      </dsp:nvSpPr>
      <dsp:spPr>
        <a:xfrm>
          <a:off x="0" y="3834382"/>
          <a:ext cx="4872038" cy="695565"/>
        </a:xfrm>
        <a:prstGeom prst="roundRect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Inventor</a:t>
          </a:r>
        </a:p>
      </dsp:txBody>
      <dsp:txXfrm>
        <a:off x="33955" y="3868337"/>
        <a:ext cx="4804128" cy="6276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42B26A-F7A3-4A0E-9E38-A612093B0F6F}">
      <dsp:nvSpPr>
        <dsp:cNvPr id="0" name=""/>
        <dsp:cNvSpPr/>
      </dsp:nvSpPr>
      <dsp:spPr>
        <a:xfrm rot="5400000">
          <a:off x="5117806" y="-2064685"/>
          <a:ext cx="877665" cy="5229777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Problems are problems only if you are aware of them</a:t>
          </a:r>
        </a:p>
      </dsp:txBody>
      <dsp:txXfrm rot="-5400000">
        <a:off x="2941750" y="154215"/>
        <a:ext cx="5186933" cy="791977"/>
      </dsp:txXfrm>
    </dsp:sp>
    <dsp:sp modelId="{BD01F735-83DB-4DB6-BC23-DE5E1D9F37B1}">
      <dsp:nvSpPr>
        <dsp:cNvPr id="0" name=""/>
        <dsp:cNvSpPr/>
      </dsp:nvSpPr>
      <dsp:spPr>
        <a:xfrm>
          <a:off x="0" y="1662"/>
          <a:ext cx="2941750" cy="109708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Awareness</a:t>
          </a:r>
        </a:p>
      </dsp:txBody>
      <dsp:txXfrm>
        <a:off x="53555" y="55217"/>
        <a:ext cx="2834640" cy="989971"/>
      </dsp:txXfrm>
    </dsp:sp>
    <dsp:sp modelId="{0D4A7043-A54F-4A61-878F-F491E49314E2}">
      <dsp:nvSpPr>
        <dsp:cNvPr id="0" name=""/>
        <dsp:cNvSpPr/>
      </dsp:nvSpPr>
      <dsp:spPr>
        <a:xfrm rot="5400000">
          <a:off x="5117806" y="-912750"/>
          <a:ext cx="877665" cy="5229777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Wrong definition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Problems later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Limited choices in alternatives</a:t>
          </a:r>
        </a:p>
      </dsp:txBody>
      <dsp:txXfrm rot="-5400000">
        <a:off x="2941750" y="1306150"/>
        <a:ext cx="5186933" cy="791977"/>
      </dsp:txXfrm>
    </dsp:sp>
    <dsp:sp modelId="{26968417-ED0D-4751-888C-252396258502}">
      <dsp:nvSpPr>
        <dsp:cNvPr id="0" name=""/>
        <dsp:cNvSpPr/>
      </dsp:nvSpPr>
      <dsp:spPr>
        <a:xfrm>
          <a:off x="0" y="1153597"/>
          <a:ext cx="2941750" cy="109708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Do not confuse with solutions </a:t>
          </a:r>
        </a:p>
      </dsp:txBody>
      <dsp:txXfrm>
        <a:off x="53555" y="1207152"/>
        <a:ext cx="2834640" cy="989971"/>
      </dsp:txXfrm>
    </dsp:sp>
    <dsp:sp modelId="{732A5614-6002-4046-AE76-44AD951904D2}">
      <dsp:nvSpPr>
        <dsp:cNvPr id="0" name=""/>
        <dsp:cNvSpPr/>
      </dsp:nvSpPr>
      <dsp:spPr>
        <a:xfrm rot="5400000">
          <a:off x="5117806" y="239185"/>
          <a:ext cx="877665" cy="5229777"/>
        </a:xfrm>
        <a:prstGeom prst="round2Same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Customer’s definition?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e.g. home internet not working</a:t>
          </a:r>
        </a:p>
      </dsp:txBody>
      <dsp:txXfrm rot="-5400000">
        <a:off x="2941750" y="2458085"/>
        <a:ext cx="5186933" cy="791977"/>
      </dsp:txXfrm>
    </dsp:sp>
    <dsp:sp modelId="{745E8A6A-9188-465F-B045-CE96BB8FEF88}">
      <dsp:nvSpPr>
        <dsp:cNvPr id="0" name=""/>
        <dsp:cNvSpPr/>
      </dsp:nvSpPr>
      <dsp:spPr>
        <a:xfrm>
          <a:off x="0" y="2305533"/>
          <a:ext cx="2941750" cy="1097081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Do not accept original problem statement</a:t>
          </a:r>
        </a:p>
      </dsp:txBody>
      <dsp:txXfrm>
        <a:off x="53555" y="2359088"/>
        <a:ext cx="2834640" cy="9899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EA6584-AF8A-4AF6-B249-CD8DF4B61444}">
      <dsp:nvSpPr>
        <dsp:cNvPr id="0" name=""/>
        <dsp:cNvSpPr/>
      </dsp:nvSpPr>
      <dsp:spPr>
        <a:xfrm>
          <a:off x="0" y="380609"/>
          <a:ext cx="4872038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8124" tIns="249936" rIns="37812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If a system can meet the intended use without the requirement, it is not necessary</a:t>
          </a:r>
        </a:p>
      </dsp:txBody>
      <dsp:txXfrm>
        <a:off x="0" y="380609"/>
        <a:ext cx="4872038" cy="680400"/>
      </dsp:txXfrm>
    </dsp:sp>
    <dsp:sp modelId="{5CBA5FAD-9F3C-4896-BAFA-2401013A918A}">
      <dsp:nvSpPr>
        <dsp:cNvPr id="0" name=""/>
        <dsp:cNvSpPr/>
      </dsp:nvSpPr>
      <dsp:spPr>
        <a:xfrm>
          <a:off x="243601" y="203489"/>
          <a:ext cx="3410426" cy="354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906" tIns="0" rIns="128906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Necessary</a:t>
          </a:r>
        </a:p>
      </dsp:txBody>
      <dsp:txXfrm>
        <a:off x="260894" y="220782"/>
        <a:ext cx="3375840" cy="319654"/>
      </dsp:txXfrm>
    </dsp:sp>
    <dsp:sp modelId="{6C144893-2E32-47EA-934D-8F59AE5BCD1A}">
      <dsp:nvSpPr>
        <dsp:cNvPr id="0" name=""/>
        <dsp:cNvSpPr/>
      </dsp:nvSpPr>
      <dsp:spPr>
        <a:xfrm>
          <a:off x="0" y="1302929"/>
          <a:ext cx="4872038" cy="510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8124" tIns="249936" rIns="37812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Can be accomplished within budget and time frame</a:t>
          </a:r>
        </a:p>
      </dsp:txBody>
      <dsp:txXfrm>
        <a:off x="0" y="1302929"/>
        <a:ext cx="4872038" cy="510300"/>
      </dsp:txXfrm>
    </dsp:sp>
    <dsp:sp modelId="{DA8B562D-43BA-4304-B08A-92949AD1DD19}">
      <dsp:nvSpPr>
        <dsp:cNvPr id="0" name=""/>
        <dsp:cNvSpPr/>
      </dsp:nvSpPr>
      <dsp:spPr>
        <a:xfrm>
          <a:off x="243601" y="1125809"/>
          <a:ext cx="3410426" cy="354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906" tIns="0" rIns="128906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Feasible</a:t>
          </a:r>
        </a:p>
      </dsp:txBody>
      <dsp:txXfrm>
        <a:off x="260894" y="1143102"/>
        <a:ext cx="3375840" cy="319654"/>
      </dsp:txXfrm>
    </dsp:sp>
    <dsp:sp modelId="{E82D6530-1BCD-4EC4-8B4B-9C6B707490F9}">
      <dsp:nvSpPr>
        <dsp:cNvPr id="0" name=""/>
        <dsp:cNvSpPr/>
      </dsp:nvSpPr>
      <dsp:spPr>
        <a:xfrm>
          <a:off x="0" y="2055150"/>
          <a:ext cx="4872038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58FE5E-A5DA-4272-80B8-302C33588829}">
      <dsp:nvSpPr>
        <dsp:cNvPr id="0" name=""/>
        <dsp:cNvSpPr/>
      </dsp:nvSpPr>
      <dsp:spPr>
        <a:xfrm>
          <a:off x="243601" y="1878030"/>
          <a:ext cx="3410426" cy="354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906" tIns="0" rIns="128906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Concise</a:t>
          </a:r>
        </a:p>
      </dsp:txBody>
      <dsp:txXfrm>
        <a:off x="260894" y="1895323"/>
        <a:ext cx="3375840" cy="319654"/>
      </dsp:txXfrm>
    </dsp:sp>
    <dsp:sp modelId="{2D4A6D17-FA2B-4C3E-9CEC-8BCE47629A93}">
      <dsp:nvSpPr>
        <dsp:cNvPr id="0" name=""/>
        <dsp:cNvSpPr/>
      </dsp:nvSpPr>
      <dsp:spPr>
        <a:xfrm>
          <a:off x="0" y="2599469"/>
          <a:ext cx="4872038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415DC0-D1C5-492E-A07A-159FCA179B3E}">
      <dsp:nvSpPr>
        <dsp:cNvPr id="0" name=""/>
        <dsp:cNvSpPr/>
      </dsp:nvSpPr>
      <dsp:spPr>
        <a:xfrm>
          <a:off x="243601" y="2422349"/>
          <a:ext cx="3410426" cy="354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906" tIns="0" rIns="128906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Unambiguous</a:t>
          </a:r>
        </a:p>
      </dsp:txBody>
      <dsp:txXfrm>
        <a:off x="260894" y="2439642"/>
        <a:ext cx="3375840" cy="319654"/>
      </dsp:txXfrm>
    </dsp:sp>
    <dsp:sp modelId="{E07754FC-C38B-40CA-93EB-A900876AC005}">
      <dsp:nvSpPr>
        <dsp:cNvPr id="0" name=""/>
        <dsp:cNvSpPr/>
      </dsp:nvSpPr>
      <dsp:spPr>
        <a:xfrm>
          <a:off x="0" y="3143789"/>
          <a:ext cx="4872038" cy="30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5F2BA6-14EC-47DC-8864-C6C5CD08C06D}">
      <dsp:nvSpPr>
        <dsp:cNvPr id="0" name=""/>
        <dsp:cNvSpPr/>
      </dsp:nvSpPr>
      <dsp:spPr>
        <a:xfrm>
          <a:off x="243601" y="2966670"/>
          <a:ext cx="3410426" cy="354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906" tIns="0" rIns="128906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Correct</a:t>
          </a:r>
        </a:p>
      </dsp:txBody>
      <dsp:txXfrm>
        <a:off x="260894" y="2983963"/>
        <a:ext cx="3375840" cy="319654"/>
      </dsp:txXfrm>
    </dsp:sp>
    <dsp:sp modelId="{182BAD12-D49B-4174-8AAB-D4F9BB634760}">
      <dsp:nvSpPr>
        <dsp:cNvPr id="0" name=""/>
        <dsp:cNvSpPr/>
      </dsp:nvSpPr>
      <dsp:spPr>
        <a:xfrm>
          <a:off x="0" y="3688110"/>
          <a:ext cx="4872038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8124" tIns="249936" rIns="37812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All conditions under which the requirement applies are stated</a:t>
          </a:r>
        </a:p>
      </dsp:txBody>
      <dsp:txXfrm>
        <a:off x="0" y="3688110"/>
        <a:ext cx="4872038" cy="680400"/>
      </dsp:txXfrm>
    </dsp:sp>
    <dsp:sp modelId="{CC0A4BF2-57FA-4BDE-BC60-83A8AF7A6EC8}">
      <dsp:nvSpPr>
        <dsp:cNvPr id="0" name=""/>
        <dsp:cNvSpPr/>
      </dsp:nvSpPr>
      <dsp:spPr>
        <a:xfrm>
          <a:off x="243601" y="3510990"/>
          <a:ext cx="3410426" cy="35424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906" tIns="0" rIns="128906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Complete</a:t>
          </a:r>
        </a:p>
      </dsp:txBody>
      <dsp:txXfrm>
        <a:off x="260894" y="3528283"/>
        <a:ext cx="3375840" cy="3196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42E569-CFCC-48ED-8443-9FEB03F815CB}">
      <dsp:nvSpPr>
        <dsp:cNvPr id="0" name=""/>
        <dsp:cNvSpPr/>
      </dsp:nvSpPr>
      <dsp:spPr>
        <a:xfrm>
          <a:off x="0" y="199304"/>
          <a:ext cx="4872038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8124" tIns="270764" rIns="378124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Does not conflict with other requirements</a:t>
          </a:r>
        </a:p>
      </dsp:txBody>
      <dsp:txXfrm>
        <a:off x="0" y="199304"/>
        <a:ext cx="4872038" cy="552825"/>
      </dsp:txXfrm>
    </dsp:sp>
    <dsp:sp modelId="{1B82622E-077B-4F13-B748-F758C32F41FF}">
      <dsp:nvSpPr>
        <dsp:cNvPr id="0" name=""/>
        <dsp:cNvSpPr/>
      </dsp:nvSpPr>
      <dsp:spPr>
        <a:xfrm>
          <a:off x="243601" y="7424"/>
          <a:ext cx="3410426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906" tIns="0" rIns="128906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Consistent</a:t>
          </a:r>
        </a:p>
      </dsp:txBody>
      <dsp:txXfrm>
        <a:off x="262335" y="26158"/>
        <a:ext cx="3372958" cy="346292"/>
      </dsp:txXfrm>
    </dsp:sp>
    <dsp:sp modelId="{DA7751D8-4F25-4B77-B2BB-E1CD3C07DFF5}">
      <dsp:nvSpPr>
        <dsp:cNvPr id="0" name=""/>
        <dsp:cNvSpPr/>
      </dsp:nvSpPr>
      <dsp:spPr>
        <a:xfrm>
          <a:off x="0" y="1014210"/>
          <a:ext cx="4872038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8124" tIns="270764" rIns="378124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Implementation can be proved</a:t>
          </a:r>
        </a:p>
      </dsp:txBody>
      <dsp:txXfrm>
        <a:off x="0" y="1014210"/>
        <a:ext cx="4872038" cy="552825"/>
      </dsp:txXfrm>
    </dsp:sp>
    <dsp:sp modelId="{855AE815-26E1-4A52-9634-176C1B750F0C}">
      <dsp:nvSpPr>
        <dsp:cNvPr id="0" name=""/>
        <dsp:cNvSpPr/>
      </dsp:nvSpPr>
      <dsp:spPr>
        <a:xfrm>
          <a:off x="243601" y="822329"/>
          <a:ext cx="3410426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906" tIns="0" rIns="128906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Verifiable</a:t>
          </a:r>
        </a:p>
      </dsp:txBody>
      <dsp:txXfrm>
        <a:off x="262335" y="841063"/>
        <a:ext cx="3372958" cy="346292"/>
      </dsp:txXfrm>
    </dsp:sp>
    <dsp:sp modelId="{56CF13F5-F5E4-4C4D-A57E-F90DC2973F0A}">
      <dsp:nvSpPr>
        <dsp:cNvPr id="0" name=""/>
        <dsp:cNvSpPr/>
      </dsp:nvSpPr>
      <dsp:spPr>
        <a:xfrm>
          <a:off x="0" y="1829115"/>
          <a:ext cx="4872038" cy="73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8124" tIns="270764" rIns="378124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Does not impose a specific implementation solution</a:t>
          </a:r>
        </a:p>
      </dsp:txBody>
      <dsp:txXfrm>
        <a:off x="0" y="1829115"/>
        <a:ext cx="4872038" cy="737100"/>
      </dsp:txXfrm>
    </dsp:sp>
    <dsp:sp modelId="{00B81C32-4E7C-40FE-8470-02A6C807F02B}">
      <dsp:nvSpPr>
        <dsp:cNvPr id="0" name=""/>
        <dsp:cNvSpPr/>
      </dsp:nvSpPr>
      <dsp:spPr>
        <a:xfrm>
          <a:off x="243601" y="1637235"/>
          <a:ext cx="3410426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906" tIns="0" rIns="128906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Design Independent</a:t>
          </a:r>
        </a:p>
      </dsp:txBody>
      <dsp:txXfrm>
        <a:off x="262335" y="1655969"/>
        <a:ext cx="3372958" cy="346292"/>
      </dsp:txXfrm>
    </dsp:sp>
    <dsp:sp modelId="{737024F1-CEB6-438B-A27A-54BEF554157A}">
      <dsp:nvSpPr>
        <dsp:cNvPr id="0" name=""/>
        <dsp:cNvSpPr/>
      </dsp:nvSpPr>
      <dsp:spPr>
        <a:xfrm>
          <a:off x="0" y="2828295"/>
          <a:ext cx="4872038" cy="73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8124" tIns="270764" rIns="378124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Not a duplicate (not even partial) of another requirement</a:t>
          </a:r>
        </a:p>
      </dsp:txBody>
      <dsp:txXfrm>
        <a:off x="0" y="2828295"/>
        <a:ext cx="4872038" cy="737100"/>
      </dsp:txXfrm>
    </dsp:sp>
    <dsp:sp modelId="{A36F97C3-EA98-4EA8-A9B7-8EEC32502272}">
      <dsp:nvSpPr>
        <dsp:cNvPr id="0" name=""/>
        <dsp:cNvSpPr/>
      </dsp:nvSpPr>
      <dsp:spPr>
        <a:xfrm>
          <a:off x="243601" y="2636415"/>
          <a:ext cx="3410426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906" tIns="0" rIns="128906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Non-redundant</a:t>
          </a:r>
        </a:p>
      </dsp:txBody>
      <dsp:txXfrm>
        <a:off x="262335" y="2655149"/>
        <a:ext cx="3372958" cy="346292"/>
      </dsp:txXfrm>
    </dsp:sp>
    <dsp:sp modelId="{F708EE33-28CA-4CA8-A7F7-09A899AD0102}">
      <dsp:nvSpPr>
        <dsp:cNvPr id="0" name=""/>
        <dsp:cNvSpPr/>
      </dsp:nvSpPr>
      <dsp:spPr>
        <a:xfrm>
          <a:off x="0" y="3827475"/>
          <a:ext cx="4872038" cy="737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8124" tIns="270764" rIns="378124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No if, when, except, unless, although, usually, generally, often, normally, typically, etc.</a:t>
          </a:r>
        </a:p>
      </dsp:txBody>
      <dsp:txXfrm>
        <a:off x="0" y="3827475"/>
        <a:ext cx="4872038" cy="737100"/>
      </dsp:txXfrm>
    </dsp:sp>
    <dsp:sp modelId="{E753AFB6-D76D-482C-AFB8-1895DB96BD75}">
      <dsp:nvSpPr>
        <dsp:cNvPr id="0" name=""/>
        <dsp:cNvSpPr/>
      </dsp:nvSpPr>
      <dsp:spPr>
        <a:xfrm>
          <a:off x="243601" y="3635595"/>
          <a:ext cx="3410426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906" tIns="0" rIns="128906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No escape clauses</a:t>
          </a:r>
        </a:p>
      </dsp:txBody>
      <dsp:txXfrm>
        <a:off x="262335" y="3654329"/>
        <a:ext cx="3372958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75C341-6EA3-F345-9016-DFD3FAB8A18A}" type="datetimeFigureOut">
              <a:rPr lang="en-US" smtClean="0"/>
              <a:t>1/31/24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57B21-1A16-0345-A546-AB8F7ECB43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40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F9397-F2C6-7C45-9D2F-542B9292AE5C}" type="datetime1">
              <a:rPr lang="en-US" smtClean="0"/>
              <a:t>1/31/24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232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D8555-9C0F-4C43-A8A3-09DAECA14258}" type="datetime1">
              <a:rPr lang="en-US" smtClean="0"/>
              <a:t>1/31/24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453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ECC3D-3D5C-2F40-93C8-1FA6474E84EA}" type="datetime1">
              <a:rPr lang="en-US" smtClean="0"/>
              <a:t>1/31/24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444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8C78C-3D8A-054A-8FB6-A4ECC41F2868}" type="datetime1">
              <a:rPr lang="en-US" smtClean="0"/>
              <a:t>1/31/24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138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B59CB-E5E6-AE41-8BA0-62B9E04E7269}" type="datetime1">
              <a:rPr lang="en-US" smtClean="0"/>
              <a:t>1/31/24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774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C1FF-DF61-3048-A7B1-A31F6C7E5D5F}" type="datetime1">
              <a:rPr lang="en-US" smtClean="0"/>
              <a:t>1/31/24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11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8F01D-9B27-554A-81B9-A2BFA4F0171B}" type="datetime1">
              <a:rPr lang="en-US" smtClean="0"/>
              <a:t>1/31/24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089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E31A-8B34-BB4C-8BC8-AA17BE5E7E01}" type="datetime1">
              <a:rPr lang="en-US" smtClean="0"/>
              <a:t>1/31/24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8131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7F3F-26E2-294E-90E5-6902A9ABA102}" type="datetime1">
              <a:rPr lang="en-US" smtClean="0"/>
              <a:t>1/31/24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9806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9ABFB-407F-DD42-8276-BB59057204D4}" type="datetime1">
              <a:rPr lang="en-US" smtClean="0"/>
              <a:t>1/31/24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863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F780F-DC1C-3A49-B35D-F2FCB5616CFC}" type="datetime1">
              <a:rPr lang="en-US" smtClean="0"/>
              <a:t>1/31/24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845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44F567-1619-914B-8C7B-AA1C2AB80A5E}" type="datetime1">
              <a:rPr lang="en-US" smtClean="0"/>
              <a:t>1/31/24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178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718B0-9BFB-E541-852A-3376BEC7AA9B}" type="datetime1">
              <a:rPr lang="en-US" smtClean="0"/>
              <a:t>1/31/24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756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1A7FA-3E57-C74D-9DE8-18F155A247CF}" type="datetime1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1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53EF-FEB1-6041-9053-6CB94FD81B94}" type="datetime1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044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91D50-428D-5449-A2C0-BB1D3B521F97}" type="datetime1">
              <a:rPr lang="en-US" smtClean="0"/>
              <a:t>1/31/24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1225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680E2-D47D-6D4E-B213-8E8124C3F213}" type="datetime1">
              <a:rPr lang="en-US" smtClean="0"/>
              <a:t>1/31/24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559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62ED70F-6E20-7947-BBF4-52CBE4952D52}" type="datetime1">
              <a:rPr lang="en-US" smtClean="0"/>
              <a:t>1/31/24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6463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64" r:id="rId1"/>
    <p:sldLayoutId id="2147484065" r:id="rId2"/>
    <p:sldLayoutId id="2147484066" r:id="rId3"/>
    <p:sldLayoutId id="2147484067" r:id="rId4"/>
    <p:sldLayoutId id="2147484068" r:id="rId5"/>
    <p:sldLayoutId id="2147484069" r:id="rId6"/>
    <p:sldLayoutId id="2147484070" r:id="rId7"/>
    <p:sldLayoutId id="2147484071" r:id="rId8"/>
    <p:sldLayoutId id="2147484072" r:id="rId9"/>
    <p:sldLayoutId id="2147484073" r:id="rId10"/>
    <p:sldLayoutId id="2147484074" r:id="rId11"/>
    <p:sldLayoutId id="2147484075" r:id="rId12"/>
    <p:sldLayoutId id="2147484076" r:id="rId13"/>
    <p:sldLayoutId id="2147484077" r:id="rId14"/>
    <p:sldLayoutId id="2147484078" r:id="rId15"/>
    <p:sldLayoutId id="2147484079" r:id="rId16"/>
    <p:sldLayoutId id="2147484080" r:id="rId17"/>
  </p:sldLayoutIdLst>
  <p:hf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4.png"/><Relationship Id="rId7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10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4.png"/><Relationship Id="rId7" Type="http://schemas.openxmlformats.org/officeDocument/2006/relationships/image" Target="../media/image1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4.png"/><Relationship Id="rId7" Type="http://schemas.openxmlformats.org/officeDocument/2006/relationships/image" Target="../media/image2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10" Type="http://schemas.openxmlformats.org/officeDocument/2006/relationships/image" Target="../media/image25.jpeg"/><Relationship Id="rId4" Type="http://schemas.openxmlformats.org/officeDocument/2006/relationships/image" Target="../media/image5.png"/><Relationship Id="rId9" Type="http://schemas.openxmlformats.org/officeDocument/2006/relationships/image" Target="../media/image24.jpe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4.png"/><Relationship Id="rId7" Type="http://schemas.openxmlformats.org/officeDocument/2006/relationships/image" Target="../media/image2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28.jpe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4.png"/><Relationship Id="rId7" Type="http://schemas.openxmlformats.org/officeDocument/2006/relationships/image" Target="../media/image2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10" Type="http://schemas.openxmlformats.org/officeDocument/2006/relationships/image" Target="../media/image32.jpeg"/><Relationship Id="rId4" Type="http://schemas.openxmlformats.org/officeDocument/2006/relationships/image" Target="../media/image5.png"/><Relationship Id="rId9" Type="http://schemas.openxmlformats.org/officeDocument/2006/relationships/image" Target="../media/image31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9.jpeg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36F748-47F7-4E7B-B79A-1B1B3385E2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3158" y="685799"/>
            <a:ext cx="6315658" cy="2971801"/>
          </a:xfrm>
        </p:spPr>
        <p:txBody>
          <a:bodyPr>
            <a:normAutofit fontScale="90000"/>
          </a:bodyPr>
          <a:lstStyle/>
          <a:p>
            <a:r>
              <a:rPr lang="en-US" dirty="0"/>
              <a:t>EE499</a:t>
            </a:r>
            <a:br>
              <a:rPr lang="en-US" dirty="0"/>
            </a:br>
            <a:r>
              <a:rPr lang="en-US" dirty="0"/>
              <a:t>Concept Session #1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05501E-DB97-4A40-A9F4-BAF663BB18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800600"/>
            <a:ext cx="6620968" cy="861420"/>
          </a:xfrm>
        </p:spPr>
        <p:txBody>
          <a:bodyPr/>
          <a:lstStyle/>
          <a:p>
            <a:r>
              <a:rPr lang="en-US" cap="none" dirty="0"/>
              <a:t>Dr. Ehab </a:t>
            </a:r>
            <a:r>
              <a:rPr lang="en-US" cap="none" dirty="0" err="1"/>
              <a:t>Ashary</a:t>
            </a:r>
            <a:endParaRPr lang="en-US" cap="none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7A958D-6962-02A0-1022-1CA53535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28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705C5-7E67-4079-B0C5-2635247FD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of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099A1-7340-47A0-A9CC-7462128DF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Books</a:t>
            </a:r>
          </a:p>
          <a:p>
            <a:r>
              <a:rPr lang="en-US" dirty="0"/>
              <a:t>High impact factor journal papers</a:t>
            </a:r>
          </a:p>
          <a:p>
            <a:r>
              <a:rPr lang="en-US" dirty="0"/>
              <a:t>Conference papers</a:t>
            </a:r>
          </a:p>
          <a:p>
            <a:r>
              <a:rPr lang="en-US" dirty="0"/>
              <a:t>Websites(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Be Careful! </a:t>
            </a:r>
            <a:r>
              <a:rPr lang="en-US" dirty="0"/>
              <a:t>not very reliable in general)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ACBBD-AC29-4354-4CCE-4271F78B0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071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705C5-7E67-4079-B0C5-2635247FD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the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099A1-7340-47A0-A9CC-7462128DF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00" y="1853249"/>
            <a:ext cx="7630500" cy="455203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Collect the information</a:t>
            </a:r>
          </a:p>
          <a:p>
            <a:r>
              <a:rPr lang="en-US" dirty="0"/>
              <a:t>Use reliable sources</a:t>
            </a:r>
          </a:p>
          <a:p>
            <a:r>
              <a:rPr lang="en-US" dirty="0"/>
              <a:t>Technical writing fundamentals</a:t>
            </a:r>
          </a:p>
          <a:p>
            <a:r>
              <a:rPr lang="en-US" dirty="0"/>
              <a:t>Organize the information in a very logical flow</a:t>
            </a:r>
          </a:p>
          <a:p>
            <a:pPr lvl="1"/>
            <a:r>
              <a:rPr lang="en-US" dirty="0"/>
              <a:t>Start with the generals, then go to specifics</a:t>
            </a:r>
          </a:p>
          <a:p>
            <a:pPr lvl="1"/>
            <a:r>
              <a:rPr lang="en-US" dirty="0"/>
              <a:t>Introduce anything before you talk about it</a:t>
            </a:r>
          </a:p>
          <a:p>
            <a:pPr lvl="1"/>
            <a:r>
              <a:rPr lang="en-US" dirty="0"/>
              <a:t>Do not go back and forth</a:t>
            </a:r>
          </a:p>
          <a:p>
            <a:pPr lvl="1"/>
            <a:r>
              <a:rPr lang="en-US" dirty="0"/>
              <a:t>Do not repeat information unless it is absolutely necessary</a:t>
            </a:r>
          </a:p>
          <a:p>
            <a:pPr lvl="1"/>
            <a:r>
              <a:rPr lang="en-US" dirty="0"/>
              <a:t>Do not assume that the reader know what you are talking about</a:t>
            </a:r>
          </a:p>
          <a:p>
            <a:pPr lvl="1"/>
            <a:r>
              <a:rPr lang="en-US" dirty="0"/>
              <a:t>Have the reader in mind</a:t>
            </a:r>
          </a:p>
          <a:p>
            <a:r>
              <a:rPr lang="en-US" dirty="0"/>
              <a:t>No plagiarism</a:t>
            </a:r>
          </a:p>
          <a:p>
            <a:pPr lvl="1"/>
            <a:r>
              <a:rPr lang="en-US" dirty="0"/>
              <a:t>Paraphrase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E765E4-7FA2-E114-C41D-9522DFF3C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391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CCB7-8B69-4E82-B1DC-59AB50212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Considered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E1F93-78E8-46A7-AAE8-12B77893B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Should be like a story to tell (warning!)</a:t>
            </a:r>
          </a:p>
          <a:p>
            <a:r>
              <a:rPr lang="en-US" dirty="0"/>
              <a:t>Include only what is appropriate.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E4D565-FCAC-F6C2-1CB5-CB7A3E89E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966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CCB7-8B69-4E82-B1DC-59AB50212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u="sng" dirty="0"/>
              <a:t>not</a:t>
            </a:r>
            <a:r>
              <a:rPr lang="en-US" dirty="0"/>
              <a:t> Considered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E1F93-78E8-46A7-AAE8-12B77893B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Customer needs</a:t>
            </a:r>
          </a:p>
          <a:p>
            <a:r>
              <a:rPr lang="en-US" dirty="0"/>
              <a:t>Objectives of the project</a:t>
            </a:r>
          </a:p>
          <a:p>
            <a:r>
              <a:rPr lang="en-US" dirty="0"/>
              <a:t>Attempts to define the problem</a:t>
            </a:r>
          </a:p>
          <a:p>
            <a:r>
              <a:rPr lang="en-US" dirty="0"/>
              <a:t>Solution suggestions</a:t>
            </a:r>
          </a:p>
          <a:p>
            <a:r>
              <a:rPr lang="en-US" dirty="0"/>
              <a:t>Technologies and past designs related to topic</a:t>
            </a:r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Any redundant detail you just copy and paste from the web to fill space.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35E47-BDE7-111A-94D1-3F35CA70B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837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4FF2EF2-3DB7-417C-AD7C-9F7022179D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Literature Review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35775E-9EBF-BC72-E209-D402539A6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462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528D0-C646-4BFD-9CEE-357CB4DA1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1A0B0-C419-4FE7-831D-1B08C98EE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1"/>
            <a:ext cx="7772400" cy="4724406"/>
          </a:xfrm>
        </p:spPr>
        <p:txBody>
          <a:bodyPr/>
          <a:lstStyle/>
          <a:p>
            <a:r>
              <a:rPr lang="en-US" dirty="0"/>
              <a:t>A literature review is an objective, critical summary of published research literature relevant to the topic under consideration.</a:t>
            </a:r>
          </a:p>
          <a:p>
            <a:r>
              <a:rPr lang="en-US" dirty="0"/>
              <a:t>Its objective is to know what other people have done in the project topic and what solutions have been proposed for the problem at hand and related problems.</a:t>
            </a:r>
          </a:p>
          <a:p>
            <a:r>
              <a:rPr lang="en-US" dirty="0"/>
              <a:t>It serves the following purposes</a:t>
            </a:r>
          </a:p>
          <a:p>
            <a:pPr lvl="1"/>
            <a:r>
              <a:rPr lang="en-US" dirty="0"/>
              <a:t>Avoid repeating other people failures</a:t>
            </a:r>
          </a:p>
          <a:p>
            <a:pPr lvl="1"/>
            <a:r>
              <a:rPr lang="en-US" dirty="0"/>
              <a:t>More insight into the problem and possible solutions</a:t>
            </a:r>
          </a:p>
          <a:p>
            <a:pPr lvl="1"/>
            <a:r>
              <a:rPr lang="en-US" dirty="0"/>
              <a:t>Start form where people have ended</a:t>
            </a:r>
          </a:p>
          <a:p>
            <a:pPr lvl="1"/>
            <a:r>
              <a:rPr lang="en-US" dirty="0"/>
              <a:t>Supplement you background information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5EB5CA-B03D-3ED8-705F-D0E6DF368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823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36F748-47F7-4E7B-B79A-1B1B3385E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Objectives and Specifications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5CFE74-E15F-80AA-935B-400E6D01C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326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A1674-FFFD-4210-BD76-BF58446C3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34124-3E05-456B-BEE0-AE02BBA5E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Higher-level (Strategic) Objectives</a:t>
            </a:r>
          </a:p>
          <a:p>
            <a:pPr lvl="1"/>
            <a:r>
              <a:rPr lang="en-US" dirty="0"/>
              <a:t>Global</a:t>
            </a:r>
          </a:p>
          <a:p>
            <a:pPr lvl="1"/>
            <a:r>
              <a:rPr lang="en-US" dirty="0"/>
              <a:t>Long-term</a:t>
            </a:r>
          </a:p>
          <a:p>
            <a:pPr lvl="1"/>
            <a:r>
              <a:rPr lang="en-US" dirty="0"/>
              <a:t>Economical, societal, environmental, welfare, </a:t>
            </a:r>
            <a:r>
              <a:rPr lang="en-US" dirty="0" err="1"/>
              <a:t>safey</a:t>
            </a:r>
            <a:endParaRPr lang="en-US" dirty="0"/>
          </a:p>
          <a:p>
            <a:r>
              <a:rPr lang="en-US" dirty="0"/>
              <a:t>Lower-level objectives</a:t>
            </a:r>
          </a:p>
          <a:p>
            <a:pPr lvl="1"/>
            <a:r>
              <a:rPr lang="en-US" dirty="0"/>
              <a:t>Local</a:t>
            </a:r>
          </a:p>
          <a:p>
            <a:pPr lvl="1"/>
            <a:r>
              <a:rPr lang="en-US" dirty="0"/>
              <a:t>Short-term</a:t>
            </a:r>
          </a:p>
          <a:p>
            <a:pPr lvl="1"/>
            <a:r>
              <a:rPr lang="en-US" dirty="0"/>
              <a:t>Technical</a:t>
            </a:r>
          </a:p>
          <a:p>
            <a:pPr lvl="1"/>
            <a:endParaRPr lang="en-US" dirty="0"/>
          </a:p>
          <a:p>
            <a:r>
              <a:rPr lang="en-US" dirty="0"/>
              <a:t>Must be related to the problem to be solved.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A1C3D-CB00-5062-F5E0-BC75EB36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152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49F53-6EAD-49C0-91F6-52F6DDA1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Design Specifications (PDS)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7ED21-7DF9-4C01-B2EA-A16B92C6B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set of design requirements</a:t>
            </a:r>
          </a:p>
          <a:p>
            <a:r>
              <a:rPr lang="en-US" dirty="0"/>
              <a:t>Specifications are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quantitative</a:t>
            </a:r>
            <a:r>
              <a:rPr lang="en-US" dirty="0"/>
              <a:t>, </a:t>
            </a:r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measurable</a:t>
            </a:r>
            <a:r>
              <a:rPr lang="en-US" dirty="0"/>
              <a:t> criteria that the product or service is designed to satisfy. </a:t>
            </a:r>
          </a:p>
          <a:p>
            <a:r>
              <a:rPr lang="en-US" dirty="0"/>
              <a:t>A specification serves as the basis for determining the features of the product. </a:t>
            </a:r>
          </a:p>
          <a:p>
            <a:r>
              <a:rPr lang="en-US" dirty="0"/>
              <a:t>May include key performance indicators (KPI) to monitor project progress.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D77D9C-7906-A1E8-E087-E2B1F6202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1534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49F53-6EAD-49C0-91F6-52F6DDA1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Design Specifications (PDS)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7ED21-7DF9-4C01-B2EA-A16B92C6B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 requirements in terms of inputs, outputs, throughput, data flow, and behavior of the system.</a:t>
            </a:r>
          </a:p>
          <a:p>
            <a:r>
              <a:rPr lang="en-US" dirty="0"/>
              <a:t>For each requirement, the team must develop a test to verify that the product meets the requirement.</a:t>
            </a:r>
          </a:p>
          <a:p>
            <a:r>
              <a:rPr lang="en-US" dirty="0"/>
              <a:t>Design specifications include</a:t>
            </a:r>
          </a:p>
          <a:p>
            <a:pPr lvl="1"/>
            <a:r>
              <a:rPr lang="en-US" dirty="0"/>
              <a:t>Explicit customer requirements Design Constraints</a:t>
            </a:r>
          </a:p>
          <a:p>
            <a:r>
              <a:rPr lang="en-US" dirty="0"/>
              <a:t>When developing PDS, the designers must identify</a:t>
            </a:r>
          </a:p>
          <a:p>
            <a:pPr lvl="1"/>
            <a:r>
              <a:rPr lang="en-US" dirty="0"/>
              <a:t>Assumptions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CF417-A9C9-EA0C-8F26-6B38D2983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828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36F748-47F7-4E7B-B79A-1B1B3385E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Definition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C29DB97-A561-DCDC-15D7-614FAE67A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026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49F53-6EAD-49C0-91F6-52F6DDA1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Design Specifications (PDS)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7ED21-7DF9-4C01-B2EA-A16B92C6B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Well-defined specs ensure that</a:t>
            </a:r>
          </a:p>
          <a:p>
            <a:pPr lvl="1"/>
            <a:r>
              <a:rPr lang="en-US" dirty="0"/>
              <a:t>Designers know exactly what to develop</a:t>
            </a:r>
          </a:p>
          <a:p>
            <a:pPr lvl="1"/>
            <a:r>
              <a:rPr lang="en-US" dirty="0"/>
              <a:t>Team knows what to test</a:t>
            </a:r>
          </a:p>
          <a:p>
            <a:pPr lvl="1"/>
            <a:r>
              <a:rPr lang="en-US" dirty="0"/>
              <a:t>Stakeholders know exactly what they will receive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94B5FC-A587-82BE-59BD-151C0D35E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007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FD48E7-36C8-4FFC-9BF5-D11BFAF88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891" y="1447800"/>
            <a:ext cx="2331469" cy="4572000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F2F2F2"/>
                </a:solidFill>
              </a:rPr>
              <a:t>Criteria for Good Requirements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0982" y="0"/>
            <a:ext cx="6023018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10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DEEA05-7969-451F-9D0C-771B8B7114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3600316"/>
              </p:ext>
            </p:extLst>
          </p:nvPr>
        </p:nvGraphicFramePr>
        <p:xfrm>
          <a:off x="3786187" y="1447800"/>
          <a:ext cx="48720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01EDFA-77E5-12A9-F577-DE45A28E9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3523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4C9753-79EE-4871-A44F-544FB780E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891" y="1447800"/>
            <a:ext cx="2331469" cy="4572000"/>
          </a:xfrm>
        </p:spPr>
        <p:txBody>
          <a:bodyPr anchor="ctr">
            <a:normAutofit/>
          </a:bodyPr>
          <a:lstStyle/>
          <a:p>
            <a:r>
              <a:rPr lang="en-US" sz="2600" dirty="0">
                <a:solidFill>
                  <a:srgbClr val="F2F2F2"/>
                </a:solidFill>
              </a:rPr>
              <a:t>Criteria for a Good Requirement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0982" y="0"/>
            <a:ext cx="6023018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10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BEB2FF-2D38-47F0-8855-4296BF82A8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3337864"/>
              </p:ext>
            </p:extLst>
          </p:nvPr>
        </p:nvGraphicFramePr>
        <p:xfrm>
          <a:off x="3786187" y="1447800"/>
          <a:ext cx="48720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90286A-657B-0546-06E3-DD6F651FD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036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4FF2EF2-3DB7-417C-AD7C-9F7022179D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Design Constraints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BFC7E9-3F2C-3A34-4395-B7D623FD2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CD5B1-CB4D-4F0C-A9BB-86352034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8948" y="452718"/>
            <a:ext cx="3479177" cy="1400530"/>
          </a:xfrm>
        </p:spPr>
        <p:txBody>
          <a:bodyPr>
            <a:normAutofit/>
          </a:bodyPr>
          <a:lstStyle/>
          <a:p>
            <a:r>
              <a:rPr lang="en-US" dirty="0"/>
              <a:t>What is a constraint?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71281" y="-1573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28E4C464-744A-41DC-8793-BE6137988E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654" r="31754"/>
          <a:stretch/>
        </p:blipFill>
        <p:spPr>
          <a:xfrm>
            <a:off x="2" y="10"/>
            <a:ext cx="3729824" cy="6857991"/>
          </a:xfrm>
          <a:custGeom>
            <a:avLst/>
            <a:gdLst/>
            <a:ahLst/>
            <a:cxnLst/>
            <a:rect l="l" t="t" r="r" b="b"/>
            <a:pathLst>
              <a:path w="4973099" h="6858001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7942" y="2318004"/>
                </a:lnTo>
                <a:lnTo>
                  <a:pt x="4733067" y="2467509"/>
                </a:lnTo>
                <a:lnTo>
                  <a:pt x="4728865" y="2617013"/>
                </a:lnTo>
                <a:lnTo>
                  <a:pt x="4724831" y="2765146"/>
                </a:lnTo>
                <a:lnTo>
                  <a:pt x="4722982" y="2911221"/>
                </a:lnTo>
                <a:lnTo>
                  <a:pt x="4720965" y="3057297"/>
                </a:lnTo>
                <a:lnTo>
                  <a:pt x="4719956" y="3201315"/>
                </a:lnTo>
                <a:lnTo>
                  <a:pt x="4720965" y="3343961"/>
                </a:lnTo>
                <a:lnTo>
                  <a:pt x="4720965" y="3485236"/>
                </a:lnTo>
                <a:lnTo>
                  <a:pt x="4722982" y="3625139"/>
                </a:lnTo>
                <a:lnTo>
                  <a:pt x="4726007" y="3762299"/>
                </a:lnTo>
                <a:lnTo>
                  <a:pt x="4728865" y="3898087"/>
                </a:lnTo>
                <a:lnTo>
                  <a:pt x="4732059" y="4031133"/>
                </a:lnTo>
                <a:lnTo>
                  <a:pt x="4736933" y="4163492"/>
                </a:lnTo>
                <a:lnTo>
                  <a:pt x="4742144" y="4293793"/>
                </a:lnTo>
                <a:lnTo>
                  <a:pt x="4746850" y="4421352"/>
                </a:lnTo>
                <a:lnTo>
                  <a:pt x="4760130" y="4670298"/>
                </a:lnTo>
                <a:lnTo>
                  <a:pt x="4774249" y="4908956"/>
                </a:lnTo>
                <a:lnTo>
                  <a:pt x="4789041" y="5138013"/>
                </a:lnTo>
                <a:lnTo>
                  <a:pt x="4805346" y="5354726"/>
                </a:lnTo>
                <a:lnTo>
                  <a:pt x="4822323" y="5561838"/>
                </a:lnTo>
                <a:lnTo>
                  <a:pt x="4840644" y="5753862"/>
                </a:lnTo>
                <a:lnTo>
                  <a:pt x="4858630" y="5934227"/>
                </a:lnTo>
                <a:lnTo>
                  <a:pt x="4876615" y="6100191"/>
                </a:lnTo>
                <a:lnTo>
                  <a:pt x="4893592" y="6252438"/>
                </a:lnTo>
                <a:lnTo>
                  <a:pt x="4909729" y="6387541"/>
                </a:lnTo>
                <a:lnTo>
                  <a:pt x="4925025" y="6509613"/>
                </a:lnTo>
                <a:lnTo>
                  <a:pt x="4937800" y="6612483"/>
                </a:lnTo>
                <a:lnTo>
                  <a:pt x="4949902" y="6698894"/>
                </a:lnTo>
                <a:lnTo>
                  <a:pt x="4967216" y="6817538"/>
                </a:lnTo>
                <a:lnTo>
                  <a:pt x="4973099" y="6858000"/>
                </a:lnTo>
                <a:lnTo>
                  <a:pt x="4075210" y="6858000"/>
                </a:lnTo>
                <a:lnTo>
                  <a:pt x="4075210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859BD-271F-47F8-BB45-E33049539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0885" y="2052918"/>
            <a:ext cx="5024515" cy="41954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 dirty="0"/>
              <a:t>A constraint is any design requirement that are imposed on the project and explicitly required by the customer.</a:t>
            </a:r>
          </a:p>
          <a:p>
            <a:pPr>
              <a:lnSpc>
                <a:spcPct val="90000"/>
              </a:lnSpc>
            </a:pPr>
            <a:r>
              <a:rPr lang="en-US" sz="1300" dirty="0"/>
              <a:t>Usually, not imposed by the functionality of the product itself</a:t>
            </a:r>
          </a:p>
          <a:p>
            <a:pPr>
              <a:lnSpc>
                <a:spcPct val="90000"/>
              </a:lnSpc>
            </a:pPr>
            <a:r>
              <a:rPr lang="en-US" sz="1300" dirty="0"/>
              <a:t>Constraints may be imposed by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Hardware or software environment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End-user environment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Standards, Laws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Environmental requirements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Interoperability requirements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Interface requirements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Security, safety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Verification and validation requirements</a:t>
            </a:r>
          </a:p>
          <a:p>
            <a:pPr lvl="1">
              <a:lnSpc>
                <a:spcPct val="90000"/>
              </a:lnSpc>
            </a:pPr>
            <a:r>
              <a:rPr lang="en-US" sz="1300" dirty="0"/>
              <a:t>etc.</a:t>
            </a:r>
          </a:p>
          <a:p>
            <a:pPr lvl="1">
              <a:lnSpc>
                <a:spcPct val="90000"/>
              </a:lnSpc>
            </a:pPr>
            <a:endParaRPr lang="en-US" sz="1300" dirty="0"/>
          </a:p>
          <a:p>
            <a:pPr lvl="1">
              <a:lnSpc>
                <a:spcPct val="90000"/>
              </a:lnSpc>
            </a:pPr>
            <a:endParaRPr lang="en-US" sz="13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1A395-DB99-DF82-9382-220152BB1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4574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71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3078" name="Picture 73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3079" name="Oval 75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80" name="Picture 77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3081" name="Picture 79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3082" name="Rectangle 81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3083" name="Rectangle 83">
            <a:extLst>
              <a:ext uri="{FF2B5EF4-FFF2-40B4-BE49-F238E27FC236}">
                <a16:creationId xmlns:a16="http://schemas.microsoft.com/office/drawing/2014/main" id="{0D9B8FD4-CDEB-4EB4-B4DE-C89E11938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4" name="Freeform 36">
            <a:extLst>
              <a:ext uri="{FF2B5EF4-FFF2-40B4-BE49-F238E27FC236}">
                <a16:creationId xmlns:a16="http://schemas.microsoft.com/office/drawing/2014/main" id="{5A2E3D1D-9E9F-4739-BA14-D4D7FA9FB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83477" y="0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Freeform: Shape 87">
            <a:extLst>
              <a:ext uri="{FF2B5EF4-FFF2-40B4-BE49-F238E27FC236}">
                <a16:creationId xmlns:a16="http://schemas.microsoft.com/office/drawing/2014/main" id="{1FFB365B-E9DC-4859-B8AB-CB83EEBE4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743184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6" name="Rectangle 89">
            <a:extLst>
              <a:ext uri="{FF2B5EF4-FFF2-40B4-BE49-F238E27FC236}">
                <a16:creationId xmlns:a16="http://schemas.microsoft.com/office/drawing/2014/main" id="{8ADAB9C8-EB37-4914-A699-C716FC8FE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AB355092-0E67-40A8-AF4C-E51E5B1528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9857" y="1645920"/>
            <a:ext cx="2642159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defTabSz="457200"/>
            <a:r>
              <a:rPr lang="en-US" altLang="en-US" sz="29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rPr>
              <a:t>Product Design Constraints and Requirements</a:t>
            </a:r>
          </a:p>
        </p:txBody>
      </p:sp>
      <p:sp>
        <p:nvSpPr>
          <p:cNvPr id="3075" name="Text Box 3">
            <a:extLst>
              <a:ext uri="{FF2B5EF4-FFF2-40B4-BE49-F238E27FC236}">
                <a16:creationId xmlns:a16="http://schemas.microsoft.com/office/drawing/2014/main" id="{F07C3AD5-6176-418D-BD76-95520FAC7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3081" y="1645920"/>
            <a:ext cx="4702076" cy="447082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230188" indent="-230188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altLang="en-US" sz="2200">
                <a:latin typeface="+mj-lt"/>
                <a:ea typeface="+mj-ea"/>
                <a:cs typeface="+mj-cs"/>
              </a:rPr>
              <a:t>Design Engineers must consider a multitude of technical, economic, social, environmental, and political constraints when they design products and processes.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endParaRPr lang="en-US" altLang="en-US" sz="2200"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altLang="en-US" sz="2200">
                <a:latin typeface="+mj-lt"/>
                <a:ea typeface="+mj-ea"/>
                <a:cs typeface="+mj-cs"/>
              </a:rPr>
              <a:t>There must be clear evidence in your design project that you have addressed the constraints that are relevant to your project.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B087A3-A4C5-E0BD-B0EE-4DEF0EA61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9" name="Picture 75">
            <a:extLst>
              <a:ext uri="{FF2B5EF4-FFF2-40B4-BE49-F238E27FC236}">
                <a16:creationId xmlns:a16="http://schemas.microsoft.com/office/drawing/2014/main" id="{844EE02A-F0F8-4A23-B21D-CF2066B65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5130" name="Picture 77">
            <a:extLst>
              <a:ext uri="{FF2B5EF4-FFF2-40B4-BE49-F238E27FC236}">
                <a16:creationId xmlns:a16="http://schemas.microsoft.com/office/drawing/2014/main" id="{99F13062-7BB6-4A97-B661-CDE2EDEAE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5131" name="Oval 79">
            <a:extLst>
              <a:ext uri="{FF2B5EF4-FFF2-40B4-BE49-F238E27FC236}">
                <a16:creationId xmlns:a16="http://schemas.microsoft.com/office/drawing/2014/main" id="{44F3197D-248B-46C5-B6EE-003F4E0C6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132" name="Picture 81">
            <a:extLst>
              <a:ext uri="{FF2B5EF4-FFF2-40B4-BE49-F238E27FC236}">
                <a16:creationId xmlns:a16="http://schemas.microsoft.com/office/drawing/2014/main" id="{FFC3E649-106F-4B41-9FF5-327536E4C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5133" name="Picture 83">
            <a:extLst>
              <a:ext uri="{FF2B5EF4-FFF2-40B4-BE49-F238E27FC236}">
                <a16:creationId xmlns:a16="http://schemas.microsoft.com/office/drawing/2014/main" id="{79F6731C-42C0-45DB-9F9A-B831CBEC5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5134" name="Rectangle 85">
            <a:extLst>
              <a:ext uri="{FF2B5EF4-FFF2-40B4-BE49-F238E27FC236}">
                <a16:creationId xmlns:a16="http://schemas.microsoft.com/office/drawing/2014/main" id="{040549E2-C5A5-4ED5-80AB-070FEBDF53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E50BDDCB-D824-4890-B6A3-23D42CF58D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5775" y="452718"/>
            <a:ext cx="2984093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/>
            <a:r>
              <a:rPr lang="en-US" altLang="en-US" sz="3900"/>
              <a:t>Functional Constraints</a:t>
            </a:r>
          </a:p>
        </p:txBody>
      </p:sp>
      <p:pic>
        <p:nvPicPr>
          <p:cNvPr id="5125" name="Picture 5" descr="4thfloorbeam">
            <a:extLst>
              <a:ext uri="{FF2B5EF4-FFF2-40B4-BE49-F238E27FC236}">
                <a16:creationId xmlns:a16="http://schemas.microsoft.com/office/drawing/2014/main" id="{B08FFD95-4CF1-452A-889A-3E26D5591B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40" r="2" b="2"/>
          <a:stretch/>
        </p:blipFill>
        <p:spPr bwMode="auto">
          <a:xfrm>
            <a:off x="3987493" y="10"/>
            <a:ext cx="5155353" cy="3428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5" name="Rectangle 87">
            <a:extLst>
              <a:ext uri="{FF2B5EF4-FFF2-40B4-BE49-F238E27FC236}">
                <a16:creationId xmlns:a16="http://schemas.microsoft.com/office/drawing/2014/main" id="{6DDE478A-9B9B-4F32-906C-273776BD7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4CDF6C7E-C934-43FC-8FC5-298E33BE7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75" y="2052918"/>
            <a:ext cx="2983479" cy="419548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230188" indent="-230188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altLang="en-US" sz="1300">
                <a:latin typeface="+mj-lt"/>
                <a:ea typeface="+mj-ea"/>
                <a:cs typeface="+mj-cs"/>
              </a:rPr>
              <a:t>Overall Geometry – size, width, space, arrangement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altLang="en-US" sz="1300">
                <a:latin typeface="+mj-lt"/>
                <a:ea typeface="+mj-ea"/>
                <a:cs typeface="+mj-cs"/>
              </a:rPr>
              <a:t>Motion of parts – type, direction, velocities, acceleration, kinematics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altLang="en-US" sz="1300">
                <a:latin typeface="+mj-lt"/>
                <a:ea typeface="+mj-ea"/>
                <a:cs typeface="+mj-cs"/>
              </a:rPr>
              <a:t>Forces involved – load direction, magnitude, load, impact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altLang="en-US" sz="1300">
                <a:latin typeface="+mj-lt"/>
                <a:ea typeface="+mj-ea"/>
                <a:cs typeface="+mj-cs"/>
              </a:rPr>
              <a:t>Energy needed – heating, cooling, conversion, pressure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altLang="en-US" sz="1300">
                <a:latin typeface="+mj-lt"/>
                <a:ea typeface="+mj-ea"/>
                <a:cs typeface="+mj-cs"/>
              </a:rPr>
              <a:t>Materials to be used – flow, transport, properties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altLang="en-US" sz="1300">
                <a:latin typeface="+mj-lt"/>
                <a:ea typeface="+mj-ea"/>
                <a:cs typeface="+mj-cs"/>
              </a:rPr>
              <a:t>Control system – electrical, hydraulic, mechanical, pneumatic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altLang="en-US" sz="1300">
                <a:latin typeface="+mj-lt"/>
                <a:ea typeface="+mj-ea"/>
                <a:cs typeface="+mj-cs"/>
              </a:rPr>
              <a:t>Information flow – inputs, outputs, form, display</a:t>
            </a:r>
          </a:p>
        </p:txBody>
      </p:sp>
      <p:pic>
        <p:nvPicPr>
          <p:cNvPr id="5127" name="Picture 7" descr="orbiter">
            <a:extLst>
              <a:ext uri="{FF2B5EF4-FFF2-40B4-BE49-F238E27FC236}">
                <a16:creationId xmlns:a16="http://schemas.microsoft.com/office/drawing/2014/main" id="{BD5ADD88-684D-4889-9395-10927F5676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50" r="24146" b="1"/>
          <a:stretch/>
        </p:blipFill>
        <p:spPr bwMode="auto">
          <a:xfrm>
            <a:off x="3987493" y="3428998"/>
            <a:ext cx="2577677" cy="3428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6" descr="hyatt3">
            <a:extLst>
              <a:ext uri="{FF2B5EF4-FFF2-40B4-BE49-F238E27FC236}">
                <a16:creationId xmlns:a16="http://schemas.microsoft.com/office/drawing/2014/main" id="{0A869B97-0B4B-476B-B220-42645195C3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1" r="13356"/>
          <a:stretch/>
        </p:blipFill>
        <p:spPr bwMode="auto">
          <a:xfrm>
            <a:off x="6565170" y="3428998"/>
            <a:ext cx="2577676" cy="3428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33675D8-8B7A-4149-AD08-B81A69EC6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565170" y="3428998"/>
            <a:ext cx="0" cy="342899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6FE85DE-8857-4E6E-800A-944BB57F9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87493" y="3428998"/>
            <a:ext cx="515535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23" name="Rectangle 3">
            <a:extLst>
              <a:ext uri="{FF2B5EF4-FFF2-40B4-BE49-F238E27FC236}">
                <a16:creationId xmlns:a16="http://schemas.microsoft.com/office/drawing/2014/main" id="{3E3AB08D-8A69-4C8D-8A44-93789D3F4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49413"/>
            <a:ext cx="9144000" cy="907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endParaRPr lang="en-US" altLang="en-US" sz="2400"/>
          </a:p>
          <a:p>
            <a:pPr lvl="1">
              <a:spcAft>
                <a:spcPts val="600"/>
              </a:spcAft>
            </a:pPr>
            <a:endParaRPr lang="en-US" altLang="en-US" sz="2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B39003-191C-9412-E8AE-BB79612A7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2" name="Picture 191">
            <a:extLst>
              <a:ext uri="{FF2B5EF4-FFF2-40B4-BE49-F238E27FC236}">
                <a16:creationId xmlns:a16="http://schemas.microsoft.com/office/drawing/2014/main" id="{94DDC893-E5EF-4CDE-B040-BA5B53AAD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6153" name="Picture 192">
            <a:extLst>
              <a:ext uri="{FF2B5EF4-FFF2-40B4-BE49-F238E27FC236}">
                <a16:creationId xmlns:a16="http://schemas.microsoft.com/office/drawing/2014/main" id="{85F1A06D-D369-4974-8208-56120C5E7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6154" name="Oval 193">
            <a:extLst>
              <a:ext uri="{FF2B5EF4-FFF2-40B4-BE49-F238E27FC236}">
                <a16:creationId xmlns:a16="http://schemas.microsoft.com/office/drawing/2014/main" id="{DAD27A50-88D7-4E2A-8488-F2879768A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155" name="Picture 194">
            <a:extLst>
              <a:ext uri="{FF2B5EF4-FFF2-40B4-BE49-F238E27FC236}">
                <a16:creationId xmlns:a16="http://schemas.microsoft.com/office/drawing/2014/main" id="{A47C6ACD-2325-48C6-B9F3-C21563A05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6156" name="Picture 195">
            <a:extLst>
              <a:ext uri="{FF2B5EF4-FFF2-40B4-BE49-F238E27FC236}">
                <a16:creationId xmlns:a16="http://schemas.microsoft.com/office/drawing/2014/main" id="{1081DF83-4F35-4560-87E6-0DE8AAAC3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6157" name="Rectangle 196">
            <a:extLst>
              <a:ext uri="{FF2B5EF4-FFF2-40B4-BE49-F238E27FC236}">
                <a16:creationId xmlns:a16="http://schemas.microsoft.com/office/drawing/2014/main" id="{7C704F0F-1CD8-4DC1-AEE9-225958232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BC5A98DB-47D8-454D-9085-44F6C725A0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4583" y="452718"/>
            <a:ext cx="7053542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/>
            <a:r>
              <a:rPr lang="en-US" altLang="en-US"/>
              <a:t>Safety Constraints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40629739-F91E-41EA-98DD-2CBDCD6DF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484" y="2052918"/>
            <a:ext cx="4007401" cy="419548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230188" indent="-230188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altLang="en-US" sz="2800">
                <a:latin typeface="+mj-lt"/>
                <a:ea typeface="+mj-ea"/>
                <a:cs typeface="+mj-cs"/>
              </a:rPr>
              <a:t>Operational – direct, indirect, hazard elimination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altLang="en-US" sz="2800">
                <a:latin typeface="+mj-lt"/>
                <a:ea typeface="+mj-ea"/>
                <a:cs typeface="+mj-cs"/>
              </a:rPr>
              <a:t>Human – warnings, training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altLang="en-US" sz="2800">
                <a:latin typeface="+mj-lt"/>
                <a:ea typeface="+mj-ea"/>
                <a:cs typeface="+mj-cs"/>
              </a:rPr>
              <a:t>Environmental – land, sea, air, noise, light, radiation, reaction, transport </a:t>
            </a:r>
          </a:p>
        </p:txBody>
      </p:sp>
      <p:pic>
        <p:nvPicPr>
          <p:cNvPr id="6149" name="Picture 5" descr="FP1">
            <a:extLst>
              <a:ext uri="{FF2B5EF4-FFF2-40B4-BE49-F238E27FC236}">
                <a16:creationId xmlns:a16="http://schemas.microsoft.com/office/drawing/2014/main" id="{31D032B9-D663-4B12-89CD-9BA806ECCC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" r="10375" b="-1"/>
          <a:stretch/>
        </p:blipFill>
        <p:spPr bwMode="auto">
          <a:xfrm>
            <a:off x="5334762" y="2052916"/>
            <a:ext cx="2202627" cy="248107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0" name="Picture 7" descr="FP2">
            <a:extLst>
              <a:ext uri="{FF2B5EF4-FFF2-40B4-BE49-F238E27FC236}">
                <a16:creationId xmlns:a16="http://schemas.microsoft.com/office/drawing/2014/main" id="{CACDF700-5279-49A4-8271-DDED006DA4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76" r="1" b="1"/>
          <a:stretch/>
        </p:blipFill>
        <p:spPr bwMode="auto">
          <a:xfrm>
            <a:off x="5334762" y="4639966"/>
            <a:ext cx="2202627" cy="16084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3">
            <a:extLst>
              <a:ext uri="{FF2B5EF4-FFF2-40B4-BE49-F238E27FC236}">
                <a16:creationId xmlns:a16="http://schemas.microsoft.com/office/drawing/2014/main" id="{CC2C4A17-F8F8-477F-960C-AFDDF6229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49413"/>
            <a:ext cx="9144000" cy="907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endParaRPr lang="en-US" altLang="en-US" sz="2400"/>
          </a:p>
          <a:p>
            <a:pPr lvl="1">
              <a:spcAft>
                <a:spcPts val="600"/>
              </a:spcAft>
            </a:pPr>
            <a:endParaRPr lang="en-US" altLang="en-US" sz="2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82847A-D994-2C42-CFA3-36A246C83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89120A2-5466-447F-B84E-293DA72E57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Quality Constraints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225BCDE7-FECB-4B9A-A9EC-93324CB71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49413"/>
            <a:ext cx="9144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400"/>
          </a:p>
          <a:p>
            <a:pPr lvl="1"/>
            <a:endParaRPr lang="en-US" altLang="en-US" sz="2400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3E4E65AE-7C66-4DF0-BF0E-E0B67E077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447800"/>
            <a:ext cx="76200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>
            <a:lvl1pPr marL="230188" indent="-230188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Quality assurance </a:t>
            </a:r>
            <a:r>
              <a:rPr lang="en-US" altLang="en-US" sz="2400" b="1" dirty="0"/>
              <a:t>– regulations, standards, codes</a:t>
            </a:r>
            <a:endParaRPr lang="en-US" altLang="en-US" sz="2400" dirty="0"/>
          </a:p>
          <a:p>
            <a:pPr eaLnBrk="1" hangingPunct="1">
              <a:buFontTx/>
              <a:buChar char="•"/>
            </a:pPr>
            <a:r>
              <a:rPr lang="en-US" alt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Quality control </a:t>
            </a:r>
            <a:r>
              <a:rPr lang="en-US" altLang="en-US" sz="2400" b="1" dirty="0"/>
              <a:t>– inspection, testing, labeling</a:t>
            </a:r>
            <a:endParaRPr lang="en-US" altLang="en-US" sz="2400" dirty="0"/>
          </a:p>
          <a:p>
            <a:pPr eaLnBrk="1" hangingPunct="1">
              <a:buFontTx/>
              <a:buChar char="•"/>
            </a:pPr>
            <a:r>
              <a:rPr lang="en-US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Reliability</a:t>
            </a:r>
            <a:r>
              <a:rPr lang="en-US" altLang="en-US" sz="2400" dirty="0">
                <a:cs typeface="Times New Roman" panose="02020603050405020304" pitchFamily="18" charset="0"/>
              </a:rPr>
              <a:t> – design life, failures, statistics</a:t>
            </a:r>
            <a:r>
              <a:rPr lang="en-US" altLang="en-US" sz="2400" dirty="0"/>
              <a:t> </a:t>
            </a:r>
          </a:p>
        </p:txBody>
      </p:sp>
      <p:pic>
        <p:nvPicPr>
          <p:cNvPr id="7173" name="Picture 5" descr="control_chart">
            <a:extLst>
              <a:ext uri="{FF2B5EF4-FFF2-40B4-BE49-F238E27FC236}">
                <a16:creationId xmlns:a16="http://schemas.microsoft.com/office/drawing/2014/main" id="{FC5264EB-5107-434E-A19A-FB2D8B55D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657600"/>
            <a:ext cx="4114800" cy="226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4" name="Picture 6" descr="normal1">
            <a:extLst>
              <a:ext uri="{FF2B5EF4-FFF2-40B4-BE49-F238E27FC236}">
                <a16:creationId xmlns:a16="http://schemas.microsoft.com/office/drawing/2014/main" id="{1C43D5F3-0968-40ED-83C9-A7AD9155F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810000"/>
            <a:ext cx="3352800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7" descr="normal2">
            <a:extLst>
              <a:ext uri="{FF2B5EF4-FFF2-40B4-BE49-F238E27FC236}">
                <a16:creationId xmlns:a16="http://schemas.microsoft.com/office/drawing/2014/main" id="{71B11FAE-7218-4FDE-A941-9887461F3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5105400"/>
            <a:ext cx="3581400" cy="70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7637D9-AD14-8AA9-8C47-6C682DE5C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6">
            <a:extLst>
              <a:ext uri="{FF2B5EF4-FFF2-40B4-BE49-F238E27FC236}">
                <a16:creationId xmlns:a16="http://schemas.microsoft.com/office/drawing/2014/main" id="{1530DCFF-08F5-434A-A0D5-F3E89407A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24011A3A-9884-40BF-94F6-0625A0ADD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81" name="Oval 80">
            <a:extLst>
              <a:ext uri="{FF2B5EF4-FFF2-40B4-BE49-F238E27FC236}">
                <a16:creationId xmlns:a16="http://schemas.microsoft.com/office/drawing/2014/main" id="{D6573690-978D-48A4-8645-0E01F8211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D4B84446-184D-45CE-9532-48179EAE5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C9229660-8639-44E7-B486-7436516E6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858084FA-40DB-44FC-94DA-93AA71CD6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009E6721-A687-49C5-8698-91950C74F1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5775" y="452718"/>
            <a:ext cx="3573920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/>
            <a:r>
              <a:rPr lang="en-US" altLang="en-US" sz="3600"/>
              <a:t>Manufacturing Constraints</a:t>
            </a:r>
          </a:p>
        </p:txBody>
      </p:sp>
      <p:pic>
        <p:nvPicPr>
          <p:cNvPr id="8197" name="Picture 5" descr="Milling">
            <a:extLst>
              <a:ext uri="{FF2B5EF4-FFF2-40B4-BE49-F238E27FC236}">
                <a16:creationId xmlns:a16="http://schemas.microsoft.com/office/drawing/2014/main" id="{DA229D71-DAD2-4EB4-8D9F-3EB6868633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0" r="-1" b="-1"/>
          <a:stretch/>
        </p:blipFill>
        <p:spPr bwMode="auto">
          <a:xfrm>
            <a:off x="4570772" y="10"/>
            <a:ext cx="2287824" cy="3428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Picture 7" descr="Extrusion1">
            <a:extLst>
              <a:ext uri="{FF2B5EF4-FFF2-40B4-BE49-F238E27FC236}">
                <a16:creationId xmlns:a16="http://schemas.microsoft.com/office/drawing/2014/main" id="{4384964D-50A3-4C75-84D2-9FC8D145E3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1" r="42548"/>
          <a:stretch/>
        </p:blipFill>
        <p:spPr bwMode="auto">
          <a:xfrm>
            <a:off x="6861014" y="10"/>
            <a:ext cx="2282986" cy="3428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9527A868-C36D-409A-8055-802BE2A54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144344D4-7D99-4088-9919-798100FFD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75" y="2052918"/>
            <a:ext cx="3573184" cy="419548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230188" indent="-230188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altLang="en-US" sz="1900">
                <a:latin typeface="+mj-lt"/>
                <a:ea typeface="+mj-ea"/>
                <a:cs typeface="+mj-cs"/>
              </a:rPr>
              <a:t>Production of components – factory limitations, means of production, wastes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altLang="en-US" sz="1900">
                <a:latin typeface="+mj-lt"/>
                <a:ea typeface="+mj-ea"/>
                <a:cs typeface="+mj-cs"/>
              </a:rPr>
              <a:t>Purchase of components – supplier quality, reliability, quality control, inspection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altLang="en-US" sz="1900">
                <a:latin typeface="+mj-lt"/>
                <a:ea typeface="+mj-ea"/>
                <a:cs typeface="+mj-cs"/>
              </a:rPr>
              <a:t>Assembly – installation, foundations, bolting, welding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altLang="en-US" sz="1900">
                <a:latin typeface="+mj-lt"/>
                <a:ea typeface="+mj-ea"/>
                <a:cs typeface="+mj-cs"/>
              </a:rPr>
              <a:t>Transport – material handling, clearance, packaging </a:t>
            </a:r>
          </a:p>
        </p:txBody>
      </p:sp>
      <p:pic>
        <p:nvPicPr>
          <p:cNvPr id="8198" name="Picture 6" descr="2-4-1b">
            <a:extLst>
              <a:ext uri="{FF2B5EF4-FFF2-40B4-BE49-F238E27FC236}">
                <a16:creationId xmlns:a16="http://schemas.microsoft.com/office/drawing/2014/main" id="{C58E0586-6D48-453F-A844-E90C2A8C0C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7" r="14724" b="5"/>
          <a:stretch/>
        </p:blipFill>
        <p:spPr bwMode="auto">
          <a:xfrm>
            <a:off x="4571982" y="3429000"/>
            <a:ext cx="228540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00" name="Picture 8" descr="Cutting">
            <a:extLst>
              <a:ext uri="{FF2B5EF4-FFF2-40B4-BE49-F238E27FC236}">
                <a16:creationId xmlns:a16="http://schemas.microsoft.com/office/drawing/2014/main" id="{9954D56A-2BC0-449E-8AC8-5834582404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6" r="7387" b="-1"/>
          <a:stretch/>
        </p:blipFill>
        <p:spPr bwMode="auto">
          <a:xfrm>
            <a:off x="6858595" y="3429000"/>
            <a:ext cx="2285404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12C0A57-A3E4-45E3-AC10-542BC3EA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57384" y="0"/>
            <a:ext cx="0" cy="685800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1CB1775E-CED3-4FD2-A8C3-DBC5470DD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71982" y="3429000"/>
            <a:ext cx="4570806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5" name="Rectangle 3">
            <a:extLst>
              <a:ext uri="{FF2B5EF4-FFF2-40B4-BE49-F238E27FC236}">
                <a16:creationId xmlns:a16="http://schemas.microsoft.com/office/drawing/2014/main" id="{31289D5D-A509-4B8C-8939-7E4A411F8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49413"/>
            <a:ext cx="9144000" cy="907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endParaRPr lang="en-US" altLang="en-US" sz="2400"/>
          </a:p>
          <a:p>
            <a:pPr lvl="1">
              <a:spcAft>
                <a:spcPts val="600"/>
              </a:spcAft>
            </a:pPr>
            <a:endParaRPr lang="en-US" altLang="en-US" sz="2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0600E8-160E-D2D6-1A76-9E19ED755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4B075D-38B3-4755-B463-C1366CD8B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891" y="1447800"/>
            <a:ext cx="2331469" cy="4572000"/>
          </a:xfrm>
        </p:spPr>
        <p:txBody>
          <a:bodyPr anchor="ctr">
            <a:normAutofit/>
          </a:bodyPr>
          <a:lstStyle/>
          <a:p>
            <a:r>
              <a:rPr lang="en-US" sz="2800">
                <a:solidFill>
                  <a:srgbClr val="F2F2F2"/>
                </a:solidFill>
              </a:rPr>
              <a:t>Engineer vs. Scientist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0982" y="0"/>
            <a:ext cx="6023018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10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2E9D51-501D-44C2-9A8C-97F8DC05B7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496465"/>
              </p:ext>
            </p:extLst>
          </p:nvPr>
        </p:nvGraphicFramePr>
        <p:xfrm>
          <a:off x="3786187" y="1447800"/>
          <a:ext cx="48720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C98C35-6C87-03A1-EC16-EC7548D75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487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74">
            <a:extLst>
              <a:ext uri="{FF2B5EF4-FFF2-40B4-BE49-F238E27FC236}">
                <a16:creationId xmlns:a16="http://schemas.microsoft.com/office/drawing/2014/main" id="{412E3267-7ABE-412B-8580-47EC0D1F6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20B62C5A-2250-4380-AB23-DB87446CC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79" name="Oval 78">
            <a:extLst>
              <a:ext uri="{FF2B5EF4-FFF2-40B4-BE49-F238E27FC236}">
                <a16:creationId xmlns:a16="http://schemas.microsoft.com/office/drawing/2014/main" id="{D42CF425-7213-4F89-B0FF-4C2BDDD9C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D35DA97D-88F8-4249-B650-4FC9FD50A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43F38673-6E30-4BAE-AC67-0B283EBF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202A25CB-1ED1-4C87-AB49-8D3BC684D1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20BD0FD2-FB29-4F03-B2BB-4E11F5EC2B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4584" y="452718"/>
            <a:ext cx="3124185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/>
            <a:r>
              <a:rPr lang="en-US" altLang="en-US"/>
              <a:t>Timing Constraints</a:t>
            </a: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7DAA46B9-B7E8-4487-B28E-C63A6EB7A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3095864" y="809550"/>
            <a:ext cx="6858001" cy="5238900"/>
          </a:xfrm>
          <a:custGeom>
            <a:avLst/>
            <a:gdLst>
              <a:gd name="connsiteX0" fmla="*/ 6858001 w 6858001"/>
              <a:gd name="connsiteY0" fmla="*/ 1177 h 6985200"/>
              <a:gd name="connsiteX1" fmla="*/ 6858001 w 6858001"/>
              <a:gd name="connsiteY1" fmla="*/ 1344715 h 6985200"/>
              <a:gd name="connsiteX2" fmla="*/ 6858000 w 6858001"/>
              <a:gd name="connsiteY2" fmla="*/ 1344715 h 6985200"/>
              <a:gd name="connsiteX3" fmla="*/ 6858000 w 6858001"/>
              <a:gd name="connsiteY3" fmla="*/ 6985200 h 6985200"/>
              <a:gd name="connsiteX4" fmla="*/ 0 w 6858001"/>
              <a:gd name="connsiteY4" fmla="*/ 6985199 h 6985200"/>
              <a:gd name="connsiteX5" fmla="*/ 0 w 6858001"/>
              <a:gd name="connsiteY5" fmla="*/ 887191 h 6985200"/>
              <a:gd name="connsiteX6" fmla="*/ 1 w 6858001"/>
              <a:gd name="connsiteY6" fmla="*/ 887191 h 6985200"/>
              <a:gd name="connsiteX7" fmla="*/ 1 w 6858001"/>
              <a:gd name="connsiteY7" fmla="*/ 0 h 6985200"/>
              <a:gd name="connsiteX8" fmla="*/ 40463 w 6858001"/>
              <a:gd name="connsiteY8" fmla="*/ 5883 h 6985200"/>
              <a:gd name="connsiteX9" fmla="*/ 159107 w 6858001"/>
              <a:gd name="connsiteY9" fmla="*/ 23196 h 6985200"/>
              <a:gd name="connsiteX10" fmla="*/ 245518 w 6858001"/>
              <a:gd name="connsiteY10" fmla="*/ 35299 h 6985200"/>
              <a:gd name="connsiteX11" fmla="*/ 348388 w 6858001"/>
              <a:gd name="connsiteY11" fmla="*/ 48073 h 6985200"/>
              <a:gd name="connsiteX12" fmla="*/ 470460 w 6858001"/>
              <a:gd name="connsiteY12" fmla="*/ 63369 h 6985200"/>
              <a:gd name="connsiteX13" fmla="*/ 605563 w 6858001"/>
              <a:gd name="connsiteY13" fmla="*/ 79506 h 6985200"/>
              <a:gd name="connsiteX14" fmla="*/ 757810 w 6858001"/>
              <a:gd name="connsiteY14" fmla="*/ 96483 h 6985200"/>
              <a:gd name="connsiteX15" fmla="*/ 923774 w 6858001"/>
              <a:gd name="connsiteY15" fmla="*/ 114469 h 6985200"/>
              <a:gd name="connsiteX16" fmla="*/ 1104139 w 6858001"/>
              <a:gd name="connsiteY16" fmla="*/ 132454 h 6985200"/>
              <a:gd name="connsiteX17" fmla="*/ 1296163 w 6858001"/>
              <a:gd name="connsiteY17" fmla="*/ 150776 h 6985200"/>
              <a:gd name="connsiteX18" fmla="*/ 1503275 w 6858001"/>
              <a:gd name="connsiteY18" fmla="*/ 167753 h 6985200"/>
              <a:gd name="connsiteX19" fmla="*/ 1719988 w 6858001"/>
              <a:gd name="connsiteY19" fmla="*/ 184058 h 6985200"/>
              <a:gd name="connsiteX20" fmla="*/ 1949045 w 6858001"/>
              <a:gd name="connsiteY20" fmla="*/ 198849 h 6985200"/>
              <a:gd name="connsiteX21" fmla="*/ 2187703 w 6858001"/>
              <a:gd name="connsiteY21" fmla="*/ 212969 h 6985200"/>
              <a:gd name="connsiteX22" fmla="*/ 2436649 w 6858001"/>
              <a:gd name="connsiteY22" fmla="*/ 226248 h 6985200"/>
              <a:gd name="connsiteX23" fmla="*/ 2564208 w 6858001"/>
              <a:gd name="connsiteY23" fmla="*/ 230955 h 6985200"/>
              <a:gd name="connsiteX24" fmla="*/ 2694509 w 6858001"/>
              <a:gd name="connsiteY24" fmla="*/ 236165 h 6985200"/>
              <a:gd name="connsiteX25" fmla="*/ 2826869 w 6858001"/>
              <a:gd name="connsiteY25" fmla="*/ 241040 h 6985200"/>
              <a:gd name="connsiteX26" fmla="*/ 2959914 w 6858001"/>
              <a:gd name="connsiteY26" fmla="*/ 244234 h 6985200"/>
              <a:gd name="connsiteX27" fmla="*/ 3095702 w 6858001"/>
              <a:gd name="connsiteY27" fmla="*/ 247091 h 6985200"/>
              <a:gd name="connsiteX28" fmla="*/ 3232862 w 6858001"/>
              <a:gd name="connsiteY28" fmla="*/ 250117 h 6985200"/>
              <a:gd name="connsiteX29" fmla="*/ 3372766 w 6858001"/>
              <a:gd name="connsiteY29" fmla="*/ 252134 h 6985200"/>
              <a:gd name="connsiteX30" fmla="*/ 3514040 w 6858001"/>
              <a:gd name="connsiteY30" fmla="*/ 252134 h 6985200"/>
              <a:gd name="connsiteX31" fmla="*/ 3656686 w 6858001"/>
              <a:gd name="connsiteY31" fmla="*/ 253142 h 6985200"/>
              <a:gd name="connsiteX32" fmla="*/ 3800705 w 6858001"/>
              <a:gd name="connsiteY32" fmla="*/ 252134 h 6985200"/>
              <a:gd name="connsiteX33" fmla="*/ 3946780 w 6858001"/>
              <a:gd name="connsiteY33" fmla="*/ 250117 h 6985200"/>
              <a:gd name="connsiteX34" fmla="*/ 4092856 w 6858001"/>
              <a:gd name="connsiteY34" fmla="*/ 248268 h 6985200"/>
              <a:gd name="connsiteX35" fmla="*/ 4240988 w 6858001"/>
              <a:gd name="connsiteY35" fmla="*/ 244234 h 6985200"/>
              <a:gd name="connsiteX36" fmla="*/ 4390492 w 6858001"/>
              <a:gd name="connsiteY36" fmla="*/ 240032 h 6985200"/>
              <a:gd name="connsiteX37" fmla="*/ 4539997 w 6858001"/>
              <a:gd name="connsiteY37" fmla="*/ 235157 h 6985200"/>
              <a:gd name="connsiteX38" fmla="*/ 4690873 w 6858001"/>
              <a:gd name="connsiteY38" fmla="*/ 228266 h 6985200"/>
              <a:gd name="connsiteX39" fmla="*/ 4843120 w 6858001"/>
              <a:gd name="connsiteY39" fmla="*/ 220029 h 6985200"/>
              <a:gd name="connsiteX40" fmla="*/ 4996054 w 6858001"/>
              <a:gd name="connsiteY40" fmla="*/ 212129 h 6985200"/>
              <a:gd name="connsiteX41" fmla="*/ 5148987 w 6858001"/>
              <a:gd name="connsiteY41" fmla="*/ 202044 h 6985200"/>
              <a:gd name="connsiteX42" fmla="*/ 5303978 w 6858001"/>
              <a:gd name="connsiteY42" fmla="*/ 189941 h 6985200"/>
              <a:gd name="connsiteX43" fmla="*/ 5456911 w 6858001"/>
              <a:gd name="connsiteY43" fmla="*/ 177839 h 6985200"/>
              <a:gd name="connsiteX44" fmla="*/ 5612588 w 6858001"/>
              <a:gd name="connsiteY44" fmla="*/ 163887 h 6985200"/>
              <a:gd name="connsiteX45" fmla="*/ 5768950 w 6858001"/>
              <a:gd name="connsiteY45" fmla="*/ 148591 h 6985200"/>
              <a:gd name="connsiteX46" fmla="*/ 5923255 w 6858001"/>
              <a:gd name="connsiteY46" fmla="*/ 132455 h 6985200"/>
              <a:gd name="connsiteX47" fmla="*/ 6079618 w 6858001"/>
              <a:gd name="connsiteY47" fmla="*/ 113629 h 6985200"/>
              <a:gd name="connsiteX48" fmla="*/ 6235294 w 6858001"/>
              <a:gd name="connsiteY48" fmla="*/ 93458 h 6985200"/>
              <a:gd name="connsiteX49" fmla="*/ 6391657 w 6858001"/>
              <a:gd name="connsiteY49" fmla="*/ 73455 h 6985200"/>
              <a:gd name="connsiteX50" fmla="*/ 6547333 w 6858001"/>
              <a:gd name="connsiteY50" fmla="*/ 50091 h 6985200"/>
              <a:gd name="connsiteX51" fmla="*/ 6702324 w 6858001"/>
              <a:gd name="connsiteY51" fmla="*/ 26222 h 698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6985200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6985200"/>
                </a:lnTo>
                <a:lnTo>
                  <a:pt x="0" y="6985199"/>
                </a:lnTo>
                <a:lnTo>
                  <a:pt x="0" y="887191"/>
                </a:lnTo>
                <a:lnTo>
                  <a:pt x="1" y="887191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9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6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5" y="252134"/>
                </a:lnTo>
                <a:lnTo>
                  <a:pt x="3946780" y="250117"/>
                </a:lnTo>
                <a:lnTo>
                  <a:pt x="4092856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9" name="Freeform 23">
            <a:extLst>
              <a:ext uri="{FF2B5EF4-FFF2-40B4-BE49-F238E27FC236}">
                <a16:creationId xmlns:a16="http://schemas.microsoft.com/office/drawing/2014/main" id="{C866818C-1E5F-475A-B310-3C06B555F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5515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21" name="Picture 5" descr="exampleGantt">
            <a:extLst>
              <a:ext uri="{FF2B5EF4-FFF2-40B4-BE49-F238E27FC236}">
                <a16:creationId xmlns:a16="http://schemas.microsoft.com/office/drawing/2014/main" id="{ECBC8EC6-74B4-45B4-B9AA-CCD934150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0807" y="793886"/>
            <a:ext cx="4087103" cy="239095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1" name="Rectangle 90">
            <a:extLst>
              <a:ext uri="{FF2B5EF4-FFF2-40B4-BE49-F238E27FC236}">
                <a16:creationId xmlns:a16="http://schemas.microsoft.com/office/drawing/2014/main" id="{D12AFDE8-E1ED-4A49-B8B3-4953F4B8A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80E71A04-55F9-467A-BA56-9E50D4216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584" y="2052918"/>
            <a:ext cx="3123860" cy="419548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230188" indent="-230188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altLang="en-US" sz="1600">
                <a:latin typeface="+mj-lt"/>
                <a:ea typeface="+mj-ea"/>
                <a:cs typeface="+mj-cs"/>
              </a:rPr>
              <a:t>Design schedule – project planning, project control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altLang="en-US" sz="1600">
                <a:latin typeface="+mj-lt"/>
                <a:ea typeface="+mj-ea"/>
                <a:cs typeface="+mj-cs"/>
              </a:rPr>
              <a:t>Development schedule – design detailing, compliance tests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altLang="en-US" sz="1600">
                <a:latin typeface="+mj-lt"/>
                <a:ea typeface="+mj-ea"/>
                <a:cs typeface="+mj-cs"/>
              </a:rPr>
              <a:t>Production schedule – manufacture, assembly, packing, transport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altLang="en-US" sz="1600">
                <a:latin typeface="+mj-lt"/>
                <a:ea typeface="+mj-ea"/>
                <a:cs typeface="+mj-cs"/>
              </a:rPr>
              <a:t>Delivery schedule – delivery date, distribution network, supply chains </a:t>
            </a:r>
          </a:p>
        </p:txBody>
      </p:sp>
      <p:pic>
        <p:nvPicPr>
          <p:cNvPr id="9222" name="Picture 6" descr="pert_chart">
            <a:extLst>
              <a:ext uri="{FF2B5EF4-FFF2-40B4-BE49-F238E27FC236}">
                <a16:creationId xmlns:a16="http://schemas.microsoft.com/office/drawing/2014/main" id="{8BAEDAD1-AA03-4641-AF98-912190497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44771" y="3526971"/>
            <a:ext cx="3339174" cy="272142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Rectangle 3">
            <a:extLst>
              <a:ext uri="{FF2B5EF4-FFF2-40B4-BE49-F238E27FC236}">
                <a16:creationId xmlns:a16="http://schemas.microsoft.com/office/drawing/2014/main" id="{5E2E1BC8-1FA5-4430-9401-7EAE4AE49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49413"/>
            <a:ext cx="9144000" cy="907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endParaRPr lang="en-US" altLang="en-US" sz="2400"/>
          </a:p>
          <a:p>
            <a:pPr lvl="1">
              <a:spcAft>
                <a:spcPts val="600"/>
              </a:spcAft>
            </a:pPr>
            <a:endParaRPr lang="en-US" altLang="en-US" sz="2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539569-0A4B-4AB7-50D0-68F91409C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AFE5087-B360-4D8E-891C-1707C600CE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Economic Constraints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97CE00FB-C64C-4244-AED3-48EAE54E9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49413"/>
            <a:ext cx="9144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400"/>
          </a:p>
          <a:p>
            <a:pPr lvl="1"/>
            <a:endParaRPr lang="en-US" altLang="en-US" sz="2400"/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BE750D3D-5D32-4F07-8AC6-1D7E744AB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219200"/>
            <a:ext cx="876300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>
            <a:lvl1pPr marL="230188" indent="-230188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Marketing analysis </a:t>
            </a:r>
            <a:r>
              <a:rPr lang="en-US" altLang="en-US" sz="2400" dirty="0"/>
              <a:t>– size of market, distribution, market segments</a:t>
            </a:r>
          </a:p>
          <a:p>
            <a:pPr eaLnBrk="1" hangingPunct="1">
              <a:buFontTx/>
              <a:buChar char="•"/>
            </a:pPr>
            <a:r>
              <a:rPr lang="en-US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Design costs </a:t>
            </a:r>
            <a:r>
              <a:rPr lang="en-US" altLang="en-US" sz="2400" dirty="0"/>
              <a:t>– design team computing, information retrieval</a:t>
            </a:r>
          </a:p>
          <a:p>
            <a:pPr eaLnBrk="1" hangingPunct="1">
              <a:buFontTx/>
              <a:buChar char="•"/>
            </a:pPr>
            <a:r>
              <a:rPr lang="en-US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Development costs </a:t>
            </a:r>
            <a:r>
              <a:rPr lang="en-US" altLang="en-US" sz="2400" dirty="0"/>
              <a:t>– design detailing, supplier costs, testing costs</a:t>
            </a:r>
          </a:p>
          <a:p>
            <a:pPr eaLnBrk="1" hangingPunct="1">
              <a:buFontTx/>
              <a:buChar char="•"/>
            </a:pPr>
            <a:r>
              <a:rPr lang="en-US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Manufacturing cost </a:t>
            </a:r>
            <a:r>
              <a:rPr lang="en-US" altLang="en-US" sz="2400" dirty="0"/>
              <a:t>- tooling, labor, overhead, assembly, inspection</a:t>
            </a:r>
          </a:p>
          <a:p>
            <a:pPr eaLnBrk="1" hangingPunct="1">
              <a:buFontTx/>
              <a:buChar char="•"/>
            </a:pPr>
            <a:r>
              <a:rPr lang="en-US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Distribution costs </a:t>
            </a:r>
            <a:r>
              <a:rPr lang="en-US" altLang="en-US" sz="2400" dirty="0"/>
              <a:t>- packing, transport, service centers, spare parts, warranty</a:t>
            </a:r>
          </a:p>
          <a:p>
            <a:pPr eaLnBrk="1" hangingPunct="1">
              <a:buFontTx/>
              <a:buChar char="•"/>
            </a:pPr>
            <a:r>
              <a:rPr lang="en-US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Resources</a:t>
            </a:r>
            <a:r>
              <a:rPr lang="en-US" altLang="en-US" sz="2400" dirty="0">
                <a:solidFill>
                  <a:srgbClr val="333399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cs typeface="Times New Roman" panose="02020603050405020304" pitchFamily="18" charset="0"/>
              </a:rPr>
              <a:t>– time, budget, labor, capital, machines, material</a:t>
            </a:r>
            <a:r>
              <a:rPr lang="en-US" altLang="en-US" sz="2400" dirty="0"/>
              <a:t> </a:t>
            </a:r>
          </a:p>
        </p:txBody>
      </p:sp>
      <p:pic>
        <p:nvPicPr>
          <p:cNvPr id="10245" name="Picture 5" descr="Economics">
            <a:extLst>
              <a:ext uri="{FF2B5EF4-FFF2-40B4-BE49-F238E27FC236}">
                <a16:creationId xmlns:a16="http://schemas.microsoft.com/office/drawing/2014/main" id="{1C0CAEB4-AC22-4FA9-909A-78EB47859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67"/>
          <a:stretch>
            <a:fillRect/>
          </a:stretch>
        </p:blipFill>
        <p:spPr bwMode="auto">
          <a:xfrm>
            <a:off x="3048000" y="4114800"/>
            <a:ext cx="2590800" cy="231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Text Box 6">
            <a:extLst>
              <a:ext uri="{FF2B5EF4-FFF2-40B4-BE49-F238E27FC236}">
                <a16:creationId xmlns:a16="http://schemas.microsoft.com/office/drawing/2014/main" id="{4701226E-C7BF-485A-BF9A-EE25D278D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495800"/>
            <a:ext cx="412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3600" i="1">
                <a:solidFill>
                  <a:srgbClr val="5F5F5F"/>
                </a:solidFill>
              </a:rPr>
              <a:t>$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777E90-A7DA-3B3A-F6B1-A4F093F90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6">
            <a:extLst>
              <a:ext uri="{FF2B5EF4-FFF2-40B4-BE49-F238E27FC236}">
                <a16:creationId xmlns:a16="http://schemas.microsoft.com/office/drawing/2014/main" id="{1530DCFF-08F5-434A-A0D5-F3E89407A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24011A3A-9884-40BF-94F6-0625A0ADD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81" name="Oval 80">
            <a:extLst>
              <a:ext uri="{FF2B5EF4-FFF2-40B4-BE49-F238E27FC236}">
                <a16:creationId xmlns:a16="http://schemas.microsoft.com/office/drawing/2014/main" id="{D6573690-978D-48A4-8645-0E01F8211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D4B84446-184D-45CE-9532-48179EAE5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C9229660-8639-44E7-B486-7436516E6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858084FA-40DB-44FC-94DA-93AA71CD6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3A221F76-50B9-4C0E-BB09-7200D88E6E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4583" y="609601"/>
            <a:ext cx="2494298" cy="16759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lnSpc>
                <a:spcPct val="90000"/>
              </a:lnSpc>
            </a:pPr>
            <a:r>
              <a:rPr lang="en-US" altLang="en-US" sz="3300"/>
              <a:t>Ergonomic Constraints</a:t>
            </a:r>
          </a:p>
        </p:txBody>
      </p:sp>
      <p:pic>
        <p:nvPicPr>
          <p:cNvPr id="11270" name="Picture 7" descr="OXO5">
            <a:extLst>
              <a:ext uri="{FF2B5EF4-FFF2-40B4-BE49-F238E27FC236}">
                <a16:creationId xmlns:a16="http://schemas.microsoft.com/office/drawing/2014/main" id="{80AA863C-5BED-4D23-AA20-B8DD3DE733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66" r="12721" b="2"/>
          <a:stretch/>
        </p:blipFill>
        <p:spPr bwMode="auto">
          <a:xfrm>
            <a:off x="3460232" y="609601"/>
            <a:ext cx="2556778" cy="276582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10" descr="Talkabout">
            <a:extLst>
              <a:ext uri="{FF2B5EF4-FFF2-40B4-BE49-F238E27FC236}">
                <a16:creationId xmlns:a16="http://schemas.microsoft.com/office/drawing/2014/main" id="{B1E2E033-A9E5-4847-80C6-C0250E60D7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6" r="3538" b="-2"/>
          <a:stretch/>
        </p:blipFill>
        <p:spPr bwMode="auto">
          <a:xfrm>
            <a:off x="6101446" y="609602"/>
            <a:ext cx="2556778" cy="276605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6B41991E-FEAE-49BB-BDDD-80639BB61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5D988DDA-9C33-4560-B210-5A3906B21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32" y="2484544"/>
            <a:ext cx="2497249" cy="376385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230188" indent="-230188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altLang="en-US" sz="1600">
                <a:latin typeface="+mj-lt"/>
                <a:ea typeface="+mj-ea"/>
                <a:cs typeface="+mj-cs"/>
              </a:rPr>
              <a:t>User needs – type of operation, instructions, warnings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altLang="en-US" sz="1600">
                <a:latin typeface="+mj-lt"/>
                <a:ea typeface="+mj-ea"/>
                <a:cs typeface="+mj-cs"/>
              </a:rPr>
              <a:t>Ergonomic design – man-machine relationships, operation, height, layout, comfort, lighting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altLang="en-US" sz="1600">
                <a:latin typeface="+mj-lt"/>
                <a:ea typeface="+mj-ea"/>
                <a:cs typeface="+mj-cs"/>
              </a:rPr>
              <a:t>Cybernetic design – controls, layout, clarity, interactions </a:t>
            </a:r>
          </a:p>
        </p:txBody>
      </p:sp>
      <p:pic>
        <p:nvPicPr>
          <p:cNvPr id="11269" name="Picture 6" descr="OXO3">
            <a:extLst>
              <a:ext uri="{FF2B5EF4-FFF2-40B4-BE49-F238E27FC236}">
                <a16:creationId xmlns:a16="http://schemas.microsoft.com/office/drawing/2014/main" id="{9EB541B7-BAC4-41F2-893C-78764657AC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04" r="35099" b="-2"/>
          <a:stretch/>
        </p:blipFill>
        <p:spPr bwMode="auto">
          <a:xfrm>
            <a:off x="3460233" y="3482340"/>
            <a:ext cx="2556777" cy="276582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9" descr="Ergonomic">
            <a:extLst>
              <a:ext uri="{FF2B5EF4-FFF2-40B4-BE49-F238E27FC236}">
                <a16:creationId xmlns:a16="http://schemas.microsoft.com/office/drawing/2014/main" id="{A4D4D5DE-0637-478F-9B79-56B739FA91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30" r="-1" b="23281"/>
          <a:stretch/>
        </p:blipFill>
        <p:spPr bwMode="auto">
          <a:xfrm>
            <a:off x="6101446" y="3482340"/>
            <a:ext cx="2556778" cy="276605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3">
            <a:extLst>
              <a:ext uri="{FF2B5EF4-FFF2-40B4-BE49-F238E27FC236}">
                <a16:creationId xmlns:a16="http://schemas.microsoft.com/office/drawing/2014/main" id="{C976CD07-CC58-44A8-B55B-ABC8BBDC9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49413"/>
            <a:ext cx="9144000" cy="907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endParaRPr lang="en-US" altLang="en-US" sz="2400"/>
          </a:p>
          <a:p>
            <a:pPr lvl="1">
              <a:spcAft>
                <a:spcPts val="600"/>
              </a:spcAft>
            </a:pPr>
            <a:endParaRPr lang="en-US" altLang="en-US" sz="2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903FE0-084A-80B1-7C96-782884555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75">
            <a:extLst>
              <a:ext uri="{FF2B5EF4-FFF2-40B4-BE49-F238E27FC236}">
                <a16:creationId xmlns:a16="http://schemas.microsoft.com/office/drawing/2014/main" id="{844EE02A-F0F8-4A23-B21D-CF2066B65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99F13062-7BB6-4A97-B661-CDE2EDEAE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80" name="Oval 79">
            <a:extLst>
              <a:ext uri="{FF2B5EF4-FFF2-40B4-BE49-F238E27FC236}">
                <a16:creationId xmlns:a16="http://schemas.microsoft.com/office/drawing/2014/main" id="{44F3197D-248B-46C5-B6EE-003F4E0C6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FFC3E649-106F-4B41-9FF5-327536E4C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79F6731C-42C0-45DB-9F9A-B831CBEC5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040549E2-C5A5-4ED5-80AB-070FEBDF53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BC836DE4-F0B1-4122-AF34-142550C0F3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58948" y="452718"/>
            <a:ext cx="3479177" cy="14005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/>
            <a:r>
              <a:rPr lang="en-US" altLang="en-US"/>
              <a:t>Ecological Constraints</a:t>
            </a:r>
          </a:p>
        </p:txBody>
      </p:sp>
      <p:sp>
        <p:nvSpPr>
          <p:cNvPr id="90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71281" y="-1573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2294" name="Picture 6" descr="Injection3">
            <a:extLst>
              <a:ext uri="{FF2B5EF4-FFF2-40B4-BE49-F238E27FC236}">
                <a16:creationId xmlns:a16="http://schemas.microsoft.com/office/drawing/2014/main" id="{B6FAECCD-421A-43E1-BFD3-8FAE3EC2F0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63" r="1" b="14839"/>
          <a:stretch/>
        </p:blipFill>
        <p:spPr bwMode="auto">
          <a:xfrm>
            <a:off x="20" y="10"/>
            <a:ext cx="3728921" cy="2285990"/>
          </a:xfrm>
          <a:custGeom>
            <a:avLst/>
            <a:gdLst/>
            <a:ahLst/>
            <a:cxnLst/>
            <a:rect l="l" t="t" r="r" b="b"/>
            <a:pathLst>
              <a:path w="4971922" h="2286000">
                <a:moveTo>
                  <a:pt x="3628384" y="0"/>
                </a:moveTo>
                <a:lnTo>
                  <a:pt x="4971922" y="0"/>
                </a:lnTo>
                <a:lnTo>
                  <a:pt x="4946877" y="155677"/>
                </a:lnTo>
                <a:lnTo>
                  <a:pt x="4923008" y="310668"/>
                </a:lnTo>
                <a:lnTo>
                  <a:pt x="4899644" y="466344"/>
                </a:lnTo>
                <a:lnTo>
                  <a:pt x="4879641" y="622707"/>
                </a:lnTo>
                <a:lnTo>
                  <a:pt x="4859470" y="778383"/>
                </a:lnTo>
                <a:lnTo>
                  <a:pt x="4840644" y="934746"/>
                </a:lnTo>
                <a:lnTo>
                  <a:pt x="4824508" y="1089051"/>
                </a:lnTo>
                <a:lnTo>
                  <a:pt x="4809212" y="1245413"/>
                </a:lnTo>
                <a:lnTo>
                  <a:pt x="4795260" y="1401090"/>
                </a:lnTo>
                <a:lnTo>
                  <a:pt x="4783158" y="1554023"/>
                </a:lnTo>
                <a:lnTo>
                  <a:pt x="4771055" y="1709014"/>
                </a:lnTo>
                <a:lnTo>
                  <a:pt x="4760970" y="1861947"/>
                </a:lnTo>
                <a:lnTo>
                  <a:pt x="4753070" y="2014881"/>
                </a:lnTo>
                <a:lnTo>
                  <a:pt x="4744833" y="2167128"/>
                </a:lnTo>
                <a:lnTo>
                  <a:pt x="4739404" y="2286000"/>
                </a:lnTo>
                <a:lnTo>
                  <a:pt x="0" y="2286000"/>
                </a:lnTo>
                <a:lnTo>
                  <a:pt x="0" y="1"/>
                </a:lnTo>
                <a:lnTo>
                  <a:pt x="3628384" y="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D6F18ACE-6E82-4ADC-8A2F-A1771B309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1836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2293" name="Picture 5" descr="Injection1">
            <a:extLst>
              <a:ext uri="{FF2B5EF4-FFF2-40B4-BE49-F238E27FC236}">
                <a16:creationId xmlns:a16="http://schemas.microsoft.com/office/drawing/2014/main" id="{67FCB8A7-B683-475D-A785-B82F95B1E2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74" r="-2" b="12196"/>
          <a:stretch/>
        </p:blipFill>
        <p:spPr bwMode="auto">
          <a:xfrm>
            <a:off x="20" y="2286000"/>
            <a:ext cx="3566144" cy="2286000"/>
          </a:xfrm>
          <a:custGeom>
            <a:avLst/>
            <a:gdLst/>
            <a:ahLst/>
            <a:cxnLst/>
            <a:rect l="l" t="t" r="r" b="b"/>
            <a:pathLst>
              <a:path w="4754886" h="2286000">
                <a:moveTo>
                  <a:pt x="0" y="0"/>
                </a:moveTo>
                <a:lnTo>
                  <a:pt x="4739404" y="0"/>
                </a:lnTo>
                <a:lnTo>
                  <a:pt x="4737942" y="32004"/>
                </a:lnTo>
                <a:lnTo>
                  <a:pt x="4733067" y="181509"/>
                </a:lnTo>
                <a:lnTo>
                  <a:pt x="4728865" y="331013"/>
                </a:lnTo>
                <a:lnTo>
                  <a:pt x="4724831" y="479146"/>
                </a:lnTo>
                <a:lnTo>
                  <a:pt x="4722982" y="625221"/>
                </a:lnTo>
                <a:lnTo>
                  <a:pt x="4720965" y="771297"/>
                </a:lnTo>
                <a:lnTo>
                  <a:pt x="4719956" y="915315"/>
                </a:lnTo>
                <a:lnTo>
                  <a:pt x="4720965" y="1057961"/>
                </a:lnTo>
                <a:lnTo>
                  <a:pt x="4720965" y="1199236"/>
                </a:lnTo>
                <a:lnTo>
                  <a:pt x="4722982" y="1339139"/>
                </a:lnTo>
                <a:lnTo>
                  <a:pt x="4726007" y="1476299"/>
                </a:lnTo>
                <a:lnTo>
                  <a:pt x="4728865" y="1612087"/>
                </a:lnTo>
                <a:lnTo>
                  <a:pt x="4732059" y="1745133"/>
                </a:lnTo>
                <a:lnTo>
                  <a:pt x="4736933" y="1877492"/>
                </a:lnTo>
                <a:lnTo>
                  <a:pt x="4742144" y="2007793"/>
                </a:lnTo>
                <a:lnTo>
                  <a:pt x="4746850" y="2135352"/>
                </a:lnTo>
                <a:lnTo>
                  <a:pt x="4754886" y="2286000"/>
                </a:lnTo>
                <a:lnTo>
                  <a:pt x="0" y="2286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4">
            <a:extLst>
              <a:ext uri="{FF2B5EF4-FFF2-40B4-BE49-F238E27FC236}">
                <a16:creationId xmlns:a16="http://schemas.microsoft.com/office/drawing/2014/main" id="{E049970A-5645-4A6E-BCB9-51248CEFC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8212" y="2052918"/>
            <a:ext cx="3479177" cy="419548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230188" indent="-230188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altLang="en-US" sz="1600">
                <a:latin typeface="+mj-lt"/>
                <a:ea typeface="+mj-ea"/>
                <a:cs typeface="+mj-cs"/>
              </a:rPr>
              <a:t>General environmental impact – impact on natural resources, social resources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altLang="en-US" sz="1600">
                <a:latin typeface="+mj-lt"/>
                <a:ea typeface="+mj-ea"/>
                <a:cs typeface="+mj-cs"/>
              </a:rPr>
              <a:t>Sustainability – political and commercial consequences, implications for following generations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altLang="en-US" sz="1600">
                <a:latin typeface="+mj-lt"/>
                <a:ea typeface="+mj-ea"/>
                <a:cs typeface="+mj-cs"/>
              </a:rPr>
              <a:t>Material selection –solid, liquid, gas, stability, protection, toxicity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altLang="en-US" sz="1600">
                <a:latin typeface="+mj-lt"/>
                <a:ea typeface="+mj-ea"/>
                <a:cs typeface="+mj-cs"/>
              </a:rPr>
              <a:t>Working fluid selection – fluid, gas, flammability, toxicity </a:t>
            </a:r>
          </a:p>
        </p:txBody>
      </p:sp>
      <p:pic>
        <p:nvPicPr>
          <p:cNvPr id="12295" name="Picture 7" descr="wind-farm">
            <a:extLst>
              <a:ext uri="{FF2B5EF4-FFF2-40B4-BE49-F238E27FC236}">
                <a16:creationId xmlns:a16="http://schemas.microsoft.com/office/drawing/2014/main" id="{F8197CA1-88FB-45F3-A0B1-D5DA28F961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27"/>
          <a:stretch/>
        </p:blipFill>
        <p:spPr bwMode="auto">
          <a:xfrm>
            <a:off x="20" y="4572000"/>
            <a:ext cx="3729804" cy="2286000"/>
          </a:xfrm>
          <a:custGeom>
            <a:avLst/>
            <a:gdLst/>
            <a:ahLst/>
            <a:cxnLst/>
            <a:rect l="l" t="t" r="r" b="b"/>
            <a:pathLst>
              <a:path w="4973099" h="2286000">
                <a:moveTo>
                  <a:pt x="0" y="0"/>
                </a:moveTo>
                <a:lnTo>
                  <a:pt x="4754887" y="0"/>
                </a:lnTo>
                <a:lnTo>
                  <a:pt x="4760130" y="98298"/>
                </a:lnTo>
                <a:lnTo>
                  <a:pt x="4774249" y="336956"/>
                </a:lnTo>
                <a:lnTo>
                  <a:pt x="4789041" y="566013"/>
                </a:lnTo>
                <a:lnTo>
                  <a:pt x="4805346" y="782726"/>
                </a:lnTo>
                <a:lnTo>
                  <a:pt x="4822323" y="989838"/>
                </a:lnTo>
                <a:lnTo>
                  <a:pt x="4840644" y="1181862"/>
                </a:lnTo>
                <a:lnTo>
                  <a:pt x="4858630" y="1362227"/>
                </a:lnTo>
                <a:lnTo>
                  <a:pt x="4876615" y="1528191"/>
                </a:lnTo>
                <a:lnTo>
                  <a:pt x="4893592" y="1680438"/>
                </a:lnTo>
                <a:lnTo>
                  <a:pt x="4909729" y="1815541"/>
                </a:lnTo>
                <a:lnTo>
                  <a:pt x="4925025" y="1937613"/>
                </a:lnTo>
                <a:lnTo>
                  <a:pt x="4937800" y="2040483"/>
                </a:lnTo>
                <a:lnTo>
                  <a:pt x="4949902" y="2126894"/>
                </a:lnTo>
                <a:lnTo>
                  <a:pt x="4967216" y="2245538"/>
                </a:lnTo>
                <a:lnTo>
                  <a:pt x="4973099" y="2286000"/>
                </a:lnTo>
                <a:lnTo>
                  <a:pt x="4075210" y="2286000"/>
                </a:lnTo>
                <a:lnTo>
                  <a:pt x="0" y="2286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Rectangle 3">
            <a:extLst>
              <a:ext uri="{FF2B5EF4-FFF2-40B4-BE49-F238E27FC236}">
                <a16:creationId xmlns:a16="http://schemas.microsoft.com/office/drawing/2014/main" id="{F021EA64-9DA5-4CA2-943B-3107EF764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49413"/>
            <a:ext cx="9144000" cy="907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endParaRPr lang="en-US" altLang="en-US" sz="2400"/>
          </a:p>
          <a:p>
            <a:pPr lvl="1">
              <a:spcAft>
                <a:spcPts val="600"/>
              </a:spcAft>
            </a:pPr>
            <a:endParaRPr lang="en-US" altLang="en-US" sz="2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BF5ED9-D67D-8FA3-CDCE-E83348FB3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76">
            <a:extLst>
              <a:ext uri="{FF2B5EF4-FFF2-40B4-BE49-F238E27FC236}">
                <a16:creationId xmlns:a16="http://schemas.microsoft.com/office/drawing/2014/main" id="{1530DCFF-08F5-434A-A0D5-F3E89407A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24011A3A-9884-40BF-94F6-0625A0ADD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81" name="Oval 80">
            <a:extLst>
              <a:ext uri="{FF2B5EF4-FFF2-40B4-BE49-F238E27FC236}">
                <a16:creationId xmlns:a16="http://schemas.microsoft.com/office/drawing/2014/main" id="{D6573690-978D-48A4-8645-0E01F8211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D4B84446-184D-45CE-9532-48179EAE5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C9229660-8639-44E7-B486-7436516E6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858084FA-40DB-44FC-94DA-93AA71CD6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1B7B190F-0BA1-4FBA-B972-AF72F66C89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4583" y="609601"/>
            <a:ext cx="2494298" cy="16759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457200">
              <a:lnSpc>
                <a:spcPct val="90000"/>
              </a:lnSpc>
            </a:pPr>
            <a:r>
              <a:rPr lang="en-US" altLang="en-US" sz="3300"/>
              <a:t>Aesthetic Constraints</a:t>
            </a:r>
          </a:p>
        </p:txBody>
      </p:sp>
      <p:pic>
        <p:nvPicPr>
          <p:cNvPr id="13318" name="Picture 6" descr="PTCRUIS9">
            <a:extLst>
              <a:ext uri="{FF2B5EF4-FFF2-40B4-BE49-F238E27FC236}">
                <a16:creationId xmlns:a16="http://schemas.microsoft.com/office/drawing/2014/main" id="{106F6E02-C79C-4D09-AB23-1EF984DEEF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33" r="24345" b="-2"/>
          <a:stretch/>
        </p:blipFill>
        <p:spPr bwMode="auto">
          <a:xfrm>
            <a:off x="3460232" y="609601"/>
            <a:ext cx="2556778" cy="276582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9" descr="Snakelight">
            <a:extLst>
              <a:ext uri="{FF2B5EF4-FFF2-40B4-BE49-F238E27FC236}">
                <a16:creationId xmlns:a16="http://schemas.microsoft.com/office/drawing/2014/main" id="{43CC1F3B-AE7A-456F-A72E-E0F45481CE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64" b="-2"/>
          <a:stretch/>
        </p:blipFill>
        <p:spPr bwMode="auto">
          <a:xfrm>
            <a:off x="6101446" y="609602"/>
            <a:ext cx="2556778" cy="276605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6B41991E-FEAE-49BB-BDDD-80639BB61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648F3EC7-F77D-4068-A68B-DBBDCFBD9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1632" y="2484544"/>
            <a:ext cx="2497249" cy="376385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rtlCol="0">
            <a:normAutofit/>
          </a:bodyPr>
          <a:lstStyle>
            <a:lvl1pPr marL="230188" indent="-230188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altLang="en-US" sz="1600">
                <a:latin typeface="+mj-lt"/>
                <a:ea typeface="+mj-ea"/>
                <a:cs typeface="+mj-cs"/>
              </a:rPr>
              <a:t>Customer appeal – shape, color, texture, form, feel, smell, surprise and delight features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altLang="en-US" sz="1600">
                <a:latin typeface="+mj-lt"/>
                <a:ea typeface="+mj-ea"/>
                <a:cs typeface="+mj-cs"/>
              </a:rPr>
              <a:t>Fashion – culture, history, trends</a:t>
            </a:r>
          </a:p>
          <a:p>
            <a:pPr>
              <a:lnSpc>
                <a:spcPct val="90000"/>
              </a:lnSpc>
              <a:spcBef>
                <a:spcPts val="1000"/>
              </a:spcBef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</a:pPr>
            <a:r>
              <a:rPr lang="en-US" altLang="en-US" sz="1600">
                <a:latin typeface="+mj-lt"/>
                <a:ea typeface="+mj-ea"/>
                <a:cs typeface="+mj-cs"/>
              </a:rPr>
              <a:t>Future expectations – rate of change in technology, trends, product families</a:t>
            </a:r>
          </a:p>
        </p:txBody>
      </p:sp>
      <p:pic>
        <p:nvPicPr>
          <p:cNvPr id="13317" name="Picture 5" descr="BEETLE5">
            <a:extLst>
              <a:ext uri="{FF2B5EF4-FFF2-40B4-BE49-F238E27FC236}">
                <a16:creationId xmlns:a16="http://schemas.microsoft.com/office/drawing/2014/main" id="{9EEA1EC7-1AD2-4199-B941-46A9899702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60" r="23618" b="-2"/>
          <a:stretch/>
        </p:blipFill>
        <p:spPr bwMode="auto">
          <a:xfrm>
            <a:off x="3460233" y="3482340"/>
            <a:ext cx="2556777" cy="2765825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9" name="Picture 8" descr="codered">
            <a:extLst>
              <a:ext uri="{FF2B5EF4-FFF2-40B4-BE49-F238E27FC236}">
                <a16:creationId xmlns:a16="http://schemas.microsoft.com/office/drawing/2014/main" id="{2ED9CE1E-6C85-499B-95A1-0A1B8FFE70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1" r="14446" b="-2"/>
          <a:stretch/>
        </p:blipFill>
        <p:spPr bwMode="auto">
          <a:xfrm>
            <a:off x="6101446" y="3482340"/>
            <a:ext cx="2556778" cy="2766058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3">
            <a:extLst>
              <a:ext uri="{FF2B5EF4-FFF2-40B4-BE49-F238E27FC236}">
                <a16:creationId xmlns:a16="http://schemas.microsoft.com/office/drawing/2014/main" id="{0C67665D-48CB-4B7C-825C-EDECE3677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49413"/>
            <a:ext cx="9144000" cy="907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Aft>
                <a:spcPts val="600"/>
              </a:spcAft>
            </a:pPr>
            <a:endParaRPr lang="en-US" altLang="en-US" sz="2400"/>
          </a:p>
          <a:p>
            <a:pPr lvl="1">
              <a:spcAft>
                <a:spcPts val="600"/>
              </a:spcAft>
            </a:pPr>
            <a:endParaRPr lang="en-US" altLang="en-US" sz="24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147BC4-F2AE-35BB-19B8-7295C5408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64AB7496-EA54-4204-BD86-51BA8C6E24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Life-Cycle Constraints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55DF2B7B-3994-48EA-9907-896604C61E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49413"/>
            <a:ext cx="9144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400"/>
          </a:p>
          <a:p>
            <a:pPr lvl="1"/>
            <a:endParaRPr lang="en-US" altLang="en-US" sz="2400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BA8DF6F2-A431-46D8-BB37-41297172D7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95400"/>
            <a:ext cx="800100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>
            <a:lvl1pPr marL="230188" indent="-230188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Distribution</a:t>
            </a:r>
            <a:r>
              <a:rPr lang="en-US" altLang="en-US" sz="2400" dirty="0">
                <a:solidFill>
                  <a:srgbClr val="333399"/>
                </a:solidFill>
              </a:rPr>
              <a:t> </a:t>
            </a:r>
            <a:r>
              <a:rPr lang="en-US" altLang="en-US" sz="2400" dirty="0"/>
              <a:t>– means of transport, nature and conditions of dispatch, rules, regulations</a:t>
            </a:r>
          </a:p>
          <a:p>
            <a:pPr eaLnBrk="1" hangingPunct="1">
              <a:buFontTx/>
              <a:buChar char="•"/>
            </a:pPr>
            <a:r>
              <a:rPr lang="en-US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Operation</a:t>
            </a:r>
            <a:r>
              <a:rPr lang="en-US" altLang="en-US" sz="2400" dirty="0">
                <a:solidFill>
                  <a:srgbClr val="333399"/>
                </a:solidFill>
              </a:rPr>
              <a:t> </a:t>
            </a:r>
            <a:r>
              <a:rPr lang="en-US" altLang="en-US" sz="2400" dirty="0"/>
              <a:t>– quietness, wear, special uses, working environments</a:t>
            </a:r>
          </a:p>
          <a:p>
            <a:pPr eaLnBrk="1" hangingPunct="1">
              <a:buFontTx/>
              <a:buChar char="•"/>
            </a:pPr>
            <a:r>
              <a:rPr lang="en-US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Maintenance</a:t>
            </a:r>
            <a:r>
              <a:rPr lang="en-US" altLang="en-US" sz="2400" dirty="0">
                <a:solidFill>
                  <a:srgbClr val="333399"/>
                </a:solidFill>
              </a:rPr>
              <a:t> </a:t>
            </a:r>
            <a:r>
              <a:rPr lang="en-US" altLang="en-US" sz="2400" dirty="0"/>
              <a:t>– servicing intervals, inspection, exchange and repair, cleaning, diagnostics</a:t>
            </a:r>
          </a:p>
          <a:p>
            <a:pPr eaLnBrk="1" hangingPunct="1">
              <a:buFontTx/>
              <a:buChar char="•"/>
            </a:pPr>
            <a:r>
              <a:rPr lang="en-US" alt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cs typeface="Times New Roman" panose="02020603050405020304" pitchFamily="18" charset="0"/>
              </a:rPr>
              <a:t>Disposal</a:t>
            </a:r>
            <a:r>
              <a:rPr lang="en-US" altLang="en-US" sz="2400" b="1" dirty="0">
                <a:solidFill>
                  <a:srgbClr val="333399"/>
                </a:solidFill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cs typeface="Times New Roman" panose="02020603050405020304" pitchFamily="18" charset="0"/>
              </a:rPr>
              <a:t>– recycle, scrap</a:t>
            </a:r>
            <a:r>
              <a:rPr lang="en-US" altLang="en-US" sz="2400" dirty="0"/>
              <a:t> </a:t>
            </a:r>
          </a:p>
        </p:txBody>
      </p:sp>
      <p:graphicFrame>
        <p:nvGraphicFramePr>
          <p:cNvPr id="14341" name="Object 5">
            <a:extLst>
              <a:ext uri="{FF2B5EF4-FFF2-40B4-BE49-F238E27FC236}">
                <a16:creationId xmlns:a16="http://schemas.microsoft.com/office/drawing/2014/main" id="{8839C889-FF74-44C1-AEE9-CD96EE659C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724400"/>
          <a:ext cx="1270000" cy="154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PhotoPaint.Image.8" r:id="rId2" imgW="1269841" imgH="1549206" progId="CorelPhotoPaint.Image.8">
                  <p:embed/>
                </p:oleObj>
              </mc:Choice>
              <mc:Fallback>
                <p:oleObj name="CorelPhotoPaint.Image.8" r:id="rId2" imgW="1269841" imgH="1549206" progId="CorelPhotoPaint.Image.8">
                  <p:embed/>
                  <p:pic>
                    <p:nvPicPr>
                      <p:cNvPr id="14341" name="Object 5">
                        <a:extLst>
                          <a:ext uri="{FF2B5EF4-FFF2-40B4-BE49-F238E27FC236}">
                            <a16:creationId xmlns:a16="http://schemas.microsoft.com/office/drawing/2014/main" id="{8839C889-FF74-44C1-AEE9-CD96EE659C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724400"/>
                        <a:ext cx="1270000" cy="154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42" name="Picture 6" descr="carheap">
            <a:extLst>
              <a:ext uri="{FF2B5EF4-FFF2-40B4-BE49-F238E27FC236}">
                <a16:creationId xmlns:a16="http://schemas.microsoft.com/office/drawing/2014/main" id="{24C1B254-BB0C-44C8-B5D5-2EF34E9A8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419600"/>
            <a:ext cx="2171700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3" name="Picture 7">
            <a:extLst>
              <a:ext uri="{FF2B5EF4-FFF2-40B4-BE49-F238E27FC236}">
                <a16:creationId xmlns:a16="http://schemas.microsoft.com/office/drawing/2014/main" id="{81AEBDDA-DA33-49E1-8221-F1EE6AA7F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267200"/>
            <a:ext cx="2057400" cy="127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CA8024-E988-05E3-C27C-0896A75FC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4726EB13-B07B-439B-A245-5450244A0E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Legal/Ethical Constraints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D5341DFB-3273-4049-994E-5525753C1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49413"/>
            <a:ext cx="9144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2400"/>
          </a:p>
          <a:p>
            <a:pPr lvl="1"/>
            <a:endParaRPr lang="en-US" altLang="en-US" sz="2400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5D9E142F-ED13-4ED6-A3A9-8DCF84D37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295400"/>
            <a:ext cx="80010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0">
            <a:spAutoFit/>
          </a:bodyPr>
          <a:lstStyle>
            <a:lvl1pPr marL="230188" indent="-230188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Regulations</a:t>
            </a:r>
            <a:r>
              <a:rPr lang="en-US" altLang="en-US" sz="2400" dirty="0">
                <a:solidFill>
                  <a:srgbClr val="333399"/>
                </a:solidFill>
              </a:rPr>
              <a:t> </a:t>
            </a:r>
            <a:r>
              <a:rPr lang="en-US" altLang="en-US" sz="2400" dirty="0"/>
              <a:t>– OSHA, FAA, FDA</a:t>
            </a:r>
          </a:p>
          <a:p>
            <a:pPr eaLnBrk="1" hangingPunct="1">
              <a:buFontTx/>
              <a:buChar char="•"/>
            </a:pPr>
            <a:r>
              <a:rPr lang="en-US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Ethics</a:t>
            </a:r>
            <a:r>
              <a:rPr lang="en-US" altLang="en-US" sz="2400" dirty="0">
                <a:solidFill>
                  <a:srgbClr val="333399"/>
                </a:solidFill>
              </a:rPr>
              <a:t> </a:t>
            </a:r>
            <a:r>
              <a:rPr lang="en-US" altLang="en-US" sz="2400" dirty="0"/>
              <a:t>– public safety, health, welfare and integrity</a:t>
            </a:r>
          </a:p>
          <a:p>
            <a:pPr eaLnBrk="1" hangingPunct="1">
              <a:buFontTx/>
              <a:buChar char="•"/>
            </a:pPr>
            <a:r>
              <a:rPr lang="en-US" alt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Intellectual Property </a:t>
            </a:r>
            <a:r>
              <a:rPr lang="en-US" altLang="en-US" sz="2400" dirty="0"/>
              <a:t>– patents, trademarks, copyrights</a:t>
            </a:r>
          </a:p>
        </p:txBody>
      </p:sp>
      <p:grpSp>
        <p:nvGrpSpPr>
          <p:cNvPr id="15365" name="Group 7">
            <a:extLst>
              <a:ext uri="{FF2B5EF4-FFF2-40B4-BE49-F238E27FC236}">
                <a16:creationId xmlns:a16="http://schemas.microsoft.com/office/drawing/2014/main" id="{7CA97CF2-6146-42AC-A776-97529D92EC26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3048000"/>
            <a:ext cx="3048000" cy="2463800"/>
            <a:chOff x="816" y="1888"/>
            <a:chExt cx="1920" cy="1552"/>
          </a:xfrm>
        </p:grpSpPr>
        <p:pic>
          <p:nvPicPr>
            <p:cNvPr id="15368" name="Picture 5" descr="Patents">
              <a:extLst>
                <a:ext uri="{FF2B5EF4-FFF2-40B4-BE49-F238E27FC236}">
                  <a16:creationId xmlns:a16="http://schemas.microsoft.com/office/drawing/2014/main" id="{CE877404-97E9-48EE-B93D-C705EE1DBA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" y="2544"/>
              <a:ext cx="1920" cy="8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9" name="Picture 6" descr="Patent2">
              <a:extLst>
                <a:ext uri="{FF2B5EF4-FFF2-40B4-BE49-F238E27FC236}">
                  <a16:creationId xmlns:a16="http://schemas.microsoft.com/office/drawing/2014/main" id="{9E9258E5-BA3A-4271-9DEA-AE364993F0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" y="1888"/>
              <a:ext cx="1920" cy="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5366" name="Picture 8" descr="OSHA">
            <a:extLst>
              <a:ext uri="{FF2B5EF4-FFF2-40B4-BE49-F238E27FC236}">
                <a16:creationId xmlns:a16="http://schemas.microsoft.com/office/drawing/2014/main" id="{1A94B258-D2B7-4A05-AEC2-3C238C57A5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352800"/>
            <a:ext cx="480060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9" descr="FDA">
            <a:extLst>
              <a:ext uri="{FF2B5EF4-FFF2-40B4-BE49-F238E27FC236}">
                <a16:creationId xmlns:a16="http://schemas.microsoft.com/office/drawing/2014/main" id="{87A204EC-F3AD-49DF-8670-54156B4135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5029200"/>
            <a:ext cx="49530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FF25A4-32D5-412C-1843-B9A66D260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A02675EA-D1E6-4DDA-A8F6-55D16A8A57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8870E9BC-B6B2-4FF9-B723-6D681BD069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eaLnBrk="1" hangingPunct="1"/>
            <a:endParaRPr lang="en-US" altLang="en-US" sz="2800"/>
          </a:p>
          <a:p>
            <a:pPr eaLnBrk="1" hangingPunct="1"/>
            <a:r>
              <a:rPr lang="en-US" altLang="en-US" sz="2800"/>
              <a:t>Think about CONSTRAINTS</a:t>
            </a:r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r>
              <a:rPr lang="en-US" altLang="en-US" sz="2800"/>
              <a:t>Plan for them</a:t>
            </a:r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r>
              <a:rPr lang="en-US" altLang="en-US" sz="2800"/>
              <a:t>Put them into the design</a:t>
            </a:r>
          </a:p>
        </p:txBody>
      </p:sp>
      <p:grpSp>
        <p:nvGrpSpPr>
          <p:cNvPr id="16388" name="Group 4">
            <a:extLst>
              <a:ext uri="{FF2B5EF4-FFF2-40B4-BE49-F238E27FC236}">
                <a16:creationId xmlns:a16="http://schemas.microsoft.com/office/drawing/2014/main" id="{6716C81B-951A-4B33-8CDA-96AF7B191D22}"/>
              </a:ext>
            </a:extLst>
          </p:cNvPr>
          <p:cNvGrpSpPr>
            <a:grpSpLocks/>
          </p:cNvGrpSpPr>
          <p:nvPr/>
        </p:nvGrpSpPr>
        <p:grpSpPr bwMode="auto">
          <a:xfrm>
            <a:off x="6019800" y="3429000"/>
            <a:ext cx="2517775" cy="2424113"/>
            <a:chOff x="2317" y="425"/>
            <a:chExt cx="1394" cy="1410"/>
          </a:xfrm>
        </p:grpSpPr>
        <p:graphicFrame>
          <p:nvGraphicFramePr>
            <p:cNvPr id="16396" name="Object 5">
              <a:extLst>
                <a:ext uri="{FF2B5EF4-FFF2-40B4-BE49-F238E27FC236}">
                  <a16:creationId xmlns:a16="http://schemas.microsoft.com/office/drawing/2014/main" id="{567D21B5-730E-4842-8D50-ED600933D2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7" y="527"/>
            <a:ext cx="1304" cy="1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ocument" r:id="rId2" imgW="1685544" imgH="1691640" progId="Word.Document.8">
                    <p:embed/>
                  </p:oleObj>
                </mc:Choice>
                <mc:Fallback>
                  <p:oleObj name="Document" r:id="rId2" imgW="1685544" imgH="1691640" progId="Word.Document.8">
                    <p:embed/>
                    <p:pic>
                      <p:nvPicPr>
                        <p:cNvPr id="16396" name="Object 5">
                          <a:extLst>
                            <a:ext uri="{FF2B5EF4-FFF2-40B4-BE49-F238E27FC236}">
                              <a16:creationId xmlns:a16="http://schemas.microsoft.com/office/drawing/2014/main" id="{567D21B5-730E-4842-8D50-ED600933D24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lum bright="24000" contrast="12000"/>
                          <a:grayscl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7" y="527"/>
                          <a:ext cx="1304" cy="13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7" name="Rectangle 6">
              <a:extLst>
                <a:ext uri="{FF2B5EF4-FFF2-40B4-BE49-F238E27FC236}">
                  <a16:creationId xmlns:a16="http://schemas.microsoft.com/office/drawing/2014/main" id="{CD82DD02-AF1F-4BD6-98F1-9494B2832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7" y="425"/>
              <a:ext cx="675" cy="56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grpSp>
        <p:nvGrpSpPr>
          <p:cNvPr id="16389" name="Group 7">
            <a:extLst>
              <a:ext uri="{FF2B5EF4-FFF2-40B4-BE49-F238E27FC236}">
                <a16:creationId xmlns:a16="http://schemas.microsoft.com/office/drawing/2014/main" id="{D3BDA471-5236-4FC8-A829-4CAD8A7E3A2B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914400"/>
            <a:ext cx="2520950" cy="2387600"/>
            <a:chOff x="1872" y="1806"/>
            <a:chExt cx="2520" cy="2744"/>
          </a:xfrm>
        </p:grpSpPr>
        <p:pic>
          <p:nvPicPr>
            <p:cNvPr id="16391" name="Picture 8">
              <a:extLst>
                <a:ext uri="{FF2B5EF4-FFF2-40B4-BE49-F238E27FC236}">
                  <a16:creationId xmlns:a16="http://schemas.microsoft.com/office/drawing/2014/main" id="{AC67ABE9-0D8A-4D1C-B4F9-5E0B734791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680" t="40182" r="42480" b="46907"/>
            <a:stretch>
              <a:fillRect/>
            </a:stretch>
          </p:blipFill>
          <p:spPr bwMode="auto">
            <a:xfrm>
              <a:off x="1944" y="2580"/>
              <a:ext cx="2304" cy="19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6392" name="Group 9">
              <a:extLst>
                <a:ext uri="{FF2B5EF4-FFF2-40B4-BE49-F238E27FC236}">
                  <a16:creationId xmlns:a16="http://schemas.microsoft.com/office/drawing/2014/main" id="{A7F2922F-CD56-4965-B0D6-685727A515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1806"/>
              <a:ext cx="2520" cy="1204"/>
              <a:chOff x="9000" y="3182"/>
              <a:chExt cx="2520" cy="1204"/>
            </a:xfrm>
          </p:grpSpPr>
          <p:sp>
            <p:nvSpPr>
              <p:cNvPr id="16393" name="Rectangle 10">
                <a:extLst>
                  <a:ext uri="{FF2B5EF4-FFF2-40B4-BE49-F238E27FC236}">
                    <a16:creationId xmlns:a16="http://schemas.microsoft.com/office/drawing/2014/main" id="{842F45A0-89B9-4CB7-A449-7FC6608FF5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32" y="3784"/>
                <a:ext cx="864" cy="38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6394" name="Rectangle 11">
                <a:extLst>
                  <a:ext uri="{FF2B5EF4-FFF2-40B4-BE49-F238E27FC236}">
                    <a16:creationId xmlns:a16="http://schemas.microsoft.com/office/drawing/2014/main" id="{E5D29D68-108E-4701-98D0-332DAA68F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00" y="3698"/>
                <a:ext cx="648" cy="6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6395" name="Rectangle 12">
                <a:extLst>
                  <a:ext uri="{FF2B5EF4-FFF2-40B4-BE49-F238E27FC236}">
                    <a16:creationId xmlns:a16="http://schemas.microsoft.com/office/drawing/2014/main" id="{6994F752-D0AC-4395-927D-73EE711F1D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52" y="3182"/>
                <a:ext cx="1368" cy="1032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</p:grpSp>
      <p:graphicFrame>
        <p:nvGraphicFramePr>
          <p:cNvPr id="16390" name="Object 13">
            <a:extLst>
              <a:ext uri="{FF2B5EF4-FFF2-40B4-BE49-F238E27FC236}">
                <a16:creationId xmlns:a16="http://schemas.microsoft.com/office/drawing/2014/main" id="{77936B13-9411-4055-BED7-7F826C10F5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2895600"/>
          <a:ext cx="1903413" cy="209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1228344" imgH="1353312" progId="Word.Document.8">
                  <p:embed/>
                </p:oleObj>
              </mc:Choice>
              <mc:Fallback>
                <p:oleObj name="Document" r:id="rId5" imgW="1228344" imgH="1353312" progId="Word.Document.8">
                  <p:embed/>
                  <p:pic>
                    <p:nvPicPr>
                      <p:cNvPr id="16390" name="Object 13">
                        <a:extLst>
                          <a:ext uri="{FF2B5EF4-FFF2-40B4-BE49-F238E27FC236}">
                            <a16:creationId xmlns:a16="http://schemas.microsoft.com/office/drawing/2014/main" id="{77936B13-9411-4055-BED7-7F826C10F5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30000" contrast="48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895600"/>
                        <a:ext cx="1903413" cy="2097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B0E1BC-6BA1-583E-BA5C-AC0111189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37</a:t>
            </a:fld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54FF2EF2-3DB7-417C-AD7C-9F7022179D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Assumptions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0CFDF7-E003-FB29-FF1B-47947CB3D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2315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AC15B-32CD-479E-80ED-AA73AC067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AF151-A8A9-4AB6-841F-507254ACA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00" y="2052925"/>
            <a:ext cx="7706700" cy="419548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Assumptions are made about conditions required for the product to work, e.g.</a:t>
            </a:r>
          </a:p>
          <a:p>
            <a:pPr lvl="1"/>
            <a:r>
              <a:rPr lang="en-US" dirty="0"/>
              <a:t>Internet access exists.</a:t>
            </a:r>
          </a:p>
          <a:p>
            <a:pPr lvl="1"/>
            <a:r>
              <a:rPr lang="en-US" dirty="0"/>
              <a:t>The area in which the product will be used has mobile network coverage.</a:t>
            </a:r>
          </a:p>
          <a:p>
            <a:pPr lvl="1"/>
            <a:r>
              <a:rPr lang="en-US" dirty="0"/>
              <a:t>Site has electricity.</a:t>
            </a:r>
          </a:p>
          <a:p>
            <a:r>
              <a:rPr lang="en-US" dirty="0"/>
              <a:t>They are usually expected to hold. However, they must be made explicitly in the PDS.</a:t>
            </a:r>
          </a:p>
          <a:p>
            <a:r>
              <a:rPr lang="en-US" dirty="0"/>
              <a:t>They are usually separately from the customer’s requirements.</a:t>
            </a:r>
          </a:p>
          <a:p>
            <a:r>
              <a:rPr lang="en-US" dirty="0"/>
              <a:t>Think of anything that is required for the product to work and, unless it is listed in the requirements, add it as an assumption.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DD430-459F-F045-0100-031A84834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041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47AEA421-5F29-4BA7-9360-2501B5987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7">
            <a:extLst>
              <a:ext uri="{FF2B5EF4-FFF2-40B4-BE49-F238E27FC236}">
                <a16:creationId xmlns:a16="http://schemas.microsoft.com/office/drawing/2014/main" id="{9348F0CB-4904-4DEF-BDD4-ADEC2DCC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9954" y="1460230"/>
            <a:ext cx="2604045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B30182-9122-40B1-9AE1-1F579A62B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7" y="629267"/>
            <a:ext cx="6939116" cy="1016654"/>
          </a:xfrm>
        </p:spPr>
        <p:txBody>
          <a:bodyPr>
            <a:normAutofit/>
          </a:bodyPr>
          <a:lstStyle/>
          <a:p>
            <a:r>
              <a:rPr lang="en-US" sz="3900">
                <a:solidFill>
                  <a:srgbClr val="EBEBEB"/>
                </a:solidFill>
              </a:rPr>
              <a:t>Characteristics of Problems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583E1B8-79B3-49BB-8704-58E4AB1AF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BB34D5F-2B87-438E-8236-69C6068D4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762067"/>
            <a:ext cx="9144312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DB2ABF5-547B-4681-B437-0FC500D339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2705718"/>
              </p:ext>
            </p:extLst>
          </p:nvPr>
        </p:nvGraphicFramePr>
        <p:xfrm>
          <a:off x="486697" y="2810256"/>
          <a:ext cx="8171528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77EB22-7330-F78D-CA1E-750410B05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5281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AC15B-32CD-479E-80ED-AA73AC067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Standards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AF151-A8A9-4AB6-841F-507254ACA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00" y="2052925"/>
            <a:ext cx="7706700" cy="4195481"/>
          </a:xfrm>
        </p:spPr>
        <p:txBody>
          <a:bodyPr>
            <a:normAutofit/>
          </a:bodyPr>
          <a:lstStyle/>
          <a:p>
            <a:r>
              <a:rPr lang="en-US" sz="2100" b="1" dirty="0"/>
              <a:t>Technical Standards: </a:t>
            </a:r>
            <a:r>
              <a:rPr lang="en-US" dirty="0"/>
              <a:t>Detailed specifications intended to be used consistently as a rule, guideline, or definition. Examples include ISO standards for quality management, IEEE standards for electrical engineering, and W3C standards for web development.</a:t>
            </a:r>
          </a:p>
          <a:p>
            <a:r>
              <a:rPr lang="en-US" sz="2100" b="1" dirty="0"/>
              <a:t>Test Method</a:t>
            </a:r>
            <a:r>
              <a:rPr lang="en-US" dirty="0"/>
              <a:t>.</a:t>
            </a:r>
          </a:p>
          <a:p>
            <a:r>
              <a:rPr lang="en-US" sz="2100" b="1" dirty="0"/>
              <a:t>Safety Standards: </a:t>
            </a:r>
            <a:r>
              <a:rPr lang="en-US" dirty="0"/>
              <a:t>Created to ensure the safety of products, activities, or environments</a:t>
            </a:r>
          </a:p>
          <a:p>
            <a:r>
              <a:rPr lang="en-US" sz="2100" b="1" dirty="0"/>
              <a:t>Healthcare Standards: </a:t>
            </a:r>
            <a:r>
              <a:rPr lang="en-US" sz="2100" dirty="0"/>
              <a:t>Guidelines and practices for healthcare providers to ensure quality and safety in patient care.</a:t>
            </a:r>
          </a:p>
          <a:p>
            <a:endParaRPr lang="en-US" sz="2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0A265D-5E46-ED2D-A024-FCECAD67B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678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AC15B-32CD-479E-80ED-AA73AC067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Have Standards?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AF151-A8A9-4AB6-841F-507254ACA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00" y="2052925"/>
            <a:ext cx="7706700" cy="4195481"/>
          </a:xfrm>
        </p:spPr>
        <p:txBody>
          <a:bodyPr>
            <a:normAutofit/>
          </a:bodyPr>
          <a:lstStyle/>
          <a:p>
            <a:r>
              <a:rPr lang="en-US" dirty="0"/>
              <a:t>Safety</a:t>
            </a:r>
          </a:p>
          <a:p>
            <a:r>
              <a:rPr lang="en-US" dirty="0"/>
              <a:t>Uniformity/Consistency</a:t>
            </a:r>
          </a:p>
          <a:p>
            <a:r>
              <a:rPr lang="en-US" dirty="0"/>
              <a:t>Efficiency </a:t>
            </a:r>
          </a:p>
          <a:p>
            <a:r>
              <a:rPr lang="en-US" dirty="0"/>
              <a:t>Commerce and Trade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2F4D1A-1BB9-4A41-5140-4ADEFE358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8017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2F9AF-35CA-4200-81D2-AA0D0CC28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Design Specifications (PDS)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47439-80C0-407E-B5B5-D5757529A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Provides information about</a:t>
            </a:r>
          </a:p>
          <a:p>
            <a:pPr lvl="1"/>
            <a:r>
              <a:rPr lang="en-US" dirty="0"/>
              <a:t>Objectives</a:t>
            </a:r>
          </a:p>
          <a:p>
            <a:pPr lvl="1"/>
            <a:r>
              <a:rPr lang="en-US" dirty="0"/>
              <a:t>Scope</a:t>
            </a:r>
          </a:p>
          <a:p>
            <a:pPr lvl="1"/>
            <a:r>
              <a:rPr lang="en-US" altLang="en-US" dirty="0"/>
              <a:t>Constraints</a:t>
            </a:r>
            <a:endParaRPr lang="en-US" dirty="0"/>
          </a:p>
          <a:p>
            <a:pPr lvl="1"/>
            <a:r>
              <a:rPr lang="en-US" dirty="0"/>
              <a:t>Assumptions</a:t>
            </a:r>
          </a:p>
          <a:p>
            <a:pPr lvl="1"/>
            <a:r>
              <a:rPr lang="en-US" dirty="0"/>
              <a:t>Deliverables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D335E-2F38-DE31-30B3-56B962B7D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727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3E8915-D2AA-4327-A45A-972C3CA9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02FC3C-9804-4950-B721-5FD704BA6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9141714" cy="6858000"/>
          </a:xfrm>
          <a:prstGeom prst="rect">
            <a:avLst/>
          </a:prstGeom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9695BD-ECF6-49CA-8877-8C493193C6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1" y="1828800"/>
            <a:ext cx="0" cy="3200400"/>
          </a:xfrm>
          <a:prstGeom prst="line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BC6EBB2-9BDC-4075-BA6B-43A9FBF9C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228080"/>
            <a:ext cx="745301" cy="762000"/>
          </a:xfrm>
          <a:prstGeom prst="rect">
            <a:avLst/>
          </a:prstGeom>
        </p:spPr>
      </p:pic>
      <p:sp>
        <p:nvSpPr>
          <p:cNvPr id="16" name="Freeform 5">
            <a:extLst>
              <a:ext uri="{FF2B5EF4-FFF2-40B4-BE49-F238E27FC236}">
                <a16:creationId xmlns:a16="http://schemas.microsoft.com/office/drawing/2014/main" id="{F3798573-F27B-47EB-8EA4-7EE34954C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191" y="0"/>
            <a:ext cx="9144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B30182-9122-40B1-9AE1-1F579A62B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646" y="804672"/>
            <a:ext cx="2641019" cy="5248656"/>
          </a:xfrm>
        </p:spPr>
        <p:txBody>
          <a:bodyPr anchor="ctr">
            <a:normAutofit/>
          </a:bodyPr>
          <a:lstStyle/>
          <a:p>
            <a:pPr algn="ctr"/>
            <a:r>
              <a:rPr lang="en-US" sz="2600"/>
              <a:t>Characteristics of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881B8-26DE-4E3A-A639-97076A86C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1895" y="804671"/>
            <a:ext cx="4799948" cy="5248657"/>
          </a:xfrm>
        </p:spPr>
        <p:txBody>
          <a:bodyPr anchor="ctr">
            <a:normAutofit/>
          </a:bodyPr>
          <a:lstStyle/>
          <a:p>
            <a:r>
              <a:rPr lang="en-US" dirty="0"/>
              <a:t>Keep it simple</a:t>
            </a:r>
          </a:p>
          <a:p>
            <a:pPr lvl="1"/>
            <a:r>
              <a:rPr lang="en-US" dirty="0"/>
              <a:t>Sometimes, the solution is very simple but nobody saw it.</a:t>
            </a:r>
          </a:p>
          <a:p>
            <a:pPr lvl="1"/>
            <a:r>
              <a:rPr lang="en-US" dirty="0"/>
              <a:t>Problems are problems because they are not easily seen</a:t>
            </a:r>
          </a:p>
          <a:p>
            <a:pPr lvl="1"/>
            <a:r>
              <a:rPr lang="en-US" dirty="0"/>
              <a:t>Complex definition leads to complex solutions, missing simple solutions</a:t>
            </a:r>
          </a:p>
          <a:p>
            <a:pPr lvl="1"/>
            <a:r>
              <a:rPr lang="en-US" dirty="0"/>
              <a:t>A complex solution may indicate a poor problem definition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D002C-3E76-048A-E2C6-941A4102F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22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43AEDF-F9EF-4560-9878-B51180C24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Collecting Background Information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9405B5-6356-456F-816F-0CB650802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you meet the customer</a:t>
            </a:r>
          </a:p>
          <a:p>
            <a:pPr lvl="1"/>
            <a:r>
              <a:rPr lang="en-US" dirty="0"/>
              <a:t>Collect information about the project topic</a:t>
            </a:r>
          </a:p>
          <a:p>
            <a:pPr lvl="1"/>
            <a:r>
              <a:rPr lang="en-US" dirty="0"/>
              <a:t>Familiarize with terminology used</a:t>
            </a:r>
          </a:p>
          <a:p>
            <a:pPr lvl="1"/>
            <a:r>
              <a:rPr lang="en-US" dirty="0"/>
              <a:t>Collect as much information as you can about customer need.</a:t>
            </a:r>
          </a:p>
          <a:p>
            <a:pPr lvl="1"/>
            <a:r>
              <a:rPr lang="en-US" dirty="0"/>
              <a:t>Write down notes (each member)</a:t>
            </a:r>
          </a:p>
          <a:p>
            <a:pPr lvl="1"/>
            <a:r>
              <a:rPr lang="en-US" dirty="0"/>
              <a:t>Meet as a team to form a more mature common understanding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CB5475-CEB1-DAD5-4D2A-B3D49CEE4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032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43AEDF-F9EF-4560-9878-B51180C24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Collecting Background Information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9405B5-6356-456F-816F-0CB650802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00" y="2052925"/>
            <a:ext cx="7249500" cy="419548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Meet the customer</a:t>
            </a:r>
          </a:p>
          <a:p>
            <a:pPr lvl="1"/>
            <a:r>
              <a:rPr lang="en-US" dirty="0"/>
              <a:t>Take notes</a:t>
            </a:r>
          </a:p>
          <a:p>
            <a:pPr lvl="1"/>
            <a:r>
              <a:rPr lang="en-US" dirty="0"/>
              <a:t>Concentrate on the technical problem</a:t>
            </a:r>
          </a:p>
          <a:p>
            <a:pPr lvl="1"/>
            <a:r>
              <a:rPr lang="en-US" dirty="0"/>
              <a:t>Understand things sept by step</a:t>
            </a:r>
          </a:p>
          <a:p>
            <a:pPr lvl="1"/>
            <a:r>
              <a:rPr lang="en-US" dirty="0"/>
              <a:t>Be a good listener. Understand then ask questions.</a:t>
            </a:r>
          </a:p>
          <a:p>
            <a:pPr lvl="1"/>
            <a:r>
              <a:rPr lang="en-US" dirty="0"/>
              <a:t>Identify what you miss from the big picture and ask</a:t>
            </a:r>
          </a:p>
          <a:p>
            <a:pPr lvl="1"/>
            <a:r>
              <a:rPr lang="en-US" dirty="0"/>
              <a:t>Do not flood the customer with questions.</a:t>
            </a:r>
          </a:p>
          <a:p>
            <a:pPr lvl="1"/>
            <a:r>
              <a:rPr lang="en-US" dirty="0"/>
              <a:t>Do not discuss your differences</a:t>
            </a:r>
          </a:p>
          <a:p>
            <a:pPr lvl="1"/>
            <a:r>
              <a:rPr lang="en-US" dirty="0"/>
              <a:t>Ask questions to the right expert (if there are several customer representatives)</a:t>
            </a:r>
          </a:p>
          <a:p>
            <a:pPr lvl="1"/>
            <a:r>
              <a:rPr lang="en-US" dirty="0"/>
              <a:t>Listen to the answers carefully and paraphrase your question if necessary.</a:t>
            </a:r>
          </a:p>
          <a:p>
            <a:pPr lvl="1"/>
            <a:r>
              <a:rPr lang="en-US" dirty="0"/>
              <a:t>If any ambiguities left, consult advisor.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A6A890-34E5-3EE1-E73E-3DD89A33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088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836F748-47F7-4E7B-B79A-1B1B3385E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 Information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BF49A2-1A6F-CA0A-B66C-05E1CC4DB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211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CCCB7-8B69-4E82-B1DC-59AB50212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Considered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E1F93-78E8-46A7-AAE8-12B77893B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Background includes any information needed by an engineer with limited or no idea about your project topic:</a:t>
            </a:r>
          </a:p>
          <a:p>
            <a:r>
              <a:rPr lang="en-US" dirty="0"/>
              <a:t>To understand the terminology used in the project</a:t>
            </a:r>
          </a:p>
          <a:p>
            <a:r>
              <a:rPr lang="en-US" dirty="0"/>
              <a:t>To be familiar with the issues and circumstances around the project</a:t>
            </a:r>
          </a:p>
          <a:p>
            <a:r>
              <a:rPr lang="en-US" dirty="0"/>
              <a:t>To be convinced of the need and problem</a:t>
            </a:r>
          </a:p>
          <a:p>
            <a:r>
              <a:rPr lang="en-US" dirty="0"/>
              <a:t>To understand the physis needed to understand the topic</a:t>
            </a:r>
          </a:p>
          <a:p>
            <a:r>
              <a:rPr lang="en-US" dirty="0"/>
              <a:t>To understand customer needs any physics and engineering fundamentals needed to understand the general design and possible solutions</a:t>
            </a:r>
          </a:p>
          <a:p>
            <a:r>
              <a:rPr lang="en-US" dirty="0"/>
              <a:t>Any relevant detail needed to make logical flow of information.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A568AC-4693-C307-D90B-B55C83B11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9479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1733</Words>
  <Application>Microsoft Macintosh PowerPoint</Application>
  <PresentationFormat>On-screen Show (4:3)</PresentationFormat>
  <Paragraphs>295</Paragraphs>
  <Slides>42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Century Gothic</vt:lpstr>
      <vt:lpstr>Times New Roman</vt:lpstr>
      <vt:lpstr>Wingdings 3</vt:lpstr>
      <vt:lpstr>Ion</vt:lpstr>
      <vt:lpstr>CorelPhotoPaint.Image.8</vt:lpstr>
      <vt:lpstr>Document</vt:lpstr>
      <vt:lpstr>EE499 Concept Session #1</vt:lpstr>
      <vt:lpstr>Problem Definition</vt:lpstr>
      <vt:lpstr>Engineer vs. Scientist</vt:lpstr>
      <vt:lpstr>Characteristics of Problems</vt:lpstr>
      <vt:lpstr>Characteristics of Problems</vt:lpstr>
      <vt:lpstr>Collecting Background Information</vt:lpstr>
      <vt:lpstr>Collecting Background Information</vt:lpstr>
      <vt:lpstr>Background Information</vt:lpstr>
      <vt:lpstr>What is Considered Background</vt:lpstr>
      <vt:lpstr>Sources of Information</vt:lpstr>
      <vt:lpstr>Writing the Background</vt:lpstr>
      <vt:lpstr>What is Considered Background</vt:lpstr>
      <vt:lpstr>What is not Considered Background</vt:lpstr>
      <vt:lpstr>Literature Review</vt:lpstr>
      <vt:lpstr>Literature Review</vt:lpstr>
      <vt:lpstr>Project Objectives and Specifications</vt:lpstr>
      <vt:lpstr>Project Objectives</vt:lpstr>
      <vt:lpstr>Project Design Specifications (PDS)</vt:lpstr>
      <vt:lpstr>Project Design Specifications (PDS)</vt:lpstr>
      <vt:lpstr>Project Design Specifications (PDS)</vt:lpstr>
      <vt:lpstr>Criteria for Good Requirements</vt:lpstr>
      <vt:lpstr>Criteria for a Good Requirement</vt:lpstr>
      <vt:lpstr>Design Constraints</vt:lpstr>
      <vt:lpstr>What is a constraint?</vt:lpstr>
      <vt:lpstr>Product Design Constraints and Requirements</vt:lpstr>
      <vt:lpstr>Functional Constraints</vt:lpstr>
      <vt:lpstr>Safety Constraints</vt:lpstr>
      <vt:lpstr>Quality Constraints</vt:lpstr>
      <vt:lpstr>Manufacturing Constraints</vt:lpstr>
      <vt:lpstr>Timing Constraints</vt:lpstr>
      <vt:lpstr>Economic Constraints</vt:lpstr>
      <vt:lpstr>Ergonomic Constraints</vt:lpstr>
      <vt:lpstr>Ecological Constraints</vt:lpstr>
      <vt:lpstr>Aesthetic Constraints</vt:lpstr>
      <vt:lpstr>Life-Cycle Constraints</vt:lpstr>
      <vt:lpstr>Legal/Ethical Constraints</vt:lpstr>
      <vt:lpstr>Summary</vt:lpstr>
      <vt:lpstr>Assumptions</vt:lpstr>
      <vt:lpstr>Assumptions</vt:lpstr>
      <vt:lpstr>Types of Standards </vt:lpstr>
      <vt:lpstr>Why Do We Have Standards?</vt:lpstr>
      <vt:lpstr>Project Design Specifications (PDS)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EE499 Concept Session #4</dc:title>
  <dc:creator>Ahmed Balamesh</dc:creator>
  <cp:lastModifiedBy>EHAB BAHAUDIEN M ASHARY</cp:lastModifiedBy>
  <cp:revision>15</cp:revision>
  <dcterms:created xsi:type="dcterms:W3CDTF">2020-09-30T09:41:10Z</dcterms:created>
  <dcterms:modified xsi:type="dcterms:W3CDTF">2024-01-31T08:20:49Z</dcterms:modified>
</cp:coreProperties>
</file>