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50" r:id="rId3"/>
    <p:sldMasterId id="2147483652" r:id="rId4"/>
    <p:sldMasterId id="2147483662" r:id="rId5"/>
    <p:sldMasterId id="2147483664" r:id="rId6"/>
    <p:sldMasterId id="2147483665" r:id="rId7"/>
    <p:sldMasterId id="2147483666" r:id="rId8"/>
    <p:sldMasterId id="2147483667" r:id="rId9"/>
    <p:sldMasterId id="2147483671" r:id="rId10"/>
  </p:sldMasterIdLst>
  <p:notesMasterIdLst>
    <p:notesMasterId r:id="rId20"/>
  </p:notesMasterIdLst>
  <p:sldIdLst>
    <p:sldId id="256" r:id="rId11"/>
    <p:sldId id="262" r:id="rId12"/>
    <p:sldId id="259" r:id="rId13"/>
    <p:sldId id="260" r:id="rId14"/>
    <p:sldId id="263" r:id="rId15"/>
    <p:sldId id="264" r:id="rId16"/>
    <p:sldId id="265" r:id="rId17"/>
    <p:sldId id="266" r:id="rId18"/>
    <p:sldId id="269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CF"/>
    <a:srgbClr val="156082"/>
    <a:srgbClr val="FFCC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2DC27-E360-4A0D-BB2F-7363686289D2}" v="125" dt="2024-06-10T02:00:2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DO NASCIMENTO SILVA COCCARO" userId="47641a07-3b38-4bf0-8035-42e45b7270eb" providerId="ADAL" clId="{71C2DC27-E360-4A0D-BB2F-7363686289D2}"/>
    <pc:docChg chg="undo custSel addSld delSld modSld sldOrd addMainMaster delMainMaster modMainMaster">
      <pc:chgData name="BARBARA DO NASCIMENTO SILVA COCCARO" userId="47641a07-3b38-4bf0-8035-42e45b7270eb" providerId="ADAL" clId="{71C2DC27-E360-4A0D-BB2F-7363686289D2}" dt="2024-06-10T02:01:02.233" v="4109" actId="255"/>
      <pc:docMkLst>
        <pc:docMk/>
      </pc:docMkLst>
      <pc:sldChg chg="addSp delSp modSp mod ord">
        <pc:chgData name="BARBARA DO NASCIMENTO SILVA COCCARO" userId="47641a07-3b38-4bf0-8035-42e45b7270eb" providerId="ADAL" clId="{71C2DC27-E360-4A0D-BB2F-7363686289D2}" dt="2024-05-09T19:27:40.659" v="344"/>
        <pc:sldMkLst>
          <pc:docMk/>
          <pc:sldMk cId="355520436" sldId="256"/>
        </pc:sldMkLst>
        <pc:spChg chg="del mod">
          <ac:chgData name="BARBARA DO NASCIMENTO SILVA COCCARO" userId="47641a07-3b38-4bf0-8035-42e45b7270eb" providerId="ADAL" clId="{71C2DC27-E360-4A0D-BB2F-7363686289D2}" dt="2024-05-09T01:38:58.838" v="336" actId="478"/>
          <ac:spMkLst>
            <pc:docMk/>
            <pc:sldMk cId="355520436" sldId="256"/>
            <ac:spMk id="2" creationId="{3E9475DC-E8F2-8EAD-5B4F-C89B84C265CB}"/>
          </ac:spMkLst>
        </pc:spChg>
        <pc:spChg chg="del">
          <ac:chgData name="BARBARA DO NASCIMENTO SILVA COCCARO" userId="47641a07-3b38-4bf0-8035-42e45b7270eb" providerId="ADAL" clId="{71C2DC27-E360-4A0D-BB2F-7363686289D2}" dt="2024-05-09T01:39:01.985" v="337" actId="478"/>
          <ac:spMkLst>
            <pc:docMk/>
            <pc:sldMk cId="355520436" sldId="256"/>
            <ac:spMk id="3" creationId="{F5ED5E2A-D8E0-D25F-662D-4EF663739B16}"/>
          </ac:spMkLst>
        </pc:spChg>
        <pc:spChg chg="add del mod">
          <ac:chgData name="BARBARA DO NASCIMENTO SILVA COCCARO" userId="47641a07-3b38-4bf0-8035-42e45b7270eb" providerId="ADAL" clId="{71C2DC27-E360-4A0D-BB2F-7363686289D2}" dt="2024-05-09T01:40:13.930" v="340" actId="478"/>
          <ac:spMkLst>
            <pc:docMk/>
            <pc:sldMk cId="355520436" sldId="256"/>
            <ac:spMk id="4" creationId="{D5EA4DA7-A880-4053-FC91-91D216A6029C}"/>
          </ac:spMkLst>
        </pc:spChg>
      </pc:sldChg>
      <pc:sldChg chg="del">
        <pc:chgData name="BARBARA DO NASCIMENTO SILVA COCCARO" userId="47641a07-3b38-4bf0-8035-42e45b7270eb" providerId="ADAL" clId="{71C2DC27-E360-4A0D-BB2F-7363686289D2}" dt="2024-05-09T19:30:09.222" v="354" actId="47"/>
        <pc:sldMkLst>
          <pc:docMk/>
          <pc:sldMk cId="810004636" sldId="257"/>
        </pc:sldMkLst>
      </pc:sldChg>
      <pc:sldChg chg="add del">
        <pc:chgData name="BARBARA DO NASCIMENTO SILVA COCCARO" userId="47641a07-3b38-4bf0-8035-42e45b7270eb" providerId="ADAL" clId="{71C2DC27-E360-4A0D-BB2F-7363686289D2}" dt="2024-05-09T19:28:33.770" v="346" actId="2890"/>
        <pc:sldMkLst>
          <pc:docMk/>
          <pc:sldMk cId="458589580" sldId="258"/>
        </pc:sldMkLst>
      </pc:sldChg>
      <pc:sldChg chg="add del">
        <pc:chgData name="BARBARA DO NASCIMENTO SILVA COCCARO" userId="47641a07-3b38-4bf0-8035-42e45b7270eb" providerId="ADAL" clId="{71C2DC27-E360-4A0D-BB2F-7363686289D2}" dt="2024-05-09T19:31:02.563" v="358" actId="47"/>
        <pc:sldMkLst>
          <pc:docMk/>
          <pc:sldMk cId="1362279670" sldId="258"/>
        </pc:sldMkLst>
      </pc:sldChg>
      <pc:sldChg chg="new del">
        <pc:chgData name="BARBARA DO NASCIMENTO SILVA COCCARO" userId="47641a07-3b38-4bf0-8035-42e45b7270eb" providerId="ADAL" clId="{71C2DC27-E360-4A0D-BB2F-7363686289D2}" dt="2024-05-09T19:30:51.700" v="356" actId="47"/>
        <pc:sldMkLst>
          <pc:docMk/>
          <pc:sldMk cId="719164603" sldId="259"/>
        </pc:sldMkLst>
      </pc:sldChg>
      <pc:sldChg chg="new">
        <pc:chgData name="BARBARA DO NASCIMENTO SILVA COCCARO" userId="47641a07-3b38-4bf0-8035-42e45b7270eb" providerId="ADAL" clId="{71C2DC27-E360-4A0D-BB2F-7363686289D2}" dt="2024-05-09T19:30:58.832" v="357" actId="680"/>
        <pc:sldMkLst>
          <pc:docMk/>
          <pc:sldMk cId="2430748325" sldId="259"/>
        </pc:sldMkLst>
      </pc:sldChg>
      <pc:sldChg chg="new del">
        <pc:chgData name="BARBARA DO NASCIMENTO SILVA COCCARO" userId="47641a07-3b38-4bf0-8035-42e45b7270eb" providerId="ADAL" clId="{71C2DC27-E360-4A0D-BB2F-7363686289D2}" dt="2024-05-09T21:10:54.331" v="1083" actId="680"/>
        <pc:sldMkLst>
          <pc:docMk/>
          <pc:sldMk cId="1601417440" sldId="260"/>
        </pc:sldMkLst>
      </pc:sldChg>
      <pc:sldChg chg="new del">
        <pc:chgData name="BARBARA DO NASCIMENTO SILVA COCCARO" userId="47641a07-3b38-4bf0-8035-42e45b7270eb" providerId="ADAL" clId="{71C2DC27-E360-4A0D-BB2F-7363686289D2}" dt="2024-05-09T21:10:48.047" v="1081" actId="680"/>
        <pc:sldMkLst>
          <pc:docMk/>
          <pc:sldMk cId="2711258268" sldId="260"/>
        </pc:sldMkLst>
      </pc:sldChg>
      <pc:sldChg chg="new del">
        <pc:chgData name="BARBARA DO NASCIMENTO SILVA COCCARO" userId="47641a07-3b38-4bf0-8035-42e45b7270eb" providerId="ADAL" clId="{71C2DC27-E360-4A0D-BB2F-7363686289D2}" dt="2024-05-09T19:32:03.131" v="360" actId="47"/>
        <pc:sldMkLst>
          <pc:docMk/>
          <pc:sldMk cId="3027902751" sldId="260"/>
        </pc:sldMkLst>
      </pc:sldChg>
      <pc:sldChg chg="new">
        <pc:chgData name="BARBARA DO NASCIMENTO SILVA COCCARO" userId="47641a07-3b38-4bf0-8035-42e45b7270eb" providerId="ADAL" clId="{71C2DC27-E360-4A0D-BB2F-7363686289D2}" dt="2024-05-09T21:10:57.980" v="1084" actId="680"/>
        <pc:sldMkLst>
          <pc:docMk/>
          <pc:sldMk cId="3123331602" sldId="260"/>
        </pc:sldMkLst>
      </pc:sldChg>
      <pc:sldChg chg="new del">
        <pc:chgData name="BARBARA DO NASCIMENTO SILVA COCCARO" userId="47641a07-3b38-4bf0-8035-42e45b7270eb" providerId="ADAL" clId="{71C2DC27-E360-4A0D-BB2F-7363686289D2}" dt="2024-05-09T21:10:47.157" v="1080" actId="680"/>
        <pc:sldMkLst>
          <pc:docMk/>
          <pc:sldMk cId="734191718" sldId="261"/>
        </pc:sldMkLst>
      </pc:sldChg>
      <pc:sldChg chg="new del">
        <pc:chgData name="BARBARA DO NASCIMENTO SILVA COCCARO" userId="47641a07-3b38-4bf0-8035-42e45b7270eb" providerId="ADAL" clId="{71C2DC27-E360-4A0D-BB2F-7363686289D2}" dt="2024-05-11T22:20:53.444" v="2739" actId="47"/>
        <pc:sldMkLst>
          <pc:docMk/>
          <pc:sldMk cId="2157678570" sldId="261"/>
        </pc:sldMkLst>
      </pc:sldChg>
      <pc:sldChg chg="new ord">
        <pc:chgData name="BARBARA DO NASCIMENTO SILVA COCCARO" userId="47641a07-3b38-4bf0-8035-42e45b7270eb" providerId="ADAL" clId="{71C2DC27-E360-4A0D-BB2F-7363686289D2}" dt="2024-05-11T22:20:56.474" v="2741"/>
        <pc:sldMkLst>
          <pc:docMk/>
          <pc:sldMk cId="258452330" sldId="262"/>
        </pc:sldMkLst>
      </pc:sldChg>
      <pc:sldChg chg="new ord">
        <pc:chgData name="BARBARA DO NASCIMENTO SILVA COCCARO" userId="47641a07-3b38-4bf0-8035-42e45b7270eb" providerId="ADAL" clId="{71C2DC27-E360-4A0D-BB2F-7363686289D2}" dt="2024-05-11T22:21:14.245" v="2744"/>
        <pc:sldMkLst>
          <pc:docMk/>
          <pc:sldMk cId="1619502386" sldId="263"/>
        </pc:sldMkLst>
      </pc:sldChg>
      <pc:sldChg chg="new del">
        <pc:chgData name="BARBARA DO NASCIMENTO SILVA COCCARO" userId="47641a07-3b38-4bf0-8035-42e45b7270eb" providerId="ADAL" clId="{71C2DC27-E360-4A0D-BB2F-7363686289D2}" dt="2024-05-11T22:22:07.359" v="2760" actId="47"/>
        <pc:sldMkLst>
          <pc:docMk/>
          <pc:sldMk cId="135598397" sldId="264"/>
        </pc:sldMkLst>
      </pc:sldChg>
      <pc:sldChg chg="new">
        <pc:chgData name="BARBARA DO NASCIMENTO SILVA COCCARO" userId="47641a07-3b38-4bf0-8035-42e45b7270eb" providerId="ADAL" clId="{71C2DC27-E360-4A0D-BB2F-7363686289D2}" dt="2024-05-11T22:47:02.936" v="4001" actId="680"/>
        <pc:sldMkLst>
          <pc:docMk/>
          <pc:sldMk cId="2564027964" sldId="264"/>
        </pc:sldMkLst>
      </pc:sldChg>
      <pc:sldChg chg="new">
        <pc:chgData name="BARBARA DO NASCIMENTO SILVA COCCARO" userId="47641a07-3b38-4bf0-8035-42e45b7270eb" providerId="ADAL" clId="{71C2DC27-E360-4A0D-BB2F-7363686289D2}" dt="2024-05-11T22:47:07.052" v="4002" actId="680"/>
        <pc:sldMkLst>
          <pc:docMk/>
          <pc:sldMk cId="1803297977" sldId="265"/>
        </pc:sldMkLst>
      </pc:sldChg>
      <pc:sldChg chg="new del">
        <pc:chgData name="BARBARA DO NASCIMENTO SILVA COCCARO" userId="47641a07-3b38-4bf0-8035-42e45b7270eb" providerId="ADAL" clId="{71C2DC27-E360-4A0D-BB2F-7363686289D2}" dt="2024-05-11T22:22:07.976" v="2761" actId="47"/>
        <pc:sldMkLst>
          <pc:docMk/>
          <pc:sldMk cId="2637434451" sldId="265"/>
        </pc:sldMkLst>
      </pc:sldChg>
      <pc:sldChg chg="new">
        <pc:chgData name="BARBARA DO NASCIMENTO SILVA COCCARO" userId="47641a07-3b38-4bf0-8035-42e45b7270eb" providerId="ADAL" clId="{71C2DC27-E360-4A0D-BB2F-7363686289D2}" dt="2024-05-11T22:47:09.670" v="4003" actId="680"/>
        <pc:sldMkLst>
          <pc:docMk/>
          <pc:sldMk cId="996343907" sldId="266"/>
        </pc:sldMkLst>
      </pc:sldChg>
      <pc:sldChg chg="new del">
        <pc:chgData name="BARBARA DO NASCIMENTO SILVA COCCARO" userId="47641a07-3b38-4bf0-8035-42e45b7270eb" providerId="ADAL" clId="{71C2DC27-E360-4A0D-BB2F-7363686289D2}" dt="2024-06-10T01:41:23.494" v="4092" actId="47"/>
        <pc:sldMkLst>
          <pc:docMk/>
          <pc:sldMk cId="150338914" sldId="267"/>
        </pc:sldMkLst>
      </pc:sldChg>
      <pc:sldChg chg="new del">
        <pc:chgData name="BARBARA DO NASCIMENTO SILVA COCCARO" userId="47641a07-3b38-4bf0-8035-42e45b7270eb" providerId="ADAL" clId="{71C2DC27-E360-4A0D-BB2F-7363686289D2}" dt="2024-06-10T01:39:48.488" v="4089" actId="47"/>
        <pc:sldMkLst>
          <pc:docMk/>
          <pc:sldMk cId="1996721380" sldId="267"/>
        </pc:sldMkLst>
      </pc:sldChg>
      <pc:sldChg chg="new del">
        <pc:chgData name="BARBARA DO NASCIMENTO SILVA COCCARO" userId="47641a07-3b38-4bf0-8035-42e45b7270eb" providerId="ADAL" clId="{71C2DC27-E360-4A0D-BB2F-7363686289D2}" dt="2024-06-09T20:40:35.076" v="4087" actId="47"/>
        <pc:sldMkLst>
          <pc:docMk/>
          <pc:sldMk cId="3352936753" sldId="267"/>
        </pc:sldMkLst>
      </pc:sldChg>
      <pc:sldChg chg="new del">
        <pc:chgData name="BARBARA DO NASCIMENTO SILVA COCCARO" userId="47641a07-3b38-4bf0-8035-42e45b7270eb" providerId="ADAL" clId="{71C2DC27-E360-4A0D-BB2F-7363686289D2}" dt="2024-06-10T02:00:52.144" v="4107" actId="47"/>
        <pc:sldMkLst>
          <pc:docMk/>
          <pc:sldMk cId="1191201838" sldId="268"/>
        </pc:sldMkLst>
      </pc:sldChg>
      <pc:sldChg chg="new del">
        <pc:chgData name="BARBARA DO NASCIMENTO SILVA COCCARO" userId="47641a07-3b38-4bf0-8035-42e45b7270eb" providerId="ADAL" clId="{71C2DC27-E360-4A0D-BB2F-7363686289D2}" dt="2024-06-10T02:00:37.152" v="4105" actId="47"/>
        <pc:sldMkLst>
          <pc:docMk/>
          <pc:sldMk cId="1870044578" sldId="269"/>
        </pc:sldMkLst>
      </pc:sldChg>
      <pc:sldChg chg="modSp new mod">
        <pc:chgData name="BARBARA DO NASCIMENTO SILVA COCCARO" userId="47641a07-3b38-4bf0-8035-42e45b7270eb" providerId="ADAL" clId="{71C2DC27-E360-4A0D-BB2F-7363686289D2}" dt="2024-06-10T02:01:02.233" v="4109" actId="255"/>
        <pc:sldMkLst>
          <pc:docMk/>
          <pc:sldMk cId="4036377682" sldId="269"/>
        </pc:sldMkLst>
        <pc:spChg chg="mod">
          <ac:chgData name="BARBARA DO NASCIMENTO SILVA COCCARO" userId="47641a07-3b38-4bf0-8035-42e45b7270eb" providerId="ADAL" clId="{71C2DC27-E360-4A0D-BB2F-7363686289D2}" dt="2024-06-10T02:01:02.233" v="4109" actId="255"/>
          <ac:spMkLst>
            <pc:docMk/>
            <pc:sldMk cId="4036377682" sldId="269"/>
            <ac:spMk id="2" creationId="{EC644C84-5B98-CDAD-0E30-A82EC98F6152}"/>
          </ac:spMkLst>
        </pc:spChg>
      </pc:sldChg>
      <pc:sldMasterChg chg="addSp modSp mod modSldLayout">
        <pc:chgData name="BARBARA DO NASCIMENTO SILVA COCCARO" userId="47641a07-3b38-4bf0-8035-42e45b7270eb" providerId="ADAL" clId="{71C2DC27-E360-4A0D-BB2F-7363686289D2}" dt="2024-05-08T20:55:26.800" v="186" actId="478"/>
        <pc:sldMasterMkLst>
          <pc:docMk/>
          <pc:sldMasterMk cId="2113444334" sldId="2147483648"/>
        </pc:sldMasterMkLst>
        <pc:spChg chg="add mod">
          <ac:chgData name="BARBARA DO NASCIMENTO SILVA COCCARO" userId="47641a07-3b38-4bf0-8035-42e45b7270eb" providerId="ADAL" clId="{71C2DC27-E360-4A0D-BB2F-7363686289D2}" dt="2024-05-08T20:55:20.219" v="185" actId="1076"/>
          <ac:spMkLst>
            <pc:docMk/>
            <pc:sldMasterMk cId="2113444334" sldId="2147483648"/>
            <ac:spMk id="2" creationId="{A528041E-A02F-DFE0-3878-4C58624506F3}"/>
          </ac:spMkLst>
        </pc:spChg>
        <pc:spChg chg="add mod">
          <ac:chgData name="BARBARA DO NASCIMENTO SILVA COCCARO" userId="47641a07-3b38-4bf0-8035-42e45b7270eb" providerId="ADAL" clId="{71C2DC27-E360-4A0D-BB2F-7363686289D2}" dt="2024-05-08T20:52:38.479" v="178" actId="1076"/>
          <ac:spMkLst>
            <pc:docMk/>
            <pc:sldMasterMk cId="2113444334" sldId="2147483648"/>
            <ac:spMk id="3" creationId="{87AA9723-CCEC-F924-EF34-CA61B6343F3B}"/>
          </ac:spMkLst>
        </pc:spChg>
        <pc:spChg chg="add mod">
          <ac:chgData name="BARBARA DO NASCIMENTO SILVA COCCARO" userId="47641a07-3b38-4bf0-8035-42e45b7270eb" providerId="ADAL" clId="{71C2DC27-E360-4A0D-BB2F-7363686289D2}" dt="2024-05-08T20:55:13.728" v="184" actId="14100"/>
          <ac:spMkLst>
            <pc:docMk/>
            <pc:sldMasterMk cId="2113444334" sldId="2147483648"/>
            <ac:spMk id="4" creationId="{C1E849D6-F74A-00BF-5D1F-D4A101333B96}"/>
          </ac:spMkLst>
        </pc:spChg>
        <pc:sldLayoutChg chg="delSp mod">
          <pc:chgData name="BARBARA DO NASCIMENTO SILVA COCCARO" userId="47641a07-3b38-4bf0-8035-42e45b7270eb" providerId="ADAL" clId="{71C2DC27-E360-4A0D-BB2F-7363686289D2}" dt="2024-05-08T20:55:26.800" v="186" actId="478"/>
          <pc:sldLayoutMkLst>
            <pc:docMk/>
            <pc:sldMasterMk cId="4293707677" sldId="2147483654"/>
            <pc:sldLayoutMk cId="1300317119" sldId="2147483649"/>
          </pc:sldLayoutMkLst>
          <pc:spChg chg="del">
            <ac:chgData name="BARBARA DO NASCIMENTO SILVA COCCARO" userId="47641a07-3b38-4bf0-8035-42e45b7270eb" providerId="ADAL" clId="{71C2DC27-E360-4A0D-BB2F-7363686289D2}" dt="2024-05-08T20:55:26.800" v="186" actId="478"/>
            <ac:spMkLst>
              <pc:docMk/>
              <pc:sldMasterMk cId="4293707677" sldId="2147483654"/>
              <pc:sldLayoutMk cId="1300317119" sldId="2147483649"/>
              <ac:spMk id="7" creationId="{E7007AA4-306C-6D5C-2885-73AAF61F1290}"/>
            </ac:spMkLst>
          </pc:spChg>
        </pc:sldLayoutChg>
      </pc:sldMasterChg>
      <pc:sldMasterChg chg="addSp delSp modSp new add del mod addSldLayout delSldLayout modSldLayout">
        <pc:chgData name="BARBARA DO NASCIMENTO SILVA COCCARO" userId="47641a07-3b38-4bf0-8035-42e45b7270eb" providerId="ADAL" clId="{71C2DC27-E360-4A0D-BB2F-7363686289D2}" dt="2024-05-11T22:07:23.009" v="2636" actId="14100"/>
        <pc:sldMasterMkLst>
          <pc:docMk/>
          <pc:sldMasterMk cId="730700908" sldId="2147483650"/>
        </pc:sldMasterMkLst>
        <pc:spChg chg="add del mod">
          <ac:chgData name="BARBARA DO NASCIMENTO SILVA COCCARO" userId="47641a07-3b38-4bf0-8035-42e45b7270eb" providerId="ADAL" clId="{71C2DC27-E360-4A0D-BB2F-7363686289D2}" dt="2024-05-11T18:57:55.413" v="1439" actId="478"/>
          <ac:spMkLst>
            <pc:docMk/>
            <pc:sldMasterMk cId="730700908" sldId="2147483650"/>
            <ac:spMk id="2" creationId="{02AC9E2C-292D-0E04-3A3F-C446AABED29D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2" creationId="{B686393D-4E84-8DFD-B9A1-17819C0C80A2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3" creationId="{060788A1-8463-2D6C-BB44-D97C6E2769D6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57.027" v="1440" actId="478"/>
          <ac:spMkLst>
            <pc:docMk/>
            <pc:sldMasterMk cId="730700908" sldId="2147483650"/>
            <ac:spMk id="3" creationId="{3428E08F-C031-3041-3EAF-C1DB76B80B5B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4" creationId="{1072807E-6521-8F30-1D78-3F5C97824FC5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58.578" v="1441" actId="478"/>
          <ac:spMkLst>
            <pc:docMk/>
            <pc:sldMasterMk cId="730700908" sldId="2147483650"/>
            <ac:spMk id="4" creationId="{FDD606A5-0F93-686F-336D-3BD2BF896BC1}"/>
          </ac:spMkLst>
        </pc:spChg>
        <pc:spChg chg="add mod">
          <ac:chgData name="BARBARA DO NASCIMENTO SILVA COCCARO" userId="47641a07-3b38-4bf0-8035-42e45b7270eb" providerId="ADAL" clId="{71C2DC27-E360-4A0D-BB2F-7363686289D2}" dt="2024-05-11T19:07:55.002" v="1946" actId="14100"/>
          <ac:spMkLst>
            <pc:docMk/>
            <pc:sldMasterMk cId="730700908" sldId="2147483650"/>
            <ac:spMk id="5" creationId="{77F3B9ED-7BDA-B224-0FE2-9DED012F3ABE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5" creationId="{DC6202D8-FBFD-D1BA-9B02-A258B14C4B81}"/>
          </ac:spMkLst>
        </pc:spChg>
        <pc:spChg chg="del">
          <ac:chgData name="BARBARA DO NASCIMENTO SILVA COCCARO" userId="47641a07-3b38-4bf0-8035-42e45b7270eb" providerId="ADAL" clId="{71C2DC27-E360-4A0D-BB2F-7363686289D2}" dt="2024-05-08T20:55:50.315" v="188" actId="478"/>
          <ac:spMkLst>
            <pc:docMk/>
            <pc:sldMasterMk cId="730700908" sldId="2147483650"/>
            <ac:spMk id="6" creationId="{453BC613-A668-2A27-D8CF-A03BE7CAE1E7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2:49.880" v="1873" actId="478"/>
          <ac:spMkLst>
            <pc:docMk/>
            <pc:sldMasterMk cId="730700908" sldId="2147483650"/>
            <ac:spMk id="6" creationId="{8ADDAA18-865F-F735-7621-704E7A7FC982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50.692" v="1886" actId="478"/>
          <ac:spMkLst>
            <pc:docMk/>
            <pc:sldMasterMk cId="730700908" sldId="2147483650"/>
            <ac:spMk id="7" creationId="{B929B909-B251-BC1F-FE16-A554B3AFECC0}"/>
          </ac:spMkLst>
        </pc:spChg>
        <pc:spChg chg="add mod">
          <ac:chgData name="BARBARA DO NASCIMENTO SILVA COCCARO" userId="47641a07-3b38-4bf0-8035-42e45b7270eb" providerId="ADAL" clId="{71C2DC27-E360-4A0D-BB2F-7363686289D2}" dt="2024-05-11T22:05:30.685" v="2611" actId="1076"/>
          <ac:spMkLst>
            <pc:docMk/>
            <pc:sldMasterMk cId="730700908" sldId="2147483650"/>
            <ac:spMk id="9" creationId="{91CA10A0-849D-5835-F6DE-1600C70810B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6:27.142" v="1389" actId="478"/>
          <ac:spMkLst>
            <pc:docMk/>
            <pc:sldMasterMk cId="730700908" sldId="2147483650"/>
            <ac:spMk id="10" creationId="{D5A1B498-B24D-F3E0-D407-533AD9759E9E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399" actId="478"/>
          <ac:spMkLst>
            <pc:docMk/>
            <pc:sldMasterMk cId="730700908" sldId="2147483650"/>
            <ac:spMk id="11" creationId="{6794BDD4-D2C8-1450-73C2-1C06F416EA6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13.318" v="1411" actId="478"/>
          <ac:spMkLst>
            <pc:docMk/>
            <pc:sldMasterMk cId="730700908" sldId="2147483650"/>
            <ac:spMk id="12" creationId="{05668501-B908-A6EA-B1D7-7FF2FC6C044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11.696" v="1410" actId="478"/>
          <ac:spMkLst>
            <pc:docMk/>
            <pc:sldMasterMk cId="730700908" sldId="2147483650"/>
            <ac:spMk id="13" creationId="{508B8B5E-61F3-6D97-AD33-C21F0ED8F2C4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1"/>
          <ac:spMkLst>
            <pc:docMk/>
            <pc:sldMasterMk cId="730700908" sldId="2147483650"/>
            <ac:spMk id="14" creationId="{8774A8CE-E94B-9179-8E9F-FCE935E18CC3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9"/>
          <ac:spMkLst>
            <pc:docMk/>
            <pc:sldMasterMk cId="730700908" sldId="2147483650"/>
            <ac:spMk id="15" creationId="{43BD50AA-837F-1DC8-508E-44E17821BD76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3"/>
          <ac:spMkLst>
            <pc:docMk/>
            <pc:sldMasterMk cId="730700908" sldId="2147483650"/>
            <ac:spMk id="16" creationId="{D5EA4DA7-A880-4053-FC91-91D216A6029C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49.061" v="1885" actId="478"/>
          <ac:spMkLst>
            <pc:docMk/>
            <pc:sldMasterMk cId="730700908" sldId="2147483650"/>
            <ac:spMk id="17" creationId="{60EB6DA6-DE4E-EC82-02B1-5CDF508E95CD}"/>
          </ac:spMkLst>
        </pc:spChg>
        <pc:spChg chg="add mod">
          <ac:chgData name="BARBARA DO NASCIMENTO SILVA COCCARO" userId="47641a07-3b38-4bf0-8035-42e45b7270eb" providerId="ADAL" clId="{71C2DC27-E360-4A0D-BB2F-7363686289D2}" dt="2024-05-09T01:33:16.734" v="287"/>
          <ac:spMkLst>
            <pc:docMk/>
            <pc:sldMasterMk cId="730700908" sldId="2147483650"/>
            <ac:spMk id="17" creationId="{B96D7080-8970-6152-FB9E-71AC44A6CFE9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3:52.226" v="1887" actId="478"/>
          <ac:spMkLst>
            <pc:docMk/>
            <pc:sldMasterMk cId="730700908" sldId="2147483650"/>
            <ac:spMk id="18" creationId="{4F095B40-C0E6-A46B-64EF-AA18E655108A}"/>
          </ac:spMkLst>
        </pc:spChg>
        <pc:spChg chg="add mod">
          <ac:chgData name="BARBARA DO NASCIMENTO SILVA COCCARO" userId="47641a07-3b38-4bf0-8035-42e45b7270eb" providerId="ADAL" clId="{71C2DC27-E360-4A0D-BB2F-7363686289D2}" dt="2024-05-09T01:33:22.153" v="288"/>
          <ac:spMkLst>
            <pc:docMk/>
            <pc:sldMasterMk cId="730700908" sldId="2147483650"/>
            <ac:spMk id="18" creationId="{D4CB5839-DD4B-362E-ECF7-21613BBA225A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7"/>
          <ac:spMkLst>
            <pc:docMk/>
            <pc:sldMasterMk cId="730700908" sldId="2147483650"/>
            <ac:spMk id="19" creationId="{1B814F48-2003-727B-21BB-A9C612125547}"/>
          </ac:spMkLst>
        </pc:spChg>
        <pc:spChg chg="add del mod">
          <ac:chgData name="BARBARA DO NASCIMENTO SILVA COCCARO" userId="47641a07-3b38-4bf0-8035-42e45b7270eb" providerId="ADAL" clId="{71C2DC27-E360-4A0D-BB2F-7363686289D2}" dt="2024-05-11T18:57:09.778" v="1405"/>
          <ac:spMkLst>
            <pc:docMk/>
            <pc:sldMasterMk cId="730700908" sldId="2147483650"/>
            <ac:spMk id="20" creationId="{4A4C5CB8-0C4C-B6E3-DE9D-5C6992905F06}"/>
          </ac:spMkLst>
        </pc:spChg>
        <pc:spChg chg="add mod">
          <ac:chgData name="BARBARA DO NASCIMENTO SILVA COCCARO" userId="47641a07-3b38-4bf0-8035-42e45b7270eb" providerId="ADAL" clId="{71C2DC27-E360-4A0D-BB2F-7363686289D2}" dt="2024-05-11T22:05:24.538" v="2609" actId="1076"/>
          <ac:spMkLst>
            <pc:docMk/>
            <pc:sldMasterMk cId="730700908" sldId="2147483650"/>
            <ac:spMk id="21" creationId="{3636A493-448D-A8C6-0196-99309358D8E6}"/>
          </ac:spMkLst>
        </pc:spChg>
        <pc:spChg chg="add mod">
          <ac:chgData name="BARBARA DO NASCIMENTO SILVA COCCARO" userId="47641a07-3b38-4bf0-8035-42e45b7270eb" providerId="ADAL" clId="{71C2DC27-E360-4A0D-BB2F-7363686289D2}" dt="2024-05-11T22:05:18.218" v="2607" actId="1076"/>
          <ac:spMkLst>
            <pc:docMk/>
            <pc:sldMasterMk cId="730700908" sldId="2147483650"/>
            <ac:spMk id="22" creationId="{5BBDE975-B2FD-9C2F-CC2F-84A28A633536}"/>
          </ac:spMkLst>
        </pc:spChg>
        <pc:spChg chg="add mod">
          <ac:chgData name="BARBARA DO NASCIMENTO SILVA COCCARO" userId="47641a07-3b38-4bf0-8035-42e45b7270eb" providerId="ADAL" clId="{71C2DC27-E360-4A0D-BB2F-7363686289D2}" dt="2024-05-11T22:05:39.562" v="2613" actId="1076"/>
          <ac:spMkLst>
            <pc:docMk/>
            <pc:sldMasterMk cId="730700908" sldId="2147483650"/>
            <ac:spMk id="23" creationId="{62173D74-8A23-4C6D-AD9D-A7E8EA4FCD3C}"/>
          </ac:spMkLst>
        </pc:spChg>
        <pc:spChg chg="add mod">
          <ac:chgData name="BARBARA DO NASCIMENTO SILVA COCCARO" userId="47641a07-3b38-4bf0-8035-42e45b7270eb" providerId="ADAL" clId="{71C2DC27-E360-4A0D-BB2F-7363686289D2}" dt="2024-05-11T22:05:28.861" v="2610" actId="1076"/>
          <ac:spMkLst>
            <pc:docMk/>
            <pc:sldMasterMk cId="730700908" sldId="2147483650"/>
            <ac:spMk id="24" creationId="{40E3251D-9AF4-F82D-6D76-85DDE3437BAB}"/>
          </ac:spMkLst>
        </pc:spChg>
        <pc:spChg chg="add mod">
          <ac:chgData name="BARBARA DO NASCIMENTO SILVA COCCARO" userId="47641a07-3b38-4bf0-8035-42e45b7270eb" providerId="ADAL" clId="{71C2DC27-E360-4A0D-BB2F-7363686289D2}" dt="2024-05-11T22:05:21.340" v="2608" actId="1076"/>
          <ac:spMkLst>
            <pc:docMk/>
            <pc:sldMasterMk cId="730700908" sldId="2147483650"/>
            <ac:spMk id="25" creationId="{B0B15978-A428-8A74-3464-CC125BECB15B}"/>
          </ac:spMkLst>
        </pc:spChg>
        <pc:spChg chg="add mod">
          <ac:chgData name="BARBARA DO NASCIMENTO SILVA COCCARO" userId="47641a07-3b38-4bf0-8035-42e45b7270eb" providerId="ADAL" clId="{71C2DC27-E360-4A0D-BB2F-7363686289D2}" dt="2024-05-11T22:05:11.863" v="2606" actId="1076"/>
          <ac:spMkLst>
            <pc:docMk/>
            <pc:sldMasterMk cId="730700908" sldId="2147483650"/>
            <ac:spMk id="26" creationId="{C220B90D-3885-B2F2-7357-CBE35F61A629}"/>
          </ac:spMkLst>
        </pc:spChg>
        <pc:spChg chg="add mod">
          <ac:chgData name="BARBARA DO NASCIMENTO SILVA COCCARO" userId="47641a07-3b38-4bf0-8035-42e45b7270eb" providerId="ADAL" clId="{71C2DC27-E360-4A0D-BB2F-7363686289D2}" dt="2024-05-11T22:05:37.119" v="2612" actId="1076"/>
          <ac:spMkLst>
            <pc:docMk/>
            <pc:sldMasterMk cId="730700908" sldId="2147483650"/>
            <ac:spMk id="27" creationId="{BC9150BA-A120-9F90-563A-9BB5C556225B}"/>
          </ac:spMkLst>
        </pc:spChg>
        <pc:spChg chg="add mod">
          <ac:chgData name="BARBARA DO NASCIMENTO SILVA COCCARO" userId="47641a07-3b38-4bf0-8035-42e45b7270eb" providerId="ADAL" clId="{71C2DC27-E360-4A0D-BB2F-7363686289D2}" dt="2024-05-11T22:07:23.009" v="2636" actId="14100"/>
          <ac:spMkLst>
            <pc:docMk/>
            <pc:sldMasterMk cId="730700908" sldId="2147483650"/>
            <ac:spMk id="28" creationId="{2C624359-31DB-DA92-8865-9DB675AD44C1}"/>
          </ac:spMkLst>
        </pc:spChg>
        <pc:picChg chg="add del mod">
          <ac:chgData name="BARBARA DO NASCIMENTO SILVA COCCARO" userId="47641a07-3b38-4bf0-8035-42e45b7270eb" providerId="ADAL" clId="{71C2DC27-E360-4A0D-BB2F-7363686289D2}" dt="2024-05-11T18:56:45.698" v="1390" actId="478"/>
          <ac:picMkLst>
            <pc:docMk/>
            <pc:sldMasterMk cId="730700908" sldId="2147483650"/>
            <ac:picMk id="8" creationId="{BD823FBA-750C-3AB7-48D2-39477EF63C9F}"/>
          </ac:picMkLst>
        </pc:picChg>
        <pc:sldLayoutChg chg="add del">
          <pc:chgData name="BARBARA DO NASCIMENTO SILVA COCCARO" userId="47641a07-3b38-4bf0-8035-42e45b7270eb" providerId="ADAL" clId="{71C2DC27-E360-4A0D-BB2F-7363686289D2}" dt="2024-05-09T19:29:22.843" v="349" actId="2696"/>
          <pc:sldLayoutMkLst>
            <pc:docMk/>
            <pc:sldMasterMk cId="4293707677" sldId="2147483654"/>
            <pc:sldLayoutMk cId="1300317119" sldId="2147483649"/>
          </pc:sldLayoutMkLst>
        </pc:sldLayoutChg>
        <pc:sldLayoutChg chg="addSp delSp modSp new add del mod replId">
          <pc:chgData name="BARBARA DO NASCIMENTO SILVA COCCARO" userId="47641a07-3b38-4bf0-8035-42e45b7270eb" providerId="ADAL" clId="{71C2DC27-E360-4A0D-BB2F-7363686289D2}" dt="2024-05-11T19:06:46.668" v="1922" actId="478"/>
          <pc:sldLayoutMkLst>
            <pc:docMk/>
            <pc:sldMasterMk cId="730700908" sldId="2147483650"/>
            <pc:sldLayoutMk cId="1148134367" sldId="2147483651"/>
          </pc:sldLayoutMkLst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2" creationId="{8C513BC5-C7A3-FF4D-2E06-12BD2F5AE2A5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11T19:06:46.668" v="1922" actId="478"/>
            <ac:spMkLst>
              <pc:docMk/>
              <pc:sldMasterMk cId="730700908" sldId="2147483650"/>
              <pc:sldLayoutMk cId="1148134367" sldId="2147483651"/>
              <ac:spMk id="2" creationId="{C3279B8C-B16F-D58A-1FD9-F77BDFBDEDEE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3" creationId="{FC760D3F-5514-4E8B-BB38-DEC6C504BB65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4" creationId="{34257894-3655-BB10-FB2E-35D0B6652FB6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5" creationId="{BB249FEC-874F-3EFF-6C07-C95EECA6B96B}"/>
            </ac:spMkLst>
          </pc:spChg>
          <pc:spChg chg="del">
            <ac:chgData name="BARBARA DO NASCIMENTO SILVA COCCARO" userId="47641a07-3b38-4bf0-8035-42e45b7270eb" providerId="ADAL" clId="{71C2DC27-E360-4A0D-BB2F-7363686289D2}" dt="2024-05-08T20:56:02.448" v="199" actId="478"/>
            <ac:spMkLst>
              <pc:docMk/>
              <pc:sldMasterMk cId="730700908" sldId="2147483650"/>
              <pc:sldLayoutMk cId="1148134367" sldId="2147483651"/>
              <ac:spMk id="6" creationId="{E6D69857-09FB-2B1A-F7AA-49F5F88E809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8T20:55:53.819" v="189" actId="2696"/>
          <pc:sldLayoutMkLst>
            <pc:docMk/>
            <pc:sldMasterMk cId="730700908" sldId="2147483650"/>
            <pc:sldLayoutMk cId="3544375323" sldId="214748365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145" v="190" actId="2696"/>
          <pc:sldLayoutMkLst>
            <pc:docMk/>
            <pc:sldMasterMk cId="730700908" sldId="2147483650"/>
            <pc:sldLayoutMk cId="159070991" sldId="214748365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499" v="191" actId="2696"/>
          <pc:sldLayoutMkLst>
            <pc:docMk/>
            <pc:sldMasterMk cId="730700908" sldId="2147483650"/>
            <pc:sldLayoutMk cId="2329981763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4.775" v="192" actId="2696"/>
          <pc:sldLayoutMkLst>
            <pc:docMk/>
            <pc:sldMasterMk cId="730700908" sldId="2147483650"/>
            <pc:sldLayoutMk cId="3833133625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5.312" v="193" actId="2696"/>
          <pc:sldLayoutMkLst>
            <pc:docMk/>
            <pc:sldMasterMk cId="730700908" sldId="2147483650"/>
            <pc:sldLayoutMk cId="2247827286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5.738" v="194" actId="2696"/>
          <pc:sldLayoutMkLst>
            <pc:docMk/>
            <pc:sldMasterMk cId="730700908" sldId="2147483650"/>
            <pc:sldLayoutMk cId="3730876275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6.540" v="195" actId="2696"/>
          <pc:sldLayoutMkLst>
            <pc:docMk/>
            <pc:sldMasterMk cId="730700908" sldId="2147483650"/>
            <pc:sldLayoutMk cId="2553139708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6.973" v="196" actId="2696"/>
          <pc:sldLayoutMkLst>
            <pc:docMk/>
            <pc:sldMasterMk cId="730700908" sldId="2147483650"/>
            <pc:sldLayoutMk cId="3316601478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7.417" v="197" actId="2696"/>
          <pc:sldLayoutMkLst>
            <pc:docMk/>
            <pc:sldMasterMk cId="730700908" sldId="2147483650"/>
            <pc:sldLayoutMk cId="1226357854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5:59.038" v="198" actId="2696"/>
          <pc:sldLayoutMkLst>
            <pc:docMk/>
            <pc:sldMasterMk cId="730700908" sldId="2147483650"/>
            <pc:sldLayoutMk cId="951901892" sldId="2147483661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08T20:56:14.131" v="201" actId="6938"/>
        <pc:sldMasterMkLst>
          <pc:docMk/>
          <pc:sldMasterMk cId="660822330" sldId="2147483652"/>
        </pc:sldMasterMkLst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260638283" sldId="214748365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109670577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189957571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3655685062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221456432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957482683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929267711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546189968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265800479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2124409931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8T20:56:14.131" v="201" actId="6938"/>
          <pc:sldLayoutMkLst>
            <pc:docMk/>
            <pc:sldMasterMk cId="660822330" sldId="2147483652"/>
            <pc:sldLayoutMk cId="1560513205" sldId="214748366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10:47.777" v="2690" actId="1076"/>
        <pc:sldMasterMkLst>
          <pc:docMk/>
          <pc:sldMasterMk cId="772107644" sldId="2147483652"/>
        </pc:sldMasterMkLst>
        <pc:spChg chg="add del mod">
          <ac:chgData name="BARBARA DO NASCIMENTO SILVA COCCARO" userId="47641a07-3b38-4bf0-8035-42e45b7270eb" providerId="ADAL" clId="{71C2DC27-E360-4A0D-BB2F-7363686289D2}" dt="2024-05-11T19:01:22.420" v="1853" actId="478"/>
          <ac:spMkLst>
            <pc:docMk/>
            <pc:sldMasterMk cId="772107644" sldId="2147483652"/>
            <ac:spMk id="2" creationId="{089FD5D4-BF3E-92BC-B3D3-1FF5C161B7C2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2" creationId="{36FB0F59-5DB4-397A-4608-63406C044221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3" creationId="{7DBF4DBF-6711-53AF-C57E-E07696DC65F7}"/>
          </ac:spMkLst>
        </pc:spChg>
        <pc:spChg chg="add del mod">
          <ac:chgData name="BARBARA DO NASCIMENTO SILVA COCCARO" userId="47641a07-3b38-4bf0-8035-42e45b7270eb" providerId="ADAL" clId="{71C2DC27-E360-4A0D-BB2F-7363686289D2}" dt="2024-05-11T18:46:59.031" v="1314"/>
          <ac:spMkLst>
            <pc:docMk/>
            <pc:sldMasterMk cId="772107644" sldId="2147483652"/>
            <ac:spMk id="3" creationId="{AA3689B4-5619-DECA-031B-F254BAA47581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4" creationId="{2ADDC127-5D46-EE8B-92C9-B85E336F07E7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5.081" v="1859" actId="478"/>
          <ac:spMkLst>
            <pc:docMk/>
            <pc:sldMasterMk cId="772107644" sldId="2147483652"/>
            <ac:spMk id="4" creationId="{6E2F0754-704C-D52A-5C94-CB5097BF9CA3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28.771" v="1855" actId="478"/>
          <ac:spMkLst>
            <pc:docMk/>
            <pc:sldMasterMk cId="772107644" sldId="2147483652"/>
            <ac:spMk id="5" creationId="{1BD16E63-C280-D07D-CD58-E1D10A6C763F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5" creationId="{AE2A2922-3C63-ABB6-17B4-617B338E6238}"/>
          </ac:spMkLst>
        </pc:spChg>
        <pc:spChg chg="del">
          <ac:chgData name="BARBARA DO NASCIMENTO SILVA COCCARO" userId="47641a07-3b38-4bf0-8035-42e45b7270eb" providerId="ADAL" clId="{71C2DC27-E360-4A0D-BB2F-7363686289D2}" dt="2024-05-09T19:39:02.826" v="362" actId="478"/>
          <ac:spMkLst>
            <pc:docMk/>
            <pc:sldMasterMk cId="772107644" sldId="2147483652"/>
            <ac:spMk id="6" creationId="{2CC9C8BE-6163-C7E4-52A1-83C9C2DF98B6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2.127" v="1857" actId="478"/>
          <ac:spMkLst>
            <pc:docMk/>
            <pc:sldMasterMk cId="772107644" sldId="2147483652"/>
            <ac:spMk id="6" creationId="{FF58FE19-3EC9-826C-0A1D-9C16B6ABDE81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3.565" v="1858" actId="478"/>
          <ac:spMkLst>
            <pc:docMk/>
            <pc:sldMasterMk cId="772107644" sldId="2147483652"/>
            <ac:spMk id="7" creationId="{29FAF334-9138-4349-D7D6-5B850502C3C1}"/>
          </ac:spMkLst>
        </pc:spChg>
        <pc:spChg chg="add del mod">
          <ac:chgData name="BARBARA DO NASCIMENTO SILVA COCCARO" userId="47641a07-3b38-4bf0-8035-42e45b7270eb" providerId="ADAL" clId="{71C2DC27-E360-4A0D-BB2F-7363686289D2}" dt="2024-05-11T19:01:36.609" v="1860" actId="478"/>
          <ac:spMkLst>
            <pc:docMk/>
            <pc:sldMasterMk cId="772107644" sldId="2147483652"/>
            <ac:spMk id="8" creationId="{7EA8087A-D09A-02AA-69F8-AD1AFF804746}"/>
          </ac:spMkLst>
        </pc:spChg>
        <pc:spChg chg="add mod">
          <ac:chgData name="BARBARA DO NASCIMENTO SILVA COCCARO" userId="47641a07-3b38-4bf0-8035-42e45b7270eb" providerId="ADAL" clId="{71C2DC27-E360-4A0D-BB2F-7363686289D2}" dt="2024-05-11T19:07:50.132" v="1945" actId="14100"/>
          <ac:spMkLst>
            <pc:docMk/>
            <pc:sldMasterMk cId="772107644" sldId="2147483652"/>
            <ac:spMk id="9" creationId="{73B6AF18-B86E-993A-E061-3D6D3254B69A}"/>
          </ac:spMkLst>
        </pc:spChg>
        <pc:spChg chg="add del mod">
          <ac:chgData name="BARBARA DO NASCIMENTO SILVA COCCARO" userId="47641a07-3b38-4bf0-8035-42e45b7270eb" providerId="ADAL" clId="{71C2DC27-E360-4A0D-BB2F-7363686289D2}" dt="2024-05-11T19:49:54.634" v="2393" actId="478"/>
          <ac:spMkLst>
            <pc:docMk/>
            <pc:sldMasterMk cId="772107644" sldId="2147483652"/>
            <ac:spMk id="11" creationId="{24DA732D-01B1-056B-F5E6-1E3EB9AEE14B}"/>
          </ac:spMkLst>
        </pc:spChg>
        <pc:spChg chg="add mod">
          <ac:chgData name="BARBARA DO NASCIMENTO SILVA COCCARO" userId="47641a07-3b38-4bf0-8035-42e45b7270eb" providerId="ADAL" clId="{71C2DC27-E360-4A0D-BB2F-7363686289D2}" dt="2024-05-11T22:09:19.387" v="2679" actId="1076"/>
          <ac:spMkLst>
            <pc:docMk/>
            <pc:sldMasterMk cId="772107644" sldId="2147483652"/>
            <ac:spMk id="12" creationId="{2A17490E-96C7-6B2F-C4CF-1E820E7664F2}"/>
          </ac:spMkLst>
        </pc:spChg>
        <pc:spChg chg="add mod">
          <ac:chgData name="BARBARA DO NASCIMENTO SILVA COCCARO" userId="47641a07-3b38-4bf0-8035-42e45b7270eb" providerId="ADAL" clId="{71C2DC27-E360-4A0D-BB2F-7363686289D2}" dt="2024-05-09T19:57:09.998" v="592" actId="1076"/>
          <ac:spMkLst>
            <pc:docMk/>
            <pc:sldMasterMk cId="772107644" sldId="2147483652"/>
            <ac:spMk id="13" creationId="{6AB37052-12DD-1995-C1A7-FBEF03DDF814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0:11.197" v="703"/>
          <ac:spMkLst>
            <pc:docMk/>
            <pc:sldMasterMk cId="772107644" sldId="2147483652"/>
            <ac:spMk id="14" creationId="{05C74C58-5E20-B475-535F-F1F8BC19D2B8}"/>
          </ac:spMkLst>
        </pc:spChg>
        <pc:spChg chg="add del mod">
          <ac:chgData name="BARBARA DO NASCIMENTO SILVA COCCARO" userId="47641a07-3b38-4bf0-8035-42e45b7270eb" providerId="ADAL" clId="{71C2DC27-E360-4A0D-BB2F-7363686289D2}" dt="2024-05-11T19:49:52.889" v="2392" actId="478"/>
          <ac:spMkLst>
            <pc:docMk/>
            <pc:sldMasterMk cId="772107644" sldId="2147483652"/>
            <ac:spMk id="14" creationId="{DA2AB7D1-1E3B-0311-E188-FFE00A4C58EF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0:11.197" v="705"/>
          <ac:spMkLst>
            <pc:docMk/>
            <pc:sldMasterMk cId="772107644" sldId="2147483652"/>
            <ac:spMk id="15" creationId="{D14A0F41-EB33-40D7-B185-925B1283A2BA}"/>
          </ac:spMkLst>
        </pc:spChg>
        <pc:spChg chg="add mod">
          <ac:chgData name="BARBARA DO NASCIMENTO SILVA COCCARO" userId="47641a07-3b38-4bf0-8035-42e45b7270eb" providerId="ADAL" clId="{71C2DC27-E360-4A0D-BB2F-7363686289D2}" dt="2024-05-11T22:09:22.709" v="2681" actId="1076"/>
          <ac:spMkLst>
            <pc:docMk/>
            <pc:sldMasterMk cId="772107644" sldId="2147483652"/>
            <ac:spMk id="15" creationId="{D9D9035A-6F23-C135-A025-AD7E2282F13E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0:34.423" v="2404" actId="478"/>
          <ac:spMkLst>
            <pc:docMk/>
            <pc:sldMasterMk cId="772107644" sldId="2147483652"/>
            <ac:spMk id="16" creationId="{89321D34-8508-D8D6-6FC2-5F22154D9F59}"/>
          </ac:spMkLst>
        </pc:spChg>
        <pc:spChg chg="add mod">
          <ac:chgData name="BARBARA DO NASCIMENTO SILVA COCCARO" userId="47641a07-3b38-4bf0-8035-42e45b7270eb" providerId="ADAL" clId="{71C2DC27-E360-4A0D-BB2F-7363686289D2}" dt="2024-05-11T22:09:07.429" v="2676" actId="1076"/>
          <ac:spMkLst>
            <pc:docMk/>
            <pc:sldMasterMk cId="772107644" sldId="2147483652"/>
            <ac:spMk id="17" creationId="{94E3E80A-1A3C-E4CA-ABED-08D1A8776BEE}"/>
          </ac:spMkLst>
        </pc:spChg>
        <pc:spChg chg="add mod">
          <ac:chgData name="BARBARA DO NASCIMENTO SILVA COCCARO" userId="47641a07-3b38-4bf0-8035-42e45b7270eb" providerId="ADAL" clId="{71C2DC27-E360-4A0D-BB2F-7363686289D2}" dt="2024-05-11T22:09:28.331" v="2683" actId="14100"/>
          <ac:spMkLst>
            <pc:docMk/>
            <pc:sldMasterMk cId="772107644" sldId="2147483652"/>
            <ac:spMk id="18" creationId="{3CCADBE3-3D37-4D27-27B8-339221C39AC1}"/>
          </ac:spMkLst>
        </pc:spChg>
        <pc:spChg chg="add mod">
          <ac:chgData name="BARBARA DO NASCIMENTO SILVA COCCARO" userId="47641a07-3b38-4bf0-8035-42e45b7270eb" providerId="ADAL" clId="{71C2DC27-E360-4A0D-BB2F-7363686289D2}" dt="2024-05-11T22:09:10.004" v="2677" actId="1076"/>
          <ac:spMkLst>
            <pc:docMk/>
            <pc:sldMasterMk cId="772107644" sldId="2147483652"/>
            <ac:spMk id="19" creationId="{9DFDF07E-7269-67AE-01C0-0AF3CB3DBE19}"/>
          </ac:spMkLst>
        </pc:spChg>
        <pc:spChg chg="add mod">
          <ac:chgData name="BARBARA DO NASCIMENTO SILVA COCCARO" userId="47641a07-3b38-4bf0-8035-42e45b7270eb" providerId="ADAL" clId="{71C2DC27-E360-4A0D-BB2F-7363686289D2}" dt="2024-05-11T22:09:14.562" v="2678" actId="1076"/>
          <ac:spMkLst>
            <pc:docMk/>
            <pc:sldMasterMk cId="772107644" sldId="2147483652"/>
            <ac:spMk id="20" creationId="{7AADEA53-769D-16A5-5E66-0F72F4CB29C6}"/>
          </ac:spMkLst>
        </pc:spChg>
        <pc:spChg chg="add mod">
          <ac:chgData name="BARBARA DO NASCIMENTO SILVA COCCARO" userId="47641a07-3b38-4bf0-8035-42e45b7270eb" providerId="ADAL" clId="{71C2DC27-E360-4A0D-BB2F-7363686289D2}" dt="2024-05-11T22:10:47.777" v="2690" actId="1076"/>
          <ac:spMkLst>
            <pc:docMk/>
            <pc:sldMasterMk cId="772107644" sldId="2147483652"/>
            <ac:spMk id="21" creationId="{77B4A16F-F43E-4535-B08A-B450DA691D17}"/>
          </ac:spMkLst>
        </pc:spChg>
        <pc:picChg chg="add del mod modCrop">
          <ac:chgData name="BARBARA DO NASCIMENTO SILVA COCCARO" userId="47641a07-3b38-4bf0-8035-42e45b7270eb" providerId="ADAL" clId="{71C2DC27-E360-4A0D-BB2F-7363686289D2}" dt="2024-05-09T19:43:31.402" v="382" actId="478"/>
          <ac:picMkLst>
            <pc:docMk/>
            <pc:sldMasterMk cId="772107644" sldId="2147483652"/>
            <ac:picMk id="8" creationId="{8A6D444B-CA91-17E6-9552-5AD1BB12D4D8}"/>
          </ac:picMkLst>
        </pc:picChg>
        <pc:picChg chg="add del mod">
          <ac:chgData name="BARBARA DO NASCIMENTO SILVA COCCARO" userId="47641a07-3b38-4bf0-8035-42e45b7270eb" providerId="ADAL" clId="{71C2DC27-E360-4A0D-BB2F-7363686289D2}" dt="2024-05-11T18:39:48.523" v="1085" actId="478"/>
          <ac:picMkLst>
            <pc:docMk/>
            <pc:sldMasterMk cId="772107644" sldId="2147483652"/>
            <ac:picMk id="10" creationId="{0394711B-9BDC-747F-7640-7755FBB3DFAC}"/>
          </ac:picMkLst>
        </pc:picChg>
        <pc:sldLayoutChg chg="addSp delSp modSp new mod replId">
          <pc:chgData name="BARBARA DO NASCIMENTO SILVA COCCARO" userId="47641a07-3b38-4bf0-8035-42e45b7270eb" providerId="ADAL" clId="{71C2DC27-E360-4A0D-BB2F-7363686289D2}" dt="2024-05-09T19:55:16.398" v="507"/>
          <pc:sldLayoutMkLst>
            <pc:docMk/>
            <pc:sldMasterMk cId="772107644" sldId="2147483652"/>
            <pc:sldLayoutMk cId="3707558737" sldId="2147483653"/>
          </pc:sldLayoutMkLst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2" creationId="{5F3665E3-10E3-3EC8-6AE3-989E5FA9ADC1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3" creationId="{F4BBA62F-E474-1FEE-6915-B77DD7B0732B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4" creationId="{42AF3354-29A1-5821-B5DE-978BEF5C9A6F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5" creationId="{C38649FE-EC60-B59A-A41D-49EFFEFE186C}"/>
            </ac:spMkLst>
          </pc:spChg>
          <pc:spChg chg="del">
            <ac:chgData name="BARBARA DO NASCIMENTO SILVA COCCARO" userId="47641a07-3b38-4bf0-8035-42e45b7270eb" providerId="ADAL" clId="{71C2DC27-E360-4A0D-BB2F-7363686289D2}" dt="2024-05-09T19:39:09.128" v="363" actId="478"/>
            <ac:spMkLst>
              <pc:docMk/>
              <pc:sldMasterMk cId="772107644" sldId="2147483652"/>
              <pc:sldLayoutMk cId="3707558737" sldId="2147483653"/>
              <ac:spMk id="6" creationId="{5179BAA3-C16F-BA90-684B-E41CA76A9403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08.499" v="503" actId="478"/>
            <ac:spMkLst>
              <pc:docMk/>
              <pc:sldMasterMk cId="772107644" sldId="2147483652"/>
              <pc:sldLayoutMk cId="3707558737" sldId="2147483653"/>
              <ac:spMk id="7" creationId="{03405348-55AD-F92D-4A8A-F7BD06C77C71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10.672" v="504" actId="478"/>
            <ac:spMkLst>
              <pc:docMk/>
              <pc:sldMasterMk cId="772107644" sldId="2147483652"/>
              <pc:sldLayoutMk cId="3707558737" sldId="2147483653"/>
              <ac:spMk id="8" creationId="{49922A66-8920-DFFD-37B5-82E18F7895A0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09T19:55:16.398" v="507"/>
            <ac:spMkLst>
              <pc:docMk/>
              <pc:sldMasterMk cId="772107644" sldId="2147483652"/>
              <pc:sldLayoutMk cId="3707558737" sldId="2147483653"/>
              <ac:spMk id="9" creationId="{C3A0445D-4A97-787E-8126-F124A52C49F8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9T19:45:25.486" v="388" actId="2696"/>
          <pc:sldLayoutMkLst>
            <pc:docMk/>
            <pc:sldMasterMk cId="772107644" sldId="2147483652"/>
            <pc:sldLayoutMk cId="4033326202" sldId="214748365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8.408" v="389" actId="2696"/>
          <pc:sldLayoutMkLst>
            <pc:docMk/>
            <pc:sldMasterMk cId="772107644" sldId="2147483652"/>
            <pc:sldLayoutMk cId="800725247" sldId="214748365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9.295" v="390" actId="2696"/>
          <pc:sldLayoutMkLst>
            <pc:docMk/>
            <pc:sldMasterMk cId="772107644" sldId="2147483652"/>
            <pc:sldLayoutMk cId="995814911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29.921" v="391" actId="2696"/>
          <pc:sldLayoutMkLst>
            <pc:docMk/>
            <pc:sldMasterMk cId="772107644" sldId="2147483652"/>
            <pc:sldLayoutMk cId="3064430313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0.746" v="392" actId="2696"/>
          <pc:sldLayoutMkLst>
            <pc:docMk/>
            <pc:sldMasterMk cId="772107644" sldId="2147483652"/>
            <pc:sldLayoutMk cId="83715549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1.185" v="393" actId="2696"/>
          <pc:sldLayoutMkLst>
            <pc:docMk/>
            <pc:sldMasterMk cId="772107644" sldId="2147483652"/>
            <pc:sldLayoutMk cId="1041021150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1.592" v="394" actId="2696"/>
          <pc:sldLayoutMkLst>
            <pc:docMk/>
            <pc:sldMasterMk cId="772107644" sldId="2147483652"/>
            <pc:sldLayoutMk cId="1669698604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2.099" v="395" actId="2696"/>
          <pc:sldLayoutMkLst>
            <pc:docMk/>
            <pc:sldMasterMk cId="772107644" sldId="2147483652"/>
            <pc:sldLayoutMk cId="3480332666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2.733" v="396" actId="2696"/>
          <pc:sldLayoutMkLst>
            <pc:docMk/>
            <pc:sldMasterMk cId="772107644" sldId="2147483652"/>
            <pc:sldLayoutMk cId="2619040703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19:45:33.207" v="397" actId="2696"/>
          <pc:sldLayoutMkLst>
            <pc:docMk/>
            <pc:sldMasterMk cId="772107644" sldId="2147483652"/>
            <pc:sldLayoutMk cId="3823700441" sldId="214748366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0:29:16.446" v="2561" actId="1076"/>
        <pc:sldMasterMkLst>
          <pc:docMk/>
          <pc:sldMasterMk cId="4293707677" sldId="2147483654"/>
        </pc:sldMasterMkLst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2" creationId="{5551F48D-C522-164C-E116-DAD64135CB34}"/>
          </ac:spMkLst>
        </pc:spChg>
        <pc:spChg chg="add mod">
          <ac:chgData name="BARBARA DO NASCIMENTO SILVA COCCARO" userId="47641a07-3b38-4bf0-8035-42e45b7270eb" providerId="ADAL" clId="{71C2DC27-E360-4A0D-BB2F-7363686289D2}" dt="2024-05-09T20:29:34.913" v="960" actId="113"/>
          <ac:spMkLst>
            <pc:docMk/>
            <pc:sldMasterMk cId="4293707677" sldId="2147483654"/>
            <ac:spMk id="2" creationId="{94B9C10D-163F-68EB-5677-B85C9B6422B7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3" creationId="{7C662549-7367-905E-48D2-F884855646AC}"/>
          </ac:spMkLst>
        </pc:spChg>
        <pc:spChg chg="add mod">
          <ac:chgData name="BARBARA DO NASCIMENTO SILVA COCCARO" userId="47641a07-3b38-4bf0-8035-42e45b7270eb" providerId="ADAL" clId="{71C2DC27-E360-4A0D-BB2F-7363686289D2}" dt="2024-05-11T20:29:16.446" v="2561" actId="1076"/>
          <ac:spMkLst>
            <pc:docMk/>
            <pc:sldMasterMk cId="4293707677" sldId="2147483654"/>
            <ac:spMk id="3" creationId="{DA3E4637-9264-5BB8-C397-8FF75394B643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4" creationId="{CD7F76F6-5030-BCF1-ADDF-388303D069B1}"/>
          </ac:spMkLst>
        </pc:spChg>
        <pc:spChg chg="add del mod">
          <ac:chgData name="BARBARA DO NASCIMENTO SILVA COCCARO" userId="47641a07-3b38-4bf0-8035-42e45b7270eb" providerId="ADAL" clId="{71C2DC27-E360-4A0D-BB2F-7363686289D2}" dt="2024-05-09T20:29:24.665" v="959"/>
          <ac:spMkLst>
            <pc:docMk/>
            <pc:sldMasterMk cId="4293707677" sldId="2147483654"/>
            <ac:spMk id="4" creationId="{F02A72AD-5C2C-5453-015A-616DEC7C2429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5" creationId="{283B892D-EA0E-4BD9-6F4B-CD782DCC4365}"/>
          </ac:spMkLst>
        </pc:spChg>
        <pc:spChg chg="add mod">
          <ac:chgData name="BARBARA DO NASCIMENTO SILVA COCCARO" userId="47641a07-3b38-4bf0-8035-42e45b7270eb" providerId="ADAL" clId="{71C2DC27-E360-4A0D-BB2F-7363686289D2}" dt="2024-05-09T20:28:30.827" v="948" actId="1076"/>
          <ac:spMkLst>
            <pc:docMk/>
            <pc:sldMasterMk cId="4293707677" sldId="2147483654"/>
            <ac:spMk id="5" creationId="{9472E66B-78CE-4613-C236-463660B77133}"/>
          </ac:spMkLst>
        </pc:spChg>
        <pc:spChg chg="del">
          <ac:chgData name="BARBARA DO NASCIMENTO SILVA COCCARO" userId="47641a07-3b38-4bf0-8035-42e45b7270eb" providerId="ADAL" clId="{71C2DC27-E360-4A0D-BB2F-7363686289D2}" dt="2024-05-09T20:00:50.331" v="717" actId="478"/>
          <ac:spMkLst>
            <pc:docMk/>
            <pc:sldMasterMk cId="4293707677" sldId="2147483654"/>
            <ac:spMk id="6" creationId="{3C55BE89-A2D2-6161-C109-F859F20E5D71}"/>
          </ac:spMkLst>
        </pc:spChg>
        <pc:spChg chg="add mod">
          <ac:chgData name="BARBARA DO NASCIMENTO SILVA COCCARO" userId="47641a07-3b38-4bf0-8035-42e45b7270eb" providerId="ADAL" clId="{71C2DC27-E360-4A0D-BB2F-7363686289D2}" dt="2024-05-09T20:29:46.233" v="962" actId="14100"/>
          <ac:spMkLst>
            <pc:docMk/>
            <pc:sldMasterMk cId="4293707677" sldId="2147483654"/>
            <ac:spMk id="6" creationId="{A49658DB-CFDF-55D9-AD8D-DB7CF0327983}"/>
          </ac:spMkLst>
        </pc:spChg>
        <pc:spChg chg="add mod">
          <ac:chgData name="BARBARA DO NASCIMENTO SILVA COCCARO" userId="47641a07-3b38-4bf0-8035-42e45b7270eb" providerId="ADAL" clId="{71C2DC27-E360-4A0D-BB2F-7363686289D2}" dt="2024-05-09T20:28:41.479" v="951" actId="767"/>
          <ac:spMkLst>
            <pc:docMk/>
            <pc:sldMasterMk cId="4293707677" sldId="2147483654"/>
            <ac:spMk id="7" creationId="{372D139C-B7AE-3455-05DB-119B63A2CE42}"/>
          </ac:spMkLst>
        </pc:spChg>
        <pc:spChg chg="add mod">
          <ac:chgData name="BARBARA DO NASCIMENTO SILVA COCCARO" userId="47641a07-3b38-4bf0-8035-42e45b7270eb" providerId="ADAL" clId="{71C2DC27-E360-4A0D-BB2F-7363686289D2}" dt="2024-05-09T20:36:09.401" v="1077" actId="207"/>
          <ac:spMkLst>
            <pc:docMk/>
            <pc:sldMasterMk cId="4293707677" sldId="2147483654"/>
            <ac:spMk id="8" creationId="{C32E6A68-894E-008B-2AD7-55BBD0C97D22}"/>
          </ac:spMkLst>
        </pc:spChg>
        <pc:spChg chg="add del mod">
          <ac:chgData name="BARBARA DO NASCIMENTO SILVA COCCARO" userId="47641a07-3b38-4bf0-8035-42e45b7270eb" providerId="ADAL" clId="{71C2DC27-E360-4A0D-BB2F-7363686289D2}" dt="2024-05-09T20:06:33.180" v="727" actId="478"/>
          <ac:spMkLst>
            <pc:docMk/>
            <pc:sldMasterMk cId="4293707677" sldId="2147483654"/>
            <ac:spMk id="9" creationId="{252F2638-D50F-DF31-CC1C-413B8C6039F2}"/>
          </ac:spMkLst>
        </pc:spChg>
        <pc:spChg chg="add mod">
          <ac:chgData name="BARBARA DO NASCIMENTO SILVA COCCARO" userId="47641a07-3b38-4bf0-8035-42e45b7270eb" providerId="ADAL" clId="{71C2DC27-E360-4A0D-BB2F-7363686289D2}" dt="2024-05-09T20:29:36.266" v="961" actId="1076"/>
          <ac:spMkLst>
            <pc:docMk/>
            <pc:sldMasterMk cId="4293707677" sldId="2147483654"/>
            <ac:spMk id="10" creationId="{0FC8BDD8-D4A8-158B-9902-16CFA1674348}"/>
          </ac:spMkLst>
        </pc:spChg>
        <pc:spChg chg="add del mod">
          <ac:chgData name="BARBARA DO NASCIMENTO SILVA COCCARO" userId="47641a07-3b38-4bf0-8035-42e45b7270eb" providerId="ADAL" clId="{71C2DC27-E360-4A0D-BB2F-7363686289D2}" dt="2024-05-09T20:13:53.669" v="745" actId="478"/>
          <ac:spMkLst>
            <pc:docMk/>
            <pc:sldMasterMk cId="4293707677" sldId="2147483654"/>
            <ac:spMk id="13" creationId="{517C32AF-9118-8051-F810-C7B757EFDE36}"/>
          </ac:spMkLst>
        </pc:spChg>
        <pc:spChg chg="add mod">
          <ac:chgData name="BARBARA DO NASCIMENTO SILVA COCCARO" userId="47641a07-3b38-4bf0-8035-42e45b7270eb" providerId="ADAL" clId="{71C2DC27-E360-4A0D-BB2F-7363686289D2}" dt="2024-05-09T20:22:43.519" v="906" actId="207"/>
          <ac:spMkLst>
            <pc:docMk/>
            <pc:sldMasterMk cId="4293707677" sldId="2147483654"/>
            <ac:spMk id="14" creationId="{266DDB25-F9E4-AB84-EACE-55FCC4D43785}"/>
          </ac:spMkLst>
        </pc:spChg>
        <pc:spChg chg="add mod">
          <ac:chgData name="BARBARA DO NASCIMENTO SILVA COCCARO" userId="47641a07-3b38-4bf0-8035-42e45b7270eb" providerId="ADAL" clId="{71C2DC27-E360-4A0D-BB2F-7363686289D2}" dt="2024-05-09T20:29:47.456" v="963" actId="1076"/>
          <ac:spMkLst>
            <pc:docMk/>
            <pc:sldMasterMk cId="4293707677" sldId="2147483654"/>
            <ac:spMk id="15" creationId="{65482E3F-7F8B-D6EA-5D79-01AC3591365A}"/>
          </ac:spMkLst>
        </pc:spChg>
        <pc:picChg chg="add del mod">
          <ac:chgData name="BARBARA DO NASCIMENTO SILVA COCCARO" userId="47641a07-3b38-4bf0-8035-42e45b7270eb" providerId="ADAL" clId="{71C2DC27-E360-4A0D-BB2F-7363686289D2}" dt="2024-05-09T20:01:40.094" v="724" actId="478"/>
          <ac:picMkLst>
            <pc:docMk/>
            <pc:sldMasterMk cId="4293707677" sldId="2147483654"/>
            <ac:picMk id="8" creationId="{FBC1D4FD-FE69-246A-7292-6CAA33A76A27}"/>
          </ac:picMkLst>
        </pc:picChg>
        <pc:picChg chg="add mod modCrop">
          <ac:chgData name="BARBARA DO NASCIMENTO SILVA COCCARO" userId="47641a07-3b38-4bf0-8035-42e45b7270eb" providerId="ADAL" clId="{71C2DC27-E360-4A0D-BB2F-7363686289D2}" dt="2024-05-09T20:13:48.177" v="743" actId="1076"/>
          <ac:picMkLst>
            <pc:docMk/>
            <pc:sldMasterMk cId="4293707677" sldId="2147483654"/>
            <ac:picMk id="12" creationId="{5766720E-FE16-D4AD-551A-FC81ADF8CFE3}"/>
          </ac:picMkLst>
        </pc:picChg>
        <pc:sldLayoutChg chg="del">
          <pc:chgData name="BARBARA DO NASCIMENTO SILVA COCCARO" userId="47641a07-3b38-4bf0-8035-42e45b7270eb" providerId="ADAL" clId="{71C2DC27-E360-4A0D-BB2F-7363686289D2}" dt="2024-05-09T20:29:58.284" v="964" actId="2696"/>
          <pc:sldLayoutMkLst>
            <pc:docMk/>
            <pc:sldMasterMk cId="4293707677" sldId="2147483654"/>
            <pc:sldLayoutMk cId="1300317119" sldId="2147483649"/>
          </pc:sldLayoutMkLst>
        </pc:sldLayoutChg>
        <pc:sldLayoutChg chg="delSp new mod replId">
          <pc:chgData name="BARBARA DO NASCIMENTO SILVA COCCARO" userId="47641a07-3b38-4bf0-8035-42e45b7270eb" providerId="ADAL" clId="{71C2DC27-E360-4A0D-BB2F-7363686289D2}" dt="2024-05-09T20:01:00.602" v="718" actId="478"/>
          <pc:sldLayoutMkLst>
            <pc:docMk/>
            <pc:sldMasterMk cId="4293707677" sldId="2147483654"/>
            <pc:sldLayoutMk cId="1207679706" sldId="2147483655"/>
          </pc:sldLayoutMkLst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2" creationId="{8722ED53-9790-53D7-2F11-31AF875675A4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3" creationId="{8EE6ABE8-5EE7-AE93-064B-416CCAB30591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4" creationId="{D6119AA5-9FBE-D897-9630-BA0D73E7903C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5" creationId="{1952A7F2-1EC2-4EBA-F831-10B2E8A98CD0}"/>
            </ac:spMkLst>
          </pc:spChg>
          <pc:spChg chg="del">
            <ac:chgData name="BARBARA DO NASCIMENTO SILVA COCCARO" userId="47641a07-3b38-4bf0-8035-42e45b7270eb" providerId="ADAL" clId="{71C2DC27-E360-4A0D-BB2F-7363686289D2}" dt="2024-05-09T20:01:00.602" v="718" actId="478"/>
            <ac:spMkLst>
              <pc:docMk/>
              <pc:sldMasterMk cId="4293707677" sldId="2147483654"/>
              <pc:sldLayoutMk cId="1207679706" sldId="2147483655"/>
              <ac:spMk id="6" creationId="{A25FBFF2-AFBB-182F-5CBE-0AE92B062037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09T20:00:36.263" v="707" actId="2696"/>
          <pc:sldLayoutMkLst>
            <pc:docMk/>
            <pc:sldMasterMk cId="4293707677" sldId="2147483654"/>
            <pc:sldLayoutMk cId="1481182487" sldId="214748365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6.424" v="708" actId="2696"/>
          <pc:sldLayoutMkLst>
            <pc:docMk/>
            <pc:sldMasterMk cId="4293707677" sldId="2147483654"/>
            <pc:sldLayoutMk cId="2124825267" sldId="214748365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6.890" v="709" actId="2696"/>
          <pc:sldLayoutMkLst>
            <pc:docMk/>
            <pc:sldMasterMk cId="4293707677" sldId="2147483654"/>
            <pc:sldLayoutMk cId="3427366504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021" v="710" actId="2696"/>
          <pc:sldLayoutMkLst>
            <pc:docMk/>
            <pc:sldMasterMk cId="4293707677" sldId="2147483654"/>
            <pc:sldLayoutMk cId="175081499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222" v="711" actId="2696"/>
          <pc:sldLayoutMkLst>
            <pc:docMk/>
            <pc:sldMasterMk cId="4293707677" sldId="2147483654"/>
            <pc:sldLayoutMk cId="3244895295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7.769" v="712" actId="2696"/>
          <pc:sldLayoutMkLst>
            <pc:docMk/>
            <pc:sldMasterMk cId="4293707677" sldId="2147483654"/>
            <pc:sldLayoutMk cId="3483535827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076" v="713" actId="2696"/>
          <pc:sldLayoutMkLst>
            <pc:docMk/>
            <pc:sldMasterMk cId="4293707677" sldId="2147483654"/>
            <pc:sldLayoutMk cId="3049937349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311" v="714" actId="2696"/>
          <pc:sldLayoutMkLst>
            <pc:docMk/>
            <pc:sldMasterMk cId="4293707677" sldId="2147483654"/>
            <pc:sldLayoutMk cId="2750926167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8.628" v="715" actId="2696"/>
          <pc:sldLayoutMkLst>
            <pc:docMk/>
            <pc:sldMasterMk cId="4293707677" sldId="2147483654"/>
            <pc:sldLayoutMk cId="398182833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09T20:00:39.094" v="716" actId="2696"/>
          <pc:sldLayoutMkLst>
            <pc:docMk/>
            <pc:sldMasterMk cId="4293707677" sldId="2147483654"/>
            <pc:sldLayoutMk cId="2681041520" sldId="2147483665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8:39.399" v="4086" actId="20577"/>
        <pc:sldMasterMkLst>
          <pc:docMk/>
          <pc:sldMasterMk cId="2823072501" sldId="2147483656"/>
        </pc:sldMasterMkLst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2" creationId="{458DBDCB-BD84-009C-52B1-6918AFBC48EF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3" creationId="{BA7EA559-4D9A-E048-83C4-54363867BCB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4" creationId="{17B8F102-A93D-314C-3F9D-EE17FA5DF69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5" creationId="{D719E456-9F58-1C25-373D-435229AAE0E4}"/>
          </ac:spMkLst>
        </pc:spChg>
        <pc:spChg chg="del">
          <ac:chgData name="BARBARA DO NASCIMENTO SILVA COCCARO" userId="47641a07-3b38-4bf0-8035-42e45b7270eb" providerId="ADAL" clId="{71C2DC27-E360-4A0D-BB2F-7363686289D2}" dt="2024-05-11T19:09:47.459" v="1979" actId="478"/>
          <ac:spMkLst>
            <pc:docMk/>
            <pc:sldMasterMk cId="2823072501" sldId="2147483656"/>
            <ac:spMk id="6" creationId="{1CE54221-BAFF-EF15-E3F4-50FB33EB03AC}"/>
          </ac:spMkLst>
        </pc:spChg>
        <pc:spChg chg="add del">
          <ac:chgData name="BARBARA DO NASCIMENTO SILVA COCCARO" userId="47641a07-3b38-4bf0-8035-42e45b7270eb" providerId="ADAL" clId="{71C2DC27-E360-4A0D-BB2F-7363686289D2}" dt="2024-05-11T19:17:06.810" v="1990" actId="478"/>
          <ac:spMkLst>
            <pc:docMk/>
            <pc:sldMasterMk cId="2823072501" sldId="2147483656"/>
            <ac:spMk id="9" creationId="{4B4C1005-10ED-48A1-2D35-31AB669DDF26}"/>
          </ac:spMkLst>
        </pc:spChg>
        <pc:spChg chg="add del mod">
          <ac:chgData name="BARBARA DO NASCIMENTO SILVA COCCARO" userId="47641a07-3b38-4bf0-8035-42e45b7270eb" providerId="ADAL" clId="{71C2DC27-E360-4A0D-BB2F-7363686289D2}" dt="2024-05-11T19:27:34.549" v="2234" actId="478"/>
          <ac:spMkLst>
            <pc:docMk/>
            <pc:sldMasterMk cId="2823072501" sldId="2147483656"/>
            <ac:spMk id="10" creationId="{E19B2D3A-9411-0C47-DFFA-20F35CAC12C7}"/>
          </ac:spMkLst>
        </pc:spChg>
        <pc:spChg chg="add del mod">
          <ac:chgData name="BARBARA DO NASCIMENTO SILVA COCCARO" userId="47641a07-3b38-4bf0-8035-42e45b7270eb" providerId="ADAL" clId="{71C2DC27-E360-4A0D-BB2F-7363686289D2}" dt="2024-05-11T22:48:25.482" v="4073" actId="1076"/>
          <ac:spMkLst>
            <pc:docMk/>
            <pc:sldMasterMk cId="2823072501" sldId="2147483656"/>
            <ac:spMk id="13" creationId="{6F596A91-63B4-A8E5-CC93-ACEA386300D0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1:14.089" v="2410" actId="478"/>
          <ac:spMkLst>
            <pc:docMk/>
            <pc:sldMasterMk cId="2823072501" sldId="2147483656"/>
            <ac:spMk id="14" creationId="{6B873052-28EC-B54F-3CF2-D90E0E48ADF7}"/>
          </ac:spMkLst>
        </pc:spChg>
        <pc:spChg chg="add mod">
          <ac:chgData name="BARBARA DO NASCIMENTO SILVA COCCARO" userId="47641a07-3b38-4bf0-8035-42e45b7270eb" providerId="ADAL" clId="{71C2DC27-E360-4A0D-BB2F-7363686289D2}" dt="2024-05-11T19:22:02.446" v="2162" actId="113"/>
          <ac:spMkLst>
            <pc:docMk/>
            <pc:sldMasterMk cId="2823072501" sldId="2147483656"/>
            <ac:spMk id="15" creationId="{09A23784-FC27-70DF-B5B3-FE4A6955AC03}"/>
          </ac:spMkLst>
        </pc:spChg>
        <pc:spChg chg="add del mod">
          <ac:chgData name="BARBARA DO NASCIMENTO SILVA COCCARO" userId="47641a07-3b38-4bf0-8035-42e45b7270eb" providerId="ADAL" clId="{71C2DC27-E360-4A0D-BB2F-7363686289D2}" dt="2024-05-11T19:35:43.788" v="2301" actId="478"/>
          <ac:spMkLst>
            <pc:docMk/>
            <pc:sldMasterMk cId="2823072501" sldId="2147483656"/>
            <ac:spMk id="16" creationId="{607F6306-E9A6-2281-90B8-C41377C17B62}"/>
          </ac:spMkLst>
        </pc:spChg>
        <pc:spChg chg="add mod">
          <ac:chgData name="BARBARA DO NASCIMENTO SILVA COCCARO" userId="47641a07-3b38-4bf0-8035-42e45b7270eb" providerId="ADAL" clId="{71C2DC27-E360-4A0D-BB2F-7363686289D2}" dt="2024-05-11T22:48:29.284" v="4074" actId="1076"/>
          <ac:spMkLst>
            <pc:docMk/>
            <pc:sldMasterMk cId="2823072501" sldId="2147483656"/>
            <ac:spMk id="17" creationId="{CB0347B9-544F-B5E9-97E6-28F3BC94DF6D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1:18.088" v="2411" actId="478"/>
          <ac:spMkLst>
            <pc:docMk/>
            <pc:sldMasterMk cId="2823072501" sldId="2147483656"/>
            <ac:spMk id="18" creationId="{1715BE1E-AD36-807D-3FEB-D82D2119F20D}"/>
          </ac:spMkLst>
        </pc:spChg>
        <pc:spChg chg="add mod">
          <ac:chgData name="BARBARA DO NASCIMENTO SILVA COCCARO" userId="47641a07-3b38-4bf0-8035-42e45b7270eb" providerId="ADAL" clId="{71C2DC27-E360-4A0D-BB2F-7363686289D2}" dt="2024-05-11T22:48:39.399" v="4086" actId="20577"/>
          <ac:spMkLst>
            <pc:docMk/>
            <pc:sldMasterMk cId="2823072501" sldId="2147483656"/>
            <ac:spMk id="19" creationId="{7CC80F15-5C4C-6A01-6106-19B67A66B94E}"/>
          </ac:spMkLst>
        </pc:spChg>
        <pc:spChg chg="add mod">
          <ac:chgData name="BARBARA DO NASCIMENTO SILVA COCCARO" userId="47641a07-3b38-4bf0-8035-42e45b7270eb" providerId="ADAL" clId="{71C2DC27-E360-4A0D-BB2F-7363686289D2}" dt="2024-05-11T22:48:24.748" v="4072" actId="20577"/>
          <ac:spMkLst>
            <pc:docMk/>
            <pc:sldMasterMk cId="2823072501" sldId="2147483656"/>
            <ac:spMk id="20" creationId="{B893C85D-FDE9-7C7C-5C38-DE0705C21DED}"/>
          </ac:spMkLst>
        </pc:spChg>
        <pc:picChg chg="add del mod">
          <ac:chgData name="BARBARA DO NASCIMENTO SILVA COCCARO" userId="47641a07-3b38-4bf0-8035-42e45b7270eb" providerId="ADAL" clId="{71C2DC27-E360-4A0D-BB2F-7363686289D2}" dt="2024-05-11T19:17:09.532" v="1991" actId="478"/>
          <ac:picMkLst>
            <pc:docMk/>
            <pc:sldMasterMk cId="2823072501" sldId="2147483656"/>
            <ac:picMk id="8" creationId="{D725E1B6-4A48-9974-7FB9-F989C7913FDE}"/>
          </ac:picMkLst>
        </pc:picChg>
        <pc:picChg chg="add del mod">
          <ac:chgData name="BARBARA DO NASCIMENTO SILVA COCCARO" userId="47641a07-3b38-4bf0-8035-42e45b7270eb" providerId="ADAL" clId="{71C2DC27-E360-4A0D-BB2F-7363686289D2}" dt="2024-05-11T19:27:33.324" v="2233" actId="478"/>
          <ac:picMkLst>
            <pc:docMk/>
            <pc:sldMasterMk cId="2823072501" sldId="2147483656"/>
            <ac:picMk id="12" creationId="{1F65C21C-DFAC-EAF0-9951-6840B0FBC6FD}"/>
          </ac:picMkLst>
        </pc:picChg>
        <pc:sldLayoutChg chg="delSp new mod replId">
          <pc:chgData name="BARBARA DO NASCIMENTO SILVA COCCARO" userId="47641a07-3b38-4bf0-8035-42e45b7270eb" providerId="ADAL" clId="{71C2DC27-E360-4A0D-BB2F-7363686289D2}" dt="2024-05-11T19:09:41.914" v="1978" actId="478"/>
          <pc:sldLayoutMkLst>
            <pc:docMk/>
            <pc:sldMasterMk cId="2823072501" sldId="2147483656"/>
            <pc:sldLayoutMk cId="3948965046" sldId="2147483657"/>
          </pc:sldLayoutMkLst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2" creationId="{C1D7F5FD-B70A-9D94-E871-4198AB729199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3" creationId="{C4875573-D8F7-135C-AA54-E058C453C9EB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4" creationId="{895C7C50-E8BE-3AE0-4F54-C24E22B4A97E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5" creationId="{45D06D5B-B935-E922-1969-1354C8C4B241}"/>
            </ac:spMkLst>
          </pc:spChg>
          <pc:spChg chg="del">
            <ac:chgData name="BARBARA DO NASCIMENTO SILVA COCCARO" userId="47641a07-3b38-4bf0-8035-42e45b7270eb" providerId="ADAL" clId="{71C2DC27-E360-4A0D-BB2F-7363686289D2}" dt="2024-05-11T19:09:41.914" v="1978" actId="478"/>
            <ac:spMkLst>
              <pc:docMk/>
              <pc:sldMasterMk cId="2823072501" sldId="2147483656"/>
              <pc:sldLayoutMk cId="3948965046" sldId="2147483657"/>
              <ac:spMk id="6" creationId="{421662A9-3939-668A-663D-1FCFE9BA4300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09:34.185" v="1968" actId="2696"/>
          <pc:sldLayoutMkLst>
            <pc:docMk/>
            <pc:sldMasterMk cId="2823072501" sldId="2147483656"/>
            <pc:sldLayoutMk cId="2701874302" sldId="214748365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4.324" v="1969" actId="2696"/>
          <pc:sldLayoutMkLst>
            <pc:docMk/>
            <pc:sldMasterMk cId="2823072501" sldId="2147483656"/>
            <pc:sldLayoutMk cId="3406565914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4.894" v="1970" actId="2696"/>
          <pc:sldLayoutMkLst>
            <pc:docMk/>
            <pc:sldMasterMk cId="2823072501" sldId="2147483656"/>
            <pc:sldLayoutMk cId="3141374185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5.276" v="1971" actId="2696"/>
          <pc:sldLayoutMkLst>
            <pc:docMk/>
            <pc:sldMasterMk cId="2823072501" sldId="2147483656"/>
            <pc:sldLayoutMk cId="205532623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5.656" v="1972" actId="2696"/>
          <pc:sldLayoutMkLst>
            <pc:docMk/>
            <pc:sldMasterMk cId="2823072501" sldId="2147483656"/>
            <pc:sldLayoutMk cId="1417768761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163" v="1973" actId="2696"/>
          <pc:sldLayoutMkLst>
            <pc:docMk/>
            <pc:sldMasterMk cId="2823072501" sldId="2147483656"/>
            <pc:sldLayoutMk cId="304840130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559" v="1974" actId="2696"/>
          <pc:sldLayoutMkLst>
            <pc:docMk/>
            <pc:sldMasterMk cId="2823072501" sldId="2147483656"/>
            <pc:sldLayoutMk cId="173036758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6.922" v="1975" actId="2696"/>
          <pc:sldLayoutMkLst>
            <pc:docMk/>
            <pc:sldMasterMk cId="2823072501" sldId="2147483656"/>
            <pc:sldLayoutMk cId="2662470382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7.319" v="1976" actId="2696"/>
          <pc:sldLayoutMkLst>
            <pc:docMk/>
            <pc:sldMasterMk cId="2823072501" sldId="2147483656"/>
            <pc:sldLayoutMk cId="3175762345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09:37.729" v="1977" actId="2696"/>
          <pc:sldLayoutMkLst>
            <pc:docMk/>
            <pc:sldMasterMk cId="2823072501" sldId="2147483656"/>
            <pc:sldLayoutMk cId="2756512343" sldId="2147483667"/>
          </pc:sldLayoutMkLst>
        </pc:sldLayoutChg>
      </pc:sldMasterChg>
      <pc:sldMasterChg chg="addSp delSp modSp new del mod addSldLayout delSldLayout modSldLayout">
        <pc:chgData name="BARBARA DO NASCIMENTO SILVA COCCARO" userId="47641a07-3b38-4bf0-8035-42e45b7270eb" providerId="ADAL" clId="{71C2DC27-E360-4A0D-BB2F-7363686289D2}" dt="2024-05-11T22:20:03.626" v="2736" actId="2696"/>
        <pc:sldMasterMkLst>
          <pc:docMk/>
          <pc:sldMasterMk cId="2619210281" sldId="2147483658"/>
        </pc:sldMasterMkLst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2" creationId="{A9764A2A-27EA-6944-C103-5B25549B485E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3" creationId="{66491C7E-B7F5-27CE-5209-027EB9B13B43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4" creationId="{3BA2F3BD-19EF-101D-A26E-8570E98D1640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5" creationId="{34218FF1-B82A-7630-1F0F-AE6A89689CE6}"/>
          </ac:spMkLst>
        </pc:spChg>
        <pc:spChg chg="del">
          <ac:chgData name="BARBARA DO NASCIMENTO SILVA COCCARO" userId="47641a07-3b38-4bf0-8035-42e45b7270eb" providerId="ADAL" clId="{71C2DC27-E360-4A0D-BB2F-7363686289D2}" dt="2024-05-11T19:31:15.298" v="2284" actId="478"/>
          <ac:spMkLst>
            <pc:docMk/>
            <pc:sldMasterMk cId="2619210281" sldId="2147483658"/>
            <ac:spMk id="6" creationId="{53C31930-35E9-6645-9BDD-3686C58B9CB4}"/>
          </ac:spMkLst>
        </pc:spChg>
        <pc:picChg chg="add mod">
          <ac:chgData name="BARBARA DO NASCIMENTO SILVA COCCARO" userId="47641a07-3b38-4bf0-8035-42e45b7270eb" providerId="ADAL" clId="{71C2DC27-E360-4A0D-BB2F-7363686289D2}" dt="2024-05-11T19:31:44.303" v="2298" actId="962"/>
          <ac:picMkLst>
            <pc:docMk/>
            <pc:sldMasterMk cId="2619210281" sldId="2147483658"/>
            <ac:picMk id="8" creationId="{07406BB2-BE01-17F2-0DB8-8B4EF7C80C4F}"/>
          </ac:picMkLst>
        </pc:picChg>
        <pc:sldLayoutChg chg="delSp new del mod replId">
          <pc:chgData name="BARBARA DO NASCIMENTO SILVA COCCARO" userId="47641a07-3b38-4bf0-8035-42e45b7270eb" providerId="ADAL" clId="{71C2DC27-E360-4A0D-BB2F-7363686289D2}" dt="2024-05-11T22:20:03.600" v="2735" actId="2696"/>
          <pc:sldLayoutMkLst>
            <pc:docMk/>
            <pc:sldMasterMk cId="2619210281" sldId="2147483658"/>
            <pc:sldLayoutMk cId="377317696" sldId="2147483659"/>
          </pc:sldLayoutMkLst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2" creationId="{77A655C1-1A79-E6FC-5125-CA46641D1685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3" creationId="{1C7B8912-01FB-9002-A26E-07B71FA3785B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4" creationId="{B5898239-38BB-141B-EE1B-17CB5B905B0F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5" creationId="{2C3FE91A-5DC1-D10F-A809-B51EF247800C}"/>
            </ac:spMkLst>
          </pc:spChg>
          <pc:spChg chg="del">
            <ac:chgData name="BARBARA DO NASCIMENTO SILVA COCCARO" userId="47641a07-3b38-4bf0-8035-42e45b7270eb" providerId="ADAL" clId="{71C2DC27-E360-4A0D-BB2F-7363686289D2}" dt="2024-05-11T19:31:19.584" v="2285" actId="478"/>
            <ac:spMkLst>
              <pc:docMk/>
              <pc:sldMasterMk cId="2619210281" sldId="2147483658"/>
              <pc:sldLayoutMk cId="377317696" sldId="2147483659"/>
              <ac:spMk id="6" creationId="{0BF1A7DE-939C-13DD-E23F-783F665683E6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31:21.996" v="2286" actId="2696"/>
          <pc:sldLayoutMkLst>
            <pc:docMk/>
            <pc:sldMasterMk cId="2619210281" sldId="2147483658"/>
            <pc:sldLayoutMk cId="1458018076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134" v="2287" actId="2696"/>
          <pc:sldLayoutMkLst>
            <pc:docMk/>
            <pc:sldMasterMk cId="2619210281" sldId="2147483658"/>
            <pc:sldLayoutMk cId="728707548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282" v="2288" actId="2696"/>
          <pc:sldLayoutMkLst>
            <pc:docMk/>
            <pc:sldMasterMk cId="2619210281" sldId="2147483658"/>
            <pc:sldLayoutMk cId="824329756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617" v="2289" actId="2696"/>
          <pc:sldLayoutMkLst>
            <pc:docMk/>
            <pc:sldMasterMk cId="2619210281" sldId="2147483658"/>
            <pc:sldLayoutMk cId="1287004954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2.933" v="2290" actId="2696"/>
          <pc:sldLayoutMkLst>
            <pc:docMk/>
            <pc:sldMasterMk cId="2619210281" sldId="2147483658"/>
            <pc:sldLayoutMk cId="2780687528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3.313" v="2291" actId="2696"/>
          <pc:sldLayoutMkLst>
            <pc:docMk/>
            <pc:sldMasterMk cId="2619210281" sldId="2147483658"/>
            <pc:sldLayoutMk cId="3738392371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3.753" v="2292" actId="2696"/>
          <pc:sldLayoutMkLst>
            <pc:docMk/>
            <pc:sldMasterMk cId="2619210281" sldId="2147483658"/>
            <pc:sldLayoutMk cId="3967126448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4.405" v="2293" actId="2696"/>
          <pc:sldLayoutMkLst>
            <pc:docMk/>
            <pc:sldMasterMk cId="2619210281" sldId="2147483658"/>
            <pc:sldLayoutMk cId="638342198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4.753" v="2294" actId="2696"/>
          <pc:sldLayoutMkLst>
            <pc:docMk/>
            <pc:sldMasterMk cId="2619210281" sldId="2147483658"/>
            <pc:sldLayoutMk cId="3493782876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25.165" v="2295" actId="2696"/>
          <pc:sldLayoutMkLst>
            <pc:docMk/>
            <pc:sldMasterMk cId="2619210281" sldId="2147483658"/>
            <pc:sldLayoutMk cId="646306694" sldId="2147483669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11T19:31:06.707" v="2282" actId="6938"/>
        <pc:sldMasterMkLst>
          <pc:docMk/>
          <pc:sldMasterMk cId="3728316285" sldId="2147483658"/>
        </pc:sldMasterMkLst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486977143" sldId="214748365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306367243" sldId="214748366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725280802" sldId="214748366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411756170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09227489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759201949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519035259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760178735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1100559762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3937764414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31:06.707" v="2282" actId="6938"/>
          <pc:sldLayoutMkLst>
            <pc:docMk/>
            <pc:sldMasterMk cId="3728316285" sldId="2147483658"/>
            <pc:sldLayoutMk cId="209308962" sldId="2147483669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0:32:15.885" v="2588" actId="1076"/>
        <pc:sldMasterMkLst>
          <pc:docMk/>
          <pc:sldMasterMk cId="4077669491" sldId="2147483660"/>
        </pc:sldMasterMkLst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2" creationId="{DBDE2BDA-BD42-5368-F441-D738F4E96AA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3" creationId="{F611C39B-81EA-4FE7-67FD-F1D82A1EB16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4" creationId="{6DADAFEE-13D1-B518-BBBF-7F024A0D2A67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5" creationId="{7373AC15-5A91-36BD-EB85-965A60015152}"/>
          </ac:spMkLst>
        </pc:spChg>
        <pc:spChg chg="del">
          <ac:chgData name="BARBARA DO NASCIMENTO SILVA COCCARO" userId="47641a07-3b38-4bf0-8035-42e45b7270eb" providerId="ADAL" clId="{71C2DC27-E360-4A0D-BB2F-7363686289D2}" dt="2024-05-11T19:32:08.753" v="2300" actId="478"/>
          <ac:spMkLst>
            <pc:docMk/>
            <pc:sldMasterMk cId="4077669491" sldId="2147483660"/>
            <ac:spMk id="6" creationId="{42FE8EB2-CA25-688A-C92D-C5A0E0965D79}"/>
          </ac:spMkLst>
        </pc:spChg>
        <pc:spChg chg="add mod">
          <ac:chgData name="BARBARA DO NASCIMENTO SILVA COCCARO" userId="47641a07-3b38-4bf0-8035-42e45b7270eb" providerId="ADAL" clId="{71C2DC27-E360-4A0D-BB2F-7363686289D2}" dt="2024-05-11T19:52:57.063" v="2428" actId="113"/>
          <ac:spMkLst>
            <pc:docMk/>
            <pc:sldMasterMk cId="4077669491" sldId="2147483660"/>
            <ac:spMk id="7" creationId="{4B0FA1C9-EEDF-381C-8DBC-7E6311421287}"/>
          </ac:spMkLst>
        </pc:spChg>
        <pc:spChg chg="add mod">
          <ac:chgData name="BARBARA DO NASCIMENTO SILVA COCCARO" userId="47641a07-3b38-4bf0-8035-42e45b7270eb" providerId="ADAL" clId="{71C2DC27-E360-4A0D-BB2F-7363686289D2}" dt="2024-05-11T20:29:55.973" v="2568" actId="1076"/>
          <ac:spMkLst>
            <pc:docMk/>
            <pc:sldMasterMk cId="4077669491" sldId="2147483660"/>
            <ac:spMk id="8" creationId="{172EC74C-682F-7588-869D-C96F6C29C039}"/>
          </ac:spMkLst>
        </pc:spChg>
        <pc:spChg chg="add mod">
          <ac:chgData name="BARBARA DO NASCIMENTO SILVA COCCARO" userId="47641a07-3b38-4bf0-8035-42e45b7270eb" providerId="ADAL" clId="{71C2DC27-E360-4A0D-BB2F-7363686289D2}" dt="2024-05-11T19:59:00.085" v="2549" actId="1076"/>
          <ac:spMkLst>
            <pc:docMk/>
            <pc:sldMasterMk cId="4077669491" sldId="2147483660"/>
            <ac:spMk id="9" creationId="{6F6D0143-8DE4-BC32-A62F-2F7C4A4AAE4A}"/>
          </ac:spMkLst>
        </pc:spChg>
        <pc:spChg chg="add mod">
          <ac:chgData name="BARBARA DO NASCIMENTO SILVA COCCARO" userId="47641a07-3b38-4bf0-8035-42e45b7270eb" providerId="ADAL" clId="{71C2DC27-E360-4A0D-BB2F-7363686289D2}" dt="2024-05-11T19:59:16.218" v="2556" actId="14100"/>
          <ac:spMkLst>
            <pc:docMk/>
            <pc:sldMasterMk cId="4077669491" sldId="2147483660"/>
            <ac:spMk id="10" creationId="{D73DE98B-1032-09C4-FD6E-27E793CCB9F2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9:17.719" v="2557" actId="478"/>
          <ac:spMkLst>
            <pc:docMk/>
            <pc:sldMasterMk cId="4077669491" sldId="2147483660"/>
            <ac:spMk id="11" creationId="{CE84BD38-09ED-8EED-343E-FCB78A771D95}"/>
          </ac:spMkLst>
        </pc:spChg>
        <pc:spChg chg="add del mod">
          <ac:chgData name="BARBARA DO NASCIMENTO SILVA COCCARO" userId="47641a07-3b38-4bf0-8035-42e45b7270eb" providerId="ADAL" clId="{71C2DC27-E360-4A0D-BB2F-7363686289D2}" dt="2024-05-11T19:56:46.440" v="2514"/>
          <ac:spMkLst>
            <pc:docMk/>
            <pc:sldMasterMk cId="4077669491" sldId="2147483660"/>
            <ac:spMk id="12" creationId="{0D0A9AE1-CB2F-3F84-4713-91EA81A3B6B3}"/>
          </ac:spMkLst>
        </pc:spChg>
        <pc:spChg chg="add del mod">
          <ac:chgData name="BARBARA DO NASCIMENTO SILVA COCCARO" userId="47641a07-3b38-4bf0-8035-42e45b7270eb" providerId="ADAL" clId="{71C2DC27-E360-4A0D-BB2F-7363686289D2}" dt="2024-05-11T20:29:09.391" v="2560"/>
          <ac:spMkLst>
            <pc:docMk/>
            <pc:sldMasterMk cId="4077669491" sldId="2147483660"/>
            <ac:spMk id="13" creationId="{01781DD5-47F7-3CF4-FC8D-DAE2874E66BF}"/>
          </ac:spMkLst>
        </pc:spChg>
        <pc:spChg chg="add mod">
          <ac:chgData name="BARBARA DO NASCIMENTO SILVA COCCARO" userId="47641a07-3b38-4bf0-8035-42e45b7270eb" providerId="ADAL" clId="{71C2DC27-E360-4A0D-BB2F-7363686289D2}" dt="2024-05-11T20:31:42.716" v="2579" actId="1076"/>
          <ac:spMkLst>
            <pc:docMk/>
            <pc:sldMasterMk cId="4077669491" sldId="2147483660"/>
            <ac:spMk id="15" creationId="{AFBCA1BA-ED27-574D-9ADE-8B318A5DDCA2}"/>
          </ac:spMkLst>
        </pc:spChg>
        <pc:spChg chg="add mod">
          <ac:chgData name="BARBARA DO NASCIMENTO SILVA COCCARO" userId="47641a07-3b38-4bf0-8035-42e45b7270eb" providerId="ADAL" clId="{71C2DC27-E360-4A0D-BB2F-7363686289D2}" dt="2024-05-11T20:31:46.341" v="2580" actId="1076"/>
          <ac:spMkLst>
            <pc:docMk/>
            <pc:sldMasterMk cId="4077669491" sldId="2147483660"/>
            <ac:spMk id="17" creationId="{C337EB8F-D0D9-99B2-90E1-277808BCB21C}"/>
          </ac:spMkLst>
        </pc:spChg>
        <pc:spChg chg="add mod">
          <ac:chgData name="BARBARA DO NASCIMENTO SILVA COCCARO" userId="47641a07-3b38-4bf0-8035-42e45b7270eb" providerId="ADAL" clId="{71C2DC27-E360-4A0D-BB2F-7363686289D2}" dt="2024-05-11T20:32:15.885" v="2588" actId="1076"/>
          <ac:spMkLst>
            <pc:docMk/>
            <pc:sldMasterMk cId="4077669491" sldId="2147483660"/>
            <ac:spMk id="19" creationId="{43B13C9C-DDE5-F3AA-4091-F49366BE8AB1}"/>
          </ac:spMkLst>
        </pc:spChg>
        <pc:sldLayoutChg chg="delSp new mod replId">
          <pc:chgData name="BARBARA DO NASCIMENTO SILVA COCCARO" userId="47641a07-3b38-4bf0-8035-42e45b7270eb" providerId="ADAL" clId="{71C2DC27-E360-4A0D-BB2F-7363686289D2}" dt="2024-05-11T19:45:03.770" v="2374" actId="478"/>
          <pc:sldLayoutMkLst>
            <pc:docMk/>
            <pc:sldMasterMk cId="4077669491" sldId="2147483660"/>
            <pc:sldLayoutMk cId="1784154035" sldId="2147483661"/>
          </pc:sldLayoutMkLst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2" creationId="{D09AC4AD-1B6B-E991-3E19-59E7BA0543CA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3" creationId="{F2F80EDB-4476-F6E1-7E79-8E972A13A82E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4" creationId="{996731DE-F62E-2B19-8502-6AA3F84166A3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5" creationId="{9499EA06-FDE6-5700-3A5A-7068EA214822}"/>
            </ac:spMkLst>
          </pc:spChg>
          <pc:spChg chg="del">
            <ac:chgData name="BARBARA DO NASCIMENTO SILVA COCCARO" userId="47641a07-3b38-4bf0-8035-42e45b7270eb" providerId="ADAL" clId="{71C2DC27-E360-4A0D-BB2F-7363686289D2}" dt="2024-05-11T19:45:03.770" v="2374" actId="478"/>
            <ac:spMkLst>
              <pc:docMk/>
              <pc:sldMasterMk cId="4077669491" sldId="2147483660"/>
              <pc:sldLayoutMk cId="1784154035" sldId="2147483661"/>
              <ac:spMk id="6" creationId="{3EBA9434-4FED-79B8-F852-530C1A5E93C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19:45:09.906" v="2375" actId="2696"/>
          <pc:sldLayoutMkLst>
            <pc:docMk/>
            <pc:sldMasterMk cId="4077669491" sldId="2147483660"/>
            <pc:sldLayoutMk cId="453538133" sldId="214748366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049" v="2376" actId="2696"/>
          <pc:sldLayoutMkLst>
            <pc:docMk/>
            <pc:sldMasterMk cId="4077669491" sldId="2147483660"/>
            <pc:sldLayoutMk cId="486078539" sldId="214748366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353" v="2377" actId="2696"/>
          <pc:sldLayoutMkLst>
            <pc:docMk/>
            <pc:sldMasterMk cId="4077669491" sldId="2147483660"/>
            <pc:sldLayoutMk cId="544406124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0.699" v="2378" actId="2696"/>
          <pc:sldLayoutMkLst>
            <pc:docMk/>
            <pc:sldMasterMk cId="4077669491" sldId="2147483660"/>
            <pc:sldLayoutMk cId="2508604571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032" v="2379" actId="2696"/>
          <pc:sldLayoutMkLst>
            <pc:docMk/>
            <pc:sldMasterMk cId="4077669491" sldId="2147483660"/>
            <pc:sldLayoutMk cId="294218619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382" v="2380" actId="2696"/>
          <pc:sldLayoutMkLst>
            <pc:docMk/>
            <pc:sldMasterMk cId="4077669491" sldId="2147483660"/>
            <pc:sldLayoutMk cId="99247399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1.745" v="2381" actId="2696"/>
          <pc:sldLayoutMkLst>
            <pc:docMk/>
            <pc:sldMasterMk cId="4077669491" sldId="2147483660"/>
            <pc:sldLayoutMk cId="2861537637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2.142" v="2382" actId="2696"/>
          <pc:sldLayoutMkLst>
            <pc:docMk/>
            <pc:sldMasterMk cId="4077669491" sldId="2147483660"/>
            <pc:sldLayoutMk cId="1686044472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2.603" v="2383" actId="2696"/>
          <pc:sldLayoutMkLst>
            <pc:docMk/>
            <pc:sldMasterMk cId="4077669491" sldId="2147483660"/>
            <pc:sldLayoutMk cId="2361166901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19:45:13.028" v="2384" actId="2696"/>
          <pc:sldLayoutMkLst>
            <pc:docMk/>
            <pc:sldMasterMk cId="4077669491" sldId="2147483660"/>
            <pc:sldLayoutMk cId="2721169633" sldId="2147483671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15.072" v="3990" actId="2696"/>
        <pc:sldMasterMkLst>
          <pc:docMk/>
          <pc:sldMasterMk cId="4140292539" sldId="2147483662"/>
        </pc:sldMasterMkLst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2" creationId="{CB297EC2-A009-FCA0-2880-65500B814F43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3" creationId="{77089778-C937-3258-06B7-2B21DAC50932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4" creationId="{1891F557-8E65-E349-3071-E68F98745DAC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5" creationId="{46F65173-028E-E5EB-D631-9A355F639AD1}"/>
          </ac:spMkLst>
        </pc:spChg>
        <pc:spChg chg="del">
          <ac:chgData name="BARBARA DO NASCIMENTO SILVA COCCARO" userId="47641a07-3b38-4bf0-8035-42e45b7270eb" providerId="ADAL" clId="{71C2DC27-E360-4A0D-BB2F-7363686289D2}" dt="2024-05-11T20:33:01.792" v="2590" actId="478"/>
          <ac:spMkLst>
            <pc:docMk/>
            <pc:sldMasterMk cId="4140292539" sldId="2147483662"/>
            <ac:spMk id="6" creationId="{9390A23B-6216-50FD-36E1-3EECD771FB1F}"/>
          </ac:spMkLst>
        </pc:spChg>
        <pc:spChg chg="add mod">
          <ac:chgData name="BARBARA DO NASCIMENTO SILVA COCCARO" userId="47641a07-3b38-4bf0-8035-42e45b7270eb" providerId="ADAL" clId="{71C2DC27-E360-4A0D-BB2F-7363686289D2}" dt="2024-05-11T22:04:47.170" v="2605" actId="113"/>
          <ac:spMkLst>
            <pc:docMk/>
            <pc:sldMasterMk cId="4140292539" sldId="2147483662"/>
            <ac:spMk id="7" creationId="{3F46B1E4-B673-24FE-0AFD-76225DF71401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33.403" v="2702" actId="478"/>
          <ac:spMkLst>
            <pc:docMk/>
            <pc:sldMasterMk cId="4140292539" sldId="2147483662"/>
            <ac:spMk id="8" creationId="{E1960AD6-2790-7947-50C5-0B5E513D6530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46.466" v="2708"/>
          <ac:spMkLst>
            <pc:docMk/>
            <pc:sldMasterMk cId="4140292539" sldId="2147483662"/>
            <ac:spMk id="9" creationId="{8EE45909-0424-A380-8D7E-14978EDE2FD3}"/>
          </ac:spMkLst>
        </pc:spChg>
        <pc:spChg chg="add del mod">
          <ac:chgData name="BARBARA DO NASCIMENTO SILVA COCCARO" userId="47641a07-3b38-4bf0-8035-42e45b7270eb" providerId="ADAL" clId="{71C2DC27-E360-4A0D-BB2F-7363686289D2}" dt="2024-05-11T22:16:46.466" v="2710"/>
          <ac:spMkLst>
            <pc:docMk/>
            <pc:sldMasterMk cId="4140292539" sldId="2147483662"/>
            <ac:spMk id="10" creationId="{D6A64794-89F6-B6BD-E354-3DB243453C88}"/>
          </ac:spMkLst>
        </pc:spChg>
        <pc:spChg chg="add mod">
          <ac:chgData name="BARBARA DO NASCIMENTO SILVA COCCARO" userId="47641a07-3b38-4bf0-8035-42e45b7270eb" providerId="ADAL" clId="{71C2DC27-E360-4A0D-BB2F-7363686289D2}" dt="2024-05-11T22:17:38.588" v="2717" actId="1076"/>
          <ac:spMkLst>
            <pc:docMk/>
            <pc:sldMasterMk cId="4140292539" sldId="2147483662"/>
            <ac:spMk id="11" creationId="{C29BE1E7-3318-5C24-0E4A-EFF83336ADA5}"/>
          </ac:spMkLst>
        </pc:spChg>
        <pc:spChg chg="add mod">
          <ac:chgData name="BARBARA DO NASCIMENTO SILVA COCCARO" userId="47641a07-3b38-4bf0-8035-42e45b7270eb" providerId="ADAL" clId="{71C2DC27-E360-4A0D-BB2F-7363686289D2}" dt="2024-05-11T22:18:55.778" v="2724"/>
          <ac:spMkLst>
            <pc:docMk/>
            <pc:sldMasterMk cId="4140292539" sldId="2147483662"/>
            <ac:spMk id="13" creationId="{E38E6CDD-66B2-7D56-EE70-A94B289D6E5F}"/>
          </ac:spMkLst>
        </pc:spChg>
        <pc:spChg chg="add mod">
          <ac:chgData name="BARBARA DO NASCIMENTO SILVA COCCARO" userId="47641a07-3b38-4bf0-8035-42e45b7270eb" providerId="ADAL" clId="{71C2DC27-E360-4A0D-BB2F-7363686289D2}" dt="2024-05-11T22:19:38.820" v="2734" actId="1076"/>
          <ac:spMkLst>
            <pc:docMk/>
            <pc:sldMasterMk cId="4140292539" sldId="2147483662"/>
            <ac:spMk id="15" creationId="{EAC980C7-768F-22EB-95E6-335C1A3CD579}"/>
          </ac:spMkLst>
        </pc:spChg>
        <pc:spChg chg="add mod">
          <ac:chgData name="BARBARA DO NASCIMENTO SILVA COCCARO" userId="47641a07-3b38-4bf0-8035-42e45b7270eb" providerId="ADAL" clId="{71C2DC27-E360-4A0D-BB2F-7363686289D2}" dt="2024-05-11T22:19:34.947" v="2733" actId="1076"/>
          <ac:spMkLst>
            <pc:docMk/>
            <pc:sldMasterMk cId="4140292539" sldId="2147483662"/>
            <ac:spMk id="16" creationId="{27A2DA43-95C0-106F-1B1A-2D0E1C38E98F}"/>
          </ac:spMkLst>
        </pc:spChg>
        <pc:picChg chg="add del mod">
          <ac:chgData name="BARBARA DO NASCIMENTO SILVA COCCARO" userId="47641a07-3b38-4bf0-8035-42e45b7270eb" providerId="ADAL" clId="{71C2DC27-E360-4A0D-BB2F-7363686289D2}" dt="2024-05-11T22:15:22.510" v="2698" actId="478"/>
          <ac:picMkLst>
            <pc:docMk/>
            <pc:sldMasterMk cId="4140292539" sldId="2147483662"/>
            <ac:picMk id="1026" creationId="{D41863DC-A9EF-2AB8-5BCF-68DF76955FDC}"/>
          </ac:picMkLst>
        </pc:picChg>
        <pc:picChg chg="add del mod">
          <ac:chgData name="BARBARA DO NASCIMENTO SILVA COCCARO" userId="47641a07-3b38-4bf0-8035-42e45b7270eb" providerId="ADAL" clId="{71C2DC27-E360-4A0D-BB2F-7363686289D2}" dt="2024-05-11T22:15:24.157" v="2699" actId="478"/>
          <ac:picMkLst>
            <pc:docMk/>
            <pc:sldMasterMk cId="4140292539" sldId="2147483662"/>
            <ac:picMk id="1028" creationId="{C1C7C084-2380-E81A-D94C-07DB547D9C4E}"/>
          </ac:picMkLst>
        </pc:picChg>
        <pc:picChg chg="add del">
          <ac:chgData name="BARBARA DO NASCIMENTO SILVA COCCARO" userId="47641a07-3b38-4bf0-8035-42e45b7270eb" providerId="ADAL" clId="{71C2DC27-E360-4A0D-BB2F-7363686289D2}" dt="2024-05-11T22:16:33.403" v="2702" actId="478"/>
          <ac:picMkLst>
            <pc:docMk/>
            <pc:sldMasterMk cId="4140292539" sldId="2147483662"/>
            <ac:picMk id="1030" creationId="{E9919663-AFDE-C7F1-6843-53D1A20ACE6D}"/>
          </ac:picMkLst>
        </pc:picChg>
        <pc:picChg chg="add del">
          <ac:chgData name="BARBARA DO NASCIMENTO SILVA COCCARO" userId="47641a07-3b38-4bf0-8035-42e45b7270eb" providerId="ADAL" clId="{71C2DC27-E360-4A0D-BB2F-7363686289D2}" dt="2024-05-11T22:16:46.462" v="2706" actId="478"/>
          <ac:picMkLst>
            <pc:docMk/>
            <pc:sldMasterMk cId="4140292539" sldId="2147483662"/>
            <ac:picMk id="1032" creationId="{9699A525-95F3-F26C-20EB-04FC160402AF}"/>
          </ac:picMkLst>
        </pc:picChg>
        <pc:sldLayoutChg chg="addSp delSp modSp new mod replId">
          <pc:chgData name="BARBARA DO NASCIMENTO SILVA COCCARO" userId="47641a07-3b38-4bf0-8035-42e45b7270eb" providerId="ADAL" clId="{71C2DC27-E360-4A0D-BB2F-7363686289D2}" dt="2024-05-11T22:19:26.645" v="2731"/>
          <pc:sldLayoutMkLst>
            <pc:docMk/>
            <pc:sldMasterMk cId="4140292539" sldId="2147483662"/>
            <pc:sldLayoutMk cId="635589307" sldId="2147483663"/>
          </pc:sldLayoutMkLst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2" creationId="{9CF51BD1-C88E-51BF-E488-C0754D21F276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3" creationId="{A734A712-D203-EA9E-DA50-DAFA76768962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4" creationId="{AB2B6DAB-DE32-4F2F-086C-5B309853ED9C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5" creationId="{C2AB43F5-006C-8533-699F-F950A15E0FE2}"/>
            </ac:spMkLst>
          </pc:spChg>
          <pc:spChg chg="del">
            <ac:chgData name="BARBARA DO NASCIMENTO SILVA COCCARO" userId="47641a07-3b38-4bf0-8035-42e45b7270eb" providerId="ADAL" clId="{71C2DC27-E360-4A0D-BB2F-7363686289D2}" dt="2024-05-11T20:33:07.122" v="2591" actId="478"/>
            <ac:spMkLst>
              <pc:docMk/>
              <pc:sldMasterMk cId="4140292539" sldId="2147483662"/>
              <pc:sldLayoutMk cId="635589307" sldId="2147483663"/>
              <ac:spMk id="6" creationId="{4B6658A9-1BDD-7542-B013-6782851163D8}"/>
            </ac:spMkLst>
          </pc:spChg>
          <pc:spChg chg="add del mod">
            <ac:chgData name="BARBARA DO NASCIMENTO SILVA COCCARO" userId="47641a07-3b38-4bf0-8035-42e45b7270eb" providerId="ADAL" clId="{71C2DC27-E360-4A0D-BB2F-7363686289D2}" dt="2024-05-11T22:19:26.645" v="2731"/>
            <ac:spMkLst>
              <pc:docMk/>
              <pc:sldMasterMk cId="4140292539" sldId="2147483662"/>
              <pc:sldLayoutMk cId="635589307" sldId="2147483663"/>
              <ac:spMk id="8" creationId="{BD6E31B4-9283-B888-F4A0-5EEAA4AFFE8F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0:33:09.314" v="2592" actId="2696"/>
          <pc:sldLayoutMkLst>
            <pc:docMk/>
            <pc:sldMasterMk cId="4140292539" sldId="2147483662"/>
            <pc:sldLayoutMk cId="2891092400" sldId="214748366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442" v="2593" actId="2696"/>
          <pc:sldLayoutMkLst>
            <pc:docMk/>
            <pc:sldMasterMk cId="4140292539" sldId="2147483662"/>
            <pc:sldLayoutMk cId="2158008589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583" v="2594" actId="2696"/>
          <pc:sldLayoutMkLst>
            <pc:docMk/>
            <pc:sldMasterMk cId="4140292539" sldId="2147483662"/>
            <pc:sldLayoutMk cId="1902754620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09.907" v="2595" actId="2696"/>
          <pc:sldLayoutMkLst>
            <pc:docMk/>
            <pc:sldMasterMk cId="4140292539" sldId="2147483662"/>
            <pc:sldLayoutMk cId="3929468433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0.264" v="2596" actId="2696"/>
          <pc:sldLayoutMkLst>
            <pc:docMk/>
            <pc:sldMasterMk cId="4140292539" sldId="2147483662"/>
            <pc:sldLayoutMk cId="1459235162" sldId="2147483668"/>
          </pc:sldLayoutMkLst>
        </pc:sldLayoutChg>
        <pc:sldLayoutChg chg="new del mod replId">
          <pc:chgData name="BARBARA DO NASCIMENTO SILVA COCCARO" userId="47641a07-3b38-4bf0-8035-42e45b7270eb" providerId="ADAL" clId="{71C2DC27-E360-4A0D-BB2F-7363686289D2}" dt="2024-05-11T22:46:14.729" v="3989" actId="2696"/>
          <pc:sldLayoutMkLst>
            <pc:docMk/>
            <pc:sldMasterMk cId="4140292539" sldId="2147483662"/>
            <pc:sldLayoutMk cId="3419320568" sldId="2147483668"/>
          </pc:sldLayoutMkLst>
        </pc:sldLayoutChg>
        <pc:sldLayoutChg chg="new del mod">
          <pc:chgData name="BARBARA DO NASCIMENTO SILVA COCCARO" userId="47641a07-3b38-4bf0-8035-42e45b7270eb" providerId="ADAL" clId="{71C2DC27-E360-4A0D-BB2F-7363686289D2}" dt="2024-05-11T22:46:15.072" v="3990" actId="2696"/>
          <pc:sldLayoutMkLst>
            <pc:docMk/>
            <pc:sldMasterMk cId="4140292539" sldId="2147483662"/>
            <pc:sldLayoutMk cId="3087513747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024" v="2597" actId="2696"/>
          <pc:sldLayoutMkLst>
            <pc:docMk/>
            <pc:sldMasterMk cId="4140292539" sldId="2147483662"/>
            <pc:sldLayoutMk cId="4211344676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418" v="2598" actId="2696"/>
          <pc:sldLayoutMkLst>
            <pc:docMk/>
            <pc:sldMasterMk cId="4140292539" sldId="2147483662"/>
            <pc:sldLayoutMk cId="3049385463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1.783" v="2599" actId="2696"/>
          <pc:sldLayoutMkLst>
            <pc:docMk/>
            <pc:sldMasterMk cId="4140292539" sldId="2147483662"/>
            <pc:sldLayoutMk cId="1510266611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2.292" v="2600" actId="2696"/>
          <pc:sldLayoutMkLst>
            <pc:docMk/>
            <pc:sldMasterMk cId="4140292539" sldId="2147483662"/>
            <pc:sldLayoutMk cId="152973288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0:33:12.879" v="2601" actId="2696"/>
          <pc:sldLayoutMkLst>
            <pc:docMk/>
            <pc:sldMasterMk cId="4140292539" sldId="2147483662"/>
            <pc:sldLayoutMk cId="4176802679" sldId="2147483673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28.468" v="3994" actId="6549"/>
        <pc:sldMasterMkLst>
          <pc:docMk/>
          <pc:sldMasterMk cId="136255138" sldId="2147483664"/>
        </pc:sldMasterMkLst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2" creationId="{D2F1B592-2D12-DA13-57AB-2B68FEC3CD1F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3" creationId="{66419C17-9BCD-409A-3A86-F8D613962E7A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4" creationId="{8892D57D-C53F-E869-9091-46FD141230CB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5" creationId="{EA6A3853-BDAB-6D93-3DE1-AACBA5CF9783}"/>
          </ac:spMkLst>
        </pc:spChg>
        <pc:spChg chg="del">
          <ac:chgData name="BARBARA DO NASCIMENTO SILVA COCCARO" userId="47641a07-3b38-4bf0-8035-42e45b7270eb" providerId="ADAL" clId="{71C2DC27-E360-4A0D-BB2F-7363686289D2}" dt="2024-05-11T22:22:32.965" v="2763" actId="478"/>
          <ac:spMkLst>
            <pc:docMk/>
            <pc:sldMasterMk cId="136255138" sldId="2147483664"/>
            <ac:spMk id="6" creationId="{AD88B509-3D0F-BE49-F6C2-5B70623DF004}"/>
          </ac:spMkLst>
        </pc:spChg>
        <pc:spChg chg="add mod">
          <ac:chgData name="BARBARA DO NASCIMENTO SILVA COCCARO" userId="47641a07-3b38-4bf0-8035-42e45b7270eb" providerId="ADAL" clId="{71C2DC27-E360-4A0D-BB2F-7363686289D2}" dt="2024-05-11T22:23:54.781" v="2782" actId="207"/>
          <ac:spMkLst>
            <pc:docMk/>
            <pc:sldMasterMk cId="136255138" sldId="2147483664"/>
            <ac:spMk id="7" creationId="{BAF08450-CF74-C372-D575-B712603D7929}"/>
          </ac:spMkLst>
        </pc:spChg>
        <pc:picChg chg="add mod">
          <ac:chgData name="BARBARA DO NASCIMENTO SILVA COCCARO" userId="47641a07-3b38-4bf0-8035-42e45b7270eb" providerId="ADAL" clId="{71C2DC27-E360-4A0D-BB2F-7363686289D2}" dt="2024-05-11T22:23:45.503" v="2778" actId="27614"/>
          <ac:picMkLst>
            <pc:docMk/>
            <pc:sldMasterMk cId="136255138" sldId="2147483664"/>
            <ac:picMk id="9" creationId="{A996A457-D90E-D849-EA88-4EEE4CA17920}"/>
          </ac:picMkLst>
        </pc:picChg>
        <pc:sldLayoutChg chg="modSp new mod">
          <pc:chgData name="BARBARA DO NASCIMENTO SILVA COCCARO" userId="47641a07-3b38-4bf0-8035-42e45b7270eb" providerId="ADAL" clId="{71C2DC27-E360-4A0D-BB2F-7363686289D2}" dt="2024-05-11T22:46:28.468" v="3994" actId="6549"/>
          <pc:sldLayoutMkLst>
            <pc:docMk/>
            <pc:sldMasterMk cId="136255138" sldId="2147483664"/>
            <pc:sldLayoutMk cId="212051143" sldId="2147483648"/>
          </pc:sldLayoutMkLst>
          <pc:spChg chg="mod">
            <ac:chgData name="BARBARA DO NASCIMENTO SILVA COCCARO" userId="47641a07-3b38-4bf0-8035-42e45b7270eb" providerId="ADAL" clId="{71C2DC27-E360-4A0D-BB2F-7363686289D2}" dt="2024-05-11T22:46:28.468" v="3994" actId="6549"/>
            <ac:spMkLst>
              <pc:docMk/>
              <pc:sldMasterMk cId="136255138" sldId="2147483664"/>
              <pc:sldLayoutMk cId="212051143" sldId="2147483648"/>
              <ac:spMk id="2" creationId="{9C55A7D2-15BE-C358-6B2A-49F15D6A4FDD}"/>
            </ac:spMkLst>
          </pc:spChg>
        </pc:sldLayoutChg>
        <pc:sldLayoutChg chg="delSp new del mod replId">
          <pc:chgData name="BARBARA DO NASCIMENTO SILVA COCCARO" userId="47641a07-3b38-4bf0-8035-42e45b7270eb" providerId="ADAL" clId="{71C2DC27-E360-4A0D-BB2F-7363686289D2}" dt="2024-05-11T22:22:42.892" v="2765" actId="2696"/>
          <pc:sldLayoutMkLst>
            <pc:docMk/>
            <pc:sldMasterMk cId="136255138" sldId="2147483664"/>
            <pc:sldLayoutMk cId="2396098396" sldId="2147483665"/>
          </pc:sldLayoutMkLst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2" creationId="{44584181-17FC-894B-7AA6-97BC6A22411D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3" creationId="{BC466DEF-0433-5291-ACDC-3D80E3C51DFB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4" creationId="{6EE4D17A-5A7B-0159-98C1-92E6E1EFFA93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5" creationId="{4E42689F-1948-4CF5-3326-C04F6AEDE3EA}"/>
            </ac:spMkLst>
          </pc:spChg>
          <pc:spChg chg="del">
            <ac:chgData name="BARBARA DO NASCIMENTO SILVA COCCARO" userId="47641a07-3b38-4bf0-8035-42e45b7270eb" providerId="ADAL" clId="{71C2DC27-E360-4A0D-BB2F-7363686289D2}" dt="2024-05-11T22:22:37.540" v="2764" actId="478"/>
            <ac:spMkLst>
              <pc:docMk/>
              <pc:sldMasterMk cId="136255138" sldId="2147483664"/>
              <pc:sldLayoutMk cId="2396098396" sldId="2147483665"/>
              <ac:spMk id="6" creationId="{871550C1-C67F-F382-EAB7-04D9E57B15A0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2:43.609" v="2766" actId="2696"/>
          <pc:sldLayoutMkLst>
            <pc:docMk/>
            <pc:sldMasterMk cId="136255138" sldId="2147483664"/>
            <pc:sldLayoutMk cId="111494177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3.924" v="2767" actId="2696"/>
          <pc:sldLayoutMkLst>
            <pc:docMk/>
            <pc:sldMasterMk cId="136255138" sldId="2147483664"/>
            <pc:sldLayoutMk cId="434670044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304" v="2768" actId="2696"/>
          <pc:sldLayoutMkLst>
            <pc:docMk/>
            <pc:sldMasterMk cId="136255138" sldId="2147483664"/>
            <pc:sldLayoutMk cId="1728162561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642" v="2769" actId="2696"/>
          <pc:sldLayoutMkLst>
            <pc:docMk/>
            <pc:sldMasterMk cId="136255138" sldId="2147483664"/>
            <pc:sldLayoutMk cId="4131727828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4.969" v="2770" actId="2696"/>
          <pc:sldLayoutMkLst>
            <pc:docMk/>
            <pc:sldMasterMk cId="136255138" sldId="2147483664"/>
            <pc:sldLayoutMk cId="2848827584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5.336" v="2771" actId="2696"/>
          <pc:sldLayoutMkLst>
            <pc:docMk/>
            <pc:sldMasterMk cId="136255138" sldId="2147483664"/>
            <pc:sldLayoutMk cId="3039415674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5.847" v="2772" actId="2696"/>
          <pc:sldLayoutMkLst>
            <pc:docMk/>
            <pc:sldMasterMk cId="136255138" sldId="2147483664"/>
            <pc:sldLayoutMk cId="4240061037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6.211" v="2773" actId="2696"/>
          <pc:sldLayoutMkLst>
            <pc:docMk/>
            <pc:sldMasterMk cId="136255138" sldId="2147483664"/>
            <pc:sldLayoutMk cId="1829501218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6.560" v="2774" actId="2696"/>
          <pc:sldLayoutMkLst>
            <pc:docMk/>
            <pc:sldMasterMk cId="136255138" sldId="2147483664"/>
            <pc:sldLayoutMk cId="594413409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2:47.046" v="2775" actId="2696"/>
          <pc:sldLayoutMkLst>
            <pc:docMk/>
            <pc:sldMasterMk cId="136255138" sldId="2147483664"/>
            <pc:sldLayoutMk cId="1326680405" sldId="2147483675"/>
          </pc:sldLayoutMkLst>
        </pc:sldLayoutChg>
      </pc:sldMasterChg>
      <pc:sldMasterChg chg="new del mod addSldLayout delSldLayout">
        <pc:chgData name="BARBARA DO NASCIMENTO SILVA COCCARO" userId="47641a07-3b38-4bf0-8035-42e45b7270eb" providerId="ADAL" clId="{71C2DC27-E360-4A0D-BB2F-7363686289D2}" dt="2024-05-11T22:21:41.387" v="2757" actId="2696"/>
        <pc:sldMasterMkLst>
          <pc:docMk/>
          <pc:sldMasterMk cId="2985252361" sldId="2147483664"/>
        </pc:sldMasterMkLst>
        <pc:sldLayoutChg chg="new del replId">
          <pc:chgData name="BARBARA DO NASCIMENTO SILVA COCCARO" userId="47641a07-3b38-4bf0-8035-42e45b7270eb" providerId="ADAL" clId="{71C2DC27-E360-4A0D-BB2F-7363686289D2}" dt="2024-05-11T22:21:41.279" v="2746" actId="2696"/>
          <pc:sldLayoutMkLst>
            <pc:docMk/>
            <pc:sldMasterMk cId="2985252361" sldId="2147483664"/>
            <pc:sldLayoutMk cId="488483640" sldId="214748366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04" v="2747" actId="2696"/>
          <pc:sldLayoutMkLst>
            <pc:docMk/>
            <pc:sldMasterMk cId="2985252361" sldId="2147483664"/>
            <pc:sldLayoutMk cId="354539041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23" v="2748" actId="2696"/>
          <pc:sldLayoutMkLst>
            <pc:docMk/>
            <pc:sldMasterMk cId="2985252361" sldId="2147483664"/>
            <pc:sldLayoutMk cId="1160550642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35" v="2749" actId="2696"/>
          <pc:sldLayoutMkLst>
            <pc:docMk/>
            <pc:sldMasterMk cId="2985252361" sldId="2147483664"/>
            <pc:sldLayoutMk cId="3097541973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3" v="2750" actId="2696"/>
          <pc:sldLayoutMkLst>
            <pc:docMk/>
            <pc:sldMasterMk cId="2985252361" sldId="2147483664"/>
            <pc:sldLayoutMk cId="2021872129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7" v="2751" actId="2696"/>
          <pc:sldLayoutMkLst>
            <pc:docMk/>
            <pc:sldMasterMk cId="2985252361" sldId="2147483664"/>
            <pc:sldLayoutMk cId="2277697708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47" v="2752" actId="2696"/>
          <pc:sldLayoutMkLst>
            <pc:docMk/>
            <pc:sldMasterMk cId="2985252361" sldId="2147483664"/>
            <pc:sldLayoutMk cId="3359093888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64" v="2753" actId="2696"/>
          <pc:sldLayoutMkLst>
            <pc:docMk/>
            <pc:sldMasterMk cId="2985252361" sldId="2147483664"/>
            <pc:sldLayoutMk cId="323783991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64" v="2754" actId="2696"/>
          <pc:sldLayoutMkLst>
            <pc:docMk/>
            <pc:sldMasterMk cId="2985252361" sldId="2147483664"/>
            <pc:sldLayoutMk cId="1053906592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80" v="2755" actId="2696"/>
          <pc:sldLayoutMkLst>
            <pc:docMk/>
            <pc:sldMasterMk cId="2985252361" sldId="2147483664"/>
            <pc:sldLayoutMk cId="399014927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1:41.383" v="2756" actId="2696"/>
          <pc:sldLayoutMkLst>
            <pc:docMk/>
            <pc:sldMasterMk cId="2985252361" sldId="2147483664"/>
            <pc:sldLayoutMk cId="3799518761" sldId="2147483675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40.431" v="3996" actId="6549"/>
        <pc:sldMasterMkLst>
          <pc:docMk/>
          <pc:sldMasterMk cId="1669364987" sldId="2147483665"/>
        </pc:sldMasterMkLst>
        <pc:spChg chg="del mod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2" creationId="{B5C09B65-9997-AF5E-C787-E0F5B1522322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3" creationId="{7A44B430-0F20-F6CD-AA44-03040A65223C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4" creationId="{450C2601-84DC-3B0D-6DC6-BEB0E7313F1C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5" creationId="{805C3A7B-65A9-035D-8D03-EFC9490393B8}"/>
          </ac:spMkLst>
        </pc:spChg>
        <pc:spChg chg="del">
          <ac:chgData name="BARBARA DO NASCIMENTO SILVA COCCARO" userId="47641a07-3b38-4bf0-8035-42e45b7270eb" providerId="ADAL" clId="{71C2DC27-E360-4A0D-BB2F-7363686289D2}" dt="2024-05-11T22:24:22.358" v="2785" actId="478"/>
          <ac:spMkLst>
            <pc:docMk/>
            <pc:sldMasterMk cId="1669364987" sldId="2147483665"/>
            <ac:spMk id="6" creationId="{B79BA793-1778-A92F-EF28-B5127193A941}"/>
          </ac:spMkLst>
        </pc:spChg>
        <pc:picChg chg="add mod">
          <ac:chgData name="BARBARA DO NASCIMENTO SILVA COCCARO" userId="47641a07-3b38-4bf0-8035-42e45b7270eb" providerId="ADAL" clId="{71C2DC27-E360-4A0D-BB2F-7363686289D2}" dt="2024-05-11T22:25:16.519" v="2798" actId="27614"/>
          <ac:picMkLst>
            <pc:docMk/>
            <pc:sldMasterMk cId="1669364987" sldId="2147483665"/>
            <ac:picMk id="8" creationId="{D803381C-88F6-2DB1-F30B-2B54DD53A15C}"/>
          </ac:picMkLst>
        </pc:picChg>
        <pc:sldLayoutChg chg="new del replId">
          <pc:chgData name="BARBARA DO NASCIMENTO SILVA COCCARO" userId="47641a07-3b38-4bf0-8035-42e45b7270eb" providerId="ADAL" clId="{71C2DC27-E360-4A0D-BB2F-7363686289D2}" dt="2024-05-11T22:24:25.629" v="2786" actId="2696"/>
          <pc:sldLayoutMkLst>
            <pc:docMk/>
            <pc:sldMasterMk cId="1669364987" sldId="2147483665"/>
            <pc:sldLayoutMk cId="859753632" sldId="214748366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6.007" v="2787" actId="2696"/>
          <pc:sldLayoutMkLst>
            <pc:docMk/>
            <pc:sldMasterMk cId="1669364987" sldId="2147483665"/>
            <pc:sldLayoutMk cId="2014117480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6.387" v="2788" actId="2696"/>
          <pc:sldLayoutMkLst>
            <pc:docMk/>
            <pc:sldMasterMk cId="1669364987" sldId="2147483665"/>
            <pc:sldLayoutMk cId="415788056" sldId="2147483668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40.431" v="3996" actId="6549"/>
          <pc:sldLayoutMkLst>
            <pc:docMk/>
            <pc:sldMasterMk cId="1669364987" sldId="2147483665"/>
            <pc:sldLayoutMk cId="1668779231" sldId="2147483668"/>
          </pc:sldLayoutMkLst>
          <pc:spChg chg="mod">
            <ac:chgData name="BARBARA DO NASCIMENTO SILVA COCCARO" userId="47641a07-3b38-4bf0-8035-42e45b7270eb" providerId="ADAL" clId="{71C2DC27-E360-4A0D-BB2F-7363686289D2}" dt="2024-05-11T22:46:40.431" v="3996" actId="6549"/>
            <ac:spMkLst>
              <pc:docMk/>
              <pc:sldMasterMk cId="1669364987" sldId="2147483665"/>
              <pc:sldLayoutMk cId="1668779231" sldId="2147483668"/>
              <ac:spMk id="2" creationId="{2F90282A-1A6B-429B-874F-CD67979C164A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4:26.902" v="2789" actId="2696"/>
          <pc:sldLayoutMkLst>
            <pc:docMk/>
            <pc:sldMasterMk cId="1669364987" sldId="2147483665"/>
            <pc:sldLayoutMk cId="2109884119" sldId="2147483669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7.290" v="2790" actId="2696"/>
          <pc:sldLayoutMkLst>
            <pc:docMk/>
            <pc:sldMasterMk cId="1669364987" sldId="2147483665"/>
            <pc:sldLayoutMk cId="284395571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7.790" v="2791" actId="2696"/>
          <pc:sldLayoutMkLst>
            <pc:docMk/>
            <pc:sldMasterMk cId="1669364987" sldId="2147483665"/>
            <pc:sldLayoutMk cId="3699482675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8.797" v="2792" actId="2696"/>
          <pc:sldLayoutMkLst>
            <pc:docMk/>
            <pc:sldMasterMk cId="1669364987" sldId="2147483665"/>
            <pc:sldLayoutMk cId="4292865574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29.566" v="2793" actId="2696"/>
          <pc:sldLayoutMkLst>
            <pc:docMk/>
            <pc:sldMasterMk cId="1669364987" sldId="2147483665"/>
            <pc:sldLayoutMk cId="2159573435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0.229" v="2794" actId="2696"/>
          <pc:sldLayoutMkLst>
            <pc:docMk/>
            <pc:sldMasterMk cId="1669364987" sldId="2147483665"/>
            <pc:sldLayoutMk cId="1043615803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1.022" v="2795" actId="2696"/>
          <pc:sldLayoutMkLst>
            <pc:docMk/>
            <pc:sldMasterMk cId="1669364987" sldId="2147483665"/>
            <pc:sldLayoutMk cId="1393675196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4:31.747" v="2796" actId="2696"/>
          <pc:sldLayoutMkLst>
            <pc:docMk/>
            <pc:sldMasterMk cId="1669364987" sldId="2147483665"/>
            <pc:sldLayoutMk cId="17434654" sldId="2147483676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46.253" v="3998" actId="6549"/>
        <pc:sldMasterMkLst>
          <pc:docMk/>
          <pc:sldMasterMk cId="4263908843" sldId="2147483666"/>
        </pc:sldMasterMkLst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2" creationId="{2D3C8AB1-8AC9-54F6-BE9D-BDED012A96CF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3" creationId="{FAD4D39B-C949-22C1-1BE9-FC79C43A0541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4" creationId="{542FD034-8914-88EF-6BC4-1B910197D974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5" creationId="{0F08D49E-502B-F045-9ABC-49D5E71BE759}"/>
          </ac:spMkLst>
        </pc:spChg>
        <pc:spChg chg="del">
          <ac:chgData name="BARBARA DO NASCIMENTO SILVA COCCARO" userId="47641a07-3b38-4bf0-8035-42e45b7270eb" providerId="ADAL" clId="{71C2DC27-E360-4A0D-BB2F-7363686289D2}" dt="2024-05-11T22:26:20.841" v="2800" actId="478"/>
          <ac:spMkLst>
            <pc:docMk/>
            <pc:sldMasterMk cId="4263908843" sldId="2147483666"/>
            <ac:spMk id="6" creationId="{076168E2-FA77-4C73-B46A-26C7719A038C}"/>
          </ac:spMkLst>
        </pc:spChg>
        <pc:picChg chg="add mod">
          <ac:chgData name="BARBARA DO NASCIMENTO SILVA COCCARO" userId="47641a07-3b38-4bf0-8035-42e45b7270eb" providerId="ADAL" clId="{71C2DC27-E360-4A0D-BB2F-7363686289D2}" dt="2024-05-11T22:26:39.277" v="2812" actId="931"/>
          <ac:picMkLst>
            <pc:docMk/>
            <pc:sldMasterMk cId="4263908843" sldId="2147483666"/>
            <ac:picMk id="8" creationId="{BF404A35-FCE3-F081-C7FF-5E89BD3723E3}"/>
          </ac:picMkLst>
        </pc:picChg>
        <pc:picChg chg="add mod">
          <ac:chgData name="BARBARA DO NASCIMENTO SILVA COCCARO" userId="47641a07-3b38-4bf0-8035-42e45b7270eb" providerId="ADAL" clId="{71C2DC27-E360-4A0D-BB2F-7363686289D2}" dt="2024-05-11T22:29:32.172" v="2822" actId="14100"/>
          <ac:picMkLst>
            <pc:docMk/>
            <pc:sldMasterMk cId="4263908843" sldId="2147483666"/>
            <ac:picMk id="10" creationId="{11215848-5623-714B-4DE8-FDAD08B64AAF}"/>
          </ac:picMkLst>
        </pc:picChg>
        <pc:sldLayoutChg chg="new del replId">
          <pc:chgData name="BARBARA DO NASCIMENTO SILVA COCCARO" userId="47641a07-3b38-4bf0-8035-42e45b7270eb" providerId="ADAL" clId="{71C2DC27-E360-4A0D-BB2F-7363686289D2}" dt="2024-05-11T22:26:23.125" v="2801" actId="2696"/>
          <pc:sldLayoutMkLst>
            <pc:docMk/>
            <pc:sldMasterMk cId="4263908843" sldId="2147483666"/>
            <pc:sldLayoutMk cId="3181908951" sldId="214748366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3.487" v="2802" actId="2696"/>
          <pc:sldLayoutMkLst>
            <pc:docMk/>
            <pc:sldMasterMk cId="4263908843" sldId="2147483666"/>
            <pc:sldLayoutMk cId="3080157692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3.831" v="2803" actId="2696"/>
          <pc:sldLayoutMkLst>
            <pc:docMk/>
            <pc:sldMasterMk cId="4263908843" sldId="2147483666"/>
            <pc:sldLayoutMk cId="1200316403" sldId="2147483669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46.253" v="3998" actId="6549"/>
          <pc:sldLayoutMkLst>
            <pc:docMk/>
            <pc:sldMasterMk cId="4263908843" sldId="2147483666"/>
            <pc:sldLayoutMk cId="3467466856" sldId="2147483669"/>
          </pc:sldLayoutMkLst>
          <pc:spChg chg="mod">
            <ac:chgData name="BARBARA DO NASCIMENTO SILVA COCCARO" userId="47641a07-3b38-4bf0-8035-42e45b7270eb" providerId="ADAL" clId="{71C2DC27-E360-4A0D-BB2F-7363686289D2}" dt="2024-05-11T22:46:46.253" v="3998" actId="6549"/>
            <ac:spMkLst>
              <pc:docMk/>
              <pc:sldMasterMk cId="4263908843" sldId="2147483666"/>
              <pc:sldLayoutMk cId="3467466856" sldId="2147483669"/>
              <ac:spMk id="2" creationId="{3E62572E-D098-3DD3-0D6D-1471B9A26BCD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6:24.195" v="2804" actId="2696"/>
          <pc:sldLayoutMkLst>
            <pc:docMk/>
            <pc:sldMasterMk cId="4263908843" sldId="2147483666"/>
            <pc:sldLayoutMk cId="723724054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4.525" v="2805" actId="2696"/>
          <pc:sldLayoutMkLst>
            <pc:docMk/>
            <pc:sldMasterMk cId="4263908843" sldId="2147483666"/>
            <pc:sldLayoutMk cId="2567129458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4.879" v="2806" actId="2696"/>
          <pc:sldLayoutMkLst>
            <pc:docMk/>
            <pc:sldMasterMk cId="4263908843" sldId="2147483666"/>
            <pc:sldLayoutMk cId="901298071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5.291" v="2807" actId="2696"/>
          <pc:sldLayoutMkLst>
            <pc:docMk/>
            <pc:sldMasterMk cId="4263908843" sldId="2147483666"/>
            <pc:sldLayoutMk cId="2007222084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5.666" v="2808" actId="2696"/>
          <pc:sldLayoutMkLst>
            <pc:docMk/>
            <pc:sldMasterMk cId="4263908843" sldId="2147483666"/>
            <pc:sldLayoutMk cId="1644826257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6.041" v="2809" actId="2696"/>
          <pc:sldLayoutMkLst>
            <pc:docMk/>
            <pc:sldMasterMk cId="4263908843" sldId="2147483666"/>
            <pc:sldLayoutMk cId="518784423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6.617" v="2810" actId="2696"/>
          <pc:sldLayoutMkLst>
            <pc:docMk/>
            <pc:sldMasterMk cId="4263908843" sldId="2147483666"/>
            <pc:sldLayoutMk cId="1044789847" sldId="214748367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6:27.049" v="2811" actId="2696"/>
          <pc:sldLayoutMkLst>
            <pc:docMk/>
            <pc:sldMasterMk cId="4263908843" sldId="2147483666"/>
            <pc:sldLayoutMk cId="585972449" sldId="2147483677"/>
          </pc:sldLayoutMkLst>
        </pc:sldLayoutChg>
      </pc:sldMasterChg>
      <pc:sldMasterChg chg="addSp delSp modSp new mod addSldLayout delSldLayout modSldLayout">
        <pc:chgData name="BARBARA DO NASCIMENTO SILVA COCCARO" userId="47641a07-3b38-4bf0-8035-42e45b7270eb" providerId="ADAL" clId="{71C2DC27-E360-4A0D-BB2F-7363686289D2}" dt="2024-05-11T22:46:53.635" v="4000" actId="6549"/>
        <pc:sldMasterMkLst>
          <pc:docMk/>
          <pc:sldMasterMk cId="1279973284" sldId="2147483667"/>
        </pc:sldMasterMkLst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2" creationId="{13C4F1D9-8DF8-CE0D-4921-82ADB72B53EF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3" creationId="{B2419AD2-581A-4F25-922D-6D12A7B42306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4" creationId="{687E0175-0B65-4B02-91EC-94B81384E9AA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5" creationId="{09C7343A-64E2-2D7A-89F7-B172A1B69196}"/>
          </ac:spMkLst>
        </pc:spChg>
        <pc:spChg chg="del">
          <ac:chgData name="BARBARA DO NASCIMENTO SILVA COCCARO" userId="47641a07-3b38-4bf0-8035-42e45b7270eb" providerId="ADAL" clId="{71C2DC27-E360-4A0D-BB2F-7363686289D2}" dt="2024-05-11T22:29:41.593" v="2824" actId="478"/>
          <ac:spMkLst>
            <pc:docMk/>
            <pc:sldMasterMk cId="1279973284" sldId="2147483667"/>
            <ac:spMk id="6" creationId="{D5721803-4BCB-78E4-02E8-6CF0ABE02298}"/>
          </ac:spMkLst>
        </pc:spChg>
        <pc:spChg chg="add mod">
          <ac:chgData name="BARBARA DO NASCIMENTO SILVA COCCARO" userId="47641a07-3b38-4bf0-8035-42e45b7270eb" providerId="ADAL" clId="{71C2DC27-E360-4A0D-BB2F-7363686289D2}" dt="2024-05-11T22:30:21.619" v="2855" actId="1076"/>
          <ac:spMkLst>
            <pc:docMk/>
            <pc:sldMasterMk cId="1279973284" sldId="2147483667"/>
            <ac:spMk id="7" creationId="{4A6908C1-05E9-6C33-FCD1-419D4FC326F4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0:37.568" v="2859"/>
          <ac:spMkLst>
            <pc:docMk/>
            <pc:sldMasterMk cId="1279973284" sldId="2147483667"/>
            <ac:spMk id="8" creationId="{D1B0A4E6-C1EC-B9D9-0C04-943EA94230A6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0:37.571" v="2861"/>
          <ac:spMkLst>
            <pc:docMk/>
            <pc:sldMasterMk cId="1279973284" sldId="2147483667"/>
            <ac:spMk id="9" creationId="{556F8DF7-C54C-F0E9-239A-5920EFEB47D6}"/>
          </ac:spMkLst>
        </pc:spChg>
        <pc:spChg chg="add del mod">
          <ac:chgData name="BARBARA DO NASCIMENTO SILVA COCCARO" userId="47641a07-3b38-4bf0-8035-42e45b7270eb" providerId="ADAL" clId="{71C2DC27-E360-4A0D-BB2F-7363686289D2}" dt="2024-05-11T22:34:39.615" v="3108"/>
          <ac:spMkLst>
            <pc:docMk/>
            <pc:sldMasterMk cId="1279973284" sldId="2147483667"/>
            <ac:spMk id="10" creationId="{EDC5ACA6-1A48-C183-14E0-C835BB0DF4FB}"/>
          </ac:spMkLst>
        </pc:spChg>
        <pc:spChg chg="add mod">
          <ac:chgData name="BARBARA DO NASCIMENTO SILVA COCCARO" userId="47641a07-3b38-4bf0-8035-42e45b7270eb" providerId="ADAL" clId="{71C2DC27-E360-4A0D-BB2F-7363686289D2}" dt="2024-05-11T22:45:19.391" v="3986" actId="20577"/>
          <ac:spMkLst>
            <pc:docMk/>
            <pc:sldMasterMk cId="1279973284" sldId="2147483667"/>
            <ac:spMk id="11" creationId="{11B7ED35-FF32-65E3-007F-EBE1A7CDB322}"/>
          </ac:spMkLst>
        </pc:spChg>
        <pc:sldLayoutChg chg="new del replId">
          <pc:chgData name="BARBARA DO NASCIMENTO SILVA COCCARO" userId="47641a07-3b38-4bf0-8035-42e45b7270eb" providerId="ADAL" clId="{71C2DC27-E360-4A0D-BB2F-7363686289D2}" dt="2024-05-11T22:29:43.917" v="2825" actId="2696"/>
          <pc:sldLayoutMkLst>
            <pc:docMk/>
            <pc:sldMasterMk cId="1279973284" sldId="2147483667"/>
            <pc:sldLayoutMk cId="3904147482" sldId="2147483668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039" v="2826" actId="2696"/>
          <pc:sldLayoutMkLst>
            <pc:docMk/>
            <pc:sldMasterMk cId="1279973284" sldId="2147483667"/>
            <pc:sldLayoutMk cId="1032420954" sldId="2147483669"/>
          </pc:sldLayoutMkLst>
        </pc:sldLayoutChg>
        <pc:sldLayoutChg chg="modSp new mod replId">
          <pc:chgData name="BARBARA DO NASCIMENTO SILVA COCCARO" userId="47641a07-3b38-4bf0-8035-42e45b7270eb" providerId="ADAL" clId="{71C2DC27-E360-4A0D-BB2F-7363686289D2}" dt="2024-05-11T22:46:53.635" v="4000" actId="6549"/>
          <pc:sldLayoutMkLst>
            <pc:docMk/>
            <pc:sldMasterMk cId="1279973284" sldId="2147483667"/>
            <pc:sldLayoutMk cId="2993011373" sldId="2147483670"/>
          </pc:sldLayoutMkLst>
          <pc:spChg chg="mod">
            <ac:chgData name="BARBARA DO NASCIMENTO SILVA COCCARO" userId="47641a07-3b38-4bf0-8035-42e45b7270eb" providerId="ADAL" clId="{71C2DC27-E360-4A0D-BB2F-7363686289D2}" dt="2024-05-11T22:46:53.635" v="4000" actId="6549"/>
            <ac:spMkLst>
              <pc:docMk/>
              <pc:sldMasterMk cId="1279973284" sldId="2147483667"/>
              <pc:sldLayoutMk cId="2993011373" sldId="2147483670"/>
              <ac:spMk id="2" creationId="{836AEAB7-43F0-AD3E-1776-AF6661BCA715}"/>
            </ac:spMkLst>
          </pc:spChg>
        </pc:sldLayoutChg>
        <pc:sldLayoutChg chg="new del replId">
          <pc:chgData name="BARBARA DO NASCIMENTO SILVA COCCARO" userId="47641a07-3b38-4bf0-8035-42e45b7270eb" providerId="ADAL" clId="{71C2DC27-E360-4A0D-BB2F-7363686289D2}" dt="2024-05-11T22:29:44.186" v="2827" actId="2696"/>
          <pc:sldLayoutMkLst>
            <pc:docMk/>
            <pc:sldMasterMk cId="1279973284" sldId="2147483667"/>
            <pc:sldLayoutMk cId="3598916752" sldId="2147483670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310" v="2828" actId="2696"/>
          <pc:sldLayoutMkLst>
            <pc:docMk/>
            <pc:sldMasterMk cId="1279973284" sldId="2147483667"/>
            <pc:sldLayoutMk cId="1726530106" sldId="2147483671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486" v="2829" actId="2696"/>
          <pc:sldLayoutMkLst>
            <pc:docMk/>
            <pc:sldMasterMk cId="1279973284" sldId="2147483667"/>
            <pc:sldLayoutMk cId="585444856" sldId="2147483672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4.832" v="2830" actId="2696"/>
          <pc:sldLayoutMkLst>
            <pc:docMk/>
            <pc:sldMasterMk cId="1279973284" sldId="2147483667"/>
            <pc:sldLayoutMk cId="934361930" sldId="2147483673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082" v="2831" actId="2696"/>
          <pc:sldLayoutMkLst>
            <pc:docMk/>
            <pc:sldMasterMk cId="1279973284" sldId="2147483667"/>
            <pc:sldLayoutMk cId="3722452580" sldId="2147483674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360" v="2832" actId="2696"/>
          <pc:sldLayoutMkLst>
            <pc:docMk/>
            <pc:sldMasterMk cId="1279973284" sldId="2147483667"/>
            <pc:sldLayoutMk cId="1338580107" sldId="2147483675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5.943" v="2833" actId="2696"/>
          <pc:sldLayoutMkLst>
            <pc:docMk/>
            <pc:sldMasterMk cId="1279973284" sldId="2147483667"/>
            <pc:sldLayoutMk cId="2442582508" sldId="2147483676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6.174" v="2834" actId="2696"/>
          <pc:sldLayoutMkLst>
            <pc:docMk/>
            <pc:sldMasterMk cId="1279973284" sldId="2147483667"/>
            <pc:sldLayoutMk cId="1970935403" sldId="2147483677"/>
          </pc:sldLayoutMkLst>
        </pc:sldLayoutChg>
        <pc:sldLayoutChg chg="new del replId">
          <pc:chgData name="BARBARA DO NASCIMENTO SILVA COCCARO" userId="47641a07-3b38-4bf0-8035-42e45b7270eb" providerId="ADAL" clId="{71C2DC27-E360-4A0D-BB2F-7363686289D2}" dt="2024-05-11T22:29:46.544" v="2835" actId="2696"/>
          <pc:sldLayoutMkLst>
            <pc:docMk/>
            <pc:sldMasterMk cId="1279973284" sldId="2147483667"/>
            <pc:sldLayoutMk cId="857742624" sldId="2147483678"/>
          </pc:sldLayoutMkLst>
        </pc:sldLayoutChg>
      </pc:sldMasterChg>
      <pc:sldMasterChg chg="new mod addSldLayout modSldLayout">
        <pc:chgData name="BARBARA DO NASCIMENTO SILVA COCCARO" userId="47641a07-3b38-4bf0-8035-42e45b7270eb" providerId="ADAL" clId="{71C2DC27-E360-4A0D-BB2F-7363686289D2}" dt="2024-06-10T02:00:23.061" v="4103" actId="20577"/>
        <pc:sldMasterMkLst>
          <pc:docMk/>
          <pc:sldMasterMk cId="672355917" sldId="2147483671"/>
        </pc:sldMasterMkLst>
        <pc:sldLayoutChg chg="addSp delSp modSp new mod replId">
          <pc:chgData name="BARBARA DO NASCIMENTO SILVA COCCARO" userId="47641a07-3b38-4bf0-8035-42e45b7270eb" providerId="ADAL" clId="{71C2DC27-E360-4A0D-BB2F-7363686289D2}" dt="2024-06-10T02:00:23.061" v="4103" actId="20577"/>
          <pc:sldLayoutMkLst>
            <pc:docMk/>
            <pc:sldMasterMk cId="672355917" sldId="2147483671"/>
            <pc:sldLayoutMk cId="4206153507" sldId="2147483672"/>
          </pc:sldLayoutMkLst>
          <pc:spChg chg="add del mod">
            <ac:chgData name="BARBARA DO NASCIMENTO SILVA COCCARO" userId="47641a07-3b38-4bf0-8035-42e45b7270eb" providerId="ADAL" clId="{71C2DC27-E360-4A0D-BB2F-7363686289D2}" dt="2024-06-10T01:59:54.447" v="4101" actId="255"/>
            <ac:spMkLst>
              <pc:docMk/>
              <pc:sldMasterMk cId="672355917" sldId="2147483671"/>
              <pc:sldLayoutMk cId="4206153507" sldId="2147483672"/>
              <ac:spMk id="2" creationId="{30383F22-652C-B14D-A811-BA9DFC7077F2}"/>
            </ac:spMkLst>
          </pc:spChg>
          <pc:spChg chg="add del mod">
            <ac:chgData name="BARBARA DO NASCIMENTO SILVA COCCARO" userId="47641a07-3b38-4bf0-8035-42e45b7270eb" providerId="ADAL" clId="{71C2DC27-E360-4A0D-BB2F-7363686289D2}" dt="2024-06-10T02:00:23.061" v="4103" actId="20577"/>
            <ac:spMkLst>
              <pc:docMk/>
              <pc:sldMasterMk cId="672355917" sldId="2147483671"/>
              <pc:sldLayoutMk cId="4206153507" sldId="2147483672"/>
              <ac:spMk id="3" creationId="{A7E25AD2-2B09-C13E-60E2-1C969CEC753E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4" creationId="{89B35603-3AE4-C806-B8CF-3615085DBACB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5" creationId="{36A484F0-B202-631F-68C7-026058BE932B}"/>
            </ac:spMkLst>
          </pc:spChg>
          <pc:spChg chg="add del">
            <ac:chgData name="BARBARA DO NASCIMENTO SILVA COCCARO" userId="47641a07-3b38-4bf0-8035-42e45b7270eb" providerId="ADAL" clId="{71C2DC27-E360-4A0D-BB2F-7363686289D2}" dt="2024-06-10T01:42:44.579" v="4099" actId="478"/>
            <ac:spMkLst>
              <pc:docMk/>
              <pc:sldMasterMk cId="672355917" sldId="2147483671"/>
              <pc:sldLayoutMk cId="4206153507" sldId="2147483672"/>
              <ac:spMk id="6" creationId="{DC5CF657-DC3F-EFD5-3049-DD4DD09B87E6}"/>
            </ac:spMkLst>
          </pc:spChg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4075195372" sldId="2147483673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50572396" sldId="2147483674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4231098445" sldId="2147483675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236533234" sldId="2147483676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45317139" sldId="2147483677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366795557" sldId="2147483678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11261722" sldId="2147483679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1344729880" sldId="2147483680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3309007668" sldId="2147483681"/>
          </pc:sldLayoutMkLst>
        </pc:sldLayoutChg>
        <pc:sldLayoutChg chg="new replId">
          <pc:chgData name="BARBARA DO NASCIMENTO SILVA COCCARO" userId="47641a07-3b38-4bf0-8035-42e45b7270eb" providerId="ADAL" clId="{71C2DC27-E360-4A0D-BB2F-7363686289D2}" dt="2024-06-10T01:42:03.894" v="4093" actId="6938"/>
          <pc:sldLayoutMkLst>
            <pc:docMk/>
            <pc:sldMasterMk cId="672355917" sldId="2147483671"/>
            <pc:sldLayoutMk cId="3192334739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818A9-7AE0-44C6-9D65-689AEDF6410A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DFF6F-30B8-4F94-9DB4-13A794160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6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96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3F22-652C-B14D-A811-BA9DFC7077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/>
            </a:lvl1pPr>
          </a:lstStyle>
          <a:p>
            <a:r>
              <a:rPr lang="pt-BR" dirty="0"/>
              <a:t>https://github.com/baahcoccaro/portfolio.git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25AD2-2B09-C13E-60E2-1C969CEC75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0615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0CA45-413D-1539-E1C3-51E89A75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C5099-1BF1-21CE-D218-DB9385C2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59E47E-1B74-4688-73C8-2A5094F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5A2F8-34E0-15FA-0BB5-EECF08D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5D8AE-1BC6-65A5-ACA9-3E09B93F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19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C1F2-B0DF-98BF-3628-A6B6199E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3DC06-E321-02DD-929C-EFEC62A7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C7433-EBD3-1663-A94F-06ECDE63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ACE9F-E71C-F1D2-DFCD-CB988225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B3A80-EAA9-58E9-E447-10CF680B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7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EBF86-6B16-9979-F282-2E3D37A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63283-2F20-5A21-0B96-1B10F60E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7C01C-83DC-6F1F-5510-ACA62808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73818-95B9-4016-FD65-DF180CDB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33407A-F802-F414-C9D0-FA5A6179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82C11A-27DF-81E0-0CCB-2CD91E5E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9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3CED-9707-080B-1BAA-6E3854F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325186-B547-7F49-6B2B-197A4F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88D248-4CDC-C066-8692-688FE8A0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817EDA-948A-6F70-A3A8-074E07900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0D0FC1-05F0-325C-D36E-044C8EE87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B37288-EDC5-B2A4-D75C-0527A2C2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8348D6-11AF-E2A4-E689-A925B09D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91BAF8-4930-3038-A241-A65C9A3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33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D2B41-0783-EFC0-917F-61894468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2BC637-FE87-A244-E242-72C3543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2DE57-54FE-EB00-DB9D-FF8E0BB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04991A-7FA6-8289-767B-4AE253F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C5159D-3656-3619-669A-8B0248A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ED0587-1148-AA40-FCB9-E401EDE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8122C4-15A7-86E8-FB14-DE7EB876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9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8D111-F53F-0941-9E39-4CDA079F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292EE-E7E1-63A4-82DD-88B26C5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D2850F-ABE1-07B8-08BE-E48CF4B81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A8FBC-EEC0-AA19-7F9F-7F1AF89E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ED1DD-E589-7A48-1B5B-0478146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AA343-0CCA-8141-94EE-853BBB28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1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0A53-CC3B-7333-F51C-8330BCFE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BE9DE9-BF92-5935-5F1D-94AD9B020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93E31A-DB2E-3D74-D917-DA3F09C3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11A92-3622-1878-D74C-DB637FAA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F9C7C-CC2D-FD72-C9EC-4A75DAFF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0CA4B-29D9-ED5F-93A8-79C8864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729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CEC42-6F0E-BCDA-D1FF-CB0EA1C7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AE816B-56C5-ED74-9E7E-8F207AE1B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87F54-BC03-33EF-F362-25B3B058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AAA5F-3761-6955-A3D7-0F6FE803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E4196-90F7-B487-18E9-4D19A24C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54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A901F-7E64-C244-00B9-F50311A19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B09BC3-BBB8-1126-B344-572443BE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6B08ED-958C-C452-54A4-B1F525D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EB80D-97F2-9BAC-4A5F-CEDA6518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D8355-AEC1-BF48-A8B5-9945AB7F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3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8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5A7D2-15BE-C358-6B2A-49F15D6A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0282A-1A6B-429B-874F-CD67979C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877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2572E-D098-3DD3-0D6D-1471B9A2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AEAB7-43F0-AD3E-1776-AF6661BC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01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6F596A91-63B4-A8E5-CC93-ACEA386300D0}"/>
              </a:ext>
            </a:extLst>
          </p:cNvPr>
          <p:cNvSpPr/>
          <p:nvPr userDrawn="1"/>
        </p:nvSpPr>
        <p:spPr>
          <a:xfrm>
            <a:off x="3044807" y="809617"/>
            <a:ext cx="6865889" cy="1031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Bárbara do Nascimento Silva Coccaro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9A23784-FC27-70DF-B5B3-FE4A6955AC03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</a:rPr>
              <a:t>| Home</a:t>
            </a:r>
            <a:r>
              <a:rPr lang="pt-BR" dirty="0">
                <a:solidFill>
                  <a:schemeClr val="tx1"/>
                </a:solidFill>
              </a:rPr>
              <a:t>                                         | Sobre mim                                    </a:t>
            </a:r>
            <a:r>
              <a:rPr lang="pt-BR" b="0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B0347B9-544F-B5E9-97E6-28F3BC94DF6D}"/>
              </a:ext>
            </a:extLst>
          </p:cNvPr>
          <p:cNvSpPr/>
          <p:nvPr userDrawn="1"/>
        </p:nvSpPr>
        <p:spPr>
          <a:xfrm>
            <a:off x="3881450" y="2163823"/>
            <a:ext cx="4429100" cy="41044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3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C80F15-5C4C-6A01-6106-19B67A66B94E}"/>
              </a:ext>
            </a:extLst>
          </p:cNvPr>
          <p:cNvSpPr/>
          <p:nvPr userDrawn="1"/>
        </p:nvSpPr>
        <p:spPr>
          <a:xfrm>
            <a:off x="9611615" y="3429000"/>
            <a:ext cx="1389976" cy="3561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282307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20E9C6-358B-CD10-A9E1-C7AFBFEB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E09072-AFA7-6310-FA9E-95B650B20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0B3EC-28EC-B041-D35B-B2053278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996D7-810E-430B-8C44-53AD4B6EF4DB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7992E-0DF6-3469-647F-7EBB54211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C230B-7DC1-9A01-AC24-A25354F4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17159-7A36-44BF-9BE1-A16327948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3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B0FA1C9-EEDF-381C-8DBC-7E6311421287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Sobre mim</a:t>
            </a:r>
            <a:r>
              <a:rPr lang="pt-BR" dirty="0">
                <a:solidFill>
                  <a:schemeClr val="tx1"/>
                </a:solidFill>
              </a:rPr>
              <a:t>                                    </a:t>
            </a:r>
            <a:r>
              <a:rPr lang="pt-BR" b="0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2EC74C-682F-7588-869D-C96F6C29C039}"/>
              </a:ext>
            </a:extLst>
          </p:cNvPr>
          <p:cNvSpPr/>
          <p:nvPr userDrawn="1"/>
        </p:nvSpPr>
        <p:spPr>
          <a:xfrm>
            <a:off x="5342107" y="797828"/>
            <a:ext cx="3159868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SOBRE MIM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6D0143-8DE4-BC32-A62F-2F7C4A4AAE4A}"/>
              </a:ext>
            </a:extLst>
          </p:cNvPr>
          <p:cNvSpPr/>
          <p:nvPr userDrawn="1"/>
        </p:nvSpPr>
        <p:spPr>
          <a:xfrm>
            <a:off x="657427" y="822067"/>
            <a:ext cx="3159868" cy="23880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73DE98B-1032-09C4-FD6E-27E793CCB9F2}"/>
              </a:ext>
            </a:extLst>
          </p:cNvPr>
          <p:cNvSpPr/>
          <p:nvPr userDrawn="1"/>
        </p:nvSpPr>
        <p:spPr>
          <a:xfrm>
            <a:off x="657427" y="3647873"/>
            <a:ext cx="3159868" cy="23880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imagem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BCA1BA-ED27-574D-9ADE-8B318A5DDCA2}"/>
              </a:ext>
            </a:extLst>
          </p:cNvPr>
          <p:cNvSpPr txBox="1"/>
          <p:nvPr userDrawn="1"/>
        </p:nvSpPr>
        <p:spPr>
          <a:xfrm>
            <a:off x="4031305" y="1595656"/>
            <a:ext cx="7974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337EB8F-D0D9-99B2-90E1-277808BCB21C}"/>
              </a:ext>
            </a:extLst>
          </p:cNvPr>
          <p:cNvSpPr txBox="1"/>
          <p:nvPr userDrawn="1"/>
        </p:nvSpPr>
        <p:spPr>
          <a:xfrm>
            <a:off x="4031305" y="3210128"/>
            <a:ext cx="7974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3B13C9C-DDE5-F3AA-4091-F49366BE8AB1}"/>
              </a:ext>
            </a:extLst>
          </p:cNvPr>
          <p:cNvSpPr txBox="1"/>
          <p:nvPr userDrawn="1"/>
        </p:nvSpPr>
        <p:spPr>
          <a:xfrm>
            <a:off x="4031305" y="4824600"/>
            <a:ext cx="7974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ipsum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auctor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orci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bibendum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quis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placerat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Integer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ligula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lacinia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et ipsum ac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posuere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Praesent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ut est non massa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ullamcorper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pt-BR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6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1CA10A0-849D-5835-F6DE-1600C70810B3}"/>
              </a:ext>
            </a:extLst>
          </p:cNvPr>
          <p:cNvSpPr/>
          <p:nvPr userDrawn="1"/>
        </p:nvSpPr>
        <p:spPr>
          <a:xfrm>
            <a:off x="948616" y="966978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F3B9ED-7BDA-B224-0FE2-9DED012F3ABE}"/>
              </a:ext>
            </a:extLst>
          </p:cNvPr>
          <p:cNvSpPr/>
          <p:nvPr userDrawn="1"/>
        </p:nvSpPr>
        <p:spPr>
          <a:xfrm>
            <a:off x="0" y="0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</a:t>
            </a:r>
            <a:r>
              <a:rPr lang="pt-BR" b="1" dirty="0">
                <a:solidFill>
                  <a:schemeClr val="tx1"/>
                </a:solidFill>
              </a:rPr>
              <a:t>| Curtas</a:t>
            </a:r>
            <a:r>
              <a:rPr lang="pt-BR" dirty="0">
                <a:solidFill>
                  <a:schemeClr val="tx1"/>
                </a:solidFill>
              </a:rPr>
              <a:t>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636A493-448D-A8C6-0196-99309358D8E6}"/>
              </a:ext>
            </a:extLst>
          </p:cNvPr>
          <p:cNvSpPr/>
          <p:nvPr userDrawn="1"/>
        </p:nvSpPr>
        <p:spPr>
          <a:xfrm>
            <a:off x="6862618" y="4022390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DE975-B2FD-9C2F-CC2F-84A28A633536}"/>
              </a:ext>
            </a:extLst>
          </p:cNvPr>
          <p:cNvSpPr/>
          <p:nvPr userDrawn="1"/>
        </p:nvSpPr>
        <p:spPr>
          <a:xfrm>
            <a:off x="948616" y="4022390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2173D74-8A23-4C6D-AD9D-A7E8EA4FCD3C}"/>
              </a:ext>
            </a:extLst>
          </p:cNvPr>
          <p:cNvSpPr/>
          <p:nvPr userDrawn="1"/>
        </p:nvSpPr>
        <p:spPr>
          <a:xfrm>
            <a:off x="6862618" y="966978"/>
            <a:ext cx="4380766" cy="2214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0E3251D-9AF4-F82D-6D76-85DDE3437BAB}"/>
              </a:ext>
            </a:extLst>
          </p:cNvPr>
          <p:cNvSpPr/>
          <p:nvPr userDrawn="1"/>
        </p:nvSpPr>
        <p:spPr>
          <a:xfrm>
            <a:off x="948616" y="3281890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0B15978-A428-8A74-3464-CC125BECB15B}"/>
              </a:ext>
            </a:extLst>
          </p:cNvPr>
          <p:cNvSpPr/>
          <p:nvPr userDrawn="1"/>
        </p:nvSpPr>
        <p:spPr>
          <a:xfrm>
            <a:off x="6862618" y="6337301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220B90D-3885-B2F2-7357-CBE35F61A629}"/>
              </a:ext>
            </a:extLst>
          </p:cNvPr>
          <p:cNvSpPr/>
          <p:nvPr userDrawn="1"/>
        </p:nvSpPr>
        <p:spPr>
          <a:xfrm>
            <a:off x="948616" y="6337302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C9150BA-A120-9F90-563A-9BB5C556225B}"/>
              </a:ext>
            </a:extLst>
          </p:cNvPr>
          <p:cNvSpPr/>
          <p:nvPr userDrawn="1"/>
        </p:nvSpPr>
        <p:spPr>
          <a:xfrm>
            <a:off x="6862618" y="3281890"/>
            <a:ext cx="4380766" cy="3625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C624359-31DB-DA92-8865-9DB675AD44C1}"/>
              </a:ext>
            </a:extLst>
          </p:cNvPr>
          <p:cNvSpPr/>
          <p:nvPr userDrawn="1"/>
        </p:nvSpPr>
        <p:spPr>
          <a:xfrm>
            <a:off x="1149485" y="587382"/>
            <a:ext cx="2196830" cy="277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MEUS CURTAS</a:t>
            </a:r>
          </a:p>
        </p:txBody>
      </p:sp>
    </p:spTree>
    <p:extLst>
      <p:ext uri="{BB962C8B-B14F-4D97-AF65-F5344CB8AC3E}">
        <p14:creationId xmlns:p14="http://schemas.microsoft.com/office/powerpoint/2010/main" val="7307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2A17490E-96C7-6B2F-C4CF-1E820E7664F2}"/>
              </a:ext>
            </a:extLst>
          </p:cNvPr>
          <p:cNvSpPr/>
          <p:nvPr userDrawn="1"/>
        </p:nvSpPr>
        <p:spPr>
          <a:xfrm>
            <a:off x="8224047" y="925945"/>
            <a:ext cx="3546764" cy="500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B37052-12DD-1995-C1A7-FBEF03DDF814}"/>
              </a:ext>
            </a:extLst>
          </p:cNvPr>
          <p:cNvSpPr txBox="1"/>
          <p:nvPr userDrawn="1"/>
        </p:nvSpPr>
        <p:spPr>
          <a:xfrm>
            <a:off x="5076824" y="352425"/>
            <a:ext cx="33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MINHAS EDIÇÕES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E3E80A-1A3C-E4CA-ABED-08D1A8776BEE}"/>
              </a:ext>
            </a:extLst>
          </p:cNvPr>
          <p:cNvSpPr/>
          <p:nvPr userDrawn="1"/>
        </p:nvSpPr>
        <p:spPr>
          <a:xfrm>
            <a:off x="1333673" y="6106579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B6AF18-B86E-993A-E061-3D6D3254B69A}"/>
              </a:ext>
            </a:extLst>
          </p:cNvPr>
          <p:cNvSpPr/>
          <p:nvPr userDrawn="1"/>
        </p:nvSpPr>
        <p:spPr>
          <a:xfrm>
            <a:off x="0" y="-7854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| Curtas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| Contato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D9035A-6F23-C135-A025-AD7E2282F13E}"/>
              </a:ext>
            </a:extLst>
          </p:cNvPr>
          <p:cNvSpPr/>
          <p:nvPr userDrawn="1"/>
        </p:nvSpPr>
        <p:spPr>
          <a:xfrm>
            <a:off x="421189" y="949949"/>
            <a:ext cx="3546764" cy="50061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CADBE3-3D37-4D27-27B8-339221C39AC1}"/>
              </a:ext>
            </a:extLst>
          </p:cNvPr>
          <p:cNvSpPr/>
          <p:nvPr userDrawn="1"/>
        </p:nvSpPr>
        <p:spPr>
          <a:xfrm>
            <a:off x="4386551" y="949949"/>
            <a:ext cx="3546764" cy="49821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vídeo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DFDF07E-7269-67AE-01C0-0AF3CB3DBE19}"/>
              </a:ext>
            </a:extLst>
          </p:cNvPr>
          <p:cNvSpPr/>
          <p:nvPr userDrawn="1"/>
        </p:nvSpPr>
        <p:spPr>
          <a:xfrm>
            <a:off x="5235102" y="6106579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ADEA53-769D-16A5-5E66-0F72F4CB29C6}"/>
              </a:ext>
            </a:extLst>
          </p:cNvPr>
          <p:cNvSpPr/>
          <p:nvPr userDrawn="1"/>
        </p:nvSpPr>
        <p:spPr>
          <a:xfrm>
            <a:off x="9136531" y="6106578"/>
            <a:ext cx="1721795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informações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7B4A16F-F43E-4535-B08A-B450DA691D17}"/>
              </a:ext>
            </a:extLst>
          </p:cNvPr>
          <p:cNvSpPr/>
          <p:nvPr userDrawn="1"/>
        </p:nvSpPr>
        <p:spPr>
          <a:xfrm>
            <a:off x="1088483" y="550460"/>
            <a:ext cx="2372545" cy="3048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100" b="1" dirty="0">
                <a:solidFill>
                  <a:schemeClr val="tx1"/>
                </a:solidFill>
              </a:rPr>
              <a:t>MINHAS EDIÇÕES</a:t>
            </a:r>
          </a:p>
        </p:txBody>
      </p:sp>
    </p:spTree>
    <p:extLst>
      <p:ext uri="{BB962C8B-B14F-4D97-AF65-F5344CB8AC3E}">
        <p14:creationId xmlns:p14="http://schemas.microsoft.com/office/powerpoint/2010/main" val="7721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F46B1E4-B673-24FE-0AFD-76225DF71401}"/>
              </a:ext>
            </a:extLst>
          </p:cNvPr>
          <p:cNvSpPr/>
          <p:nvPr userDrawn="1"/>
        </p:nvSpPr>
        <p:spPr>
          <a:xfrm>
            <a:off x="0" y="-7854"/>
            <a:ext cx="12192000" cy="4865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| Home                                         | Sobre mim                                    | Curtas                                        </a:t>
            </a:r>
            <a:r>
              <a:rPr lang="pt-BR" b="0" dirty="0">
                <a:solidFill>
                  <a:schemeClr val="tx1"/>
                </a:solidFill>
              </a:rPr>
              <a:t>| Edições</a:t>
            </a:r>
            <a:r>
              <a:rPr lang="pt-BR" dirty="0">
                <a:solidFill>
                  <a:schemeClr val="tx1"/>
                </a:solidFill>
              </a:rPr>
              <a:t>                                         </a:t>
            </a:r>
            <a:r>
              <a:rPr lang="pt-BR" b="1" dirty="0">
                <a:solidFill>
                  <a:schemeClr val="tx1"/>
                </a:solidFill>
              </a:rPr>
              <a:t>| Contato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9BE1E7-3318-5C24-0E4A-EFF83336ADA5}"/>
              </a:ext>
            </a:extLst>
          </p:cNvPr>
          <p:cNvSpPr txBox="1"/>
          <p:nvPr userDrawn="1"/>
        </p:nvSpPr>
        <p:spPr>
          <a:xfrm>
            <a:off x="1590471" y="1118682"/>
            <a:ext cx="91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 ipsum dolor sit amet, consectetur adipiscing elit. Quisque lacinia ligula.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38E6CDD-66B2-7D56-EE70-A94B289D6E5F}"/>
              </a:ext>
            </a:extLst>
          </p:cNvPr>
          <p:cNvSpPr txBox="1"/>
          <p:nvPr userDrawn="1"/>
        </p:nvSpPr>
        <p:spPr>
          <a:xfrm>
            <a:off x="1590471" y="212800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C980C7-768F-22EB-95E6-335C1A3CD579}"/>
              </a:ext>
            </a:extLst>
          </p:cNvPr>
          <p:cNvSpPr txBox="1"/>
          <p:nvPr userDrawn="1"/>
        </p:nvSpPr>
        <p:spPr>
          <a:xfrm>
            <a:off x="1590471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7A2DA43-95C0-106F-1B1A-2D0E1C38E98F}"/>
              </a:ext>
            </a:extLst>
          </p:cNvPr>
          <p:cNvSpPr txBox="1"/>
          <p:nvPr userDrawn="1"/>
        </p:nvSpPr>
        <p:spPr>
          <a:xfrm>
            <a:off x="1590471" y="27080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Lorem: ipsum dolor sit amet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29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AF08450-CF74-C372-D575-B712603D792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E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A996A457-D90E-D849-EA88-4EEE4CA17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0"/>
            <a:ext cx="10145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foto, homem, olhando, mesa&#10;&#10;Descrição gerada automaticamente">
            <a:extLst>
              <a:ext uri="{FF2B5EF4-FFF2-40B4-BE49-F238E27FC236}">
                <a16:creationId xmlns:a16="http://schemas.microsoft.com/office/drawing/2014/main" id="{D803381C-88F6-2DB1-F30B-2B54DD53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904"/>
            <a:ext cx="12192000" cy="55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F404A35-FCE3-F081-C7FF-5E89BD372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1237" y="3419473"/>
            <a:ext cx="9526" cy="19053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11215848-5623-714B-4DE8-FDAD08B64A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0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A6908C1-05E9-6C33-FCD1-419D4FC326F4}"/>
              </a:ext>
            </a:extLst>
          </p:cNvPr>
          <p:cNvSpPr txBox="1"/>
          <p:nvPr userDrawn="1"/>
        </p:nvSpPr>
        <p:spPr>
          <a:xfrm>
            <a:off x="1029853" y="628073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C0C0C0"/>
                </a:highlight>
              </a:rPr>
              <a:t>Comentários: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B7ED35-FF32-65E3-007F-EBE1A7CDB322}"/>
              </a:ext>
            </a:extLst>
          </p:cNvPr>
          <p:cNvSpPr txBox="1"/>
          <p:nvPr userDrawn="1"/>
        </p:nvSpPr>
        <p:spPr>
          <a:xfrm>
            <a:off x="1177635" y="1487054"/>
            <a:ext cx="99152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primeira página contará com meu nome inteiro, uma foto minha, e meu curso de graduação. </a:t>
            </a:r>
          </a:p>
          <a:p>
            <a:endParaRPr lang="pt-BR" dirty="0"/>
          </a:p>
          <a:p>
            <a:r>
              <a:rPr lang="pt-BR" dirty="0"/>
              <a:t>No “Sobre mim” serão apresentadas mais informações pessoais e sobre a área em que atuo, junto de fotos minhas realizando os meus projetos.</a:t>
            </a:r>
          </a:p>
          <a:p>
            <a:endParaRPr lang="pt-BR" dirty="0"/>
          </a:p>
          <a:p>
            <a:r>
              <a:rPr lang="pt-BR" dirty="0"/>
              <a:t>Ambas as páginas “Curtas” e “Edições”  vão conter os projetos e uma breve informação sobre eles. Exemplo: os curtas apresentarão seu nome embaixo, ano realizado e minha função nele, e nas edições, aplicativo que usei e ano.</a:t>
            </a:r>
          </a:p>
          <a:p>
            <a:endParaRPr lang="pt-BR" dirty="0"/>
          </a:p>
          <a:p>
            <a:r>
              <a:rPr lang="pt-BR" dirty="0"/>
              <a:t>A página de contato possui formas de entrar em contato comigo (número de contato, e redes sociais).</a:t>
            </a:r>
          </a:p>
          <a:p>
            <a:endParaRPr lang="pt-BR" dirty="0"/>
          </a:p>
          <a:p>
            <a:r>
              <a:rPr lang="pt-BR" dirty="0"/>
              <a:t>A primeira referência vêm de um portfólio disponibilizado na internet (assim como a terceira referência) e foi usada para fazer a primeira página. A segunda imagem pode ser encontrada no site da artista Petra Collins e serviu de base para a página “Edições”. A terceira apresenta vídeos e foi usada de base para a página “Curtas”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97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5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4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33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0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F4C31-157F-73DE-FE11-E7C4D436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02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DA0BE-E3F2-D678-696F-1C05AF0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9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CCA06-06D8-4B39-F012-D7742BEB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34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44C84-5B98-CDAD-0E30-A82EC98F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https://github.com/baahcoccaro/portfolio.git</a:t>
            </a:r>
          </a:p>
        </p:txBody>
      </p:sp>
    </p:spTree>
    <p:extLst>
      <p:ext uri="{BB962C8B-B14F-4D97-AF65-F5344CB8AC3E}">
        <p14:creationId xmlns:p14="http://schemas.microsoft.com/office/powerpoint/2010/main" val="4036377682"/>
      </p:ext>
    </p:extLst>
  </p:cSld>
  <p:clrMapOvr>
    <a:masterClrMapping/>
  </p:clrMapOvr>
</p:sld>
</file>

<file path=ppt/theme/theme1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9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11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10</vt:i4>
      </vt:variant>
      <vt:variant>
        <vt:lpstr>Títulos de slides</vt:lpstr>
      </vt:variant>
      <vt:variant>
        <vt:i4>9</vt:i4>
      </vt:variant>
    </vt:vector>
  </HeadingPairs>
  <TitlesOfParts>
    <vt:vector size="23" baseType="lpstr">
      <vt:lpstr>Aptos</vt:lpstr>
      <vt:lpstr>Aptos Display</vt:lpstr>
      <vt:lpstr>Arial</vt:lpstr>
      <vt:lpstr>Open Sans</vt:lpstr>
      <vt:lpstr>3_Personalizar design</vt:lpstr>
      <vt:lpstr>5_Personalizar design</vt:lpstr>
      <vt:lpstr>Personalizar design</vt:lpstr>
      <vt:lpstr>1_Personalizar design</vt:lpstr>
      <vt:lpstr>2_Personalizar design</vt:lpstr>
      <vt:lpstr>4_Personalizar design</vt:lpstr>
      <vt:lpstr>6_Personalizar design</vt:lpstr>
      <vt:lpstr>7_Personalizar design</vt:lpstr>
      <vt:lpstr>8_Personalizar design</vt:lpstr>
      <vt:lpstr>9_Personalizar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https://github.com/baahcoccaro/portfolio.git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DO NASCIMENTO SILVA COCCARO</dc:creator>
  <cp:lastModifiedBy>BARBARA DO NASCIMENTO SILVA COCCARO</cp:lastModifiedBy>
  <cp:revision>1</cp:revision>
  <dcterms:created xsi:type="dcterms:W3CDTF">2024-05-08T19:45:34Z</dcterms:created>
  <dcterms:modified xsi:type="dcterms:W3CDTF">2024-06-10T02:01:10Z</dcterms:modified>
</cp:coreProperties>
</file>