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F5AF-222F-4FE5-B5B1-7E5A5D4E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0730E-F460-47BE-9B73-D0111314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71F1-34ED-4E73-B481-24A53AC0EC2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0081B-6E87-4480-B936-6F049330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61198-D10D-40A7-8EBE-6306E4F7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3CBD-3988-49A7-9CE8-877EF66B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4B8E1-A2E6-4FAD-8C9E-413AC3E4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843FB-D797-4D5B-A9B5-4A0CB5B6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93D2-D22F-4DBC-B5DF-E37F97394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71F1-34ED-4E73-B481-24A53AC0EC2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E38EF-354B-4C0D-8DDD-135AB9DF2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72CF-FBDC-499A-A502-F9740131F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3CBD-3988-49A7-9CE8-877EF66B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28D3CC8-76A8-463C-92FD-B4E2CAAD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D89A1-DE6E-466D-9B4B-F09FD0DFD4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09A2B8-FBBA-466F-9045-26292B90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46249-A292-4C61-8789-55BC9D0EA3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1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F02C73-CBE8-4F3C-8D36-D7F60F10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7FA6B-F243-4073-9D60-9CC8787E28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1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53DD1C-BE9A-4E51-A326-35C2AC5F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0F585-5634-4D18-A198-6AE876537C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3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E3B065-FB9D-4307-A3F0-5876527F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5D052-2A83-48CE-8E9A-25F806DF69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4F9207-34E9-485E-8912-BE162056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7FC1F-B04B-4F13-A2D4-261E6B5814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6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99794E-81B5-4591-8FB5-E6F825B9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13956-915F-4E41-AA22-13C486EB60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8C04C9-4986-4FB1-89E1-A7739AB3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49EE4-1C5C-4363-8DCC-7D20069D6A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CBE1E7-E990-4079-B1C0-5A290A8C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A6512-F114-41A4-BEE4-9937E9F378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6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72A79-FEE0-42E5-A8A6-F9F0BBCB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42164-05B5-4530-95EE-32B8473CDA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1C535A-E2F1-4999-95CC-127ADB9A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82BE8-56C5-4120-AF9D-C798156329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4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8B9E64-12E1-4ABB-A2C6-AD585420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D067A-DCEF-4896-B8F5-FF431F5C98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E26D04-CD99-4A4A-AEEC-53168E74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6C35B-DAD6-4FD9-9CCF-F854820F6E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2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42D135-A03F-4797-A4B1-06E6FE5A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B86A9-C39C-4553-AA03-B4B6E46F08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Automation Testing</vt:lpstr>
      <vt:lpstr>Automation Testing</vt:lpstr>
      <vt:lpstr>Automation Testing</vt:lpstr>
      <vt:lpstr>Automation Testing</vt:lpstr>
      <vt:lpstr>Automation Testing</vt:lpstr>
      <vt:lpstr>Automation Testing</vt:lpstr>
      <vt:lpstr>Automation Testing</vt:lpstr>
      <vt:lpstr>Automation Testing</vt:lpstr>
      <vt:lpstr>Automation Testing</vt:lpstr>
      <vt:lpstr>Automation Testing</vt:lpstr>
      <vt:lpstr>Automation Testing</vt:lpstr>
      <vt:lpstr>Automation Testing</vt:lpstr>
      <vt:lpstr>Automation Testing</vt:lpstr>
      <vt:lpstr>Automation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Rashika Shrestha</dc:creator>
  <cp:lastModifiedBy>Rashika Shrestha</cp:lastModifiedBy>
  <cp:revision>1</cp:revision>
  <dcterms:created xsi:type="dcterms:W3CDTF">2018-07-10T17:55:07Z</dcterms:created>
  <dcterms:modified xsi:type="dcterms:W3CDTF">2018-07-10T17:55:08Z</dcterms:modified>
</cp:coreProperties>
</file>