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54749" y="1740023"/>
            <a:ext cx="4412203" cy="2760113"/>
            <a:chOff x="4154749" y="1740023"/>
            <a:chExt cx="4412203" cy="27601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749" y="1740023"/>
              <a:ext cx="3347735" cy="276011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548544" y="2289082"/>
              <a:ext cx="3018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adley Hand ITC" panose="03070402050302030203" pitchFamily="66" charset="0"/>
                </a:rPr>
                <a:t>1, 2, 3</a:t>
              </a:r>
              <a:endPara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3</cp:revision>
  <dcterms:created xsi:type="dcterms:W3CDTF">2015-03-02T05:10:16Z</dcterms:created>
  <dcterms:modified xsi:type="dcterms:W3CDTF">2015-07-26T03:09:47Z</dcterms:modified>
</cp:coreProperties>
</file>