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96578-69C2-4331-9C2D-F8E486E5141A}" type="doc">
      <dgm:prSet loTypeId="urn:microsoft.com/office/officeart/2005/8/layout/cycle7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312C4DE-CD97-4C8E-BEC9-BD2D604F0ECC}">
      <dgm:prSet phldrT="[Text]"/>
      <dgm:spPr/>
      <dgm:t>
        <a:bodyPr/>
        <a:lstStyle/>
        <a:p>
          <a:r>
            <a:rPr lang="en-US" dirty="0" smtClean="0"/>
            <a:t>Understand Terms in Context</a:t>
          </a:r>
          <a:endParaRPr lang="en-US" dirty="0"/>
        </a:p>
      </dgm:t>
    </dgm:pt>
    <dgm:pt modelId="{29A34C81-3742-4A1C-8053-40B2B9E8EED7}" type="parTrans" cxnId="{8DA45E62-3006-4005-B545-3865F8A18136}">
      <dgm:prSet/>
      <dgm:spPr/>
      <dgm:t>
        <a:bodyPr/>
        <a:lstStyle/>
        <a:p>
          <a:endParaRPr lang="en-US"/>
        </a:p>
      </dgm:t>
    </dgm:pt>
    <dgm:pt modelId="{570D95BD-31CA-4A3B-A920-14E82BBABB56}" type="sibTrans" cxnId="{8DA45E62-3006-4005-B545-3865F8A18136}">
      <dgm:prSet/>
      <dgm:spPr/>
      <dgm:t>
        <a:bodyPr/>
        <a:lstStyle/>
        <a:p>
          <a:endParaRPr lang="en-US"/>
        </a:p>
      </dgm:t>
    </dgm:pt>
    <dgm:pt modelId="{9D8B238B-A895-429B-8A78-DC1E29FE1164}">
      <dgm:prSet phldrT="[Text]"/>
      <dgm:spPr/>
      <dgm:t>
        <a:bodyPr/>
        <a:lstStyle/>
        <a:p>
          <a:r>
            <a:rPr lang="en-US" dirty="0" smtClean="0"/>
            <a:t>Build Regular Expressions to Capture Categories</a:t>
          </a:r>
          <a:endParaRPr lang="en-US" dirty="0"/>
        </a:p>
      </dgm:t>
    </dgm:pt>
    <dgm:pt modelId="{BB96BEEC-B081-4B0B-AD46-7CCE885EAEAF}" type="parTrans" cxnId="{2347574B-2766-4629-8D14-DB77D2EBE0CF}">
      <dgm:prSet/>
      <dgm:spPr/>
      <dgm:t>
        <a:bodyPr/>
        <a:lstStyle/>
        <a:p>
          <a:endParaRPr lang="en-US"/>
        </a:p>
      </dgm:t>
    </dgm:pt>
    <dgm:pt modelId="{619DE848-D1CE-467B-BC73-23A2AC1EA3EB}" type="sibTrans" cxnId="{2347574B-2766-4629-8D14-DB77D2EBE0CF}">
      <dgm:prSet/>
      <dgm:spPr/>
      <dgm:t>
        <a:bodyPr/>
        <a:lstStyle/>
        <a:p>
          <a:endParaRPr lang="en-US"/>
        </a:p>
      </dgm:t>
    </dgm:pt>
    <dgm:pt modelId="{A78118B7-4D32-4C73-86A1-4335CA1CE170}">
      <dgm:prSet phldrT="[Text]"/>
      <dgm:spPr/>
      <dgm:t>
        <a:bodyPr/>
        <a:lstStyle/>
        <a:p>
          <a:r>
            <a:rPr lang="en-US" dirty="0" smtClean="0"/>
            <a:t>Describe Categories</a:t>
          </a:r>
          <a:endParaRPr lang="en-US" dirty="0"/>
        </a:p>
      </dgm:t>
    </dgm:pt>
    <dgm:pt modelId="{D51F3989-1000-427C-98B9-0BA8DDDD09FD}" type="parTrans" cxnId="{DCCB32A8-ABFE-4E24-9C43-A17AA3F9E258}">
      <dgm:prSet/>
      <dgm:spPr/>
      <dgm:t>
        <a:bodyPr/>
        <a:lstStyle/>
        <a:p>
          <a:endParaRPr lang="en-US"/>
        </a:p>
      </dgm:t>
    </dgm:pt>
    <dgm:pt modelId="{CC3C8CE3-2373-433F-ADFA-70C312F93362}" type="sibTrans" cxnId="{DCCB32A8-ABFE-4E24-9C43-A17AA3F9E258}">
      <dgm:prSet/>
      <dgm:spPr/>
      <dgm:t>
        <a:bodyPr/>
        <a:lstStyle/>
        <a:p>
          <a:endParaRPr lang="en-US"/>
        </a:p>
      </dgm:t>
    </dgm:pt>
    <dgm:pt modelId="{DF2CA64E-CA58-4998-B137-8052DFA7BA94}" type="pres">
      <dgm:prSet presAssocID="{F7F96578-69C2-4331-9C2D-F8E486E514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A47827-8C93-4A80-80B9-C2315281BF3F}" type="pres">
      <dgm:prSet presAssocID="{9312C4DE-CD97-4C8E-BEC9-BD2D604F0E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06540-4A20-41A2-A819-6ECDB9628D4A}" type="pres">
      <dgm:prSet presAssocID="{570D95BD-31CA-4A3B-A920-14E82BBABB5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2314FB2-0FC6-429E-86D1-5FA53312A967}" type="pres">
      <dgm:prSet presAssocID="{570D95BD-31CA-4A3B-A920-14E82BBABB5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9FA8687-314B-4D7D-82EC-4ABB5E3F9E5E}" type="pres">
      <dgm:prSet presAssocID="{9D8B238B-A895-429B-8A78-DC1E29FE1164}" presName="node" presStyleLbl="node1" presStyleIdx="1" presStyleCnt="3" custRadScaleRad="92569" custRadScaleInc="-420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E2D85-4F73-4050-B527-EAFD98CD98A1}" type="pres">
      <dgm:prSet presAssocID="{619DE848-D1CE-467B-BC73-23A2AC1EA3E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01A9363-CC31-40BB-8553-4CA3F65E03C3}" type="pres">
      <dgm:prSet presAssocID="{619DE848-D1CE-467B-BC73-23A2AC1EA3E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4DC8AA7-8414-4579-AC66-E4946D6FE6F6}" type="pres">
      <dgm:prSet presAssocID="{A78118B7-4D32-4C73-86A1-4335CA1CE170}" presName="node" presStyleLbl="node1" presStyleIdx="2" presStyleCnt="3" custRadScaleRad="89843" custRadScaleInc="418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17C78-B82D-4363-9771-4C049092B75D}" type="pres">
      <dgm:prSet presAssocID="{CC3C8CE3-2373-433F-ADFA-70C312F9336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00D2CF8-A667-49AF-9CE2-3E3C3A1BA5A1}" type="pres">
      <dgm:prSet presAssocID="{CC3C8CE3-2373-433F-ADFA-70C312F9336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64D50E7-2FE0-4B16-B8C3-3B0FF1657C7B}" type="presOf" srcId="{570D95BD-31CA-4A3B-A920-14E82BBABB56}" destId="{D2314FB2-0FC6-429E-86D1-5FA53312A967}" srcOrd="1" destOrd="0" presId="urn:microsoft.com/office/officeart/2005/8/layout/cycle7"/>
    <dgm:cxn modelId="{B9EBD0E2-ED1C-4489-970A-D665B16907A4}" type="presOf" srcId="{A78118B7-4D32-4C73-86A1-4335CA1CE170}" destId="{04DC8AA7-8414-4579-AC66-E4946D6FE6F6}" srcOrd="0" destOrd="0" presId="urn:microsoft.com/office/officeart/2005/8/layout/cycle7"/>
    <dgm:cxn modelId="{BF9C8590-98EB-4663-8E23-86EE0B29B587}" type="presOf" srcId="{570D95BD-31CA-4A3B-A920-14E82BBABB56}" destId="{70406540-4A20-41A2-A819-6ECDB9628D4A}" srcOrd="0" destOrd="0" presId="urn:microsoft.com/office/officeart/2005/8/layout/cycle7"/>
    <dgm:cxn modelId="{D97DEE89-4559-4091-86C8-CB0853BD1A84}" type="presOf" srcId="{CC3C8CE3-2373-433F-ADFA-70C312F93362}" destId="{29217C78-B82D-4363-9771-4C049092B75D}" srcOrd="0" destOrd="0" presId="urn:microsoft.com/office/officeart/2005/8/layout/cycle7"/>
    <dgm:cxn modelId="{97FB1BEE-E293-4C5F-8D81-EE061569A381}" type="presOf" srcId="{F7F96578-69C2-4331-9C2D-F8E486E5141A}" destId="{DF2CA64E-CA58-4998-B137-8052DFA7BA94}" srcOrd="0" destOrd="0" presId="urn:microsoft.com/office/officeart/2005/8/layout/cycle7"/>
    <dgm:cxn modelId="{DCCB32A8-ABFE-4E24-9C43-A17AA3F9E258}" srcId="{F7F96578-69C2-4331-9C2D-F8E486E5141A}" destId="{A78118B7-4D32-4C73-86A1-4335CA1CE170}" srcOrd="2" destOrd="0" parTransId="{D51F3989-1000-427C-98B9-0BA8DDDD09FD}" sibTransId="{CC3C8CE3-2373-433F-ADFA-70C312F93362}"/>
    <dgm:cxn modelId="{21C8E4A4-5413-43E6-9705-66F1BA08D24A}" type="presOf" srcId="{9312C4DE-CD97-4C8E-BEC9-BD2D604F0ECC}" destId="{83A47827-8C93-4A80-80B9-C2315281BF3F}" srcOrd="0" destOrd="0" presId="urn:microsoft.com/office/officeart/2005/8/layout/cycle7"/>
    <dgm:cxn modelId="{69AF1884-2B62-4E82-9D3E-515AAA6CF31A}" type="presOf" srcId="{619DE848-D1CE-467B-BC73-23A2AC1EA3EB}" destId="{201A9363-CC31-40BB-8553-4CA3F65E03C3}" srcOrd="1" destOrd="0" presId="urn:microsoft.com/office/officeart/2005/8/layout/cycle7"/>
    <dgm:cxn modelId="{2347574B-2766-4629-8D14-DB77D2EBE0CF}" srcId="{F7F96578-69C2-4331-9C2D-F8E486E5141A}" destId="{9D8B238B-A895-429B-8A78-DC1E29FE1164}" srcOrd="1" destOrd="0" parTransId="{BB96BEEC-B081-4B0B-AD46-7CCE885EAEAF}" sibTransId="{619DE848-D1CE-467B-BC73-23A2AC1EA3EB}"/>
    <dgm:cxn modelId="{452DDD4D-63BB-47EA-BBF5-39AA799FA750}" type="presOf" srcId="{CC3C8CE3-2373-433F-ADFA-70C312F93362}" destId="{A00D2CF8-A667-49AF-9CE2-3E3C3A1BA5A1}" srcOrd="1" destOrd="0" presId="urn:microsoft.com/office/officeart/2005/8/layout/cycle7"/>
    <dgm:cxn modelId="{8DA45E62-3006-4005-B545-3865F8A18136}" srcId="{F7F96578-69C2-4331-9C2D-F8E486E5141A}" destId="{9312C4DE-CD97-4C8E-BEC9-BD2D604F0ECC}" srcOrd="0" destOrd="0" parTransId="{29A34C81-3742-4A1C-8053-40B2B9E8EED7}" sibTransId="{570D95BD-31CA-4A3B-A920-14E82BBABB56}"/>
    <dgm:cxn modelId="{6F87F18C-CCBB-400B-80CA-7B91358CFD7C}" type="presOf" srcId="{9D8B238B-A895-429B-8A78-DC1E29FE1164}" destId="{D9FA8687-314B-4D7D-82EC-4ABB5E3F9E5E}" srcOrd="0" destOrd="0" presId="urn:microsoft.com/office/officeart/2005/8/layout/cycle7"/>
    <dgm:cxn modelId="{D6E5E7B5-216D-48C2-ACF6-E99B5CB7D473}" type="presOf" srcId="{619DE848-D1CE-467B-BC73-23A2AC1EA3EB}" destId="{1B6E2D85-4F73-4050-B527-EAFD98CD98A1}" srcOrd="0" destOrd="0" presId="urn:microsoft.com/office/officeart/2005/8/layout/cycle7"/>
    <dgm:cxn modelId="{BDAA92BB-D48D-4C92-9714-2CA6A4A0BCDF}" type="presParOf" srcId="{DF2CA64E-CA58-4998-B137-8052DFA7BA94}" destId="{83A47827-8C93-4A80-80B9-C2315281BF3F}" srcOrd="0" destOrd="0" presId="urn:microsoft.com/office/officeart/2005/8/layout/cycle7"/>
    <dgm:cxn modelId="{17C18221-37E0-4EC1-891C-029DFEDE489D}" type="presParOf" srcId="{DF2CA64E-CA58-4998-B137-8052DFA7BA94}" destId="{70406540-4A20-41A2-A819-6ECDB9628D4A}" srcOrd="1" destOrd="0" presId="urn:microsoft.com/office/officeart/2005/8/layout/cycle7"/>
    <dgm:cxn modelId="{E6A02EA4-576B-4D8A-A596-11B3036D282A}" type="presParOf" srcId="{70406540-4A20-41A2-A819-6ECDB9628D4A}" destId="{D2314FB2-0FC6-429E-86D1-5FA53312A967}" srcOrd="0" destOrd="0" presId="urn:microsoft.com/office/officeart/2005/8/layout/cycle7"/>
    <dgm:cxn modelId="{770737A3-756E-4749-9200-05BB61097F3B}" type="presParOf" srcId="{DF2CA64E-CA58-4998-B137-8052DFA7BA94}" destId="{D9FA8687-314B-4D7D-82EC-4ABB5E3F9E5E}" srcOrd="2" destOrd="0" presId="urn:microsoft.com/office/officeart/2005/8/layout/cycle7"/>
    <dgm:cxn modelId="{089865DE-B4E7-420B-A215-0663E937E4C5}" type="presParOf" srcId="{DF2CA64E-CA58-4998-B137-8052DFA7BA94}" destId="{1B6E2D85-4F73-4050-B527-EAFD98CD98A1}" srcOrd="3" destOrd="0" presId="urn:microsoft.com/office/officeart/2005/8/layout/cycle7"/>
    <dgm:cxn modelId="{01E6E945-8DAA-4FB4-A669-336DE2A6DA32}" type="presParOf" srcId="{1B6E2D85-4F73-4050-B527-EAFD98CD98A1}" destId="{201A9363-CC31-40BB-8553-4CA3F65E03C3}" srcOrd="0" destOrd="0" presId="urn:microsoft.com/office/officeart/2005/8/layout/cycle7"/>
    <dgm:cxn modelId="{70459924-0932-4F5A-AF65-528D7EAC219D}" type="presParOf" srcId="{DF2CA64E-CA58-4998-B137-8052DFA7BA94}" destId="{04DC8AA7-8414-4579-AC66-E4946D6FE6F6}" srcOrd="4" destOrd="0" presId="urn:microsoft.com/office/officeart/2005/8/layout/cycle7"/>
    <dgm:cxn modelId="{A147EB25-B1BB-4394-8602-F2FFF2E46D5B}" type="presParOf" srcId="{DF2CA64E-CA58-4998-B137-8052DFA7BA94}" destId="{29217C78-B82D-4363-9771-4C049092B75D}" srcOrd="5" destOrd="0" presId="urn:microsoft.com/office/officeart/2005/8/layout/cycle7"/>
    <dgm:cxn modelId="{4926EAF1-45CA-4056-A5E8-218BD4DB3052}" type="presParOf" srcId="{29217C78-B82D-4363-9771-4C049092B75D}" destId="{A00D2CF8-A667-49AF-9CE2-3E3C3A1BA5A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F96578-69C2-4331-9C2D-F8E486E5141A}" type="doc">
      <dgm:prSet loTypeId="urn:microsoft.com/office/officeart/2005/8/layout/cycle7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312C4DE-CD97-4C8E-BEC9-BD2D604F0ECC}">
      <dgm:prSet phldrT="[Text]"/>
      <dgm:spPr/>
      <dgm:t>
        <a:bodyPr/>
        <a:lstStyle/>
        <a:p>
          <a:r>
            <a:rPr lang="en-US" dirty="0" smtClean="0"/>
            <a:t>Understand Terms in Context</a:t>
          </a:r>
          <a:endParaRPr lang="en-US" dirty="0"/>
        </a:p>
      </dgm:t>
    </dgm:pt>
    <dgm:pt modelId="{29A34C81-3742-4A1C-8053-40B2B9E8EED7}" type="parTrans" cxnId="{8DA45E62-3006-4005-B545-3865F8A18136}">
      <dgm:prSet/>
      <dgm:spPr/>
      <dgm:t>
        <a:bodyPr/>
        <a:lstStyle/>
        <a:p>
          <a:endParaRPr lang="en-US"/>
        </a:p>
      </dgm:t>
    </dgm:pt>
    <dgm:pt modelId="{570D95BD-31CA-4A3B-A920-14E82BBABB56}" type="sibTrans" cxnId="{8DA45E62-3006-4005-B545-3865F8A18136}">
      <dgm:prSet/>
      <dgm:spPr/>
      <dgm:t>
        <a:bodyPr/>
        <a:lstStyle/>
        <a:p>
          <a:endParaRPr lang="en-US"/>
        </a:p>
      </dgm:t>
    </dgm:pt>
    <dgm:pt modelId="{9D8B238B-A895-429B-8A78-DC1E29FE1164}">
      <dgm:prSet phldrT="[Text]"/>
      <dgm:spPr/>
      <dgm:t>
        <a:bodyPr/>
        <a:lstStyle/>
        <a:p>
          <a:r>
            <a:rPr lang="en-US" dirty="0" smtClean="0"/>
            <a:t>Build Regular Expressions to Capture Categories</a:t>
          </a:r>
          <a:endParaRPr lang="en-US" dirty="0"/>
        </a:p>
      </dgm:t>
    </dgm:pt>
    <dgm:pt modelId="{BB96BEEC-B081-4B0B-AD46-7CCE885EAEAF}" type="parTrans" cxnId="{2347574B-2766-4629-8D14-DB77D2EBE0CF}">
      <dgm:prSet/>
      <dgm:spPr/>
      <dgm:t>
        <a:bodyPr/>
        <a:lstStyle/>
        <a:p>
          <a:endParaRPr lang="en-US"/>
        </a:p>
      </dgm:t>
    </dgm:pt>
    <dgm:pt modelId="{619DE848-D1CE-467B-BC73-23A2AC1EA3EB}" type="sibTrans" cxnId="{2347574B-2766-4629-8D14-DB77D2EBE0CF}">
      <dgm:prSet/>
      <dgm:spPr/>
      <dgm:t>
        <a:bodyPr/>
        <a:lstStyle/>
        <a:p>
          <a:endParaRPr lang="en-US"/>
        </a:p>
      </dgm:t>
    </dgm:pt>
    <dgm:pt modelId="{A78118B7-4D32-4C73-86A1-4335CA1CE170}">
      <dgm:prSet phldrT="[Text]"/>
      <dgm:spPr/>
      <dgm:t>
        <a:bodyPr/>
        <a:lstStyle/>
        <a:p>
          <a:r>
            <a:rPr lang="en-US" dirty="0" smtClean="0"/>
            <a:t>Describe Categories</a:t>
          </a:r>
          <a:endParaRPr lang="en-US" dirty="0"/>
        </a:p>
      </dgm:t>
    </dgm:pt>
    <dgm:pt modelId="{D51F3989-1000-427C-98B9-0BA8DDDD09FD}" type="parTrans" cxnId="{DCCB32A8-ABFE-4E24-9C43-A17AA3F9E258}">
      <dgm:prSet/>
      <dgm:spPr/>
      <dgm:t>
        <a:bodyPr/>
        <a:lstStyle/>
        <a:p>
          <a:endParaRPr lang="en-US"/>
        </a:p>
      </dgm:t>
    </dgm:pt>
    <dgm:pt modelId="{CC3C8CE3-2373-433F-ADFA-70C312F93362}" type="sibTrans" cxnId="{DCCB32A8-ABFE-4E24-9C43-A17AA3F9E258}">
      <dgm:prSet/>
      <dgm:spPr/>
      <dgm:t>
        <a:bodyPr/>
        <a:lstStyle/>
        <a:p>
          <a:endParaRPr lang="en-US"/>
        </a:p>
      </dgm:t>
    </dgm:pt>
    <dgm:pt modelId="{DF2CA64E-CA58-4998-B137-8052DFA7BA94}" type="pres">
      <dgm:prSet presAssocID="{F7F96578-69C2-4331-9C2D-F8E486E514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A47827-8C93-4A80-80B9-C2315281BF3F}" type="pres">
      <dgm:prSet presAssocID="{9312C4DE-CD97-4C8E-BEC9-BD2D604F0E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06540-4A20-41A2-A819-6ECDB9628D4A}" type="pres">
      <dgm:prSet presAssocID="{570D95BD-31CA-4A3B-A920-14E82BBABB5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2314FB2-0FC6-429E-86D1-5FA53312A967}" type="pres">
      <dgm:prSet presAssocID="{570D95BD-31CA-4A3B-A920-14E82BBABB5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9FA8687-314B-4D7D-82EC-4ABB5E3F9E5E}" type="pres">
      <dgm:prSet presAssocID="{9D8B238B-A895-429B-8A78-DC1E29FE1164}" presName="node" presStyleLbl="node1" presStyleIdx="1" presStyleCnt="3" custRadScaleRad="92569" custRadScaleInc="-420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E2D85-4F73-4050-B527-EAFD98CD98A1}" type="pres">
      <dgm:prSet presAssocID="{619DE848-D1CE-467B-BC73-23A2AC1EA3E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01A9363-CC31-40BB-8553-4CA3F65E03C3}" type="pres">
      <dgm:prSet presAssocID="{619DE848-D1CE-467B-BC73-23A2AC1EA3E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4DC8AA7-8414-4579-AC66-E4946D6FE6F6}" type="pres">
      <dgm:prSet presAssocID="{A78118B7-4D32-4C73-86A1-4335CA1CE170}" presName="node" presStyleLbl="node1" presStyleIdx="2" presStyleCnt="3" custRadScaleRad="89843" custRadScaleInc="418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17C78-B82D-4363-9771-4C049092B75D}" type="pres">
      <dgm:prSet presAssocID="{CC3C8CE3-2373-433F-ADFA-70C312F9336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00D2CF8-A667-49AF-9CE2-3E3C3A1BA5A1}" type="pres">
      <dgm:prSet presAssocID="{CC3C8CE3-2373-433F-ADFA-70C312F9336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AF1A626-57A4-4B23-A995-B94182E612C4}" type="presOf" srcId="{619DE848-D1CE-467B-BC73-23A2AC1EA3EB}" destId="{1B6E2D85-4F73-4050-B527-EAFD98CD98A1}" srcOrd="0" destOrd="0" presId="urn:microsoft.com/office/officeart/2005/8/layout/cycle7"/>
    <dgm:cxn modelId="{CE2ED65D-B532-49FE-A8E0-DCF9ABD9BE51}" type="presOf" srcId="{570D95BD-31CA-4A3B-A920-14E82BBABB56}" destId="{70406540-4A20-41A2-A819-6ECDB9628D4A}" srcOrd="0" destOrd="0" presId="urn:microsoft.com/office/officeart/2005/8/layout/cycle7"/>
    <dgm:cxn modelId="{CBA914B2-1186-44FC-B03C-E5231E3CE013}" type="presOf" srcId="{570D95BD-31CA-4A3B-A920-14E82BBABB56}" destId="{D2314FB2-0FC6-429E-86D1-5FA53312A967}" srcOrd="1" destOrd="0" presId="urn:microsoft.com/office/officeart/2005/8/layout/cycle7"/>
    <dgm:cxn modelId="{BD5A37D0-5E38-4840-83E8-CB6F220EA6FE}" type="presOf" srcId="{619DE848-D1CE-467B-BC73-23A2AC1EA3EB}" destId="{201A9363-CC31-40BB-8553-4CA3F65E03C3}" srcOrd="1" destOrd="0" presId="urn:microsoft.com/office/officeart/2005/8/layout/cycle7"/>
    <dgm:cxn modelId="{BB81A0A1-7852-4EEA-8253-F7DA52467E2D}" type="presOf" srcId="{A78118B7-4D32-4C73-86A1-4335CA1CE170}" destId="{04DC8AA7-8414-4579-AC66-E4946D6FE6F6}" srcOrd="0" destOrd="0" presId="urn:microsoft.com/office/officeart/2005/8/layout/cycle7"/>
    <dgm:cxn modelId="{DCCB32A8-ABFE-4E24-9C43-A17AA3F9E258}" srcId="{F7F96578-69C2-4331-9C2D-F8E486E5141A}" destId="{A78118B7-4D32-4C73-86A1-4335CA1CE170}" srcOrd="2" destOrd="0" parTransId="{D51F3989-1000-427C-98B9-0BA8DDDD09FD}" sibTransId="{CC3C8CE3-2373-433F-ADFA-70C312F93362}"/>
    <dgm:cxn modelId="{7270F1C5-DC88-46E2-B816-5E89C2BE03E9}" type="presOf" srcId="{CC3C8CE3-2373-433F-ADFA-70C312F93362}" destId="{A00D2CF8-A667-49AF-9CE2-3E3C3A1BA5A1}" srcOrd="1" destOrd="0" presId="urn:microsoft.com/office/officeart/2005/8/layout/cycle7"/>
    <dgm:cxn modelId="{B26E6DC3-9AD1-498C-BA7D-44D58B94C880}" type="presOf" srcId="{9D8B238B-A895-429B-8A78-DC1E29FE1164}" destId="{D9FA8687-314B-4D7D-82EC-4ABB5E3F9E5E}" srcOrd="0" destOrd="0" presId="urn:microsoft.com/office/officeart/2005/8/layout/cycle7"/>
    <dgm:cxn modelId="{2F48B5B6-A83F-4ED0-ACC2-1D63054B853E}" type="presOf" srcId="{F7F96578-69C2-4331-9C2D-F8E486E5141A}" destId="{DF2CA64E-CA58-4998-B137-8052DFA7BA94}" srcOrd="0" destOrd="0" presId="urn:microsoft.com/office/officeart/2005/8/layout/cycle7"/>
    <dgm:cxn modelId="{F35F8188-A48E-4B29-B05E-FA061F94BC32}" type="presOf" srcId="{9312C4DE-CD97-4C8E-BEC9-BD2D604F0ECC}" destId="{83A47827-8C93-4A80-80B9-C2315281BF3F}" srcOrd="0" destOrd="0" presId="urn:microsoft.com/office/officeart/2005/8/layout/cycle7"/>
    <dgm:cxn modelId="{2347574B-2766-4629-8D14-DB77D2EBE0CF}" srcId="{F7F96578-69C2-4331-9C2D-F8E486E5141A}" destId="{9D8B238B-A895-429B-8A78-DC1E29FE1164}" srcOrd="1" destOrd="0" parTransId="{BB96BEEC-B081-4B0B-AD46-7CCE885EAEAF}" sibTransId="{619DE848-D1CE-467B-BC73-23A2AC1EA3EB}"/>
    <dgm:cxn modelId="{8E365EC5-EE50-4D33-96A7-76D2BA95DAD6}" type="presOf" srcId="{CC3C8CE3-2373-433F-ADFA-70C312F93362}" destId="{29217C78-B82D-4363-9771-4C049092B75D}" srcOrd="0" destOrd="0" presId="urn:microsoft.com/office/officeart/2005/8/layout/cycle7"/>
    <dgm:cxn modelId="{8DA45E62-3006-4005-B545-3865F8A18136}" srcId="{F7F96578-69C2-4331-9C2D-F8E486E5141A}" destId="{9312C4DE-CD97-4C8E-BEC9-BD2D604F0ECC}" srcOrd="0" destOrd="0" parTransId="{29A34C81-3742-4A1C-8053-40B2B9E8EED7}" sibTransId="{570D95BD-31CA-4A3B-A920-14E82BBABB56}"/>
    <dgm:cxn modelId="{CE8E0831-7F0E-4FC9-918C-A093537244E3}" type="presParOf" srcId="{DF2CA64E-CA58-4998-B137-8052DFA7BA94}" destId="{83A47827-8C93-4A80-80B9-C2315281BF3F}" srcOrd="0" destOrd="0" presId="urn:microsoft.com/office/officeart/2005/8/layout/cycle7"/>
    <dgm:cxn modelId="{7DCE9D5E-48A3-4C1D-8D36-5B6D5B25DA2A}" type="presParOf" srcId="{DF2CA64E-CA58-4998-B137-8052DFA7BA94}" destId="{70406540-4A20-41A2-A819-6ECDB9628D4A}" srcOrd="1" destOrd="0" presId="urn:microsoft.com/office/officeart/2005/8/layout/cycle7"/>
    <dgm:cxn modelId="{8693E6A4-D59D-486B-BA4C-223DED9DAF21}" type="presParOf" srcId="{70406540-4A20-41A2-A819-6ECDB9628D4A}" destId="{D2314FB2-0FC6-429E-86D1-5FA53312A967}" srcOrd="0" destOrd="0" presId="urn:microsoft.com/office/officeart/2005/8/layout/cycle7"/>
    <dgm:cxn modelId="{6E5894F0-21AD-4949-88EE-061BF134EF30}" type="presParOf" srcId="{DF2CA64E-CA58-4998-B137-8052DFA7BA94}" destId="{D9FA8687-314B-4D7D-82EC-4ABB5E3F9E5E}" srcOrd="2" destOrd="0" presId="urn:microsoft.com/office/officeart/2005/8/layout/cycle7"/>
    <dgm:cxn modelId="{3C5EA513-2FEB-4BCC-BE94-A8A71627CAE8}" type="presParOf" srcId="{DF2CA64E-CA58-4998-B137-8052DFA7BA94}" destId="{1B6E2D85-4F73-4050-B527-EAFD98CD98A1}" srcOrd="3" destOrd="0" presId="urn:microsoft.com/office/officeart/2005/8/layout/cycle7"/>
    <dgm:cxn modelId="{CCA79FF8-62BF-486A-A424-F4710503F7C8}" type="presParOf" srcId="{1B6E2D85-4F73-4050-B527-EAFD98CD98A1}" destId="{201A9363-CC31-40BB-8553-4CA3F65E03C3}" srcOrd="0" destOrd="0" presId="urn:microsoft.com/office/officeart/2005/8/layout/cycle7"/>
    <dgm:cxn modelId="{CAD9A26F-C6DA-4BE9-9F20-8D602142A879}" type="presParOf" srcId="{DF2CA64E-CA58-4998-B137-8052DFA7BA94}" destId="{04DC8AA7-8414-4579-AC66-E4946D6FE6F6}" srcOrd="4" destOrd="0" presId="urn:microsoft.com/office/officeart/2005/8/layout/cycle7"/>
    <dgm:cxn modelId="{1C6406A2-090F-4DC7-9E5A-E040B3B65046}" type="presParOf" srcId="{DF2CA64E-CA58-4998-B137-8052DFA7BA94}" destId="{29217C78-B82D-4363-9771-4C049092B75D}" srcOrd="5" destOrd="0" presId="urn:microsoft.com/office/officeart/2005/8/layout/cycle7"/>
    <dgm:cxn modelId="{1BBF8CF4-A083-4E1F-BB38-D823937976EA}" type="presParOf" srcId="{29217C78-B82D-4363-9771-4C049092B75D}" destId="{A00D2CF8-A667-49AF-9CE2-3E3C3A1BA5A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47827-8C93-4A80-80B9-C2315281BF3F}">
      <dsp:nvSpPr>
        <dsp:cNvPr id="0" name=""/>
        <dsp:cNvSpPr/>
      </dsp:nvSpPr>
      <dsp:spPr>
        <a:xfrm>
          <a:off x="2662874" y="1518"/>
          <a:ext cx="2328380" cy="11641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Understand Terms in Context</a:t>
          </a:r>
          <a:endParaRPr lang="en-US" sz="2100" kern="1200" dirty="0"/>
        </a:p>
      </dsp:txBody>
      <dsp:txXfrm>
        <a:off x="2696972" y="35616"/>
        <a:ext cx="2260184" cy="1095994"/>
      </dsp:txXfrm>
    </dsp:sp>
    <dsp:sp modelId="{70406540-4A20-41A2-A819-6ECDB9628D4A}">
      <dsp:nvSpPr>
        <dsp:cNvPr id="0" name=""/>
        <dsp:cNvSpPr/>
      </dsp:nvSpPr>
      <dsp:spPr>
        <a:xfrm rot="2965901">
          <a:off x="4213337" y="1576271"/>
          <a:ext cx="1276023" cy="40746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335577" y="1657764"/>
        <a:ext cx="1031543" cy="244480"/>
      </dsp:txXfrm>
    </dsp:sp>
    <dsp:sp modelId="{D9FA8687-314B-4D7D-82EC-4ABB5E3F9E5E}">
      <dsp:nvSpPr>
        <dsp:cNvPr id="0" name=""/>
        <dsp:cNvSpPr/>
      </dsp:nvSpPr>
      <dsp:spPr>
        <a:xfrm>
          <a:off x="4711442" y="2394300"/>
          <a:ext cx="2328380" cy="11641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Build Regular Expressions to Capture Categories</a:t>
          </a:r>
          <a:endParaRPr lang="en-US" sz="2100" kern="1200" dirty="0"/>
        </a:p>
      </dsp:txBody>
      <dsp:txXfrm>
        <a:off x="4745540" y="2428398"/>
        <a:ext cx="2260184" cy="1095994"/>
      </dsp:txXfrm>
    </dsp:sp>
    <dsp:sp modelId="{1B6E2D85-4F73-4050-B527-EAFD98CD98A1}">
      <dsp:nvSpPr>
        <dsp:cNvPr id="0" name=""/>
        <dsp:cNvSpPr/>
      </dsp:nvSpPr>
      <dsp:spPr>
        <a:xfrm rot="10801884">
          <a:off x="3219337" y="2771556"/>
          <a:ext cx="1276023" cy="40746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341577" y="2853049"/>
        <a:ext cx="1031543" cy="244480"/>
      </dsp:txXfrm>
    </dsp:sp>
    <dsp:sp modelId="{04DC8AA7-8414-4579-AC66-E4946D6FE6F6}">
      <dsp:nvSpPr>
        <dsp:cNvPr id="0" name=""/>
        <dsp:cNvSpPr/>
      </dsp:nvSpPr>
      <dsp:spPr>
        <a:xfrm>
          <a:off x="674875" y="2392088"/>
          <a:ext cx="2328380" cy="11641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Describe Categories</a:t>
          </a:r>
          <a:endParaRPr lang="en-US" sz="2100" kern="1200" dirty="0"/>
        </a:p>
      </dsp:txBody>
      <dsp:txXfrm>
        <a:off x="708973" y="2426186"/>
        <a:ext cx="2260184" cy="1095994"/>
      </dsp:txXfrm>
    </dsp:sp>
    <dsp:sp modelId="{29217C78-B82D-4363-9771-4C049092B75D}">
      <dsp:nvSpPr>
        <dsp:cNvPr id="0" name=""/>
        <dsp:cNvSpPr/>
      </dsp:nvSpPr>
      <dsp:spPr>
        <a:xfrm rot="18584816">
          <a:off x="2195053" y="1575165"/>
          <a:ext cx="1276023" cy="40746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317293" y="1656658"/>
        <a:ext cx="1031543" cy="24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54749" y="1740023"/>
            <a:ext cx="4412203" cy="2760113"/>
            <a:chOff x="4154749" y="1740023"/>
            <a:chExt cx="4412203" cy="27601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749" y="1740023"/>
              <a:ext cx="3347735" cy="276011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548544" y="2289082"/>
              <a:ext cx="3018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radley Hand ITC" panose="03070402050302030203" pitchFamily="66" charset="0"/>
                </a:rPr>
                <a:t>1, 2, 3</a:t>
              </a:r>
              <a:endPara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93584392"/>
              </p:ext>
            </p:extLst>
          </p:nvPr>
        </p:nvGraphicFramePr>
        <p:xfrm>
          <a:off x="1916590" y="479969"/>
          <a:ext cx="7654130" cy="449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06675615"/>
              </p:ext>
            </p:extLst>
          </p:nvPr>
        </p:nvGraphicFramePr>
        <p:xfrm>
          <a:off x="1916590" y="479969"/>
          <a:ext cx="7654130" cy="449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5374640" y="2118360"/>
            <a:ext cx="919480" cy="5237480"/>
          </a:xfrm>
          <a:prstGeom prst="leftBrace">
            <a:avLst>
              <a:gd name="adj1" fmla="val 141298"/>
              <a:gd name="adj2" fmla="val 50388"/>
            </a:avLst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92980" y="5608320"/>
            <a:ext cx="2082800" cy="71508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Named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list of regular expressions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8</cp:revision>
  <dcterms:created xsi:type="dcterms:W3CDTF">2015-03-02T05:10:16Z</dcterms:created>
  <dcterms:modified xsi:type="dcterms:W3CDTF">2016-01-26T04:08:04Z</dcterms:modified>
</cp:coreProperties>
</file>