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AC"/>
    <a:srgbClr val="E0A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50" d="100"/>
          <a:sy n="50" d="100"/>
        </p:scale>
        <p:origin x="95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cons.iconarchive.com/icons/paomedia/small-n-flat/1024/folder-document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35" y="701040"/>
            <a:ext cx="2164398" cy="21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084320" y="1272540"/>
            <a:ext cx="2572067" cy="1333500"/>
            <a:chOff x="4084320" y="1272540"/>
            <a:chExt cx="2572067" cy="1333500"/>
          </a:xfrm>
        </p:grpSpPr>
        <p:sp>
          <p:nvSpPr>
            <p:cNvPr id="2" name="Chevron 1"/>
            <p:cNvSpPr/>
            <p:nvPr/>
          </p:nvSpPr>
          <p:spPr>
            <a:xfrm>
              <a:off x="4084320" y="1280160"/>
              <a:ext cx="1066800" cy="1325880"/>
            </a:xfrm>
            <a:prstGeom prst="chevron">
              <a:avLst/>
            </a:prstGeom>
            <a:solidFill>
              <a:srgbClr val="E0A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hevron 3"/>
            <p:cNvSpPr/>
            <p:nvPr/>
          </p:nvSpPr>
          <p:spPr>
            <a:xfrm>
              <a:off x="4836954" y="1280160"/>
              <a:ext cx="1066800" cy="1325880"/>
            </a:xfrm>
            <a:prstGeom prst="chevron">
              <a:avLst/>
            </a:prstGeom>
            <a:solidFill>
              <a:srgbClr val="E9C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hevron 4"/>
            <p:cNvSpPr/>
            <p:nvPr/>
          </p:nvSpPr>
          <p:spPr>
            <a:xfrm>
              <a:off x="5589587" y="1272540"/>
              <a:ext cx="1066800" cy="1325880"/>
            </a:xfrm>
            <a:prstGeom prst="chevron">
              <a:avLst/>
            </a:prstGeom>
            <a:solidFill>
              <a:srgbClr val="E0A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4915"/>
              </p:ext>
            </p:extLst>
          </p:nvPr>
        </p:nvGraphicFramePr>
        <p:xfrm>
          <a:off x="6911974" y="831285"/>
          <a:ext cx="2597786" cy="20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17"/>
                <a:gridCol w="1678569"/>
              </a:tblGrid>
              <a:tr h="5284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Doc</a:t>
                      </a:r>
                      <a:endParaRPr lang="en-US" sz="2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0A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Text</a:t>
                      </a:r>
                      <a:endParaRPr lang="en-US" sz="2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0AD8B"/>
                    </a:solidFill>
                  </a:tcPr>
                </a:tc>
              </a:tr>
              <a:tr h="501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C4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C4AC"/>
                    </a:solidFill>
                  </a:tcPr>
                </a:tc>
              </a:tr>
              <a:tr h="501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0AD8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0AD8B"/>
                    </a:solidFill>
                  </a:tcPr>
                </a:tc>
              </a:tr>
              <a:tr h="501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C4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C4AC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1328" y="2290494"/>
            <a:ext cx="397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textreadr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7</cp:revision>
  <dcterms:created xsi:type="dcterms:W3CDTF">2015-03-02T05:10:16Z</dcterms:created>
  <dcterms:modified xsi:type="dcterms:W3CDTF">2015-12-31T18:48:44Z</dcterms:modified>
</cp:coreProperties>
</file>