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35" autoAdjust="0"/>
    <p:restoredTop sz="94660"/>
  </p:normalViewPr>
  <p:slideViewPr>
    <p:cSldViewPr snapToGrid="0">
      <p:cViewPr varScale="1">
        <p:scale>
          <a:sx n="86" d="100"/>
          <a:sy n="86" d="100"/>
        </p:scale>
        <p:origin x="25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10/17/2015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984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10/17/2015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419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10/17/2015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551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10/17/2015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706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10/17/2015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747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10/17/2015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803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10/17/2015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04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10/17/2015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045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10/17/2015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360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10/17/2015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96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10/17/2015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204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43128-6B2F-4E1B-8CDA-E6AA3E44DC33}" type="datetimeFigureOut">
              <a:rPr lang="en-US" smtClean="0"/>
              <a:t>10/17/2015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266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681872" y="2027726"/>
            <a:ext cx="2659683" cy="2570906"/>
            <a:chOff x="681872" y="2027726"/>
            <a:chExt cx="2659683" cy="2570906"/>
          </a:xfrm>
        </p:grpSpPr>
        <p:pic>
          <p:nvPicPr>
            <p:cNvPr id="1026" name="Picture 2" descr="http://cdn.flaticon.com/png/256/25519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0649" y="2027726"/>
              <a:ext cx="2570906" cy="25709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681872" y="2027726"/>
              <a:ext cx="257090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>
                  <a:solidFill>
                    <a:schemeClr val="accent1">
                      <a:lumMod val="75000"/>
                    </a:schemeClr>
                  </a:solidFill>
                </a:rPr>
                <a:t>textshape</a:t>
              </a:r>
              <a:endParaRPr lang="en-US" sz="40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9628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University at Buffalo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Tyler</dc:creator>
  <cp:lastModifiedBy>Tyler</cp:lastModifiedBy>
  <cp:revision>3</cp:revision>
  <dcterms:created xsi:type="dcterms:W3CDTF">2015-03-02T05:10:16Z</dcterms:created>
  <dcterms:modified xsi:type="dcterms:W3CDTF">2015-10-18T00:23:48Z</dcterms:modified>
</cp:coreProperties>
</file>