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68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128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PK:</a:t>
            </a:r>
            <a:r>
              <a:rPr lang="en-US" b="1" baseline="0" dirty="0" smtClean="0"/>
              <a:t> Primary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Flere</a:t>
            </a:r>
            <a:r>
              <a:rPr lang="en-US" b="0" baseline="0" dirty="0" smtClean="0"/>
              <a:t> PK: Compound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Alle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alltid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(</a:t>
            </a:r>
            <a:r>
              <a:rPr lang="en-US" b="0" baseline="0" dirty="0" err="1" smtClean="0"/>
              <a:t>som</a:t>
            </a:r>
            <a:r>
              <a:rPr lang="en-US" b="0" baseline="0" dirty="0" smtClean="0"/>
              <a:t> I </a:t>
            </a:r>
            <a:r>
              <a:rPr lang="en-US" b="0" baseline="0" dirty="0" err="1" smtClean="0"/>
              <a:t>relasjonsdb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C: Clustering column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Clustres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disk </a:t>
            </a:r>
            <a:r>
              <a:rPr lang="en-US" b="0" baseline="0" dirty="0" err="1" smtClean="0"/>
              <a:t>basert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Blir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sortert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automatisk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Foregående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definerte</a:t>
            </a:r>
            <a:r>
              <a:rPr lang="en-US" b="0" baseline="0" dirty="0" smtClean="0"/>
              <a:t> Clustering columns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I </a:t>
            </a:r>
            <a:r>
              <a:rPr lang="en-US" b="0" baseline="0" dirty="0" err="1" smtClean="0"/>
              <a:t>spørringen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garanti</a:t>
            </a:r>
            <a:r>
              <a:rPr lang="en-US" dirty="0" smtClean="0"/>
              <a:t> 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involverte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med en gang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Hybrid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Tables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Key-value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Amazon’s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specs)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nodes)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aakind/cassandra-worksho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column 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2008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459051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09920"/>
              </p:ext>
            </p:extLst>
          </p:nvPr>
        </p:nvGraphicFramePr>
        <p:xfrm>
          <a:off x="387350" y="1039813"/>
          <a:ext cx="83534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Hypertable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4249341" cy="261610"/>
          </a:xfrm>
        </p:spPr>
        <p:txBody>
          <a:bodyPr/>
          <a:lstStyle/>
          <a:p>
            <a:r>
              <a:rPr lang="en-US" dirty="0" err="1" smtClean="0"/>
              <a:t>Gruppering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series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r>
              <a:rPr lang="en-US" dirty="0" smtClean="0"/>
              <a:t> (CQL)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066755" cy="261610"/>
          </a:xfrm>
        </p:spPr>
        <p:txBody>
          <a:bodyPr/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5862</TotalTime>
  <Words>602</Words>
  <Application>Microsoft Macintosh PowerPoint</Application>
  <PresentationFormat>On-screen Show (16:9)</PresentationFormat>
  <Paragraphs>218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</vt:lpstr>
      <vt:lpstr>Gruppering av NoSQL databaser</vt:lpstr>
      <vt:lpstr>Brukes av</vt:lpstr>
      <vt:lpstr>One million writes per second</vt:lpstr>
      <vt:lpstr>Brukscaser</vt:lpstr>
      <vt:lpstr>Har behov for</vt:lpstr>
      <vt:lpstr>Workshop</vt:lpstr>
      <vt:lpstr>Single node cluster</vt:lpstr>
      <vt:lpstr>Multi node cluster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60</cp:revision>
  <dcterms:created xsi:type="dcterms:W3CDTF">2015-03-04T18:46:36Z</dcterms:created>
  <dcterms:modified xsi:type="dcterms:W3CDTF">2015-03-23T20:20:55Z</dcterms:modified>
</cp:coreProperties>
</file>