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75" r:id="rId10"/>
    <p:sldId id="273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94" autoAdjust="0"/>
  </p:normalViewPr>
  <p:slideViewPr>
    <p:cSldViewPr snapToGrid="0" snapToObjects="1">
      <p:cViewPr varScale="1">
        <p:scale>
          <a:sx n="126" d="100"/>
          <a:sy n="126" d="100"/>
        </p:scale>
        <p:origin x="-4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Plan: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Kort</a:t>
            </a:r>
            <a:r>
              <a:rPr lang="en-US" baseline="0" dirty="0" smtClean="0"/>
              <a:t> intro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smtClean="0"/>
              <a:t>Overordnet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detaljert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Fokus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et cluster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single node cluster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multi node cluster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Visualisere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Legge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fjerne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Spørre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dataene</a:t>
            </a:r>
            <a:r>
              <a:rPr lang="en-US" baseline="0" dirty="0" smtClean="0"/>
              <a:t>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Hørt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?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skummelt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garanti</a:t>
            </a:r>
            <a:r>
              <a:rPr lang="en-US" dirty="0" smtClean="0"/>
              <a:t> 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transaksjon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Ikke</a:t>
            </a:r>
            <a:r>
              <a:rPr lang="en-US" baseline="0" dirty="0" smtClean="0"/>
              <a:t> ACID </a:t>
            </a:r>
            <a:r>
              <a:rPr lang="en-US" baseline="0" dirty="0" err="1" smtClean="0"/>
              <a:t>pga</a:t>
            </a:r>
            <a:r>
              <a:rPr lang="en-US" baseline="0" dirty="0" smtClean="0"/>
              <a:t> performance – bottleneck.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behov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Forsøker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involverte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med en gang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Tiden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tar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flytte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B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Bottleneck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</a:t>
            </a:r>
            <a:r>
              <a:rPr lang="en-US" dirty="0" smtClean="0"/>
              <a:t>store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Basert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Google’s </a:t>
            </a:r>
            <a:r>
              <a:rPr lang="en-US" baseline="0" dirty="0" err="1" smtClean="0"/>
              <a:t>BigTable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Cassandra </a:t>
            </a:r>
            <a:r>
              <a:rPr lang="en-US" dirty="0" err="1" smtClean="0"/>
              <a:t>er</a:t>
            </a:r>
            <a:r>
              <a:rPr lang="en-US" dirty="0" smtClean="0"/>
              <a:t> en Hybrid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Basert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Google’s </a:t>
            </a:r>
            <a:r>
              <a:rPr lang="en-US" baseline="0" dirty="0" err="1" smtClean="0"/>
              <a:t>BigTable</a:t>
            </a:r>
            <a:r>
              <a:rPr lang="en-US" baseline="0" dirty="0" smtClean="0"/>
              <a:t> (Tables-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)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Amazon’s Dynamo (Key-value 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smtClean="0"/>
              <a:t>specs,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realistiske</a:t>
            </a:r>
            <a:r>
              <a:rPr lang="en-US" dirty="0" smtClean="0"/>
              <a:t>)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</a:t>
            </a:r>
            <a:r>
              <a:rPr lang="en-US" dirty="0" smtClean="0"/>
              <a:t>compute engines)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fault tolerance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Noen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windowsmaskin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smtClean="0"/>
              <a:t>PK:</a:t>
            </a:r>
            <a:r>
              <a:rPr lang="en-US" b="1" baseline="0" dirty="0" smtClean="0"/>
              <a:t> Primary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Flere</a:t>
            </a:r>
            <a:r>
              <a:rPr lang="en-US" b="0" baseline="0" dirty="0" smtClean="0"/>
              <a:t> PK: Compound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Alle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alltid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(</a:t>
            </a:r>
            <a:r>
              <a:rPr lang="en-US" b="0" baseline="0" dirty="0" err="1" smtClean="0"/>
              <a:t>som</a:t>
            </a:r>
            <a:r>
              <a:rPr lang="en-US" b="0" baseline="0" dirty="0" smtClean="0"/>
              <a:t> I </a:t>
            </a:r>
            <a:r>
              <a:rPr lang="en-US" b="0" baseline="0" dirty="0" err="1" smtClean="0"/>
              <a:t>relasjonsdb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C: Clustering column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Clustres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disk </a:t>
            </a:r>
            <a:r>
              <a:rPr lang="en-US" b="0" baseline="0" dirty="0" err="1" smtClean="0"/>
              <a:t>basert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Blir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sortert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automatisk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Foregående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definerte</a:t>
            </a:r>
            <a:r>
              <a:rPr lang="en-US" b="0" baseline="0" dirty="0" smtClean="0"/>
              <a:t> Clustering columns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I </a:t>
            </a:r>
            <a:r>
              <a:rPr lang="en-US" b="0" baseline="0" dirty="0" err="1" smtClean="0"/>
              <a:t>spørringen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aakind/cassandra-worksho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aakind/cassandra-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https://github.com/baakind/cassandra-workshop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Multinode.md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33304" cy="261610"/>
          </a:xfrm>
        </p:spPr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column store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Eventually consistent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Tunable consistency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2008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community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459051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56085"/>
              </p:ext>
            </p:extLst>
          </p:nvPr>
        </p:nvGraphicFramePr>
        <p:xfrm>
          <a:off x="387350" y="1039813"/>
          <a:ext cx="83534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TitanDB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4249341" cy="261610"/>
          </a:xfrm>
        </p:spPr>
        <p:txBody>
          <a:bodyPr/>
          <a:lstStyle/>
          <a:p>
            <a:r>
              <a:rPr lang="en-US" dirty="0" err="1" smtClean="0"/>
              <a:t>Gruppering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Time series </a:t>
            </a:r>
            <a:r>
              <a:rPr lang="en-US" b="1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</a:t>
            </a:r>
            <a:r>
              <a:rPr lang="en-US" dirty="0" smtClean="0"/>
              <a:t>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r>
              <a:rPr lang="en-US" dirty="0" smtClean="0"/>
              <a:t> (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noder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r>
              <a:rPr lang="en-US" dirty="0" smtClean="0"/>
              <a:t> (CQL)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3033279" cy="261610"/>
          </a:xfrm>
        </p:spPr>
        <p:txBody>
          <a:bodyPr/>
          <a:lstStyle/>
          <a:p>
            <a:r>
              <a:rPr lang="en-US" dirty="0" err="1" smtClean="0"/>
              <a:t>Vurder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https://github.com/baakind/cassandra-workshop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Singlenode.md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04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6883</TotalTime>
  <Words>692</Words>
  <Application>Microsoft Macintosh PowerPoint</Application>
  <PresentationFormat>On-screen Show (16:9)</PresentationFormat>
  <Paragraphs>237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Cassandra</vt:lpstr>
      <vt:lpstr>Hva er Cassandra</vt:lpstr>
      <vt:lpstr>Gruppering av NoSQL databaser</vt:lpstr>
      <vt:lpstr>Brukes av</vt:lpstr>
      <vt:lpstr>One million writes per second</vt:lpstr>
      <vt:lpstr>Brukscaser</vt:lpstr>
      <vt:lpstr>Vurder ved behov for</vt:lpstr>
      <vt:lpstr>Workshop</vt:lpstr>
      <vt:lpstr>Single node cluster</vt:lpstr>
      <vt:lpstr>Tabeller</vt:lpstr>
      <vt:lpstr>Multi node cluster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93</cp:revision>
  <dcterms:created xsi:type="dcterms:W3CDTF">2015-03-04T18:46:36Z</dcterms:created>
  <dcterms:modified xsi:type="dcterms:W3CDTF">2015-03-24T13:22:17Z</dcterms:modified>
</cp:coreProperties>
</file>