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1" r:id="rId4"/>
    <p:sldId id="257" r:id="rId5"/>
    <p:sldId id="258" r:id="rId6"/>
    <p:sldId id="259" r:id="rId7"/>
    <p:sldId id="260" r:id="rId8"/>
    <p:sldId id="264" r:id="rId9"/>
    <p:sldId id="265" r:id="rId10"/>
    <p:sldId id="267" r:id="rId11"/>
    <p:sldId id="268" r:id="rId12"/>
    <p:sldId id="278" r:id="rId13"/>
    <p:sldId id="269" r:id="rId14"/>
    <p:sldId id="266" r:id="rId15"/>
    <p:sldId id="279" r:id="rId16"/>
    <p:sldId id="272" r:id="rId17"/>
    <p:sldId id="273" r:id="rId18"/>
    <p:sldId id="274" r:id="rId19"/>
    <p:sldId id="275" r:id="rId20"/>
    <p:sldId id="271" r:id="rId21"/>
    <p:sldId id="276" r:id="rId22"/>
    <p:sldId id="277" r:id="rId23"/>
    <p:sldId id="280" r:id="rId24"/>
    <p:sldId id="27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9" d="100"/>
          <a:sy n="49" d="100"/>
        </p:scale>
        <p:origin x="7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F73A04-72B3-48AC-B96F-0B9F659EEC82}" type="doc">
      <dgm:prSet loTypeId="urn:microsoft.com/office/officeart/2009/3/layout/RandomtoResultProcess" loCatId="process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2FEE4EF-7541-4760-BFD4-E56091639A32}">
      <dgm:prSet phldrT="[Text]" custT="1"/>
      <dgm:spPr/>
      <dgm:t>
        <a:bodyPr/>
        <a:lstStyle/>
        <a:p>
          <a:r>
            <a:rPr lang="en-US" sz="1200" b="1">
              <a:latin typeface="Times New Roman" panose="02020603050405020304" pitchFamily="18" charset="0"/>
              <a:cs typeface="Times New Roman" panose="02020603050405020304" pitchFamily="18" charset="0"/>
            </a:rPr>
            <a:t>Persiapan</a:t>
          </a:r>
        </a:p>
      </dgm:t>
    </dgm:pt>
    <dgm:pt modelId="{3FB81BDB-A851-4E1A-ACAC-30E5AF2755C7}" type="parTrans" cxnId="{962A9FCF-7816-4793-A702-F25B3072A4F3}">
      <dgm:prSet/>
      <dgm:spPr/>
      <dgm:t>
        <a:bodyPr/>
        <a:lstStyle/>
        <a:p>
          <a:endParaRPr lang="en-US"/>
        </a:p>
      </dgm:t>
    </dgm:pt>
    <dgm:pt modelId="{8022B1D8-D3F2-45F3-B20B-0A79B22D789F}" type="sibTrans" cxnId="{962A9FCF-7816-4793-A702-F25B3072A4F3}">
      <dgm:prSet/>
      <dgm:spPr/>
      <dgm:t>
        <a:bodyPr/>
        <a:lstStyle/>
        <a:p>
          <a:endParaRPr lang="en-US"/>
        </a:p>
      </dgm:t>
    </dgm:pt>
    <dgm:pt modelId="{59F1DEF7-9DC1-4F3D-8632-7898BDDAC91D}">
      <dgm:prSet phldrT="[Text]" custT="1"/>
      <dgm:spPr/>
      <dgm:t>
        <a:bodyPr/>
        <a:lstStyle/>
        <a:p>
          <a:r>
            <a:rPr lang="en-US" sz="1200" b="1">
              <a:latin typeface="Times New Roman" panose="02020603050405020304" pitchFamily="18" charset="0"/>
              <a:cs typeface="Times New Roman" panose="02020603050405020304" pitchFamily="18" charset="0"/>
            </a:rPr>
            <a:t>Pelaksanaan Fasilitasi</a:t>
          </a:r>
        </a:p>
      </dgm:t>
    </dgm:pt>
    <dgm:pt modelId="{F8B7A24D-454C-4A4A-9E11-58E9789C19A0}" type="parTrans" cxnId="{CD557250-0540-447A-84DD-C6A7D9F055F4}">
      <dgm:prSet/>
      <dgm:spPr/>
      <dgm:t>
        <a:bodyPr/>
        <a:lstStyle/>
        <a:p>
          <a:endParaRPr lang="en-US"/>
        </a:p>
      </dgm:t>
    </dgm:pt>
    <dgm:pt modelId="{17AEB540-D4E3-44D1-A865-5A0CD8755CBF}" type="sibTrans" cxnId="{CD557250-0540-447A-84DD-C6A7D9F055F4}">
      <dgm:prSet/>
      <dgm:spPr/>
      <dgm:t>
        <a:bodyPr/>
        <a:lstStyle/>
        <a:p>
          <a:endParaRPr lang="en-US"/>
        </a:p>
      </dgm:t>
    </dgm:pt>
    <dgm:pt modelId="{BC2A7474-42AB-4FE8-9011-A43A2E2F8FE6}">
      <dgm:prSet phldrT="[Text]" custT="1"/>
      <dgm:spPr/>
      <dgm:t>
        <a:bodyPr/>
        <a:lstStyle/>
        <a:p>
          <a:r>
            <a:rPr lang="en-US" sz="1100">
              <a:latin typeface="Times New Roman" panose="02020603050405020304" pitchFamily="18" charset="0"/>
              <a:cs typeface="Times New Roman" panose="02020603050405020304" pitchFamily="18" charset="0"/>
            </a:rPr>
            <a:t>pemaparan model dan atau media pembelajaran</a:t>
          </a:r>
        </a:p>
      </dgm:t>
    </dgm:pt>
    <dgm:pt modelId="{3EB1CA70-94CE-4363-8BB8-93FB054F1F24}" type="parTrans" cxnId="{AA1D9BE5-FFD9-4C32-85F7-53E2BAF75681}">
      <dgm:prSet/>
      <dgm:spPr/>
      <dgm:t>
        <a:bodyPr/>
        <a:lstStyle/>
        <a:p>
          <a:endParaRPr lang="en-US"/>
        </a:p>
      </dgm:t>
    </dgm:pt>
    <dgm:pt modelId="{1903AAC3-328F-42DB-BF0C-D410B14155C1}" type="sibTrans" cxnId="{AA1D9BE5-FFD9-4C32-85F7-53E2BAF75681}">
      <dgm:prSet/>
      <dgm:spPr/>
      <dgm:t>
        <a:bodyPr/>
        <a:lstStyle/>
        <a:p>
          <a:endParaRPr lang="en-US"/>
        </a:p>
      </dgm:t>
    </dgm:pt>
    <dgm:pt modelId="{F977B844-34F6-441D-8BA4-01F1783A5E3C}">
      <dgm:prSet phldrT="[Text]" custT="1"/>
      <dgm:spPr/>
      <dgm:t>
        <a:bodyPr/>
        <a:lstStyle/>
        <a:p>
          <a:r>
            <a:rPr lang="en-US" sz="1100">
              <a:latin typeface="Times New Roman" panose="02020603050405020304" pitchFamily="18" charset="0"/>
              <a:cs typeface="Times New Roman" panose="02020603050405020304" pitchFamily="18" charset="0"/>
            </a:rPr>
            <a:t>praktik simulasi penerapan model dan atau media pembelajaran</a:t>
          </a:r>
        </a:p>
      </dgm:t>
    </dgm:pt>
    <dgm:pt modelId="{A9C7E185-2C06-40B4-BD14-21CB50F970BE}" type="parTrans" cxnId="{241CB41C-6701-45B9-A96E-DA6DAEC933FB}">
      <dgm:prSet/>
      <dgm:spPr/>
      <dgm:t>
        <a:bodyPr/>
        <a:lstStyle/>
        <a:p>
          <a:endParaRPr lang="en-US"/>
        </a:p>
      </dgm:t>
    </dgm:pt>
    <dgm:pt modelId="{BFD770DE-8F6C-45DC-B550-1140F52235FA}" type="sibTrans" cxnId="{241CB41C-6701-45B9-A96E-DA6DAEC933FB}">
      <dgm:prSet/>
      <dgm:spPr/>
      <dgm:t>
        <a:bodyPr/>
        <a:lstStyle/>
        <a:p>
          <a:endParaRPr lang="en-US"/>
        </a:p>
      </dgm:t>
    </dgm:pt>
    <dgm:pt modelId="{6E45A8F8-5814-4BE9-A39B-66EF168560B1}">
      <dgm:prSet phldrT="[Text]" custT="1"/>
      <dgm:spPr>
        <a:solidFill>
          <a:srgbClr val="FFCC00"/>
        </a:solidFill>
        <a:ln w="38100"/>
      </dgm:spPr>
      <dgm:t>
        <a:bodyPr/>
        <a:lstStyle/>
        <a:p>
          <a:r>
            <a:rPr lang="en-US" sz="1200" b="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Penilaian &amp; Umpan Balik</a:t>
          </a:r>
        </a:p>
      </dgm:t>
    </dgm:pt>
    <dgm:pt modelId="{D6D88796-62D9-4D5E-8718-6371244ED26E}" type="parTrans" cxnId="{CF065061-6639-4319-8B3B-33B2541EDFCF}">
      <dgm:prSet/>
      <dgm:spPr/>
      <dgm:t>
        <a:bodyPr/>
        <a:lstStyle/>
        <a:p>
          <a:endParaRPr lang="en-US"/>
        </a:p>
      </dgm:t>
    </dgm:pt>
    <dgm:pt modelId="{4674486F-C4B1-4829-9DB4-89B27AA1F727}" type="sibTrans" cxnId="{CF065061-6639-4319-8B3B-33B2541EDFCF}">
      <dgm:prSet/>
      <dgm:spPr/>
      <dgm:t>
        <a:bodyPr/>
        <a:lstStyle/>
        <a:p>
          <a:endParaRPr lang="en-US"/>
        </a:p>
      </dgm:t>
    </dgm:pt>
    <dgm:pt modelId="{0904EFF3-F5EA-4802-9CAB-16F861C6034B}">
      <dgm:prSet phldrT="[Text]" custT="1"/>
      <dgm:spPr/>
      <dgm:t>
        <a:bodyPr/>
        <a:lstStyle/>
        <a:p>
          <a:r>
            <a:rPr lang="en-US" sz="1100">
              <a:latin typeface="Times New Roman" panose="02020603050405020304" pitchFamily="18" charset="0"/>
              <a:cs typeface="Times New Roman" panose="02020603050405020304" pitchFamily="18" charset="0"/>
            </a:rPr>
            <a:t>penilaian tugas peserta fasilitasi </a:t>
          </a:r>
        </a:p>
      </dgm:t>
    </dgm:pt>
    <dgm:pt modelId="{ED29A734-3FB1-4AE2-A6DD-22DDF7DA7259}" type="parTrans" cxnId="{DB698249-FF72-4005-A768-EEC6C7E7A242}">
      <dgm:prSet/>
      <dgm:spPr/>
      <dgm:t>
        <a:bodyPr/>
        <a:lstStyle/>
        <a:p>
          <a:endParaRPr lang="en-US"/>
        </a:p>
      </dgm:t>
    </dgm:pt>
    <dgm:pt modelId="{28377157-954E-4660-AB9E-08EECDE0BE5B}" type="sibTrans" cxnId="{DB698249-FF72-4005-A768-EEC6C7E7A242}">
      <dgm:prSet/>
      <dgm:spPr/>
      <dgm:t>
        <a:bodyPr/>
        <a:lstStyle/>
        <a:p>
          <a:endParaRPr lang="en-US"/>
        </a:p>
      </dgm:t>
    </dgm:pt>
    <dgm:pt modelId="{CFE87250-36BE-4AB6-BC5E-C7FC8FC0135C}">
      <dgm:prSet phldrT="[Text]" custT="1"/>
      <dgm:spPr/>
      <dgm:t>
        <a:bodyPr/>
        <a:lstStyle/>
        <a:p>
          <a:r>
            <a:rPr lang="en-US" sz="1100">
              <a:latin typeface="Times New Roman" panose="02020603050405020304" pitchFamily="18" charset="0"/>
              <a:cs typeface="Times New Roman" panose="02020603050405020304" pitchFamily="18" charset="0"/>
            </a:rPr>
            <a:t>evaluasi hasil pelaksanaan fasilitasi</a:t>
          </a:r>
        </a:p>
      </dgm:t>
    </dgm:pt>
    <dgm:pt modelId="{DBE1BB18-C2AE-457F-B40F-D2E2C583C91A}" type="parTrans" cxnId="{E775E262-2BFC-46F5-AC21-54C378EB8FDD}">
      <dgm:prSet/>
      <dgm:spPr/>
      <dgm:t>
        <a:bodyPr/>
        <a:lstStyle/>
        <a:p>
          <a:endParaRPr lang="en-US"/>
        </a:p>
      </dgm:t>
    </dgm:pt>
    <dgm:pt modelId="{B144E6DD-E252-48AA-A57F-638F67583254}" type="sibTrans" cxnId="{E775E262-2BFC-46F5-AC21-54C378EB8FDD}">
      <dgm:prSet/>
      <dgm:spPr/>
      <dgm:t>
        <a:bodyPr/>
        <a:lstStyle/>
        <a:p>
          <a:endParaRPr lang="en-US"/>
        </a:p>
      </dgm:t>
    </dgm:pt>
    <dgm:pt modelId="{ABC1D18A-52F7-484E-A750-59E84FB16D79}">
      <dgm:prSet phldrT="[Text]" custT="1"/>
      <dgm:spPr/>
      <dgm:t>
        <a:bodyPr/>
        <a:lstStyle/>
        <a:p>
          <a:r>
            <a:rPr lang="en-ID" sz="1100">
              <a:latin typeface="Times New Roman" panose="02020603050405020304" pitchFamily="18" charset="0"/>
              <a:cs typeface="Times New Roman" panose="02020603050405020304" pitchFamily="18" charset="0"/>
            </a:rPr>
            <a:t>sasaran, 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CE5A361-6C26-41BD-AB90-FE3AB79CD5D6}" type="parTrans" cxnId="{68FB0648-DDB5-4E89-82B8-2F0D9C8EC419}">
      <dgm:prSet/>
      <dgm:spPr/>
      <dgm:t>
        <a:bodyPr/>
        <a:lstStyle/>
        <a:p>
          <a:endParaRPr lang="en-US"/>
        </a:p>
      </dgm:t>
    </dgm:pt>
    <dgm:pt modelId="{42AB48C1-8D37-42C2-8515-6C769DEE218C}" type="sibTrans" cxnId="{68FB0648-DDB5-4E89-82B8-2F0D9C8EC419}">
      <dgm:prSet/>
      <dgm:spPr/>
      <dgm:t>
        <a:bodyPr/>
        <a:lstStyle/>
        <a:p>
          <a:endParaRPr lang="en-US"/>
        </a:p>
      </dgm:t>
    </dgm:pt>
    <dgm:pt modelId="{10454388-698D-4E22-8062-D95E0BE02BDB}">
      <dgm:prSet phldrT="[Text]" custT="1"/>
      <dgm:spPr/>
      <dgm:t>
        <a:bodyPr/>
        <a:lstStyle/>
        <a:p>
          <a:r>
            <a:rPr lang="en-ID" sz="1100">
              <a:latin typeface="Times New Roman" panose="02020603050405020304" pitchFamily="18" charset="0"/>
              <a:cs typeface="Times New Roman" panose="02020603050405020304" pitchFamily="18" charset="0"/>
            </a:rPr>
            <a:t>metode &amp; materi sajian, 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B322F37-D454-40D3-8C5A-AD9D0199A3A3}" type="parTrans" cxnId="{5743DB2D-8385-4293-89DE-CDF5BC8AF506}">
      <dgm:prSet/>
      <dgm:spPr/>
      <dgm:t>
        <a:bodyPr/>
        <a:lstStyle/>
        <a:p>
          <a:endParaRPr lang="en-US"/>
        </a:p>
      </dgm:t>
    </dgm:pt>
    <dgm:pt modelId="{BCB0F18E-8828-4190-93D7-6FF6E85161CF}" type="sibTrans" cxnId="{5743DB2D-8385-4293-89DE-CDF5BC8AF506}">
      <dgm:prSet/>
      <dgm:spPr/>
      <dgm:t>
        <a:bodyPr/>
        <a:lstStyle/>
        <a:p>
          <a:endParaRPr lang="en-US"/>
        </a:p>
      </dgm:t>
    </dgm:pt>
    <dgm:pt modelId="{9D68C594-1F50-46BF-B69A-56E653AF3F17}">
      <dgm:prSet phldrT="[Text]" custT="1"/>
      <dgm:spPr/>
      <dgm:t>
        <a:bodyPr/>
        <a:lstStyle/>
        <a:p>
          <a:r>
            <a:rPr lang="en-ID" sz="1100">
              <a:latin typeface="Times New Roman" panose="02020603050405020304" pitchFamily="18" charset="0"/>
              <a:cs typeface="Times New Roman" panose="02020603050405020304" pitchFamily="18" charset="0"/>
            </a:rPr>
            <a:t>lokasi dan waktu pelaksanaan, 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225508C-82AF-4687-8DE6-14270D380F52}" type="parTrans" cxnId="{2A882F8A-378D-4729-BB51-55C4C785B10B}">
      <dgm:prSet/>
      <dgm:spPr/>
      <dgm:t>
        <a:bodyPr/>
        <a:lstStyle/>
        <a:p>
          <a:endParaRPr lang="en-US"/>
        </a:p>
      </dgm:t>
    </dgm:pt>
    <dgm:pt modelId="{C1DC7414-2E1A-4718-9C7E-E91B5E471B26}" type="sibTrans" cxnId="{2A882F8A-378D-4729-BB51-55C4C785B10B}">
      <dgm:prSet/>
      <dgm:spPr/>
      <dgm:t>
        <a:bodyPr/>
        <a:lstStyle/>
        <a:p>
          <a:endParaRPr lang="en-US"/>
        </a:p>
      </dgm:t>
    </dgm:pt>
    <dgm:pt modelId="{7D0034B2-04DE-4A96-85E7-F17CA3D2D732}">
      <dgm:prSet phldrT="[Text]" custT="1"/>
      <dgm:spPr/>
      <dgm:t>
        <a:bodyPr/>
        <a:lstStyle/>
        <a:p>
          <a:r>
            <a:rPr lang="en-ID" sz="1100">
              <a:latin typeface="Times New Roman" panose="02020603050405020304" pitchFamily="18" charset="0"/>
              <a:cs typeface="Times New Roman" panose="02020603050405020304" pitchFamily="18" charset="0"/>
            </a:rPr>
            <a:t>soal/lat. penugasan, 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14FD082-E0CD-4AED-8A01-15B9005CC92A}" type="parTrans" cxnId="{A0A01395-4B82-462A-8D9F-B54E1E73541E}">
      <dgm:prSet/>
      <dgm:spPr/>
      <dgm:t>
        <a:bodyPr/>
        <a:lstStyle/>
        <a:p>
          <a:endParaRPr lang="en-US"/>
        </a:p>
      </dgm:t>
    </dgm:pt>
    <dgm:pt modelId="{833594D9-3FC4-466A-AC6C-97E2E307A64E}" type="sibTrans" cxnId="{A0A01395-4B82-462A-8D9F-B54E1E73541E}">
      <dgm:prSet/>
      <dgm:spPr/>
      <dgm:t>
        <a:bodyPr/>
        <a:lstStyle/>
        <a:p>
          <a:endParaRPr lang="en-US"/>
        </a:p>
      </dgm:t>
    </dgm:pt>
    <dgm:pt modelId="{ECBA16FA-0CBE-4F84-B12D-5A77C4A20442}">
      <dgm:prSet phldrT="[Text]" custT="1"/>
      <dgm:spPr/>
      <dgm:t>
        <a:bodyPr/>
        <a:lstStyle/>
        <a:p>
          <a:r>
            <a:rPr lang="en-ID" sz="1100">
              <a:latin typeface="Times New Roman" panose="02020603050405020304" pitchFamily="18" charset="0"/>
              <a:cs typeface="Times New Roman" panose="02020603050405020304" pitchFamily="18" charset="0"/>
            </a:rPr>
            <a:t>instrumen penilaian umpan balik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5F8AEB0-B8E9-400D-AA37-C6DEB47CF76C}" type="parTrans" cxnId="{71BD3D09-CFF8-4A92-8EDC-F629289B05BC}">
      <dgm:prSet/>
      <dgm:spPr/>
      <dgm:t>
        <a:bodyPr/>
        <a:lstStyle/>
        <a:p>
          <a:endParaRPr lang="en-US"/>
        </a:p>
      </dgm:t>
    </dgm:pt>
    <dgm:pt modelId="{BFEBA16F-77E3-4C8F-A0EF-6CA7C19F8A16}" type="sibTrans" cxnId="{71BD3D09-CFF8-4A92-8EDC-F629289B05BC}">
      <dgm:prSet/>
      <dgm:spPr/>
      <dgm:t>
        <a:bodyPr/>
        <a:lstStyle/>
        <a:p>
          <a:endParaRPr lang="en-US"/>
        </a:p>
      </dgm:t>
    </dgm:pt>
    <dgm:pt modelId="{EA007076-BF26-469A-A729-79F33C5B5964}">
      <dgm:prSet phldrT="[Text]" custT="1"/>
      <dgm:spPr/>
      <dgm:t>
        <a:bodyPr/>
        <a:lstStyle/>
        <a:p>
          <a:r>
            <a:rPr lang="en-ID" sz="1100">
              <a:latin typeface="Times New Roman" panose="02020603050405020304" pitchFamily="18" charset="0"/>
              <a:cs typeface="Times New Roman" panose="02020603050405020304" pitchFamily="18" charset="0"/>
            </a:rPr>
            <a:t>tujuan,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709C2B9-74B1-485F-BB49-BC2247F0A299}" type="sibTrans" cxnId="{B754F337-252F-4BDE-AB80-75587863C795}">
      <dgm:prSet/>
      <dgm:spPr/>
      <dgm:t>
        <a:bodyPr/>
        <a:lstStyle/>
        <a:p>
          <a:endParaRPr lang="en-US"/>
        </a:p>
      </dgm:t>
    </dgm:pt>
    <dgm:pt modelId="{2D9D6E8F-4885-4EAF-89CE-D83050D8AFA7}" type="parTrans" cxnId="{B754F337-252F-4BDE-AB80-75587863C795}">
      <dgm:prSet/>
      <dgm:spPr/>
      <dgm:t>
        <a:bodyPr/>
        <a:lstStyle/>
        <a:p>
          <a:endParaRPr lang="en-US"/>
        </a:p>
      </dgm:t>
    </dgm:pt>
    <dgm:pt modelId="{FD957202-6869-48F4-8443-39856C36059D}">
      <dgm:prSet phldrT="[Text]" custT="1"/>
      <dgm:spPr/>
      <dgm:t>
        <a:bodyPr/>
        <a:lstStyle/>
        <a:p>
          <a:r>
            <a:rPr lang="en-ID" sz="1100">
              <a:latin typeface="Times New Roman" panose="02020603050405020304" pitchFamily="18" charset="0"/>
              <a:cs typeface="Times New Roman" panose="02020603050405020304" pitchFamily="18" charset="0"/>
            </a:rPr>
            <a:t>model dan atau media pembelajaran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9974F7C-DF75-4D13-9D3A-97C8A96A306E}" type="parTrans" cxnId="{9F5462E4-4795-48A1-8600-D4FC589F162B}">
      <dgm:prSet/>
      <dgm:spPr/>
      <dgm:t>
        <a:bodyPr/>
        <a:lstStyle/>
        <a:p>
          <a:endParaRPr lang="en-US"/>
        </a:p>
      </dgm:t>
    </dgm:pt>
    <dgm:pt modelId="{4F81049D-87E4-4342-9A83-D4BF0127C24B}" type="sibTrans" cxnId="{9F5462E4-4795-48A1-8600-D4FC589F162B}">
      <dgm:prSet/>
      <dgm:spPr/>
      <dgm:t>
        <a:bodyPr/>
        <a:lstStyle/>
        <a:p>
          <a:endParaRPr lang="en-US"/>
        </a:p>
      </dgm:t>
    </dgm:pt>
    <dgm:pt modelId="{04188D56-73F7-4D09-9626-AE1A8D8DBDE8}">
      <dgm:prSet phldrT="[Text]" custT="1"/>
      <dgm:spPr/>
      <dgm:t>
        <a:bodyPr/>
        <a:lstStyle/>
        <a:p>
          <a:r>
            <a:rPr lang="en-US" sz="1100">
              <a:latin typeface="Times New Roman" panose="02020603050405020304" pitchFamily="18" charset="0"/>
              <a:cs typeface="Times New Roman" panose="02020603050405020304" pitchFamily="18" charset="0"/>
            </a:rPr>
            <a:t>penugasan</a:t>
          </a:r>
        </a:p>
      </dgm:t>
    </dgm:pt>
    <dgm:pt modelId="{704D0D10-D775-46E6-8BCE-F757A89F5981}" type="parTrans" cxnId="{FB26492F-4916-4ABC-A124-54FEDC6F2B15}">
      <dgm:prSet/>
      <dgm:spPr/>
      <dgm:t>
        <a:bodyPr/>
        <a:lstStyle/>
        <a:p>
          <a:endParaRPr lang="en-US"/>
        </a:p>
      </dgm:t>
    </dgm:pt>
    <dgm:pt modelId="{EC734880-D7BF-4D3A-8EBE-788F3446D2D4}" type="sibTrans" cxnId="{FB26492F-4916-4ABC-A124-54FEDC6F2B15}">
      <dgm:prSet/>
      <dgm:spPr/>
      <dgm:t>
        <a:bodyPr/>
        <a:lstStyle/>
        <a:p>
          <a:endParaRPr lang="en-US"/>
        </a:p>
      </dgm:t>
    </dgm:pt>
    <dgm:pt modelId="{67DABF29-9735-475F-8794-6136C6C71FB1}">
      <dgm:prSet phldrT="[Text]" custT="1"/>
      <dgm:spPr/>
      <dgm:t>
        <a:bodyPr/>
        <a:lstStyle/>
        <a:p>
          <a:r>
            <a:rPr lang="en-US" sz="1100">
              <a:latin typeface="Times New Roman" panose="02020603050405020304" pitchFamily="18" charset="0"/>
              <a:cs typeface="Times New Roman" panose="02020603050405020304" pitchFamily="18" charset="0"/>
            </a:rPr>
            <a:t>berita acara</a:t>
          </a:r>
        </a:p>
      </dgm:t>
    </dgm:pt>
    <dgm:pt modelId="{7E8654AD-17D3-473B-B14C-93C454DFF9A2}" type="parTrans" cxnId="{734F051A-879E-4CC9-980A-F09264E6A6DB}">
      <dgm:prSet/>
      <dgm:spPr/>
      <dgm:t>
        <a:bodyPr/>
        <a:lstStyle/>
        <a:p>
          <a:endParaRPr lang="en-US"/>
        </a:p>
      </dgm:t>
    </dgm:pt>
    <dgm:pt modelId="{B04B648E-3AB8-4651-99E0-DA7D8CE1629F}" type="sibTrans" cxnId="{734F051A-879E-4CC9-980A-F09264E6A6DB}">
      <dgm:prSet/>
      <dgm:spPr/>
      <dgm:t>
        <a:bodyPr/>
        <a:lstStyle/>
        <a:p>
          <a:endParaRPr lang="en-US"/>
        </a:p>
      </dgm:t>
    </dgm:pt>
    <dgm:pt modelId="{77A5C07C-C172-49E9-9932-3A8788F05393}" type="pres">
      <dgm:prSet presAssocID="{F9F73A04-72B3-48AC-B96F-0B9F659EEC82}" presName="Name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GB"/>
        </a:p>
      </dgm:t>
    </dgm:pt>
    <dgm:pt modelId="{D3DDB968-5EE8-4619-9542-773A18965019}" type="pres">
      <dgm:prSet presAssocID="{E2FEE4EF-7541-4760-BFD4-E56091639A32}" presName="chaos" presStyleCnt="0"/>
      <dgm:spPr/>
    </dgm:pt>
    <dgm:pt modelId="{B6922496-2F4A-4CB5-822B-FAC9C458CD45}" type="pres">
      <dgm:prSet presAssocID="{E2FEE4EF-7541-4760-BFD4-E56091639A32}" presName="parTx1" presStyleLbl="revTx" presStyleIdx="0" presStyleCnt="5"/>
      <dgm:spPr/>
      <dgm:t>
        <a:bodyPr/>
        <a:lstStyle/>
        <a:p>
          <a:endParaRPr lang="en-GB"/>
        </a:p>
      </dgm:t>
    </dgm:pt>
    <dgm:pt modelId="{496BBBAC-7789-4D40-9547-5EB6058B2878}" type="pres">
      <dgm:prSet presAssocID="{E2FEE4EF-7541-4760-BFD4-E56091639A32}" presName="desTx1" presStyleLbl="revTx" presStyleIdx="1" presStyleCnt="5" custScaleX="172732" custScaleY="339004" custLinFactY="90561" custLinFactNeighborX="469" custLinFactNeighborY="10000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52EB0F9-77A4-4899-B544-A0636710B312}" type="pres">
      <dgm:prSet presAssocID="{E2FEE4EF-7541-4760-BFD4-E56091639A32}" presName="c1" presStyleLbl="node1" presStyleIdx="0" presStyleCnt="19"/>
      <dgm:spPr/>
    </dgm:pt>
    <dgm:pt modelId="{517533BE-6B57-4721-8548-7DC4E7B7AE5C}" type="pres">
      <dgm:prSet presAssocID="{E2FEE4EF-7541-4760-BFD4-E56091639A32}" presName="c2" presStyleLbl="node1" presStyleIdx="1" presStyleCnt="19"/>
      <dgm:spPr/>
    </dgm:pt>
    <dgm:pt modelId="{D13AE36E-1853-43F2-B0D3-CC033284C0FC}" type="pres">
      <dgm:prSet presAssocID="{E2FEE4EF-7541-4760-BFD4-E56091639A32}" presName="c3" presStyleLbl="node1" presStyleIdx="2" presStyleCnt="19"/>
      <dgm:spPr/>
    </dgm:pt>
    <dgm:pt modelId="{0A97AAC9-42F4-4827-BDE4-B17CDFCDC6AC}" type="pres">
      <dgm:prSet presAssocID="{E2FEE4EF-7541-4760-BFD4-E56091639A32}" presName="c4" presStyleLbl="node1" presStyleIdx="3" presStyleCnt="19"/>
      <dgm:spPr/>
    </dgm:pt>
    <dgm:pt modelId="{8CE0E514-4EF6-41AA-BC9C-A53B80E39F13}" type="pres">
      <dgm:prSet presAssocID="{E2FEE4EF-7541-4760-BFD4-E56091639A32}" presName="c5" presStyleLbl="node1" presStyleIdx="4" presStyleCnt="19"/>
      <dgm:spPr/>
    </dgm:pt>
    <dgm:pt modelId="{28BEA6CD-CAC3-4F93-AA07-93E76A80D288}" type="pres">
      <dgm:prSet presAssocID="{E2FEE4EF-7541-4760-BFD4-E56091639A32}" presName="c6" presStyleLbl="node1" presStyleIdx="5" presStyleCnt="19"/>
      <dgm:spPr/>
    </dgm:pt>
    <dgm:pt modelId="{E0A80EE2-2F68-4362-8E39-6A60C9222D11}" type="pres">
      <dgm:prSet presAssocID="{E2FEE4EF-7541-4760-BFD4-E56091639A32}" presName="c7" presStyleLbl="node1" presStyleIdx="6" presStyleCnt="19"/>
      <dgm:spPr/>
    </dgm:pt>
    <dgm:pt modelId="{AC8401D4-3EE1-44E7-9E9F-5C2F8ECDC9C2}" type="pres">
      <dgm:prSet presAssocID="{E2FEE4EF-7541-4760-BFD4-E56091639A32}" presName="c8" presStyleLbl="node1" presStyleIdx="7" presStyleCnt="19"/>
      <dgm:spPr/>
    </dgm:pt>
    <dgm:pt modelId="{116430A7-F2F3-479B-B0DC-9B2C12CFA657}" type="pres">
      <dgm:prSet presAssocID="{E2FEE4EF-7541-4760-BFD4-E56091639A32}" presName="c9" presStyleLbl="node1" presStyleIdx="8" presStyleCnt="19"/>
      <dgm:spPr/>
    </dgm:pt>
    <dgm:pt modelId="{B9C939FE-845B-403C-A3AC-2FC91F3A24C1}" type="pres">
      <dgm:prSet presAssocID="{E2FEE4EF-7541-4760-BFD4-E56091639A32}" presName="c10" presStyleLbl="node1" presStyleIdx="9" presStyleCnt="19"/>
      <dgm:spPr/>
    </dgm:pt>
    <dgm:pt modelId="{67B05AED-E31D-487C-8D0D-72569425AA87}" type="pres">
      <dgm:prSet presAssocID="{E2FEE4EF-7541-4760-BFD4-E56091639A32}" presName="c11" presStyleLbl="node1" presStyleIdx="10" presStyleCnt="19"/>
      <dgm:spPr/>
    </dgm:pt>
    <dgm:pt modelId="{AA5B6640-78BF-434E-AB71-F9B7A805D10D}" type="pres">
      <dgm:prSet presAssocID="{E2FEE4EF-7541-4760-BFD4-E56091639A32}" presName="c12" presStyleLbl="node1" presStyleIdx="11" presStyleCnt="19"/>
      <dgm:spPr/>
    </dgm:pt>
    <dgm:pt modelId="{78A7ADB1-ACF5-454A-907F-3C6228DDAC91}" type="pres">
      <dgm:prSet presAssocID="{E2FEE4EF-7541-4760-BFD4-E56091639A32}" presName="c13" presStyleLbl="node1" presStyleIdx="12" presStyleCnt="19"/>
      <dgm:spPr/>
    </dgm:pt>
    <dgm:pt modelId="{F8425EE5-2E79-4B87-9972-9CBDB714C2F7}" type="pres">
      <dgm:prSet presAssocID="{E2FEE4EF-7541-4760-BFD4-E56091639A32}" presName="c14" presStyleLbl="node1" presStyleIdx="13" presStyleCnt="19"/>
      <dgm:spPr/>
    </dgm:pt>
    <dgm:pt modelId="{6DBBC05E-9034-4EE1-9FE4-1CD742ACA7DC}" type="pres">
      <dgm:prSet presAssocID="{E2FEE4EF-7541-4760-BFD4-E56091639A32}" presName="c15" presStyleLbl="node1" presStyleIdx="14" presStyleCnt="19"/>
      <dgm:spPr/>
    </dgm:pt>
    <dgm:pt modelId="{9D93F915-ACB6-40B4-9AE8-26821563AA73}" type="pres">
      <dgm:prSet presAssocID="{E2FEE4EF-7541-4760-BFD4-E56091639A32}" presName="c16" presStyleLbl="node1" presStyleIdx="15" presStyleCnt="19"/>
      <dgm:spPr/>
    </dgm:pt>
    <dgm:pt modelId="{CC48B135-21FC-4AF0-840B-C7C908E960A3}" type="pres">
      <dgm:prSet presAssocID="{E2FEE4EF-7541-4760-BFD4-E56091639A32}" presName="c17" presStyleLbl="node1" presStyleIdx="16" presStyleCnt="19"/>
      <dgm:spPr/>
    </dgm:pt>
    <dgm:pt modelId="{6D072723-F79F-4CAC-927E-176BA0DEB74A}" type="pres">
      <dgm:prSet presAssocID="{E2FEE4EF-7541-4760-BFD4-E56091639A32}" presName="c18" presStyleLbl="node1" presStyleIdx="17" presStyleCnt="19"/>
      <dgm:spPr/>
    </dgm:pt>
    <dgm:pt modelId="{10225737-3000-4EE4-8F5B-C2625EA361F6}" type="pres">
      <dgm:prSet presAssocID="{8022B1D8-D3F2-45F3-B20B-0A79B22D789F}" presName="chevronComposite1" presStyleCnt="0"/>
      <dgm:spPr/>
    </dgm:pt>
    <dgm:pt modelId="{0B35F510-A4E8-4F7B-8688-EE077B2A0850}" type="pres">
      <dgm:prSet presAssocID="{8022B1D8-D3F2-45F3-B20B-0A79B22D789F}" presName="chevron1" presStyleLbl="sibTrans2D1" presStyleIdx="0" presStyleCnt="2"/>
      <dgm:spPr/>
    </dgm:pt>
    <dgm:pt modelId="{51A4C6A3-74FB-44F1-BC9A-C1E03917C51F}" type="pres">
      <dgm:prSet presAssocID="{8022B1D8-D3F2-45F3-B20B-0A79B22D789F}" presName="spChevron1" presStyleCnt="0"/>
      <dgm:spPr/>
    </dgm:pt>
    <dgm:pt modelId="{796BF678-9738-4809-887A-290386275962}" type="pres">
      <dgm:prSet presAssocID="{59F1DEF7-9DC1-4F3D-8632-7898BDDAC91D}" presName="middle" presStyleCnt="0"/>
      <dgm:spPr/>
    </dgm:pt>
    <dgm:pt modelId="{984E90F5-2B30-4DEA-84AF-8FCD95A361E0}" type="pres">
      <dgm:prSet presAssocID="{59F1DEF7-9DC1-4F3D-8632-7898BDDAC91D}" presName="parTxMid" presStyleLbl="revTx" presStyleIdx="2" presStyleCnt="5"/>
      <dgm:spPr/>
      <dgm:t>
        <a:bodyPr/>
        <a:lstStyle/>
        <a:p>
          <a:endParaRPr lang="en-GB"/>
        </a:p>
      </dgm:t>
    </dgm:pt>
    <dgm:pt modelId="{31561ED5-58CA-4C37-9E29-C88C5D83A94A}" type="pres">
      <dgm:prSet presAssocID="{59F1DEF7-9DC1-4F3D-8632-7898BDDAC91D}" presName="desTxMid" presStyleLbl="revTx" presStyleIdx="3" presStyleCnt="5" custScaleY="348632" custLinFactY="70429" custLinFactNeighborX="-4724" custLinFactNeighborY="10000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25D0391-AD06-4CFE-A7C7-9E601BFEDFEB}" type="pres">
      <dgm:prSet presAssocID="{59F1DEF7-9DC1-4F3D-8632-7898BDDAC91D}" presName="spMid" presStyleCnt="0"/>
      <dgm:spPr/>
    </dgm:pt>
    <dgm:pt modelId="{F444C9C0-8C77-430C-9FEA-6DCA325917E6}" type="pres">
      <dgm:prSet presAssocID="{17AEB540-D4E3-44D1-A865-5A0CD8755CBF}" presName="chevronComposite1" presStyleCnt="0"/>
      <dgm:spPr/>
    </dgm:pt>
    <dgm:pt modelId="{3D2460B0-891C-46DC-A614-0D731B04195C}" type="pres">
      <dgm:prSet presAssocID="{17AEB540-D4E3-44D1-A865-5A0CD8755CBF}" presName="chevron1" presStyleLbl="sibTrans2D1" presStyleIdx="1" presStyleCnt="2"/>
      <dgm:spPr/>
    </dgm:pt>
    <dgm:pt modelId="{E157748B-F696-40D3-BC04-44D717FEEB50}" type="pres">
      <dgm:prSet presAssocID="{17AEB540-D4E3-44D1-A865-5A0CD8755CBF}" presName="spChevron1" presStyleCnt="0"/>
      <dgm:spPr/>
    </dgm:pt>
    <dgm:pt modelId="{F2742EA4-18D1-4EDF-A75D-A9986EB7B950}" type="pres">
      <dgm:prSet presAssocID="{6E45A8F8-5814-4BE9-A39B-66EF168560B1}" presName="last" presStyleCnt="0"/>
      <dgm:spPr/>
    </dgm:pt>
    <dgm:pt modelId="{F0CFF8F2-91F6-45E9-906E-9355884373FC}" type="pres">
      <dgm:prSet presAssocID="{6E45A8F8-5814-4BE9-A39B-66EF168560B1}" presName="circleTx" presStyleLbl="node1" presStyleIdx="18" presStyleCnt="19"/>
      <dgm:spPr/>
      <dgm:t>
        <a:bodyPr/>
        <a:lstStyle/>
        <a:p>
          <a:endParaRPr lang="en-GB"/>
        </a:p>
      </dgm:t>
    </dgm:pt>
    <dgm:pt modelId="{DE865EF0-E590-45FF-8C0A-450D6604D799}" type="pres">
      <dgm:prSet presAssocID="{6E45A8F8-5814-4BE9-A39B-66EF168560B1}" presName="desTxN" presStyleLbl="revTx" presStyleIdx="4" presStyleCnt="5" custScaleY="271196" custLinFactNeighborX="-5867" custLinFactNeighborY="8644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3D84482-6F8C-4B90-8CFF-E0677AA10572}" type="pres">
      <dgm:prSet presAssocID="{6E45A8F8-5814-4BE9-A39B-66EF168560B1}" presName="spN" presStyleCnt="0"/>
      <dgm:spPr/>
    </dgm:pt>
  </dgm:ptLst>
  <dgm:cxnLst>
    <dgm:cxn modelId="{552973D6-DC30-4F55-91AC-CCC86B9EC442}" type="presOf" srcId="{10454388-698D-4E22-8062-D95E0BE02BDB}" destId="{496BBBAC-7789-4D40-9547-5EB6058B2878}" srcOrd="0" destOrd="3" presId="urn:microsoft.com/office/officeart/2009/3/layout/RandomtoResultProcess"/>
    <dgm:cxn modelId="{2A882F8A-378D-4729-BB51-55C4C785B10B}" srcId="{E2FEE4EF-7541-4760-BFD4-E56091639A32}" destId="{9D68C594-1F50-46BF-B69A-56E653AF3F17}" srcOrd="4" destOrd="0" parTransId="{4225508C-82AF-4687-8DE6-14270D380F52}" sibTransId="{C1DC7414-2E1A-4718-9C7E-E91B5E471B26}"/>
    <dgm:cxn modelId="{CD557250-0540-447A-84DD-C6A7D9F055F4}" srcId="{F9F73A04-72B3-48AC-B96F-0B9F659EEC82}" destId="{59F1DEF7-9DC1-4F3D-8632-7898BDDAC91D}" srcOrd="1" destOrd="0" parTransId="{F8B7A24D-454C-4A4A-9E11-58E9789C19A0}" sibTransId="{17AEB540-D4E3-44D1-A865-5A0CD8755CBF}"/>
    <dgm:cxn modelId="{2FB49846-6AB8-4C86-B795-B8B64DB7654B}" type="presOf" srcId="{59F1DEF7-9DC1-4F3D-8632-7898BDDAC91D}" destId="{984E90F5-2B30-4DEA-84AF-8FCD95A361E0}" srcOrd="0" destOrd="0" presId="urn:microsoft.com/office/officeart/2009/3/layout/RandomtoResultProcess"/>
    <dgm:cxn modelId="{33C45D9F-7325-427C-944D-197CEF157F87}" type="presOf" srcId="{CFE87250-36BE-4AB6-BC5E-C7FC8FC0135C}" destId="{DE865EF0-E590-45FF-8C0A-450D6604D799}" srcOrd="0" destOrd="1" presId="urn:microsoft.com/office/officeart/2009/3/layout/RandomtoResultProcess"/>
    <dgm:cxn modelId="{241CB41C-6701-45B9-A96E-DA6DAEC933FB}" srcId="{59F1DEF7-9DC1-4F3D-8632-7898BDDAC91D}" destId="{F977B844-34F6-441D-8BA4-01F1783A5E3C}" srcOrd="1" destOrd="0" parTransId="{A9C7E185-2C06-40B4-BD14-21CB50F970BE}" sibTransId="{BFD770DE-8F6C-45DC-B550-1140F52235FA}"/>
    <dgm:cxn modelId="{CF065061-6639-4319-8B3B-33B2541EDFCF}" srcId="{F9F73A04-72B3-48AC-B96F-0B9F659EEC82}" destId="{6E45A8F8-5814-4BE9-A39B-66EF168560B1}" srcOrd="2" destOrd="0" parTransId="{D6D88796-62D9-4D5E-8718-6371244ED26E}" sibTransId="{4674486F-C4B1-4829-9DB4-89B27AA1F727}"/>
    <dgm:cxn modelId="{71BD3D09-CFF8-4A92-8EDC-F629289B05BC}" srcId="{E2FEE4EF-7541-4760-BFD4-E56091639A32}" destId="{ECBA16FA-0CBE-4F84-B12D-5A77C4A20442}" srcOrd="6" destOrd="0" parTransId="{B5F8AEB0-B8E9-400D-AA37-C6DEB47CF76C}" sibTransId="{BFEBA16F-77E3-4C8F-A0EF-6CA7C19F8A16}"/>
    <dgm:cxn modelId="{A0A01395-4B82-462A-8D9F-B54E1E73541E}" srcId="{E2FEE4EF-7541-4760-BFD4-E56091639A32}" destId="{7D0034B2-04DE-4A96-85E7-F17CA3D2D732}" srcOrd="5" destOrd="0" parTransId="{514FD082-E0CD-4AED-8A01-15B9005CC92A}" sibTransId="{833594D9-3FC4-466A-AC6C-97E2E307A64E}"/>
    <dgm:cxn modelId="{89145B45-213E-4D6E-B664-748A6E75B06D}" type="presOf" srcId="{F977B844-34F6-441D-8BA4-01F1783A5E3C}" destId="{31561ED5-58CA-4C37-9E29-C88C5D83A94A}" srcOrd="0" destOrd="1" presId="urn:microsoft.com/office/officeart/2009/3/layout/RandomtoResultProcess"/>
    <dgm:cxn modelId="{962A9FCF-7816-4793-A702-F25B3072A4F3}" srcId="{F9F73A04-72B3-48AC-B96F-0B9F659EEC82}" destId="{E2FEE4EF-7541-4760-BFD4-E56091639A32}" srcOrd="0" destOrd="0" parTransId="{3FB81BDB-A851-4E1A-ACAC-30E5AF2755C7}" sibTransId="{8022B1D8-D3F2-45F3-B20B-0A79B22D789F}"/>
    <dgm:cxn modelId="{7358B87C-AA42-4115-9F84-51F95BFAF7D5}" type="presOf" srcId="{ECBA16FA-0CBE-4F84-B12D-5A77C4A20442}" destId="{496BBBAC-7789-4D40-9547-5EB6058B2878}" srcOrd="0" destOrd="6" presId="urn:microsoft.com/office/officeart/2009/3/layout/RandomtoResultProcess"/>
    <dgm:cxn modelId="{E775E262-2BFC-46F5-AC21-54C378EB8FDD}" srcId="{6E45A8F8-5814-4BE9-A39B-66EF168560B1}" destId="{CFE87250-36BE-4AB6-BC5E-C7FC8FC0135C}" srcOrd="1" destOrd="0" parTransId="{DBE1BB18-C2AE-457F-B40F-D2E2C583C91A}" sibTransId="{B144E6DD-E252-48AA-A57F-638F67583254}"/>
    <dgm:cxn modelId="{D6402F6E-6BFD-4A2F-81C4-482873F2FB15}" type="presOf" srcId="{FD957202-6869-48F4-8443-39856C36059D}" destId="{496BBBAC-7789-4D40-9547-5EB6058B2878}" srcOrd="0" destOrd="0" presId="urn:microsoft.com/office/officeart/2009/3/layout/RandomtoResultProcess"/>
    <dgm:cxn modelId="{3473DA55-8BFA-42D4-9A4F-91C6E00EF83C}" type="presOf" srcId="{BC2A7474-42AB-4FE8-9011-A43A2E2F8FE6}" destId="{31561ED5-58CA-4C37-9E29-C88C5D83A94A}" srcOrd="0" destOrd="0" presId="urn:microsoft.com/office/officeart/2009/3/layout/RandomtoResultProcess"/>
    <dgm:cxn modelId="{0821E4C3-BDEC-4EDB-A161-F4772D10192B}" type="presOf" srcId="{6E45A8F8-5814-4BE9-A39B-66EF168560B1}" destId="{F0CFF8F2-91F6-45E9-906E-9355884373FC}" srcOrd="0" destOrd="0" presId="urn:microsoft.com/office/officeart/2009/3/layout/RandomtoResultProcess"/>
    <dgm:cxn modelId="{5743DB2D-8385-4293-89DE-CDF5BC8AF506}" srcId="{E2FEE4EF-7541-4760-BFD4-E56091639A32}" destId="{10454388-698D-4E22-8062-D95E0BE02BDB}" srcOrd="3" destOrd="0" parTransId="{FB322F37-D454-40D3-8C5A-AD9D0199A3A3}" sibTransId="{BCB0F18E-8828-4190-93D7-6FF6E85161CF}"/>
    <dgm:cxn modelId="{DE906A5B-ABE2-4E92-A6CB-34EE57B8D60E}" type="presOf" srcId="{9D68C594-1F50-46BF-B69A-56E653AF3F17}" destId="{496BBBAC-7789-4D40-9547-5EB6058B2878}" srcOrd="0" destOrd="4" presId="urn:microsoft.com/office/officeart/2009/3/layout/RandomtoResultProcess"/>
    <dgm:cxn modelId="{332A1439-DBF9-4F01-80FF-57CD8CFB5B22}" type="presOf" srcId="{ABC1D18A-52F7-484E-A750-59E84FB16D79}" destId="{496BBBAC-7789-4D40-9547-5EB6058B2878}" srcOrd="0" destOrd="2" presId="urn:microsoft.com/office/officeart/2009/3/layout/RandomtoResultProcess"/>
    <dgm:cxn modelId="{68FB0648-DDB5-4E89-82B8-2F0D9C8EC419}" srcId="{E2FEE4EF-7541-4760-BFD4-E56091639A32}" destId="{ABC1D18A-52F7-484E-A750-59E84FB16D79}" srcOrd="2" destOrd="0" parTransId="{4CE5A361-6C26-41BD-AB90-FE3AB79CD5D6}" sibTransId="{42AB48C1-8D37-42C2-8515-6C769DEE218C}"/>
    <dgm:cxn modelId="{C531902E-01FE-40E5-B1E6-AEAA550BD9D5}" type="presOf" srcId="{E2FEE4EF-7541-4760-BFD4-E56091639A32}" destId="{B6922496-2F4A-4CB5-822B-FAC9C458CD45}" srcOrd="0" destOrd="0" presId="urn:microsoft.com/office/officeart/2009/3/layout/RandomtoResultProcess"/>
    <dgm:cxn modelId="{941F7B3D-A084-467E-8FDA-A50BE4B04ED5}" type="presOf" srcId="{04188D56-73F7-4D09-9626-AE1A8D8DBDE8}" destId="{31561ED5-58CA-4C37-9E29-C88C5D83A94A}" srcOrd="0" destOrd="2" presId="urn:microsoft.com/office/officeart/2009/3/layout/RandomtoResultProcess"/>
    <dgm:cxn modelId="{FB26492F-4916-4ABC-A124-54FEDC6F2B15}" srcId="{59F1DEF7-9DC1-4F3D-8632-7898BDDAC91D}" destId="{04188D56-73F7-4D09-9626-AE1A8D8DBDE8}" srcOrd="2" destOrd="0" parTransId="{704D0D10-D775-46E6-8BCE-F757A89F5981}" sibTransId="{EC734880-D7BF-4D3A-8EBE-788F3446D2D4}"/>
    <dgm:cxn modelId="{BCF7CFEA-D3E5-45E3-97FB-140DE443D4D0}" type="presOf" srcId="{67DABF29-9735-475F-8794-6136C6C71FB1}" destId="{DE865EF0-E590-45FF-8C0A-450D6604D799}" srcOrd="0" destOrd="2" presId="urn:microsoft.com/office/officeart/2009/3/layout/RandomtoResultProcess"/>
    <dgm:cxn modelId="{DB698249-FF72-4005-A768-EEC6C7E7A242}" srcId="{6E45A8F8-5814-4BE9-A39B-66EF168560B1}" destId="{0904EFF3-F5EA-4802-9CAB-16F861C6034B}" srcOrd="0" destOrd="0" parTransId="{ED29A734-3FB1-4AE2-A6DD-22DDF7DA7259}" sibTransId="{28377157-954E-4660-AB9E-08EECDE0BE5B}"/>
    <dgm:cxn modelId="{9F5462E4-4795-48A1-8600-D4FC589F162B}" srcId="{E2FEE4EF-7541-4760-BFD4-E56091639A32}" destId="{FD957202-6869-48F4-8443-39856C36059D}" srcOrd="0" destOrd="0" parTransId="{69974F7C-DF75-4D13-9D3A-97C8A96A306E}" sibTransId="{4F81049D-87E4-4342-9A83-D4BF0127C24B}"/>
    <dgm:cxn modelId="{C241A8A2-DAF7-4FBC-8699-98B6C059AC29}" type="presOf" srcId="{EA007076-BF26-469A-A729-79F33C5B5964}" destId="{496BBBAC-7789-4D40-9547-5EB6058B2878}" srcOrd="0" destOrd="1" presId="urn:microsoft.com/office/officeart/2009/3/layout/RandomtoResultProcess"/>
    <dgm:cxn modelId="{88088A60-BDFB-443F-AA58-7A4C97DE1233}" type="presOf" srcId="{7D0034B2-04DE-4A96-85E7-F17CA3D2D732}" destId="{496BBBAC-7789-4D40-9547-5EB6058B2878}" srcOrd="0" destOrd="5" presId="urn:microsoft.com/office/officeart/2009/3/layout/RandomtoResultProcess"/>
    <dgm:cxn modelId="{734F051A-879E-4CC9-980A-F09264E6A6DB}" srcId="{6E45A8F8-5814-4BE9-A39B-66EF168560B1}" destId="{67DABF29-9735-475F-8794-6136C6C71FB1}" srcOrd="2" destOrd="0" parTransId="{7E8654AD-17D3-473B-B14C-93C454DFF9A2}" sibTransId="{B04B648E-3AB8-4651-99E0-DA7D8CE1629F}"/>
    <dgm:cxn modelId="{8CC89686-C779-4C88-968D-EE6FD6211202}" type="presOf" srcId="{0904EFF3-F5EA-4802-9CAB-16F861C6034B}" destId="{DE865EF0-E590-45FF-8C0A-450D6604D799}" srcOrd="0" destOrd="0" presId="urn:microsoft.com/office/officeart/2009/3/layout/RandomtoResultProcess"/>
    <dgm:cxn modelId="{BDBDA1EA-6092-40D1-B98F-B74BBA30F6ED}" type="presOf" srcId="{F9F73A04-72B3-48AC-B96F-0B9F659EEC82}" destId="{77A5C07C-C172-49E9-9932-3A8788F05393}" srcOrd="0" destOrd="0" presId="urn:microsoft.com/office/officeart/2009/3/layout/RandomtoResultProcess"/>
    <dgm:cxn modelId="{B754F337-252F-4BDE-AB80-75587863C795}" srcId="{E2FEE4EF-7541-4760-BFD4-E56091639A32}" destId="{EA007076-BF26-469A-A729-79F33C5B5964}" srcOrd="1" destOrd="0" parTransId="{2D9D6E8F-4885-4EAF-89CE-D83050D8AFA7}" sibTransId="{8709C2B9-74B1-485F-BB49-BC2247F0A299}"/>
    <dgm:cxn modelId="{AA1D9BE5-FFD9-4C32-85F7-53E2BAF75681}" srcId="{59F1DEF7-9DC1-4F3D-8632-7898BDDAC91D}" destId="{BC2A7474-42AB-4FE8-9011-A43A2E2F8FE6}" srcOrd="0" destOrd="0" parTransId="{3EB1CA70-94CE-4363-8BB8-93FB054F1F24}" sibTransId="{1903AAC3-328F-42DB-BF0C-D410B14155C1}"/>
    <dgm:cxn modelId="{2AF52088-D697-4775-9344-D52EE26012BA}" type="presParOf" srcId="{77A5C07C-C172-49E9-9932-3A8788F05393}" destId="{D3DDB968-5EE8-4619-9542-773A18965019}" srcOrd="0" destOrd="0" presId="urn:microsoft.com/office/officeart/2009/3/layout/RandomtoResultProcess"/>
    <dgm:cxn modelId="{C3EB89CF-C290-4C9F-B4F6-CEE0FA493EE0}" type="presParOf" srcId="{D3DDB968-5EE8-4619-9542-773A18965019}" destId="{B6922496-2F4A-4CB5-822B-FAC9C458CD45}" srcOrd="0" destOrd="0" presId="urn:microsoft.com/office/officeart/2009/3/layout/RandomtoResultProcess"/>
    <dgm:cxn modelId="{1D3AC859-0F0A-4C3D-AC55-696C53233FD3}" type="presParOf" srcId="{D3DDB968-5EE8-4619-9542-773A18965019}" destId="{496BBBAC-7789-4D40-9547-5EB6058B2878}" srcOrd="1" destOrd="0" presId="urn:microsoft.com/office/officeart/2009/3/layout/RandomtoResultProcess"/>
    <dgm:cxn modelId="{F6EBBA5B-DD43-4D75-BF97-A23D6B8E6CD2}" type="presParOf" srcId="{D3DDB968-5EE8-4619-9542-773A18965019}" destId="{A52EB0F9-77A4-4899-B544-A0636710B312}" srcOrd="2" destOrd="0" presId="urn:microsoft.com/office/officeart/2009/3/layout/RandomtoResultProcess"/>
    <dgm:cxn modelId="{EF1F3EA4-89BD-4B1C-A8F3-2CE5CD27DB52}" type="presParOf" srcId="{D3DDB968-5EE8-4619-9542-773A18965019}" destId="{517533BE-6B57-4721-8548-7DC4E7B7AE5C}" srcOrd="3" destOrd="0" presId="urn:microsoft.com/office/officeart/2009/3/layout/RandomtoResultProcess"/>
    <dgm:cxn modelId="{09A12080-A5CE-4B4A-8250-1E18AF34DDDB}" type="presParOf" srcId="{D3DDB968-5EE8-4619-9542-773A18965019}" destId="{D13AE36E-1853-43F2-B0D3-CC033284C0FC}" srcOrd="4" destOrd="0" presId="urn:microsoft.com/office/officeart/2009/3/layout/RandomtoResultProcess"/>
    <dgm:cxn modelId="{969A8D62-24ED-4760-A076-AE56AE9B44B5}" type="presParOf" srcId="{D3DDB968-5EE8-4619-9542-773A18965019}" destId="{0A97AAC9-42F4-4827-BDE4-B17CDFCDC6AC}" srcOrd="5" destOrd="0" presId="urn:microsoft.com/office/officeart/2009/3/layout/RandomtoResultProcess"/>
    <dgm:cxn modelId="{748AF355-3FF2-456F-B519-E0F7806D927B}" type="presParOf" srcId="{D3DDB968-5EE8-4619-9542-773A18965019}" destId="{8CE0E514-4EF6-41AA-BC9C-A53B80E39F13}" srcOrd="6" destOrd="0" presId="urn:microsoft.com/office/officeart/2009/3/layout/RandomtoResultProcess"/>
    <dgm:cxn modelId="{574ECB6E-F29D-4084-8CE6-22FA3624313C}" type="presParOf" srcId="{D3DDB968-5EE8-4619-9542-773A18965019}" destId="{28BEA6CD-CAC3-4F93-AA07-93E76A80D288}" srcOrd="7" destOrd="0" presId="urn:microsoft.com/office/officeart/2009/3/layout/RandomtoResultProcess"/>
    <dgm:cxn modelId="{0F62097C-BD70-4DAC-A333-068DF4B7937C}" type="presParOf" srcId="{D3DDB968-5EE8-4619-9542-773A18965019}" destId="{E0A80EE2-2F68-4362-8E39-6A60C9222D11}" srcOrd="8" destOrd="0" presId="urn:microsoft.com/office/officeart/2009/3/layout/RandomtoResultProcess"/>
    <dgm:cxn modelId="{BF7090CA-9867-4B6A-9816-6D3FF36E1D7F}" type="presParOf" srcId="{D3DDB968-5EE8-4619-9542-773A18965019}" destId="{AC8401D4-3EE1-44E7-9E9F-5C2F8ECDC9C2}" srcOrd="9" destOrd="0" presId="urn:microsoft.com/office/officeart/2009/3/layout/RandomtoResultProcess"/>
    <dgm:cxn modelId="{7A6CFA4E-7CCD-4C92-9944-A7C8C73065D4}" type="presParOf" srcId="{D3DDB968-5EE8-4619-9542-773A18965019}" destId="{116430A7-F2F3-479B-B0DC-9B2C12CFA657}" srcOrd="10" destOrd="0" presId="urn:microsoft.com/office/officeart/2009/3/layout/RandomtoResultProcess"/>
    <dgm:cxn modelId="{1947502F-CE9B-48C6-AB70-D1D03AF7B37B}" type="presParOf" srcId="{D3DDB968-5EE8-4619-9542-773A18965019}" destId="{B9C939FE-845B-403C-A3AC-2FC91F3A24C1}" srcOrd="11" destOrd="0" presId="urn:microsoft.com/office/officeart/2009/3/layout/RandomtoResultProcess"/>
    <dgm:cxn modelId="{9AD225DD-78CC-4ED2-BF13-ED501AAFED65}" type="presParOf" srcId="{D3DDB968-5EE8-4619-9542-773A18965019}" destId="{67B05AED-E31D-487C-8D0D-72569425AA87}" srcOrd="12" destOrd="0" presId="urn:microsoft.com/office/officeart/2009/3/layout/RandomtoResultProcess"/>
    <dgm:cxn modelId="{117192B2-5707-459A-83B5-C0A9987B8C07}" type="presParOf" srcId="{D3DDB968-5EE8-4619-9542-773A18965019}" destId="{AA5B6640-78BF-434E-AB71-F9B7A805D10D}" srcOrd="13" destOrd="0" presId="urn:microsoft.com/office/officeart/2009/3/layout/RandomtoResultProcess"/>
    <dgm:cxn modelId="{2B7A41BC-5129-4808-B8C9-C85FCF34C7D8}" type="presParOf" srcId="{D3DDB968-5EE8-4619-9542-773A18965019}" destId="{78A7ADB1-ACF5-454A-907F-3C6228DDAC91}" srcOrd="14" destOrd="0" presId="urn:microsoft.com/office/officeart/2009/3/layout/RandomtoResultProcess"/>
    <dgm:cxn modelId="{AF95F6E8-6AE1-4EEF-9EA2-44AFC30ECD9B}" type="presParOf" srcId="{D3DDB968-5EE8-4619-9542-773A18965019}" destId="{F8425EE5-2E79-4B87-9972-9CBDB714C2F7}" srcOrd="15" destOrd="0" presId="urn:microsoft.com/office/officeart/2009/3/layout/RandomtoResultProcess"/>
    <dgm:cxn modelId="{CD576F7E-74FA-41D0-BD2E-30AD39C8C8CF}" type="presParOf" srcId="{D3DDB968-5EE8-4619-9542-773A18965019}" destId="{6DBBC05E-9034-4EE1-9FE4-1CD742ACA7DC}" srcOrd="16" destOrd="0" presId="urn:microsoft.com/office/officeart/2009/3/layout/RandomtoResultProcess"/>
    <dgm:cxn modelId="{6D5267B2-91AF-4E92-B628-156961BD7E48}" type="presParOf" srcId="{D3DDB968-5EE8-4619-9542-773A18965019}" destId="{9D93F915-ACB6-40B4-9AE8-26821563AA73}" srcOrd="17" destOrd="0" presId="urn:microsoft.com/office/officeart/2009/3/layout/RandomtoResultProcess"/>
    <dgm:cxn modelId="{E8F338D0-13C9-4BE6-B2C1-67F96E386AFF}" type="presParOf" srcId="{D3DDB968-5EE8-4619-9542-773A18965019}" destId="{CC48B135-21FC-4AF0-840B-C7C908E960A3}" srcOrd="18" destOrd="0" presId="urn:microsoft.com/office/officeart/2009/3/layout/RandomtoResultProcess"/>
    <dgm:cxn modelId="{27A4AE35-AA66-4C11-B015-B7D7A729AA10}" type="presParOf" srcId="{D3DDB968-5EE8-4619-9542-773A18965019}" destId="{6D072723-F79F-4CAC-927E-176BA0DEB74A}" srcOrd="19" destOrd="0" presId="urn:microsoft.com/office/officeart/2009/3/layout/RandomtoResultProcess"/>
    <dgm:cxn modelId="{C64AF0FB-0325-4A02-B445-639AE6A13CE3}" type="presParOf" srcId="{77A5C07C-C172-49E9-9932-3A8788F05393}" destId="{10225737-3000-4EE4-8F5B-C2625EA361F6}" srcOrd="1" destOrd="0" presId="urn:microsoft.com/office/officeart/2009/3/layout/RandomtoResultProcess"/>
    <dgm:cxn modelId="{320F612D-D8C9-45F9-A43B-EF8CA8D10749}" type="presParOf" srcId="{10225737-3000-4EE4-8F5B-C2625EA361F6}" destId="{0B35F510-A4E8-4F7B-8688-EE077B2A0850}" srcOrd="0" destOrd="0" presId="urn:microsoft.com/office/officeart/2009/3/layout/RandomtoResultProcess"/>
    <dgm:cxn modelId="{99F7822A-14E0-4206-B049-A5A88070BE0F}" type="presParOf" srcId="{10225737-3000-4EE4-8F5B-C2625EA361F6}" destId="{51A4C6A3-74FB-44F1-BC9A-C1E03917C51F}" srcOrd="1" destOrd="0" presId="urn:microsoft.com/office/officeart/2009/3/layout/RandomtoResultProcess"/>
    <dgm:cxn modelId="{01296A1E-BE66-4B86-B40D-F8BC15BD8170}" type="presParOf" srcId="{77A5C07C-C172-49E9-9932-3A8788F05393}" destId="{796BF678-9738-4809-887A-290386275962}" srcOrd="2" destOrd="0" presId="urn:microsoft.com/office/officeart/2009/3/layout/RandomtoResultProcess"/>
    <dgm:cxn modelId="{6DD3AD86-7A7C-4335-9CC0-8151D5D99412}" type="presParOf" srcId="{796BF678-9738-4809-887A-290386275962}" destId="{984E90F5-2B30-4DEA-84AF-8FCD95A361E0}" srcOrd="0" destOrd="0" presId="urn:microsoft.com/office/officeart/2009/3/layout/RandomtoResultProcess"/>
    <dgm:cxn modelId="{2F90E845-D51C-4531-8A39-785579205575}" type="presParOf" srcId="{796BF678-9738-4809-887A-290386275962}" destId="{31561ED5-58CA-4C37-9E29-C88C5D83A94A}" srcOrd="1" destOrd="0" presId="urn:microsoft.com/office/officeart/2009/3/layout/RandomtoResultProcess"/>
    <dgm:cxn modelId="{8D73E5BD-DC09-402A-9F26-25FEBD8F5214}" type="presParOf" srcId="{796BF678-9738-4809-887A-290386275962}" destId="{725D0391-AD06-4CFE-A7C7-9E601BFEDFEB}" srcOrd="2" destOrd="0" presId="urn:microsoft.com/office/officeart/2009/3/layout/RandomtoResultProcess"/>
    <dgm:cxn modelId="{1DD3FD51-0DA8-44C8-8634-352D1F9BD2D1}" type="presParOf" srcId="{77A5C07C-C172-49E9-9932-3A8788F05393}" destId="{F444C9C0-8C77-430C-9FEA-6DCA325917E6}" srcOrd="3" destOrd="0" presId="urn:microsoft.com/office/officeart/2009/3/layout/RandomtoResultProcess"/>
    <dgm:cxn modelId="{BB3A800D-7053-4B91-813E-5725B08F542A}" type="presParOf" srcId="{F444C9C0-8C77-430C-9FEA-6DCA325917E6}" destId="{3D2460B0-891C-46DC-A614-0D731B04195C}" srcOrd="0" destOrd="0" presId="urn:microsoft.com/office/officeart/2009/3/layout/RandomtoResultProcess"/>
    <dgm:cxn modelId="{203CB3A0-6143-4A99-9BA8-36ECE7A096A0}" type="presParOf" srcId="{F444C9C0-8C77-430C-9FEA-6DCA325917E6}" destId="{E157748B-F696-40D3-BC04-44D717FEEB50}" srcOrd="1" destOrd="0" presId="urn:microsoft.com/office/officeart/2009/3/layout/RandomtoResultProcess"/>
    <dgm:cxn modelId="{D1FC6F35-07FD-45A5-AE0B-F4CC5FBD12DB}" type="presParOf" srcId="{77A5C07C-C172-49E9-9932-3A8788F05393}" destId="{F2742EA4-18D1-4EDF-A75D-A9986EB7B950}" srcOrd="4" destOrd="0" presId="urn:microsoft.com/office/officeart/2009/3/layout/RandomtoResultProcess"/>
    <dgm:cxn modelId="{22DD56B7-F159-4680-AB77-764338D9745C}" type="presParOf" srcId="{F2742EA4-18D1-4EDF-A75D-A9986EB7B950}" destId="{F0CFF8F2-91F6-45E9-906E-9355884373FC}" srcOrd="0" destOrd="0" presId="urn:microsoft.com/office/officeart/2009/3/layout/RandomtoResultProcess"/>
    <dgm:cxn modelId="{4D5152CD-F449-4933-8F9A-F6708500BF9A}" type="presParOf" srcId="{F2742EA4-18D1-4EDF-A75D-A9986EB7B950}" destId="{DE865EF0-E590-45FF-8C0A-450D6604D799}" srcOrd="1" destOrd="0" presId="urn:microsoft.com/office/officeart/2009/3/layout/RandomtoResultProcess"/>
    <dgm:cxn modelId="{5DB0B650-45A2-457D-8E54-52BEBAAC399B}" type="presParOf" srcId="{F2742EA4-18D1-4EDF-A75D-A9986EB7B950}" destId="{43D84482-6F8C-4B90-8CFF-E0677AA10572}" srcOrd="2" destOrd="0" presId="urn:microsoft.com/office/officeart/2009/3/layout/RandomtoResultProcess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07C87F-4125-4E4B-8A6F-9F191BEA4FD8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D0A06F-F8F4-41FD-AA9D-07A6881EEEB5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PENDAHULUAN</a:t>
          </a:r>
        </a:p>
      </dgm:t>
    </dgm:pt>
    <dgm:pt modelId="{9F4FFDE6-5138-4A7D-8B81-2C0539EF0272}" type="parTrans" cxnId="{5DC731CD-AB8C-4CE0-B094-D322196F2AE0}">
      <dgm:prSet/>
      <dgm:spPr/>
      <dgm:t>
        <a:bodyPr/>
        <a:lstStyle/>
        <a:p>
          <a:endParaRPr lang="en-US"/>
        </a:p>
      </dgm:t>
    </dgm:pt>
    <dgm:pt modelId="{0A9D577F-9DC3-4A3E-AB1E-DA1BC7EF9DDE}" type="sibTrans" cxnId="{5DC731CD-AB8C-4CE0-B094-D322196F2AE0}">
      <dgm:prSet/>
      <dgm:spPr/>
      <dgm:t>
        <a:bodyPr/>
        <a:lstStyle/>
        <a:p>
          <a:endParaRPr lang="en-US"/>
        </a:p>
      </dgm:t>
    </dgm:pt>
    <dgm:pt modelId="{BBA42BE1-744D-4C26-8428-99B0913C0420}">
      <dgm:prSet phldrT="[Text]" custT="1"/>
      <dgm:spPr/>
      <dgm:t>
        <a:bodyPr/>
        <a:lstStyle/>
        <a:p>
          <a:r>
            <a:rPr lang="en-US" sz="1200" dirty="0" err="1"/>
            <a:t>Latar</a:t>
          </a:r>
          <a:r>
            <a:rPr lang="en-US" sz="1200" dirty="0"/>
            <a:t> </a:t>
          </a:r>
          <a:r>
            <a:rPr lang="en-US" sz="1200" dirty="0" err="1"/>
            <a:t>Belakang</a:t>
          </a:r>
          <a:endParaRPr lang="en-US" sz="1200" dirty="0"/>
        </a:p>
      </dgm:t>
    </dgm:pt>
    <dgm:pt modelId="{BE1A281A-A121-4414-B22C-1F89A68FC46A}" type="parTrans" cxnId="{E437659C-F861-4145-A9FC-9B0F327DD9AD}">
      <dgm:prSet/>
      <dgm:spPr/>
      <dgm:t>
        <a:bodyPr/>
        <a:lstStyle/>
        <a:p>
          <a:endParaRPr lang="en-US"/>
        </a:p>
      </dgm:t>
    </dgm:pt>
    <dgm:pt modelId="{4ED0BA89-14EE-4FEC-8A23-536DAEB81696}" type="sibTrans" cxnId="{E437659C-F861-4145-A9FC-9B0F327DD9AD}">
      <dgm:prSet/>
      <dgm:spPr/>
      <dgm:t>
        <a:bodyPr/>
        <a:lstStyle/>
        <a:p>
          <a:endParaRPr lang="en-US"/>
        </a:p>
      </dgm:t>
    </dgm:pt>
    <dgm:pt modelId="{11FC5E83-783B-4D8B-AD3F-8E20B5634FCF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DESKRIPSI RANCANGAN</a:t>
          </a:r>
        </a:p>
      </dgm:t>
    </dgm:pt>
    <dgm:pt modelId="{BCF90E54-C515-4376-9FB5-E3A92C15A3DA}" type="parTrans" cxnId="{EB892119-94E8-4BEA-A447-82D1A8091205}">
      <dgm:prSet/>
      <dgm:spPr/>
      <dgm:t>
        <a:bodyPr/>
        <a:lstStyle/>
        <a:p>
          <a:endParaRPr lang="en-US"/>
        </a:p>
      </dgm:t>
    </dgm:pt>
    <dgm:pt modelId="{7D139993-5B4C-463F-888D-8E19D449846D}" type="sibTrans" cxnId="{EB892119-94E8-4BEA-A447-82D1A8091205}">
      <dgm:prSet/>
      <dgm:spPr/>
      <dgm:t>
        <a:bodyPr/>
        <a:lstStyle/>
        <a:p>
          <a:endParaRPr lang="en-US"/>
        </a:p>
      </dgm:t>
    </dgm:pt>
    <dgm:pt modelId="{BDCFED0C-D68A-4565-86CD-A35E2450BBD6}">
      <dgm:prSet phldrT="[Text]" custT="1"/>
      <dgm:spPr/>
      <dgm:t>
        <a:bodyPr/>
        <a:lstStyle/>
        <a:p>
          <a:r>
            <a:rPr lang="en-US" sz="1200" dirty="0" err="1"/>
            <a:t>Prinsip-prinsip</a:t>
          </a:r>
          <a:r>
            <a:rPr lang="en-US" sz="1200" dirty="0"/>
            <a:t> </a:t>
          </a:r>
          <a:r>
            <a:rPr lang="en-US" sz="1200" dirty="0" err="1"/>
            <a:t>Pembelajaran</a:t>
          </a:r>
          <a:endParaRPr lang="en-US" sz="1200" dirty="0"/>
        </a:p>
      </dgm:t>
    </dgm:pt>
    <dgm:pt modelId="{A7309386-AB9F-4F1B-BC21-A27D5838C0E7}" type="parTrans" cxnId="{AF65AB78-1C9C-4A5D-B8C0-F5FF36D828CE}">
      <dgm:prSet/>
      <dgm:spPr/>
      <dgm:t>
        <a:bodyPr/>
        <a:lstStyle/>
        <a:p>
          <a:endParaRPr lang="en-US"/>
        </a:p>
      </dgm:t>
    </dgm:pt>
    <dgm:pt modelId="{B911422C-54FF-46BA-AF65-7FDDE69BD28A}" type="sibTrans" cxnId="{AF65AB78-1C9C-4A5D-B8C0-F5FF36D828CE}">
      <dgm:prSet/>
      <dgm:spPr/>
      <dgm:t>
        <a:bodyPr/>
        <a:lstStyle/>
        <a:p>
          <a:endParaRPr lang="en-US"/>
        </a:p>
      </dgm:t>
    </dgm:pt>
    <dgm:pt modelId="{A72C7B5E-0DAB-4823-93EB-EAAA474580DD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POLA PENERAPAN</a:t>
          </a:r>
        </a:p>
      </dgm:t>
    </dgm:pt>
    <dgm:pt modelId="{502C075B-36F3-4628-922D-1C940AC5B142}" type="parTrans" cxnId="{68BDF461-BBA2-4E6F-A2D7-56D7BBE50C1D}">
      <dgm:prSet/>
      <dgm:spPr/>
      <dgm:t>
        <a:bodyPr/>
        <a:lstStyle/>
        <a:p>
          <a:endParaRPr lang="en-US"/>
        </a:p>
      </dgm:t>
    </dgm:pt>
    <dgm:pt modelId="{AC1EE853-BACC-4A75-AE36-3C9ED6174F3A}" type="sibTrans" cxnId="{68BDF461-BBA2-4E6F-A2D7-56D7BBE50C1D}">
      <dgm:prSet/>
      <dgm:spPr/>
      <dgm:t>
        <a:bodyPr/>
        <a:lstStyle/>
        <a:p>
          <a:endParaRPr lang="en-US"/>
        </a:p>
      </dgm:t>
    </dgm:pt>
    <dgm:pt modelId="{08FD880F-634B-4628-8A05-A8316AE3B1A2}">
      <dgm:prSet phldrT="[Text]" custT="1"/>
      <dgm:spPr/>
      <dgm:t>
        <a:bodyPr/>
        <a:lstStyle/>
        <a:p>
          <a:r>
            <a:rPr lang="en-US" sz="1200" dirty="0" err="1"/>
            <a:t>Persiapan</a:t>
          </a:r>
          <a:endParaRPr lang="en-US" sz="1200" dirty="0"/>
        </a:p>
      </dgm:t>
    </dgm:pt>
    <dgm:pt modelId="{65A7B8C6-B609-4178-9EBA-40C0FF51F50C}" type="parTrans" cxnId="{30B83532-E9F0-4094-A591-40B8A5A6CB75}">
      <dgm:prSet/>
      <dgm:spPr/>
      <dgm:t>
        <a:bodyPr/>
        <a:lstStyle/>
        <a:p>
          <a:endParaRPr lang="en-US"/>
        </a:p>
      </dgm:t>
    </dgm:pt>
    <dgm:pt modelId="{0484F985-D752-41DA-B9C3-D0D04DE725A4}" type="sibTrans" cxnId="{30B83532-E9F0-4094-A591-40B8A5A6CB75}">
      <dgm:prSet/>
      <dgm:spPr/>
      <dgm:t>
        <a:bodyPr/>
        <a:lstStyle/>
        <a:p>
          <a:endParaRPr lang="en-US"/>
        </a:p>
      </dgm:t>
    </dgm:pt>
    <dgm:pt modelId="{5C9B17D5-1327-4351-B4DE-10FF7A6653AC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RENCANA KERJA &amp; KRITERIA KEBERHASILAN</a:t>
          </a:r>
        </a:p>
      </dgm:t>
    </dgm:pt>
    <dgm:pt modelId="{A5334FF9-96E9-4316-B85B-8ACF5834BE09}" type="parTrans" cxnId="{F95378CB-AF99-43E7-B0C6-40B8163298C8}">
      <dgm:prSet/>
      <dgm:spPr/>
      <dgm:t>
        <a:bodyPr/>
        <a:lstStyle/>
        <a:p>
          <a:endParaRPr lang="en-US"/>
        </a:p>
      </dgm:t>
    </dgm:pt>
    <dgm:pt modelId="{5DA9326B-40C4-4A82-A1B6-688C3CA9B73A}" type="sibTrans" cxnId="{F95378CB-AF99-43E7-B0C6-40B8163298C8}">
      <dgm:prSet/>
      <dgm:spPr/>
      <dgm:t>
        <a:bodyPr/>
        <a:lstStyle/>
        <a:p>
          <a:endParaRPr lang="en-US"/>
        </a:p>
      </dgm:t>
    </dgm:pt>
    <dgm:pt modelId="{69D6FD65-B523-4D94-9D0C-77D8CF0CDE4A}">
      <dgm:prSet phldrT="[Text]" custT="1"/>
      <dgm:spPr/>
      <dgm:t>
        <a:bodyPr/>
        <a:lstStyle/>
        <a:p>
          <a:r>
            <a:rPr lang="en-US" sz="1200" dirty="0" err="1"/>
            <a:t>Tujuan</a:t>
          </a:r>
          <a:endParaRPr lang="en-US" sz="1200" dirty="0"/>
        </a:p>
      </dgm:t>
    </dgm:pt>
    <dgm:pt modelId="{B0F34EA4-3F4E-4C1E-B675-DBDFBCE21CD0}" type="parTrans" cxnId="{18F074E0-F2CF-4E46-BE78-DCB75D6D8BBC}">
      <dgm:prSet/>
      <dgm:spPr/>
      <dgm:t>
        <a:bodyPr/>
        <a:lstStyle/>
        <a:p>
          <a:endParaRPr lang="en-US"/>
        </a:p>
      </dgm:t>
    </dgm:pt>
    <dgm:pt modelId="{01AE26AF-D03B-4F19-84E6-D4415259248B}" type="sibTrans" cxnId="{18F074E0-F2CF-4E46-BE78-DCB75D6D8BBC}">
      <dgm:prSet/>
      <dgm:spPr/>
      <dgm:t>
        <a:bodyPr/>
        <a:lstStyle/>
        <a:p>
          <a:endParaRPr lang="en-US"/>
        </a:p>
      </dgm:t>
    </dgm:pt>
    <dgm:pt modelId="{6F6D1C1C-BDB2-4647-B5AE-26837D830D42}">
      <dgm:prSet phldrT="[Text]" custT="1"/>
      <dgm:spPr/>
      <dgm:t>
        <a:bodyPr/>
        <a:lstStyle/>
        <a:p>
          <a:r>
            <a:rPr lang="en-US" sz="1200" dirty="0"/>
            <a:t>Kapan </a:t>
          </a:r>
          <a:r>
            <a:rPr lang="en-US" sz="1200" dirty="0" err="1"/>
            <a:t>digunakan</a:t>
          </a:r>
          <a:endParaRPr lang="en-US" sz="1200" dirty="0"/>
        </a:p>
      </dgm:t>
    </dgm:pt>
    <dgm:pt modelId="{FB21C494-50E1-4F0C-9E94-6DA949611831}" type="parTrans" cxnId="{F268DFFC-A3FE-4943-B1C2-7ECB435B0CA9}">
      <dgm:prSet/>
      <dgm:spPr/>
      <dgm:t>
        <a:bodyPr/>
        <a:lstStyle/>
        <a:p>
          <a:endParaRPr lang="en-US"/>
        </a:p>
      </dgm:t>
    </dgm:pt>
    <dgm:pt modelId="{F2A03B09-13BB-4627-90F7-33A539AA4B01}" type="sibTrans" cxnId="{F268DFFC-A3FE-4943-B1C2-7ECB435B0CA9}">
      <dgm:prSet/>
      <dgm:spPr/>
      <dgm:t>
        <a:bodyPr/>
        <a:lstStyle/>
        <a:p>
          <a:endParaRPr lang="en-US"/>
        </a:p>
      </dgm:t>
    </dgm:pt>
    <dgm:pt modelId="{B976683A-F998-4625-8C25-78E325958785}">
      <dgm:prSet phldrT="[Text]" custT="1"/>
      <dgm:spPr/>
      <dgm:t>
        <a:bodyPr/>
        <a:lstStyle/>
        <a:p>
          <a:r>
            <a:rPr lang="en-US" sz="1200" dirty="0" err="1"/>
            <a:t>Kompetensi</a:t>
          </a:r>
          <a:r>
            <a:rPr lang="en-US" sz="1200" dirty="0"/>
            <a:t> yang </a:t>
          </a:r>
          <a:r>
            <a:rPr lang="en-US" sz="1200" dirty="0" err="1"/>
            <a:t>harus</a:t>
          </a:r>
          <a:r>
            <a:rPr lang="en-US" sz="1200" dirty="0"/>
            <a:t> </a:t>
          </a:r>
          <a:r>
            <a:rPr lang="en-US" sz="1200" dirty="0" err="1"/>
            <a:t>dimiliki</a:t>
          </a:r>
          <a:r>
            <a:rPr lang="en-US" sz="1200" dirty="0"/>
            <a:t> </a:t>
          </a:r>
          <a:r>
            <a:rPr lang="en-US" sz="1200" dirty="0" err="1"/>
            <a:t>pendidik</a:t>
          </a:r>
          <a:endParaRPr lang="en-US" sz="1200" dirty="0"/>
        </a:p>
      </dgm:t>
    </dgm:pt>
    <dgm:pt modelId="{10343728-1F30-456A-9B70-5B9D39C8F03E}" type="parTrans" cxnId="{2C65387E-8E8C-4CA9-927F-4596DE0C090D}">
      <dgm:prSet/>
      <dgm:spPr/>
      <dgm:t>
        <a:bodyPr/>
        <a:lstStyle/>
        <a:p>
          <a:endParaRPr lang="en-US"/>
        </a:p>
      </dgm:t>
    </dgm:pt>
    <dgm:pt modelId="{767F641B-9292-4B9A-92C6-2CC4DB4DE955}" type="sibTrans" cxnId="{2C65387E-8E8C-4CA9-927F-4596DE0C090D}">
      <dgm:prSet/>
      <dgm:spPr/>
      <dgm:t>
        <a:bodyPr/>
        <a:lstStyle/>
        <a:p>
          <a:endParaRPr lang="en-US"/>
        </a:p>
      </dgm:t>
    </dgm:pt>
    <dgm:pt modelId="{E9EA1D7D-D38C-4A5B-892C-B23B319903D2}">
      <dgm:prSet phldrT="[Text]" custT="1"/>
      <dgm:spPr/>
      <dgm:t>
        <a:bodyPr/>
        <a:lstStyle/>
        <a:p>
          <a:r>
            <a:rPr lang="en-US" sz="1200" dirty="0" err="1"/>
            <a:t>Sarana</a:t>
          </a:r>
          <a:r>
            <a:rPr lang="en-US" sz="1200" dirty="0"/>
            <a:t> yang </a:t>
          </a:r>
          <a:r>
            <a:rPr lang="en-US" sz="1200" dirty="0" err="1"/>
            <a:t>diperlukan</a:t>
          </a:r>
          <a:endParaRPr lang="en-US" sz="1200" dirty="0"/>
        </a:p>
      </dgm:t>
    </dgm:pt>
    <dgm:pt modelId="{E79D0FBF-53F1-4EC8-BAA6-DFD357A68022}" type="parTrans" cxnId="{44514B38-D47E-4115-81DB-AFA60C1831A3}">
      <dgm:prSet/>
      <dgm:spPr/>
      <dgm:t>
        <a:bodyPr/>
        <a:lstStyle/>
        <a:p>
          <a:endParaRPr lang="en-US"/>
        </a:p>
      </dgm:t>
    </dgm:pt>
    <dgm:pt modelId="{5D86934A-5732-4D58-A502-2A6C2439CB4C}" type="sibTrans" cxnId="{44514B38-D47E-4115-81DB-AFA60C1831A3}">
      <dgm:prSet/>
      <dgm:spPr/>
      <dgm:t>
        <a:bodyPr/>
        <a:lstStyle/>
        <a:p>
          <a:endParaRPr lang="en-US"/>
        </a:p>
      </dgm:t>
    </dgm:pt>
    <dgm:pt modelId="{E577AB54-C19C-4E26-9148-2E937A452286}">
      <dgm:prSet phldrT="[Text]" custT="1"/>
      <dgm:spPr/>
      <dgm:t>
        <a:bodyPr/>
        <a:lstStyle/>
        <a:p>
          <a:r>
            <a:rPr lang="en-US" sz="1200" dirty="0" err="1"/>
            <a:t>Tahapan</a:t>
          </a:r>
          <a:r>
            <a:rPr lang="en-US" sz="1200" dirty="0"/>
            <a:t> </a:t>
          </a:r>
          <a:r>
            <a:rPr lang="en-US" sz="1200" dirty="0" err="1"/>
            <a:t>umum</a:t>
          </a:r>
          <a:endParaRPr lang="en-US" sz="1200" dirty="0"/>
        </a:p>
      </dgm:t>
    </dgm:pt>
    <dgm:pt modelId="{BA155211-E28F-473A-92F7-4B8143457AD9}" type="parTrans" cxnId="{5EE0790D-018C-4755-A8EE-4943DE0CC1F9}">
      <dgm:prSet/>
      <dgm:spPr/>
      <dgm:t>
        <a:bodyPr/>
        <a:lstStyle/>
        <a:p>
          <a:endParaRPr lang="en-US"/>
        </a:p>
      </dgm:t>
    </dgm:pt>
    <dgm:pt modelId="{11FBF605-CE64-465F-BEB9-DFDFFC103FB0}" type="sibTrans" cxnId="{5EE0790D-018C-4755-A8EE-4943DE0CC1F9}">
      <dgm:prSet/>
      <dgm:spPr/>
      <dgm:t>
        <a:bodyPr/>
        <a:lstStyle/>
        <a:p>
          <a:endParaRPr lang="en-US"/>
        </a:p>
      </dgm:t>
    </dgm:pt>
    <dgm:pt modelId="{715E320D-84E7-4DA0-9CCC-91B0092AD497}">
      <dgm:prSet phldrT="[Text]" custT="1"/>
      <dgm:spPr/>
      <dgm:t>
        <a:bodyPr/>
        <a:lstStyle/>
        <a:p>
          <a:r>
            <a:rPr lang="en-US" sz="1200" dirty="0" err="1"/>
            <a:t>Implementasi</a:t>
          </a:r>
          <a:endParaRPr lang="en-US" sz="1200" dirty="0"/>
        </a:p>
      </dgm:t>
    </dgm:pt>
    <dgm:pt modelId="{8E9E97AC-E8B2-4A77-83C4-6747020D1951}" type="parTrans" cxnId="{CB4A8B74-1FF1-4C62-A298-C636201C8849}">
      <dgm:prSet/>
      <dgm:spPr/>
      <dgm:t>
        <a:bodyPr/>
        <a:lstStyle/>
        <a:p>
          <a:endParaRPr lang="en-US"/>
        </a:p>
      </dgm:t>
    </dgm:pt>
    <dgm:pt modelId="{8FAF94F5-90ED-4916-89D5-255B5010DD98}" type="sibTrans" cxnId="{CB4A8B74-1FF1-4C62-A298-C636201C8849}">
      <dgm:prSet/>
      <dgm:spPr/>
      <dgm:t>
        <a:bodyPr/>
        <a:lstStyle/>
        <a:p>
          <a:endParaRPr lang="en-US"/>
        </a:p>
      </dgm:t>
    </dgm:pt>
    <dgm:pt modelId="{5B702030-AEDB-4062-908A-4F8EFB077C4E}">
      <dgm:prSet phldrT="[Text]" custT="1"/>
      <dgm:spPr/>
      <dgm:t>
        <a:bodyPr/>
        <a:lstStyle/>
        <a:p>
          <a:r>
            <a:rPr lang="en-US" sz="1200" dirty="0" err="1"/>
            <a:t>Evaluasi</a:t>
          </a:r>
          <a:endParaRPr lang="en-US" sz="1200" dirty="0"/>
        </a:p>
      </dgm:t>
    </dgm:pt>
    <dgm:pt modelId="{776BABB6-AFEF-4151-A590-6B5E384F412D}" type="parTrans" cxnId="{E8742F82-C6A9-4B4C-BD9D-CA81307F862B}">
      <dgm:prSet/>
      <dgm:spPr/>
      <dgm:t>
        <a:bodyPr/>
        <a:lstStyle/>
        <a:p>
          <a:endParaRPr lang="en-US"/>
        </a:p>
      </dgm:t>
    </dgm:pt>
    <dgm:pt modelId="{2CC71909-E95C-45CD-91B2-8E7CC135105E}" type="sibTrans" cxnId="{E8742F82-C6A9-4B4C-BD9D-CA81307F862B}">
      <dgm:prSet/>
      <dgm:spPr/>
      <dgm:t>
        <a:bodyPr/>
        <a:lstStyle/>
        <a:p>
          <a:endParaRPr lang="en-US"/>
        </a:p>
      </dgm:t>
    </dgm:pt>
    <dgm:pt modelId="{8423E30C-178E-4341-A113-74E663F3335C}">
      <dgm:prSet phldrT="[Text]" custT="1"/>
      <dgm:spPr/>
      <dgm:t>
        <a:bodyPr/>
        <a:lstStyle/>
        <a:p>
          <a:r>
            <a:rPr lang="en-US" sz="1200" dirty="0" err="1"/>
            <a:t>Sasaran</a:t>
          </a:r>
          <a:endParaRPr lang="en-US" sz="1200" dirty="0"/>
        </a:p>
      </dgm:t>
    </dgm:pt>
    <dgm:pt modelId="{7294A324-DEBC-4306-A4AA-0C37A66043F0}" type="parTrans" cxnId="{518D6FD5-81E7-4CEF-AE33-03B7206C449F}">
      <dgm:prSet/>
      <dgm:spPr/>
      <dgm:t>
        <a:bodyPr/>
        <a:lstStyle/>
        <a:p>
          <a:endParaRPr lang="en-ID"/>
        </a:p>
      </dgm:t>
    </dgm:pt>
    <dgm:pt modelId="{3EEC5BED-2D4D-4231-8744-89CB4DCCC1F1}" type="sibTrans" cxnId="{518D6FD5-81E7-4CEF-AE33-03B7206C449F}">
      <dgm:prSet/>
      <dgm:spPr/>
      <dgm:t>
        <a:bodyPr/>
        <a:lstStyle/>
        <a:p>
          <a:endParaRPr lang="en-ID"/>
        </a:p>
      </dgm:t>
    </dgm:pt>
    <dgm:pt modelId="{3BD14518-D339-421A-8F92-3E2D7A385FED}" type="pres">
      <dgm:prSet presAssocID="{D007C87F-4125-4E4B-8A6F-9F191BEA4FD8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GB"/>
        </a:p>
      </dgm:t>
    </dgm:pt>
    <dgm:pt modelId="{44F95B45-12D4-42A0-933C-63916CDD4C29}" type="pres">
      <dgm:prSet presAssocID="{9FD0A06F-F8F4-41FD-AA9D-07A6881EEEB5}" presName="composite" presStyleCnt="0"/>
      <dgm:spPr/>
    </dgm:pt>
    <dgm:pt modelId="{58A86108-C617-4A57-B0CA-EAC2741F1A4D}" type="pres">
      <dgm:prSet presAssocID="{9FD0A06F-F8F4-41FD-AA9D-07A6881EEEB5}" presName="bentUpArrow1" presStyleLbl="alignImgPlace1" presStyleIdx="0" presStyleCnt="3"/>
      <dgm:spPr/>
    </dgm:pt>
    <dgm:pt modelId="{13DF1FBD-A9CA-4E5C-B3FF-BAA26B616829}" type="pres">
      <dgm:prSet presAssocID="{9FD0A06F-F8F4-41FD-AA9D-07A6881EEEB5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0674C16-A800-48B2-9F87-C5FDC79C3149}" type="pres">
      <dgm:prSet presAssocID="{9FD0A06F-F8F4-41FD-AA9D-07A6881EEEB5}" presName="ChildText" presStyleLbl="revTx" presStyleIdx="0" presStyleCnt="3" custScaleX="156077" custLinFactNeighborX="3325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EB661BC-2BD3-4BAA-B40F-74EA6A7FE393}" type="pres">
      <dgm:prSet presAssocID="{0A9D577F-9DC3-4A3E-AB1E-DA1BC7EF9DDE}" presName="sibTrans" presStyleCnt="0"/>
      <dgm:spPr/>
    </dgm:pt>
    <dgm:pt modelId="{98BC5AB1-776F-4A5B-BC7F-8860D51E87E7}" type="pres">
      <dgm:prSet presAssocID="{11FC5E83-783B-4D8B-AD3F-8E20B5634FCF}" presName="composite" presStyleCnt="0"/>
      <dgm:spPr/>
    </dgm:pt>
    <dgm:pt modelId="{58896669-B389-41A1-88E3-E208EB209E85}" type="pres">
      <dgm:prSet presAssocID="{11FC5E83-783B-4D8B-AD3F-8E20B5634FCF}" presName="bentUpArrow1" presStyleLbl="alignImgPlace1" presStyleIdx="1" presStyleCnt="3"/>
      <dgm:spPr/>
    </dgm:pt>
    <dgm:pt modelId="{291402DA-9D96-4927-B438-6D6CF071AF26}" type="pres">
      <dgm:prSet presAssocID="{11FC5E83-783B-4D8B-AD3F-8E20B5634FCF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6BD360A-AA95-4A70-AB3A-D67DC414A6EB}" type="pres">
      <dgm:prSet presAssocID="{11FC5E83-783B-4D8B-AD3F-8E20B5634FCF}" presName="ChildText" presStyleLbl="revTx" presStyleIdx="1" presStyleCnt="3" custScaleX="294617" custLinFactNeighborX="98990" custLinFactNeighborY="-18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B4F6255-4AFD-4A2E-B4E3-57EA695ECFA4}" type="pres">
      <dgm:prSet presAssocID="{7D139993-5B4C-463F-888D-8E19D449846D}" presName="sibTrans" presStyleCnt="0"/>
      <dgm:spPr/>
    </dgm:pt>
    <dgm:pt modelId="{3E8DE24C-BA44-465E-A8F3-5D11DDB6F26A}" type="pres">
      <dgm:prSet presAssocID="{A72C7B5E-0DAB-4823-93EB-EAAA474580DD}" presName="composite" presStyleCnt="0"/>
      <dgm:spPr/>
    </dgm:pt>
    <dgm:pt modelId="{C1B5FC80-6D3A-4B1D-95AE-A1DC41DBC667}" type="pres">
      <dgm:prSet presAssocID="{A72C7B5E-0DAB-4823-93EB-EAAA474580DD}" presName="bentUpArrow1" presStyleLbl="alignImgPlace1" presStyleIdx="2" presStyleCnt="3"/>
      <dgm:spPr/>
    </dgm:pt>
    <dgm:pt modelId="{ECC25247-7CC4-4745-9FB3-27434329BFAF}" type="pres">
      <dgm:prSet presAssocID="{A72C7B5E-0DAB-4823-93EB-EAAA474580DD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1B99ADA-F38E-4561-9C3F-74DAEFCF4D6C}" type="pres">
      <dgm:prSet presAssocID="{A72C7B5E-0DAB-4823-93EB-EAAA474580DD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6832195-61BD-4628-BB87-F580A0CE110B}" type="pres">
      <dgm:prSet presAssocID="{AC1EE853-BACC-4A75-AE36-3C9ED6174F3A}" presName="sibTrans" presStyleCnt="0"/>
      <dgm:spPr/>
    </dgm:pt>
    <dgm:pt modelId="{607E8184-CAE6-4CEF-9FB0-98AF38E687B2}" type="pres">
      <dgm:prSet presAssocID="{5C9B17D5-1327-4351-B4DE-10FF7A6653AC}" presName="composite" presStyleCnt="0"/>
      <dgm:spPr/>
    </dgm:pt>
    <dgm:pt modelId="{F049E7BD-B451-4EE9-87AC-CF8F927458C7}" type="pres">
      <dgm:prSet presAssocID="{5C9B17D5-1327-4351-B4DE-10FF7A6653AC}" presName="ParentText" presStyleLbl="node1" presStyleIdx="3" presStyleCnt="4" custScaleX="11528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EAB8470A-FBE6-44B2-80E8-8E7B662F7055}" type="presOf" srcId="{5C9B17D5-1327-4351-B4DE-10FF7A6653AC}" destId="{F049E7BD-B451-4EE9-87AC-CF8F927458C7}" srcOrd="0" destOrd="0" presId="urn:microsoft.com/office/officeart/2005/8/layout/StepDownProcess"/>
    <dgm:cxn modelId="{68BDF461-BBA2-4E6F-A2D7-56D7BBE50C1D}" srcId="{D007C87F-4125-4E4B-8A6F-9F191BEA4FD8}" destId="{A72C7B5E-0DAB-4823-93EB-EAAA474580DD}" srcOrd="2" destOrd="0" parTransId="{502C075B-36F3-4628-922D-1C940AC5B142}" sibTransId="{AC1EE853-BACC-4A75-AE36-3C9ED6174F3A}"/>
    <dgm:cxn modelId="{EB892119-94E8-4BEA-A447-82D1A8091205}" srcId="{D007C87F-4125-4E4B-8A6F-9F191BEA4FD8}" destId="{11FC5E83-783B-4D8B-AD3F-8E20B5634FCF}" srcOrd="1" destOrd="0" parTransId="{BCF90E54-C515-4376-9FB5-E3A92C15A3DA}" sibTransId="{7D139993-5B4C-463F-888D-8E19D449846D}"/>
    <dgm:cxn modelId="{7F591A85-E913-4523-9078-762C1F117D87}" type="presOf" srcId="{08FD880F-634B-4628-8A05-A8316AE3B1A2}" destId="{41B99ADA-F38E-4561-9C3F-74DAEFCF4D6C}" srcOrd="0" destOrd="0" presId="urn:microsoft.com/office/officeart/2005/8/layout/StepDownProcess"/>
    <dgm:cxn modelId="{222341F9-9E1D-48C6-AF2F-978B2CDB9234}" type="presOf" srcId="{BDCFED0C-D68A-4565-86CD-A35E2450BBD6}" destId="{46BD360A-AA95-4A70-AB3A-D67DC414A6EB}" srcOrd="0" destOrd="0" presId="urn:microsoft.com/office/officeart/2005/8/layout/StepDownProcess"/>
    <dgm:cxn modelId="{2119FB08-D399-4314-BF98-F31002294BD4}" type="presOf" srcId="{5B702030-AEDB-4062-908A-4F8EFB077C4E}" destId="{41B99ADA-F38E-4561-9C3F-74DAEFCF4D6C}" srcOrd="0" destOrd="2" presId="urn:microsoft.com/office/officeart/2005/8/layout/StepDownProcess"/>
    <dgm:cxn modelId="{18F074E0-F2CF-4E46-BE78-DCB75D6D8BBC}" srcId="{9FD0A06F-F8F4-41FD-AA9D-07A6881EEEB5}" destId="{69D6FD65-B523-4D94-9D0C-77D8CF0CDE4A}" srcOrd="1" destOrd="0" parTransId="{B0F34EA4-3F4E-4C1E-B675-DBDFBCE21CD0}" sibTransId="{01AE26AF-D03B-4F19-84E6-D4415259248B}"/>
    <dgm:cxn modelId="{44514B38-D47E-4115-81DB-AFA60C1831A3}" srcId="{11FC5E83-783B-4D8B-AD3F-8E20B5634FCF}" destId="{E9EA1D7D-D38C-4A5B-892C-B23B319903D2}" srcOrd="3" destOrd="0" parTransId="{E79D0FBF-53F1-4EC8-BAA6-DFD357A68022}" sibTransId="{5D86934A-5732-4D58-A502-2A6C2439CB4C}"/>
    <dgm:cxn modelId="{4032E479-0886-44D5-A0D4-BE6624E9150A}" type="presOf" srcId="{11FC5E83-783B-4D8B-AD3F-8E20B5634FCF}" destId="{291402DA-9D96-4927-B438-6D6CF071AF26}" srcOrd="0" destOrd="0" presId="urn:microsoft.com/office/officeart/2005/8/layout/StepDownProcess"/>
    <dgm:cxn modelId="{E0E43C57-8F75-419A-AEC2-B5627F6037FC}" type="presOf" srcId="{A72C7B5E-0DAB-4823-93EB-EAAA474580DD}" destId="{ECC25247-7CC4-4745-9FB3-27434329BFAF}" srcOrd="0" destOrd="0" presId="urn:microsoft.com/office/officeart/2005/8/layout/StepDownProcess"/>
    <dgm:cxn modelId="{6C782E4A-E38A-4F93-B9A4-6C41C0D82899}" type="presOf" srcId="{D007C87F-4125-4E4B-8A6F-9F191BEA4FD8}" destId="{3BD14518-D339-421A-8F92-3E2D7A385FED}" srcOrd="0" destOrd="0" presId="urn:microsoft.com/office/officeart/2005/8/layout/StepDownProcess"/>
    <dgm:cxn modelId="{2F25B911-6304-461A-BC8E-220BE9B14D68}" type="presOf" srcId="{E577AB54-C19C-4E26-9148-2E937A452286}" destId="{46BD360A-AA95-4A70-AB3A-D67DC414A6EB}" srcOrd="0" destOrd="4" presId="urn:microsoft.com/office/officeart/2005/8/layout/StepDownProcess"/>
    <dgm:cxn modelId="{CA7B5071-08F2-412D-B732-925D26B8EF74}" type="presOf" srcId="{B976683A-F998-4625-8C25-78E325958785}" destId="{46BD360A-AA95-4A70-AB3A-D67DC414A6EB}" srcOrd="0" destOrd="2" presId="urn:microsoft.com/office/officeart/2005/8/layout/StepDownProcess"/>
    <dgm:cxn modelId="{0F3DF1F9-934B-4EAD-BC6D-9283C4F7587D}" type="presOf" srcId="{715E320D-84E7-4DA0-9CCC-91B0092AD497}" destId="{41B99ADA-F38E-4561-9C3F-74DAEFCF4D6C}" srcOrd="0" destOrd="1" presId="urn:microsoft.com/office/officeart/2005/8/layout/StepDownProcess"/>
    <dgm:cxn modelId="{518D6FD5-81E7-4CEF-AE33-03B7206C449F}" srcId="{9FD0A06F-F8F4-41FD-AA9D-07A6881EEEB5}" destId="{8423E30C-178E-4341-A113-74E663F3335C}" srcOrd="2" destOrd="0" parTransId="{7294A324-DEBC-4306-A4AA-0C37A66043F0}" sibTransId="{3EEC5BED-2D4D-4231-8744-89CB4DCCC1F1}"/>
    <dgm:cxn modelId="{7CDC21C7-C63C-48E8-9ECA-024ADAF39C01}" type="presOf" srcId="{E9EA1D7D-D38C-4A5B-892C-B23B319903D2}" destId="{46BD360A-AA95-4A70-AB3A-D67DC414A6EB}" srcOrd="0" destOrd="3" presId="urn:microsoft.com/office/officeart/2005/8/layout/StepDownProcess"/>
    <dgm:cxn modelId="{02774D08-2413-499B-BE52-D38494CAF64F}" type="presOf" srcId="{BBA42BE1-744D-4C26-8428-99B0913C0420}" destId="{B0674C16-A800-48B2-9F87-C5FDC79C3149}" srcOrd="0" destOrd="0" presId="urn:microsoft.com/office/officeart/2005/8/layout/StepDownProcess"/>
    <dgm:cxn modelId="{DB9C6F79-C857-452E-A530-93CF05179A81}" type="presOf" srcId="{8423E30C-178E-4341-A113-74E663F3335C}" destId="{B0674C16-A800-48B2-9F87-C5FDC79C3149}" srcOrd="0" destOrd="2" presId="urn:microsoft.com/office/officeart/2005/8/layout/StepDownProcess"/>
    <dgm:cxn modelId="{956575B7-AD19-4485-BFC1-46F3E243B3FE}" type="presOf" srcId="{9FD0A06F-F8F4-41FD-AA9D-07A6881EEEB5}" destId="{13DF1FBD-A9CA-4E5C-B3FF-BAA26B616829}" srcOrd="0" destOrd="0" presId="urn:microsoft.com/office/officeart/2005/8/layout/StepDownProcess"/>
    <dgm:cxn modelId="{F95378CB-AF99-43E7-B0C6-40B8163298C8}" srcId="{D007C87F-4125-4E4B-8A6F-9F191BEA4FD8}" destId="{5C9B17D5-1327-4351-B4DE-10FF7A6653AC}" srcOrd="3" destOrd="0" parTransId="{A5334FF9-96E9-4316-B85B-8ACF5834BE09}" sibTransId="{5DA9326B-40C4-4A82-A1B6-688C3CA9B73A}"/>
    <dgm:cxn modelId="{AF65AB78-1C9C-4A5D-B8C0-F5FF36D828CE}" srcId="{11FC5E83-783B-4D8B-AD3F-8E20B5634FCF}" destId="{BDCFED0C-D68A-4565-86CD-A35E2450BBD6}" srcOrd="0" destOrd="0" parTransId="{A7309386-AB9F-4F1B-BC21-A27D5838C0E7}" sibTransId="{B911422C-54FF-46BA-AF65-7FDDE69BD28A}"/>
    <dgm:cxn modelId="{F268DFFC-A3FE-4943-B1C2-7ECB435B0CA9}" srcId="{11FC5E83-783B-4D8B-AD3F-8E20B5634FCF}" destId="{6F6D1C1C-BDB2-4647-B5AE-26837D830D42}" srcOrd="1" destOrd="0" parTransId="{FB21C494-50E1-4F0C-9E94-6DA949611831}" sibTransId="{F2A03B09-13BB-4627-90F7-33A539AA4B01}"/>
    <dgm:cxn modelId="{5EE0790D-018C-4755-A8EE-4943DE0CC1F9}" srcId="{11FC5E83-783B-4D8B-AD3F-8E20B5634FCF}" destId="{E577AB54-C19C-4E26-9148-2E937A452286}" srcOrd="4" destOrd="0" parTransId="{BA155211-E28F-473A-92F7-4B8143457AD9}" sibTransId="{11FBF605-CE64-465F-BEB9-DFDFFC103FB0}"/>
    <dgm:cxn modelId="{E8742F82-C6A9-4B4C-BD9D-CA81307F862B}" srcId="{A72C7B5E-0DAB-4823-93EB-EAAA474580DD}" destId="{5B702030-AEDB-4062-908A-4F8EFB077C4E}" srcOrd="2" destOrd="0" parTransId="{776BABB6-AFEF-4151-A590-6B5E384F412D}" sibTransId="{2CC71909-E95C-45CD-91B2-8E7CC135105E}"/>
    <dgm:cxn modelId="{CB4A8B74-1FF1-4C62-A298-C636201C8849}" srcId="{A72C7B5E-0DAB-4823-93EB-EAAA474580DD}" destId="{715E320D-84E7-4DA0-9CCC-91B0092AD497}" srcOrd="1" destOrd="0" parTransId="{8E9E97AC-E8B2-4A77-83C4-6747020D1951}" sibTransId="{8FAF94F5-90ED-4916-89D5-255B5010DD98}"/>
    <dgm:cxn modelId="{B948ADC9-2EAD-43D9-B64E-CB8EB1A741A9}" type="presOf" srcId="{69D6FD65-B523-4D94-9D0C-77D8CF0CDE4A}" destId="{B0674C16-A800-48B2-9F87-C5FDC79C3149}" srcOrd="0" destOrd="1" presId="urn:microsoft.com/office/officeart/2005/8/layout/StepDownProcess"/>
    <dgm:cxn modelId="{30B83532-E9F0-4094-A591-40B8A5A6CB75}" srcId="{A72C7B5E-0DAB-4823-93EB-EAAA474580DD}" destId="{08FD880F-634B-4628-8A05-A8316AE3B1A2}" srcOrd="0" destOrd="0" parTransId="{65A7B8C6-B609-4178-9EBA-40C0FF51F50C}" sibTransId="{0484F985-D752-41DA-B9C3-D0D04DE725A4}"/>
    <dgm:cxn modelId="{2C65387E-8E8C-4CA9-927F-4596DE0C090D}" srcId="{11FC5E83-783B-4D8B-AD3F-8E20B5634FCF}" destId="{B976683A-F998-4625-8C25-78E325958785}" srcOrd="2" destOrd="0" parTransId="{10343728-1F30-456A-9B70-5B9D39C8F03E}" sibTransId="{767F641B-9292-4B9A-92C6-2CC4DB4DE955}"/>
    <dgm:cxn modelId="{095D5DED-E58B-4A7F-8A63-FBB0155C4C39}" type="presOf" srcId="{6F6D1C1C-BDB2-4647-B5AE-26837D830D42}" destId="{46BD360A-AA95-4A70-AB3A-D67DC414A6EB}" srcOrd="0" destOrd="1" presId="urn:microsoft.com/office/officeart/2005/8/layout/StepDownProcess"/>
    <dgm:cxn modelId="{5DC731CD-AB8C-4CE0-B094-D322196F2AE0}" srcId="{D007C87F-4125-4E4B-8A6F-9F191BEA4FD8}" destId="{9FD0A06F-F8F4-41FD-AA9D-07A6881EEEB5}" srcOrd="0" destOrd="0" parTransId="{9F4FFDE6-5138-4A7D-8B81-2C0539EF0272}" sibTransId="{0A9D577F-9DC3-4A3E-AB1E-DA1BC7EF9DDE}"/>
    <dgm:cxn modelId="{E437659C-F861-4145-A9FC-9B0F327DD9AD}" srcId="{9FD0A06F-F8F4-41FD-AA9D-07A6881EEEB5}" destId="{BBA42BE1-744D-4C26-8428-99B0913C0420}" srcOrd="0" destOrd="0" parTransId="{BE1A281A-A121-4414-B22C-1F89A68FC46A}" sibTransId="{4ED0BA89-14EE-4FEC-8A23-536DAEB81696}"/>
    <dgm:cxn modelId="{5C06F706-46D2-428E-A796-A03D910FDB5B}" type="presParOf" srcId="{3BD14518-D339-421A-8F92-3E2D7A385FED}" destId="{44F95B45-12D4-42A0-933C-63916CDD4C29}" srcOrd="0" destOrd="0" presId="urn:microsoft.com/office/officeart/2005/8/layout/StepDownProcess"/>
    <dgm:cxn modelId="{1C10A35E-2CBD-4E7C-A1B6-5D838737634E}" type="presParOf" srcId="{44F95B45-12D4-42A0-933C-63916CDD4C29}" destId="{58A86108-C617-4A57-B0CA-EAC2741F1A4D}" srcOrd="0" destOrd="0" presId="urn:microsoft.com/office/officeart/2005/8/layout/StepDownProcess"/>
    <dgm:cxn modelId="{C3A00BBF-ACB2-4507-B47E-02AB971493AD}" type="presParOf" srcId="{44F95B45-12D4-42A0-933C-63916CDD4C29}" destId="{13DF1FBD-A9CA-4E5C-B3FF-BAA26B616829}" srcOrd="1" destOrd="0" presId="urn:microsoft.com/office/officeart/2005/8/layout/StepDownProcess"/>
    <dgm:cxn modelId="{569D4184-A55A-48E0-B16D-D63DCA04825F}" type="presParOf" srcId="{44F95B45-12D4-42A0-933C-63916CDD4C29}" destId="{B0674C16-A800-48B2-9F87-C5FDC79C3149}" srcOrd="2" destOrd="0" presId="urn:microsoft.com/office/officeart/2005/8/layout/StepDownProcess"/>
    <dgm:cxn modelId="{C2283532-E9E4-4373-B195-A563CB94B901}" type="presParOf" srcId="{3BD14518-D339-421A-8F92-3E2D7A385FED}" destId="{5EB661BC-2BD3-4BAA-B40F-74EA6A7FE393}" srcOrd="1" destOrd="0" presId="urn:microsoft.com/office/officeart/2005/8/layout/StepDownProcess"/>
    <dgm:cxn modelId="{58747780-6A9C-40E4-922E-09E32287BC93}" type="presParOf" srcId="{3BD14518-D339-421A-8F92-3E2D7A385FED}" destId="{98BC5AB1-776F-4A5B-BC7F-8860D51E87E7}" srcOrd="2" destOrd="0" presId="urn:microsoft.com/office/officeart/2005/8/layout/StepDownProcess"/>
    <dgm:cxn modelId="{9916C725-CD61-4022-B335-2A83BD44CBF3}" type="presParOf" srcId="{98BC5AB1-776F-4A5B-BC7F-8860D51E87E7}" destId="{58896669-B389-41A1-88E3-E208EB209E85}" srcOrd="0" destOrd="0" presId="urn:microsoft.com/office/officeart/2005/8/layout/StepDownProcess"/>
    <dgm:cxn modelId="{EA7E672B-0A83-4D01-97C3-BB2F92F48B49}" type="presParOf" srcId="{98BC5AB1-776F-4A5B-BC7F-8860D51E87E7}" destId="{291402DA-9D96-4927-B438-6D6CF071AF26}" srcOrd="1" destOrd="0" presId="urn:microsoft.com/office/officeart/2005/8/layout/StepDownProcess"/>
    <dgm:cxn modelId="{55869E1C-AAC5-4E52-9051-CF7F84AE7898}" type="presParOf" srcId="{98BC5AB1-776F-4A5B-BC7F-8860D51E87E7}" destId="{46BD360A-AA95-4A70-AB3A-D67DC414A6EB}" srcOrd="2" destOrd="0" presId="urn:microsoft.com/office/officeart/2005/8/layout/StepDownProcess"/>
    <dgm:cxn modelId="{69DE8630-C98E-4D72-82F9-AE1E61900522}" type="presParOf" srcId="{3BD14518-D339-421A-8F92-3E2D7A385FED}" destId="{6B4F6255-4AFD-4A2E-B4E3-57EA695ECFA4}" srcOrd="3" destOrd="0" presId="urn:microsoft.com/office/officeart/2005/8/layout/StepDownProcess"/>
    <dgm:cxn modelId="{E26ADF3B-7117-4DC9-B3A2-57C278C21690}" type="presParOf" srcId="{3BD14518-D339-421A-8F92-3E2D7A385FED}" destId="{3E8DE24C-BA44-465E-A8F3-5D11DDB6F26A}" srcOrd="4" destOrd="0" presId="urn:microsoft.com/office/officeart/2005/8/layout/StepDownProcess"/>
    <dgm:cxn modelId="{54BFB9FE-FB1D-4386-8FF8-AED0A02733E1}" type="presParOf" srcId="{3E8DE24C-BA44-465E-A8F3-5D11DDB6F26A}" destId="{C1B5FC80-6D3A-4B1D-95AE-A1DC41DBC667}" srcOrd="0" destOrd="0" presId="urn:microsoft.com/office/officeart/2005/8/layout/StepDownProcess"/>
    <dgm:cxn modelId="{12A30505-C716-42EC-B284-803101389D82}" type="presParOf" srcId="{3E8DE24C-BA44-465E-A8F3-5D11DDB6F26A}" destId="{ECC25247-7CC4-4745-9FB3-27434329BFAF}" srcOrd="1" destOrd="0" presId="urn:microsoft.com/office/officeart/2005/8/layout/StepDownProcess"/>
    <dgm:cxn modelId="{BDBFDD65-1E23-4011-A931-72B706CD4246}" type="presParOf" srcId="{3E8DE24C-BA44-465E-A8F3-5D11DDB6F26A}" destId="{41B99ADA-F38E-4561-9C3F-74DAEFCF4D6C}" srcOrd="2" destOrd="0" presId="urn:microsoft.com/office/officeart/2005/8/layout/StepDownProcess"/>
    <dgm:cxn modelId="{31EE2852-6161-4A42-88E5-EB0DD3520883}" type="presParOf" srcId="{3BD14518-D339-421A-8F92-3E2D7A385FED}" destId="{E6832195-61BD-4628-BB87-F580A0CE110B}" srcOrd="5" destOrd="0" presId="urn:microsoft.com/office/officeart/2005/8/layout/StepDownProcess"/>
    <dgm:cxn modelId="{5567365F-BF13-46F5-9AA6-524DEE8C802B}" type="presParOf" srcId="{3BD14518-D339-421A-8F92-3E2D7A385FED}" destId="{607E8184-CAE6-4CEF-9FB0-98AF38E687B2}" srcOrd="6" destOrd="0" presId="urn:microsoft.com/office/officeart/2005/8/layout/StepDownProcess"/>
    <dgm:cxn modelId="{8790704C-1732-4080-8DC5-C0022EE03175}" type="presParOf" srcId="{607E8184-CAE6-4CEF-9FB0-98AF38E687B2}" destId="{F049E7BD-B451-4EE9-87AC-CF8F927458C7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D5E7D7-8A2C-4296-B399-2ABCDD77BC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PENERAPAN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A4811FC-DC19-4C90-A490-81759C1565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 smtClean="0"/>
              <a:t> </a:t>
            </a:r>
            <a:r>
              <a:rPr lang="en-ID" dirty="0"/>
              <a:t>MODEL DAN </a:t>
            </a:r>
            <a:r>
              <a:rPr lang="en-ID" dirty="0" smtClean="0"/>
              <a:t> PEMANFAATAN MEDIA </a:t>
            </a:r>
            <a:r>
              <a:rPr lang="en-ID" dirty="0"/>
              <a:t>PEMBELAJARAN</a:t>
            </a:r>
          </a:p>
        </p:txBody>
      </p:sp>
    </p:spTree>
    <p:extLst>
      <p:ext uri="{BB962C8B-B14F-4D97-AF65-F5344CB8AC3E}">
        <p14:creationId xmlns:p14="http://schemas.microsoft.com/office/powerpoint/2010/main" val="3434809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B9BE46-CA15-447C-86CD-BFCD15032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46647"/>
          </a:xfrm>
        </p:spPr>
        <p:txBody>
          <a:bodyPr>
            <a:normAutofit/>
          </a:bodyPr>
          <a:lstStyle/>
          <a:p>
            <a:r>
              <a:rPr lang="en-ID" dirty="0" err="1"/>
              <a:t>orientasi</a:t>
            </a:r>
            <a:r>
              <a:rPr lang="en-ID" dirty="0"/>
              <a:t>, </a:t>
            </a:r>
            <a:r>
              <a:rPr lang="en-ID" sz="4900" u="sng" cap="none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ditujukan</a:t>
            </a:r>
            <a:r>
              <a:rPr lang="en-ID" sz="4900" u="sng" cap="none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ID" sz="4900" u="sng" cap="none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untuk</a:t>
            </a:r>
            <a:r>
              <a:rPr lang="en-ID" sz="4900" u="sng" cap="none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  <a:endParaRPr lang="en-ID" u="sng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" name="Arrow: Down 7">
            <a:extLst>
              <a:ext uri="{FF2B5EF4-FFF2-40B4-BE49-F238E27FC236}">
                <a16:creationId xmlns="" xmlns:a16="http://schemas.microsoft.com/office/drawing/2014/main" id="{95E2FE09-8FDE-4CFA-88A2-EE427AD6C76D}"/>
              </a:ext>
            </a:extLst>
          </p:cNvPr>
          <p:cNvSpPr/>
          <p:nvPr/>
        </p:nvSpPr>
        <p:spPr>
          <a:xfrm>
            <a:off x="5289755" y="1531374"/>
            <a:ext cx="609600" cy="5407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165D647B-45ED-49EA-9B54-6560309EB240}"/>
              </a:ext>
            </a:extLst>
          </p:cNvPr>
          <p:cNvSpPr/>
          <p:nvPr/>
        </p:nvSpPr>
        <p:spPr>
          <a:xfrm>
            <a:off x="1251678" y="2376948"/>
            <a:ext cx="9881419" cy="2104104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2438" indent="-452438">
              <a:buFont typeface="Wingdings" panose="05000000000000000000" pitchFamily="2" charset="2"/>
              <a:buChar char="ü"/>
            </a:pPr>
            <a:r>
              <a:rPr lang="en-ID" sz="2400" dirty="0" err="1"/>
              <a:t>Memberikan</a:t>
            </a:r>
            <a:r>
              <a:rPr lang="en-ID" sz="2400" dirty="0"/>
              <a:t> </a:t>
            </a:r>
            <a:r>
              <a:rPr lang="en-ID" sz="2400" dirty="0" err="1"/>
              <a:t>pembekalan</a:t>
            </a:r>
            <a:r>
              <a:rPr lang="en-ID" sz="2400" dirty="0"/>
              <a:t> </a:t>
            </a:r>
            <a:r>
              <a:rPr lang="en-ID" sz="2400" dirty="0" err="1"/>
              <a:t>tentang</a:t>
            </a:r>
            <a:r>
              <a:rPr lang="en-ID" sz="2400" dirty="0"/>
              <a:t> </a:t>
            </a:r>
            <a:r>
              <a:rPr lang="en-ID" sz="2400" dirty="0" err="1"/>
              <a:t>peran</a:t>
            </a:r>
            <a:r>
              <a:rPr lang="en-ID" sz="2400" dirty="0"/>
              <a:t>, </a:t>
            </a:r>
            <a:r>
              <a:rPr lang="en-ID" sz="2400" dirty="0" err="1"/>
              <a:t>tugas</a:t>
            </a:r>
            <a:r>
              <a:rPr lang="en-ID" sz="2400" dirty="0"/>
              <a:t>, dan </a:t>
            </a:r>
            <a:r>
              <a:rPr lang="en-ID" sz="2400" dirty="0" err="1"/>
              <a:t>fungsi</a:t>
            </a:r>
            <a:r>
              <a:rPr lang="en-ID" sz="2400" dirty="0"/>
              <a:t> </a:t>
            </a:r>
            <a:r>
              <a:rPr lang="en-ID" sz="2400" dirty="0" err="1"/>
              <a:t>kepada</a:t>
            </a:r>
            <a:r>
              <a:rPr lang="en-ID" sz="2400" dirty="0"/>
              <a:t> PTK/</a:t>
            </a:r>
            <a:r>
              <a:rPr lang="en-ID" sz="2400" dirty="0" err="1"/>
              <a:t>Instansi</a:t>
            </a:r>
            <a:r>
              <a:rPr lang="en-ID" sz="2400" dirty="0"/>
              <a:t>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rangka</a:t>
            </a:r>
            <a:r>
              <a:rPr lang="en-ID" sz="2400" dirty="0"/>
              <a:t> </a:t>
            </a:r>
            <a:r>
              <a:rPr lang="en-ID" sz="2400" dirty="0" err="1"/>
              <a:t>penerapan</a:t>
            </a:r>
            <a:r>
              <a:rPr lang="en-ID" sz="2400" dirty="0"/>
              <a:t> model/</a:t>
            </a:r>
            <a:r>
              <a:rPr lang="en-ID" sz="2400" dirty="0" err="1"/>
              <a:t>pemanfaatan</a:t>
            </a:r>
            <a:r>
              <a:rPr lang="en-ID" sz="2400" dirty="0"/>
              <a:t> media </a:t>
            </a:r>
            <a:r>
              <a:rPr lang="en-ID" sz="2400" dirty="0" err="1"/>
              <a:t>pembelajaran</a:t>
            </a:r>
            <a:r>
              <a:rPr lang="en-ID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7925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DBB2DF-1F62-4CB9-A238-3FB0A3629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Hasil: </a:t>
            </a:r>
            <a:r>
              <a:rPr lang="en-ID" dirty="0" err="1"/>
              <a:t>berita</a:t>
            </a:r>
            <a:r>
              <a:rPr lang="en-ID" dirty="0"/>
              <a:t> acara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EDF1652-A2C7-4350-A3A2-6E96DE918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43665"/>
            <a:ext cx="10178322" cy="43359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D" sz="3200" dirty="0" err="1"/>
              <a:t>Sistematika</a:t>
            </a:r>
            <a:r>
              <a:rPr lang="en-ID" sz="3200" dirty="0"/>
              <a:t>:</a:t>
            </a:r>
          </a:p>
          <a:p>
            <a:r>
              <a:rPr lang="en-ID" sz="3200" dirty="0" err="1"/>
              <a:t>Ditandatangani</a:t>
            </a:r>
            <a:r>
              <a:rPr lang="en-ID" sz="3200" dirty="0"/>
              <a:t> </a:t>
            </a:r>
            <a:r>
              <a:rPr lang="en-ID" sz="3200" dirty="0" err="1"/>
              <a:t>pimpinan</a:t>
            </a:r>
            <a:r>
              <a:rPr lang="en-ID" sz="3200" dirty="0"/>
              <a:t> </a:t>
            </a:r>
            <a:r>
              <a:rPr lang="en-ID" sz="3200" dirty="0" err="1"/>
              <a:t>instansi</a:t>
            </a:r>
            <a:r>
              <a:rPr lang="en-ID" sz="3200" dirty="0"/>
              <a:t> </a:t>
            </a:r>
            <a:r>
              <a:rPr lang="en-ID" sz="3200" dirty="0" err="1"/>
              <a:t>lokasi</a:t>
            </a:r>
            <a:r>
              <a:rPr lang="en-ID" sz="3200" dirty="0"/>
              <a:t> </a:t>
            </a:r>
            <a:r>
              <a:rPr lang="en-ID" sz="3200" dirty="0" err="1"/>
              <a:t>orientasi</a:t>
            </a:r>
            <a:endParaRPr lang="en-ID" sz="3200" dirty="0"/>
          </a:p>
          <a:p>
            <a:r>
              <a:rPr lang="en-ID" sz="3200" dirty="0" err="1"/>
              <a:t>Berisi</a:t>
            </a:r>
            <a:r>
              <a:rPr lang="en-ID" sz="3200" dirty="0"/>
              <a:t> </a:t>
            </a:r>
            <a:r>
              <a:rPr lang="en-ID" sz="3200" dirty="0" err="1"/>
              <a:t>pernyataan</a:t>
            </a:r>
            <a:r>
              <a:rPr lang="en-ID" sz="3200" dirty="0"/>
              <a:t> </a:t>
            </a:r>
            <a:r>
              <a:rPr lang="en-ID" sz="3200" dirty="0" err="1"/>
              <a:t>bahwa</a:t>
            </a:r>
            <a:r>
              <a:rPr lang="en-ID" sz="3200" dirty="0"/>
              <a:t> </a:t>
            </a:r>
            <a:r>
              <a:rPr lang="en-ID" sz="3200" dirty="0" err="1"/>
              <a:t>telah</a:t>
            </a:r>
            <a:r>
              <a:rPr lang="en-ID" sz="3200" dirty="0"/>
              <a:t> </a:t>
            </a:r>
            <a:r>
              <a:rPr lang="en-ID" sz="3200" dirty="0" err="1"/>
              <a:t>dilakukan</a:t>
            </a:r>
            <a:r>
              <a:rPr lang="en-ID" sz="3200" dirty="0"/>
              <a:t> </a:t>
            </a:r>
            <a:r>
              <a:rPr lang="en-ID" sz="3200" dirty="0" err="1"/>
              <a:t>orientasi</a:t>
            </a:r>
            <a:r>
              <a:rPr lang="en-ID" sz="3200" dirty="0"/>
              <a:t> </a:t>
            </a:r>
            <a:r>
              <a:rPr lang="en-ID" sz="3200" dirty="0" err="1"/>
              <a:t>dalam</a:t>
            </a:r>
            <a:r>
              <a:rPr lang="en-ID" sz="3200" dirty="0"/>
              <a:t> </a:t>
            </a:r>
            <a:r>
              <a:rPr lang="en-ID" sz="3200" dirty="0" err="1"/>
              <a:t>rangka</a:t>
            </a:r>
            <a:r>
              <a:rPr lang="en-ID" sz="3200" dirty="0"/>
              <a:t> </a:t>
            </a:r>
            <a:r>
              <a:rPr lang="en-ID" sz="3200" dirty="0" err="1"/>
              <a:t>penerapan</a:t>
            </a:r>
            <a:r>
              <a:rPr lang="en-ID" sz="3200" dirty="0"/>
              <a:t> model/</a:t>
            </a:r>
            <a:r>
              <a:rPr lang="en-ID" sz="3200" dirty="0" err="1"/>
              <a:t>pemanfaatan</a:t>
            </a:r>
            <a:r>
              <a:rPr lang="en-ID" sz="3200" dirty="0"/>
              <a:t> media </a:t>
            </a:r>
            <a:r>
              <a:rPr lang="en-ID" sz="3200" dirty="0" err="1"/>
              <a:t>pembelajaran</a:t>
            </a:r>
            <a:r>
              <a:rPr lang="en-ID" sz="3200" dirty="0"/>
              <a:t> (</a:t>
            </a:r>
            <a:r>
              <a:rPr lang="en-ID" sz="3200" dirty="0" err="1"/>
              <a:t>disesuaikan</a:t>
            </a:r>
            <a:r>
              <a:rPr lang="en-ID" sz="3200" dirty="0"/>
              <a:t> </a:t>
            </a:r>
            <a:r>
              <a:rPr lang="en-ID" sz="3200" dirty="0" err="1"/>
              <a:t>dengan</a:t>
            </a:r>
            <a:r>
              <a:rPr lang="en-ID" sz="3200" dirty="0"/>
              <a:t> </a:t>
            </a:r>
            <a:r>
              <a:rPr lang="en-ID" sz="3200" dirty="0" err="1"/>
              <a:t>kegiatan</a:t>
            </a:r>
            <a:r>
              <a:rPr lang="en-ID" sz="3200" dirty="0"/>
              <a:t> </a:t>
            </a:r>
            <a:r>
              <a:rPr lang="en-ID" sz="3200" dirty="0" err="1"/>
              <a:t>orientasi</a:t>
            </a:r>
            <a:r>
              <a:rPr lang="en-ID" sz="3200" dirty="0"/>
              <a:t> </a:t>
            </a:r>
            <a:r>
              <a:rPr lang="en-ID" sz="3200" dirty="0" err="1"/>
              <a:t>yg</a:t>
            </a:r>
            <a:r>
              <a:rPr lang="en-ID" sz="3200" dirty="0"/>
              <a:t> </a:t>
            </a:r>
            <a:r>
              <a:rPr lang="en-ID" sz="3200" dirty="0" err="1"/>
              <a:t>dilakukan</a:t>
            </a:r>
            <a:r>
              <a:rPr lang="en-ID" sz="3200" dirty="0"/>
              <a:t>)</a:t>
            </a:r>
          </a:p>
          <a:p>
            <a:r>
              <a:rPr lang="en-ID" sz="3200" dirty="0"/>
              <a:t>Lampiran </a:t>
            </a:r>
            <a:r>
              <a:rPr lang="en-ID" sz="3200" dirty="0" err="1"/>
              <a:t>berita</a:t>
            </a:r>
            <a:r>
              <a:rPr lang="en-ID" sz="3200" dirty="0"/>
              <a:t> acara (</a:t>
            </a:r>
            <a:r>
              <a:rPr lang="en-ID" sz="3200" dirty="0" err="1"/>
              <a:t>berisi</a:t>
            </a:r>
            <a:r>
              <a:rPr lang="en-ID" sz="3200" dirty="0"/>
              <a:t> </a:t>
            </a:r>
            <a:r>
              <a:rPr lang="en-ID" sz="3200" dirty="0" err="1"/>
              <a:t>judul</a:t>
            </a:r>
            <a:r>
              <a:rPr lang="en-ID" sz="3200" dirty="0"/>
              <a:t> </a:t>
            </a:r>
            <a:r>
              <a:rPr lang="en-ID" sz="3200" dirty="0" err="1"/>
              <a:t>kegiatan</a:t>
            </a:r>
            <a:r>
              <a:rPr lang="en-ID" sz="3200" dirty="0"/>
              <a:t>, </a:t>
            </a:r>
            <a:r>
              <a:rPr lang="en-ID" sz="3200" dirty="0" err="1"/>
              <a:t>waktu</a:t>
            </a:r>
            <a:r>
              <a:rPr lang="en-ID" sz="3200" dirty="0"/>
              <a:t> dan </a:t>
            </a:r>
            <a:r>
              <a:rPr lang="en-ID" sz="3200" dirty="0" err="1"/>
              <a:t>tempat</a:t>
            </a:r>
            <a:r>
              <a:rPr lang="en-ID" sz="3200" dirty="0"/>
              <a:t>, </a:t>
            </a:r>
            <a:r>
              <a:rPr lang="en-ID" sz="3200" dirty="0" err="1"/>
              <a:t>sasaran</a:t>
            </a:r>
            <a:r>
              <a:rPr lang="en-ID" sz="3200" dirty="0"/>
              <a:t>, </a:t>
            </a:r>
            <a:r>
              <a:rPr lang="en-ID" sz="3200" dirty="0" err="1"/>
              <a:t>materi</a:t>
            </a:r>
            <a:r>
              <a:rPr lang="en-ID" sz="3200" dirty="0"/>
              <a:t> </a:t>
            </a:r>
            <a:r>
              <a:rPr lang="en-ID" sz="3200" dirty="0" err="1"/>
              <a:t>orientasi</a:t>
            </a:r>
            <a:r>
              <a:rPr lang="en-ID" sz="3200" dirty="0"/>
              <a:t>, </a:t>
            </a:r>
            <a:r>
              <a:rPr lang="en-ID" sz="3200" dirty="0" err="1"/>
              <a:t>hasil</a:t>
            </a:r>
            <a:r>
              <a:rPr lang="en-ID" sz="3200" dirty="0"/>
              <a:t> </a:t>
            </a:r>
            <a:r>
              <a:rPr lang="en-ID" sz="3200" dirty="0" err="1"/>
              <a:t>orientasi</a:t>
            </a:r>
            <a:r>
              <a:rPr lang="en-ID" sz="3200" dirty="0"/>
              <a:t>, dan </a:t>
            </a:r>
            <a:r>
              <a:rPr lang="en-ID" sz="3200" dirty="0" err="1"/>
              <a:t>dokumentasi</a:t>
            </a:r>
            <a:r>
              <a:rPr lang="en-ID" sz="3200" dirty="0"/>
              <a:t> </a:t>
            </a:r>
            <a:r>
              <a:rPr lang="en-ID" sz="3200" dirty="0" err="1"/>
              <a:t>saat</a:t>
            </a:r>
            <a:r>
              <a:rPr lang="en-ID" sz="3200" dirty="0"/>
              <a:t> </a:t>
            </a:r>
            <a:r>
              <a:rPr lang="en-ID" sz="3200" dirty="0" err="1"/>
              <a:t>kegiatan</a:t>
            </a:r>
            <a:r>
              <a:rPr lang="en-ID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02377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C18310-DC21-48AA-A903-8D5B3DC1A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Cek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kuis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C7ADEC0-5D47-4B1A-A6A3-EA34E65D3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63487"/>
            <a:ext cx="10178322" cy="3593591"/>
          </a:xfrm>
        </p:spPr>
        <p:txBody>
          <a:bodyPr>
            <a:normAutofit/>
          </a:bodyPr>
          <a:lstStyle/>
          <a:p>
            <a:r>
              <a:rPr lang="en-ID" sz="2800" b="1" dirty="0"/>
              <a:t>Yang </a:t>
            </a:r>
            <a:r>
              <a:rPr lang="en-ID" sz="2800" b="1" dirty="0" err="1"/>
              <a:t>mengerjakan</a:t>
            </a:r>
            <a:r>
              <a:rPr lang="en-ID" sz="2800" b="1" dirty="0"/>
              <a:t> 28 orang</a:t>
            </a:r>
          </a:p>
          <a:p>
            <a:r>
              <a:rPr lang="en-ID" sz="2800" dirty="0"/>
              <a:t>Nilai 100 = 7 orang </a:t>
            </a:r>
          </a:p>
          <a:p>
            <a:r>
              <a:rPr lang="en-ID" sz="2800" dirty="0"/>
              <a:t>Nilai 80 =  9 orang (</a:t>
            </a:r>
            <a:r>
              <a:rPr lang="en-ID" sz="2800" dirty="0" err="1"/>
              <a:t>diberikan</a:t>
            </a:r>
            <a:r>
              <a:rPr lang="en-ID" sz="2800" dirty="0"/>
              <a:t> </a:t>
            </a:r>
            <a:r>
              <a:rPr lang="en-ID" sz="2800" dirty="0" err="1"/>
              <a:t>opsi</a:t>
            </a:r>
            <a:r>
              <a:rPr lang="en-ID" sz="2800" dirty="0"/>
              <a:t> </a:t>
            </a:r>
            <a:r>
              <a:rPr lang="en-ID" sz="2800" dirty="0" err="1"/>
              <a:t>boleh</a:t>
            </a:r>
            <a:r>
              <a:rPr lang="en-ID" sz="2800" dirty="0"/>
              <a:t> </a:t>
            </a:r>
            <a:r>
              <a:rPr lang="en-ID" sz="2800" dirty="0" err="1"/>
              <a:t>mengulang</a:t>
            </a:r>
            <a:r>
              <a:rPr lang="en-ID" sz="2800" dirty="0"/>
              <a:t> </a:t>
            </a:r>
            <a:r>
              <a:rPr lang="en-ID" sz="2800" dirty="0" err="1"/>
              <a:t>sampai</a:t>
            </a:r>
            <a:r>
              <a:rPr lang="en-ID" sz="2800" dirty="0"/>
              <a:t> </a:t>
            </a:r>
            <a:r>
              <a:rPr lang="en-ID" sz="2800" dirty="0" err="1"/>
              <a:t>nilai</a:t>
            </a:r>
            <a:r>
              <a:rPr lang="en-ID" sz="2800" dirty="0"/>
              <a:t> 100 </a:t>
            </a:r>
            <a:r>
              <a:rPr lang="en-ID" sz="2800" dirty="0" err="1"/>
              <a:t>atau</a:t>
            </a:r>
            <a:r>
              <a:rPr lang="en-ID" sz="2800" dirty="0"/>
              <a:t> </a:t>
            </a:r>
            <a:r>
              <a:rPr lang="en-ID" sz="2800" dirty="0" err="1"/>
              <a:t>cukup</a:t>
            </a:r>
            <a:r>
              <a:rPr lang="en-ID" sz="2800" dirty="0"/>
              <a:t> di 80 </a:t>
            </a:r>
            <a:r>
              <a:rPr lang="en-ID" sz="2800" dirty="0" err="1"/>
              <a:t>saja</a:t>
            </a:r>
            <a:r>
              <a:rPr lang="en-ID" sz="2800" dirty="0"/>
              <a:t>)</a:t>
            </a:r>
          </a:p>
          <a:p>
            <a:r>
              <a:rPr lang="en-ID" sz="2800" dirty="0"/>
              <a:t>Nilai 80 </a:t>
            </a:r>
            <a:r>
              <a:rPr lang="en-ID" sz="2800" dirty="0" err="1"/>
              <a:t>ke</a:t>
            </a:r>
            <a:r>
              <a:rPr lang="en-ID" sz="2800" dirty="0"/>
              <a:t> </a:t>
            </a:r>
            <a:r>
              <a:rPr lang="en-ID" sz="2800" dirty="0" err="1"/>
              <a:t>bawah</a:t>
            </a:r>
            <a:r>
              <a:rPr lang="en-ID" sz="2800" dirty="0"/>
              <a:t> = 12 orang </a:t>
            </a:r>
            <a:r>
              <a:rPr lang="en-ID" sz="2800" dirty="0" err="1"/>
              <a:t>silahkan</a:t>
            </a:r>
            <a:r>
              <a:rPr lang="en-ID" sz="2800" dirty="0"/>
              <a:t> </a:t>
            </a:r>
            <a:r>
              <a:rPr lang="en-ID" sz="2800" dirty="0" err="1"/>
              <a:t>mengulang</a:t>
            </a:r>
            <a:r>
              <a:rPr lang="en-ID" sz="2800" dirty="0"/>
              <a:t> </a:t>
            </a:r>
            <a:r>
              <a:rPr lang="en-ID" sz="2800" dirty="0" err="1"/>
              <a:t>setelah</a:t>
            </a:r>
            <a:r>
              <a:rPr lang="en-ID" sz="2800" dirty="0"/>
              <a:t> </a:t>
            </a:r>
            <a:r>
              <a:rPr lang="en-ID" sz="2800" dirty="0" err="1"/>
              <a:t>materi</a:t>
            </a:r>
            <a:r>
              <a:rPr lang="en-ID" sz="2800" dirty="0"/>
              <a:t> </a:t>
            </a:r>
            <a:r>
              <a:rPr lang="en-ID" sz="2800" dirty="0" err="1"/>
              <a:t>selesai</a:t>
            </a:r>
            <a:r>
              <a:rPr lang="en-ID" sz="2800" dirty="0"/>
              <a:t> </a:t>
            </a:r>
            <a:r>
              <a:rPr lang="en-ID" sz="2800" dirty="0" err="1"/>
              <a:t>disampaikan</a:t>
            </a:r>
            <a:r>
              <a:rPr lang="en-ID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7028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B9BE46-CA15-447C-86CD-BFCD15032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46647"/>
          </a:xfrm>
        </p:spPr>
        <p:txBody>
          <a:bodyPr>
            <a:normAutofit/>
          </a:bodyPr>
          <a:lstStyle/>
          <a:p>
            <a:r>
              <a:rPr lang="en-ID" dirty="0" err="1"/>
              <a:t>fasilitasi</a:t>
            </a:r>
            <a:r>
              <a:rPr lang="en-ID" dirty="0"/>
              <a:t>,</a:t>
            </a:r>
            <a:endParaRPr lang="en-ID" u="sng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" name="Arrow: Down 7">
            <a:extLst>
              <a:ext uri="{FF2B5EF4-FFF2-40B4-BE49-F238E27FC236}">
                <a16:creationId xmlns="" xmlns:a16="http://schemas.microsoft.com/office/drawing/2014/main" id="{95E2FE09-8FDE-4CFA-88A2-EE427AD6C76D}"/>
              </a:ext>
            </a:extLst>
          </p:cNvPr>
          <p:cNvSpPr/>
          <p:nvPr/>
        </p:nvSpPr>
        <p:spPr>
          <a:xfrm>
            <a:off x="2290917" y="1229032"/>
            <a:ext cx="609600" cy="5407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165D647B-45ED-49EA-9B54-6560309EB240}"/>
              </a:ext>
            </a:extLst>
          </p:cNvPr>
          <p:cNvSpPr/>
          <p:nvPr/>
        </p:nvSpPr>
        <p:spPr>
          <a:xfrm>
            <a:off x="1155290" y="1904981"/>
            <a:ext cx="9881419" cy="2379831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2438" indent="-452438">
              <a:buFont typeface="Wingdings" panose="05000000000000000000" pitchFamily="2" charset="2"/>
              <a:buChar char="ü"/>
            </a:pPr>
            <a:r>
              <a:rPr lang="en-ID" sz="2400" dirty="0" err="1"/>
              <a:t>Memfasilitasi</a:t>
            </a:r>
            <a:r>
              <a:rPr lang="en-ID" sz="2400" dirty="0"/>
              <a:t> PTK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meningkatkan</a:t>
            </a:r>
            <a:r>
              <a:rPr lang="en-ID" sz="2400" dirty="0"/>
              <a:t> </a:t>
            </a:r>
            <a:r>
              <a:rPr lang="en-ID" sz="2400" dirty="0" err="1"/>
              <a:t>kemampuan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menerapkan</a:t>
            </a:r>
            <a:r>
              <a:rPr lang="en-ID" sz="2400" dirty="0"/>
              <a:t> model/</a:t>
            </a:r>
            <a:r>
              <a:rPr lang="en-ID" sz="2400" dirty="0" err="1"/>
              <a:t>pemanfaatan</a:t>
            </a:r>
            <a:r>
              <a:rPr lang="en-ID" sz="2400" dirty="0"/>
              <a:t> media </a:t>
            </a:r>
            <a:r>
              <a:rPr lang="en-ID" sz="2400" dirty="0" err="1"/>
              <a:t>pembelajaran</a:t>
            </a:r>
            <a:r>
              <a:rPr lang="en-ID" sz="2400" dirty="0"/>
              <a:t>.</a:t>
            </a:r>
          </a:p>
          <a:p>
            <a:pPr marL="452438" indent="-452438">
              <a:buFont typeface="Wingdings" panose="05000000000000000000" pitchFamily="2" charset="2"/>
              <a:buChar char="ü"/>
            </a:pPr>
            <a:r>
              <a:rPr lang="en-ID" sz="2400" dirty="0" err="1"/>
              <a:t>Dilakukan</a:t>
            </a:r>
            <a:r>
              <a:rPr lang="en-ID" sz="2400" dirty="0"/>
              <a:t> </a:t>
            </a:r>
            <a:r>
              <a:rPr lang="en-ID" sz="2400" dirty="0" err="1"/>
              <a:t>secara</a:t>
            </a:r>
            <a:r>
              <a:rPr lang="en-ID" sz="2400" dirty="0"/>
              <a:t> </a:t>
            </a:r>
            <a:r>
              <a:rPr lang="en-ID" sz="2400" dirty="0" err="1"/>
              <a:t>tatap</a:t>
            </a:r>
            <a:r>
              <a:rPr lang="en-ID" sz="2400" dirty="0"/>
              <a:t> </a:t>
            </a:r>
            <a:r>
              <a:rPr lang="en-ID" sz="2400" dirty="0" err="1"/>
              <a:t>muka</a:t>
            </a:r>
            <a:endParaRPr lang="en-ID" sz="2400" dirty="0"/>
          </a:p>
          <a:p>
            <a:pPr marL="452438" indent="-452438">
              <a:buFont typeface="Wingdings" panose="05000000000000000000" pitchFamily="2" charset="2"/>
              <a:buChar char="ü"/>
            </a:pPr>
            <a:r>
              <a:rPr lang="en-ID" sz="2400" dirty="0" err="1"/>
              <a:t>Klasikal</a:t>
            </a:r>
            <a:endParaRPr lang="en-ID" sz="2400" dirty="0"/>
          </a:p>
          <a:p>
            <a:pPr marL="452438" indent="-452438">
              <a:buFont typeface="Wingdings" panose="05000000000000000000" pitchFamily="2" charset="2"/>
              <a:buChar char="ü"/>
            </a:pP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kelompok</a:t>
            </a:r>
            <a:r>
              <a:rPr lang="en-ID" sz="2400" dirty="0"/>
              <a:t> </a:t>
            </a:r>
            <a:r>
              <a:rPr lang="en-ID" sz="2400" dirty="0" err="1"/>
              <a:t>kecil</a:t>
            </a:r>
            <a:r>
              <a:rPr lang="en-ID" sz="2400" dirty="0"/>
              <a:t> </a:t>
            </a:r>
            <a:r>
              <a:rPr lang="en-ID" sz="2400" dirty="0" err="1"/>
              <a:t>maupun</a:t>
            </a:r>
            <a:r>
              <a:rPr lang="en-ID" sz="2400" dirty="0"/>
              <a:t> </a:t>
            </a:r>
            <a:r>
              <a:rPr lang="en-ID" sz="2400" dirty="0" err="1"/>
              <a:t>besar</a:t>
            </a:r>
            <a:endParaRPr lang="en-ID" sz="2400" dirty="0"/>
          </a:p>
          <a:p>
            <a:pPr marL="452438" indent="-452438">
              <a:buFont typeface="Wingdings" panose="05000000000000000000" pitchFamily="2" charset="2"/>
              <a:buChar char="ü"/>
            </a:pPr>
            <a:r>
              <a:rPr lang="en-ID" sz="2400" dirty="0"/>
              <a:t>Waktu </a:t>
            </a:r>
            <a:r>
              <a:rPr lang="en-ID" sz="2400" dirty="0" err="1"/>
              <a:t>pelaksanaan</a:t>
            </a:r>
            <a:r>
              <a:rPr lang="en-ID" sz="2400" dirty="0"/>
              <a:t> minimal 1 </a:t>
            </a:r>
            <a:r>
              <a:rPr lang="en-ID" sz="2400" dirty="0" err="1"/>
              <a:t>hari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905946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="" xmlns:a16="http://schemas.microsoft.com/office/drawing/2014/main" id="{088B1C3F-F953-4314-B1B7-2B7D829EB6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0174286"/>
              </p:ext>
            </p:extLst>
          </p:nvPr>
        </p:nvGraphicFramePr>
        <p:xfrm>
          <a:off x="1394797" y="370400"/>
          <a:ext cx="5705475" cy="5133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="" xmlns:a16="http://schemas.microsoft.com/office/drawing/2014/main" id="{80731DB8-6AC3-4B4E-9671-DBBFC42C48CB}"/>
              </a:ext>
            </a:extLst>
          </p:cNvPr>
          <p:cNvCxnSpPr/>
          <p:nvPr/>
        </p:nvCxnSpPr>
        <p:spPr>
          <a:xfrm>
            <a:off x="6597445" y="3429000"/>
            <a:ext cx="816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BE1B1C2-22D5-4882-8BE5-84892FB5A398}"/>
              </a:ext>
            </a:extLst>
          </p:cNvPr>
          <p:cNvSpPr txBox="1"/>
          <p:nvPr/>
        </p:nvSpPr>
        <p:spPr>
          <a:xfrm>
            <a:off x="7600335" y="2054942"/>
            <a:ext cx="41885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BERITA ACARA,</a:t>
            </a:r>
          </a:p>
          <a:p>
            <a:r>
              <a:rPr lang="en-ID" dirty="0"/>
              <a:t>Lampiran </a:t>
            </a:r>
            <a:r>
              <a:rPr lang="en-ID" dirty="0" err="1"/>
              <a:t>berita</a:t>
            </a:r>
            <a:r>
              <a:rPr lang="en-ID" dirty="0"/>
              <a:t> acara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sistematika</a:t>
            </a:r>
            <a:r>
              <a:rPr lang="en-ID" dirty="0"/>
              <a:t>:</a:t>
            </a:r>
          </a:p>
          <a:p>
            <a:pPr marL="285750" indent="-285750">
              <a:buFontTx/>
              <a:buChar char="-"/>
            </a:pPr>
            <a:r>
              <a:rPr lang="en-ID" dirty="0" err="1"/>
              <a:t>Judul</a:t>
            </a:r>
            <a:r>
              <a:rPr lang="en-ID" dirty="0"/>
              <a:t> </a:t>
            </a:r>
            <a:r>
              <a:rPr lang="en-ID" dirty="0" err="1"/>
              <a:t>kegiatan</a:t>
            </a:r>
            <a:endParaRPr lang="en-ID" dirty="0"/>
          </a:p>
          <a:p>
            <a:pPr marL="285750" indent="-285750">
              <a:buFontTx/>
              <a:buChar char="-"/>
            </a:pPr>
            <a:r>
              <a:rPr lang="en-ID" dirty="0"/>
              <a:t>Waktu dan </a:t>
            </a:r>
            <a:r>
              <a:rPr lang="en-ID" dirty="0" err="1"/>
              <a:t>tempat</a:t>
            </a:r>
            <a:endParaRPr lang="en-ID" dirty="0"/>
          </a:p>
          <a:p>
            <a:pPr marL="285750" indent="-285750">
              <a:buFontTx/>
              <a:buChar char="-"/>
            </a:pPr>
            <a:r>
              <a:rPr lang="en-ID" dirty="0" err="1"/>
              <a:t>Sasaran</a:t>
            </a:r>
            <a:endParaRPr lang="en-ID" dirty="0"/>
          </a:p>
          <a:p>
            <a:pPr marL="285750" indent="-285750">
              <a:buFontTx/>
              <a:buChar char="-"/>
            </a:pPr>
            <a:r>
              <a:rPr lang="en-ID" dirty="0" err="1"/>
              <a:t>Materi</a:t>
            </a:r>
            <a:endParaRPr lang="en-ID" dirty="0"/>
          </a:p>
          <a:p>
            <a:pPr marL="285750" indent="-285750">
              <a:buFontTx/>
              <a:buChar char="-"/>
            </a:pPr>
            <a:r>
              <a:rPr lang="en-ID" dirty="0"/>
              <a:t>Hasil</a:t>
            </a:r>
          </a:p>
          <a:p>
            <a:pPr marL="285750" indent="-285750">
              <a:buFontTx/>
              <a:buChar char="-"/>
            </a:pPr>
            <a:r>
              <a:rPr lang="en-ID" dirty="0"/>
              <a:t>Saran</a:t>
            </a:r>
          </a:p>
          <a:p>
            <a:pPr marL="285750" indent="-285750">
              <a:buFontTx/>
              <a:buChar char="-"/>
            </a:pPr>
            <a:r>
              <a:rPr lang="en-ID" dirty="0"/>
              <a:t>Daftar </a:t>
            </a:r>
            <a:r>
              <a:rPr lang="en-ID" dirty="0" err="1"/>
              <a:t>hadir</a:t>
            </a:r>
            <a:r>
              <a:rPr lang="en-ID" dirty="0"/>
              <a:t> dan 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tangan</a:t>
            </a:r>
            <a:r>
              <a:rPr lang="en-ID" dirty="0"/>
              <a:t> </a:t>
            </a:r>
            <a:r>
              <a:rPr lang="en-ID" dirty="0" err="1"/>
              <a:t>peserta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42678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C18310-DC21-48AA-A903-8D5B3DC1A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Cek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kuis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C7ADEC0-5D47-4B1A-A6A3-EA34E65D3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2400" b="1" dirty="0"/>
              <a:t>Yang </a:t>
            </a:r>
            <a:r>
              <a:rPr lang="en-ID" sz="2400" b="1" dirty="0" err="1"/>
              <a:t>mengerjakan</a:t>
            </a:r>
            <a:r>
              <a:rPr lang="en-ID" sz="2400" b="1" dirty="0"/>
              <a:t> 26 orang</a:t>
            </a:r>
          </a:p>
          <a:p>
            <a:r>
              <a:rPr lang="en-ID" sz="2400" dirty="0"/>
              <a:t>Nilai 100 = 13 orang </a:t>
            </a:r>
          </a:p>
          <a:p>
            <a:r>
              <a:rPr lang="en-ID" sz="2400" dirty="0"/>
              <a:t>Nilai 80 =  1 orang (</a:t>
            </a:r>
            <a:r>
              <a:rPr lang="en-ID" sz="2400" dirty="0" err="1"/>
              <a:t>diberikan</a:t>
            </a:r>
            <a:r>
              <a:rPr lang="en-ID" sz="2400" dirty="0"/>
              <a:t> </a:t>
            </a:r>
            <a:r>
              <a:rPr lang="en-ID" sz="2400" dirty="0" err="1"/>
              <a:t>opsi</a:t>
            </a:r>
            <a:r>
              <a:rPr lang="en-ID" sz="2400" dirty="0"/>
              <a:t> </a:t>
            </a:r>
            <a:r>
              <a:rPr lang="en-ID" sz="2400" dirty="0" err="1"/>
              <a:t>boleh</a:t>
            </a:r>
            <a:r>
              <a:rPr lang="en-ID" sz="2400" dirty="0"/>
              <a:t> </a:t>
            </a:r>
            <a:r>
              <a:rPr lang="en-ID" sz="2400" dirty="0" err="1"/>
              <a:t>mengulang</a:t>
            </a:r>
            <a:r>
              <a:rPr lang="en-ID" sz="2400" dirty="0"/>
              <a:t> </a:t>
            </a:r>
            <a:r>
              <a:rPr lang="en-ID" sz="2400" dirty="0" err="1"/>
              <a:t>sampai</a:t>
            </a:r>
            <a:r>
              <a:rPr lang="en-ID" sz="2400" dirty="0"/>
              <a:t> </a:t>
            </a:r>
            <a:r>
              <a:rPr lang="en-ID" sz="2400" dirty="0" err="1"/>
              <a:t>nilai</a:t>
            </a:r>
            <a:r>
              <a:rPr lang="en-ID" sz="2400" dirty="0"/>
              <a:t> 100 </a:t>
            </a:r>
            <a:r>
              <a:rPr lang="en-ID" sz="2400" dirty="0" err="1"/>
              <a:t>atau</a:t>
            </a:r>
            <a:r>
              <a:rPr lang="en-ID" sz="2400" dirty="0"/>
              <a:t> </a:t>
            </a:r>
            <a:r>
              <a:rPr lang="en-ID" sz="2400" dirty="0" err="1"/>
              <a:t>cukup</a:t>
            </a:r>
            <a:r>
              <a:rPr lang="en-ID" sz="2400" dirty="0"/>
              <a:t> di 80 </a:t>
            </a:r>
            <a:r>
              <a:rPr lang="en-ID" sz="2400" dirty="0" err="1"/>
              <a:t>saja</a:t>
            </a:r>
            <a:r>
              <a:rPr lang="en-ID" sz="2400" dirty="0"/>
              <a:t>)</a:t>
            </a:r>
          </a:p>
          <a:p>
            <a:r>
              <a:rPr lang="en-ID" sz="2400" dirty="0"/>
              <a:t>Nilai 80 </a:t>
            </a:r>
            <a:r>
              <a:rPr lang="en-ID" sz="2400" dirty="0" err="1"/>
              <a:t>ke</a:t>
            </a:r>
            <a:r>
              <a:rPr lang="en-ID" sz="2400" dirty="0"/>
              <a:t> </a:t>
            </a:r>
            <a:r>
              <a:rPr lang="en-ID" sz="2400" dirty="0" err="1"/>
              <a:t>bawah</a:t>
            </a:r>
            <a:r>
              <a:rPr lang="en-ID" sz="2400" dirty="0"/>
              <a:t> = 12 orang </a:t>
            </a:r>
            <a:r>
              <a:rPr lang="en-ID" sz="2400" dirty="0" err="1"/>
              <a:t>silahkan</a:t>
            </a:r>
            <a:r>
              <a:rPr lang="en-ID" sz="2400" dirty="0"/>
              <a:t> </a:t>
            </a:r>
            <a:r>
              <a:rPr lang="en-ID" sz="2400" dirty="0" err="1"/>
              <a:t>mengulang</a:t>
            </a:r>
            <a:r>
              <a:rPr lang="en-ID" sz="2400" dirty="0"/>
              <a:t> </a:t>
            </a:r>
            <a:r>
              <a:rPr lang="en-ID" sz="2400" dirty="0" err="1"/>
              <a:t>setelah</a:t>
            </a:r>
            <a:r>
              <a:rPr lang="en-ID" sz="2400" dirty="0"/>
              <a:t> </a:t>
            </a:r>
            <a:r>
              <a:rPr lang="en-ID" sz="2400" dirty="0" err="1"/>
              <a:t>materi</a:t>
            </a:r>
            <a:r>
              <a:rPr lang="en-ID" sz="2400" dirty="0"/>
              <a:t> </a:t>
            </a:r>
            <a:r>
              <a:rPr lang="en-ID" sz="2400" dirty="0" err="1"/>
              <a:t>selesai</a:t>
            </a:r>
            <a:r>
              <a:rPr lang="en-ID" sz="2400" dirty="0"/>
              <a:t> </a:t>
            </a:r>
            <a:r>
              <a:rPr lang="en-ID" sz="2400" dirty="0" err="1"/>
              <a:t>disampaikan</a:t>
            </a:r>
            <a:r>
              <a:rPr lang="en-ID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5051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B9BE46-CA15-447C-86CD-BFCD15032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46647"/>
          </a:xfrm>
        </p:spPr>
        <p:txBody>
          <a:bodyPr>
            <a:normAutofit/>
          </a:bodyPr>
          <a:lstStyle/>
          <a:p>
            <a:r>
              <a:rPr lang="en-ID" dirty="0" err="1"/>
              <a:t>perintisan</a:t>
            </a:r>
            <a:endParaRPr lang="en-ID" u="sng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" name="Arrow: Down 7">
            <a:extLst>
              <a:ext uri="{FF2B5EF4-FFF2-40B4-BE49-F238E27FC236}">
                <a16:creationId xmlns="" xmlns:a16="http://schemas.microsoft.com/office/drawing/2014/main" id="{95E2FE09-8FDE-4CFA-88A2-EE427AD6C76D}"/>
              </a:ext>
            </a:extLst>
          </p:cNvPr>
          <p:cNvSpPr/>
          <p:nvPr/>
        </p:nvSpPr>
        <p:spPr>
          <a:xfrm>
            <a:off x="2290917" y="1229032"/>
            <a:ext cx="609600" cy="5407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165D647B-45ED-49EA-9B54-6560309EB240}"/>
              </a:ext>
            </a:extLst>
          </p:cNvPr>
          <p:cNvSpPr/>
          <p:nvPr/>
        </p:nvSpPr>
        <p:spPr>
          <a:xfrm>
            <a:off x="1155290" y="1924644"/>
            <a:ext cx="4055807" cy="4407329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2438" indent="-452438">
              <a:buFont typeface="Wingdings" panose="05000000000000000000" pitchFamily="2" charset="2"/>
              <a:buChar char="ü"/>
            </a:pPr>
            <a:r>
              <a:rPr lang="en-ID" sz="2400" dirty="0" err="1"/>
              <a:t>Kegiatan</a:t>
            </a:r>
            <a:r>
              <a:rPr lang="en-ID" sz="2400" dirty="0"/>
              <a:t> </a:t>
            </a:r>
            <a:r>
              <a:rPr lang="en-ID" sz="2400" dirty="0" err="1"/>
              <a:t>ini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memastikan</a:t>
            </a:r>
            <a:r>
              <a:rPr lang="en-ID" sz="2400" dirty="0"/>
              <a:t> proses </a:t>
            </a:r>
            <a:r>
              <a:rPr lang="en-ID" sz="2400" dirty="0" err="1"/>
              <a:t>penerapan</a:t>
            </a:r>
            <a:r>
              <a:rPr lang="en-ID" sz="2400" dirty="0"/>
              <a:t> model/</a:t>
            </a:r>
            <a:r>
              <a:rPr lang="en-ID" sz="2400" dirty="0" err="1"/>
              <a:t>pemanfaatan</a:t>
            </a:r>
            <a:r>
              <a:rPr lang="en-ID" sz="2400" dirty="0"/>
              <a:t> media </a:t>
            </a:r>
            <a:r>
              <a:rPr lang="en-ID" sz="2400" dirty="0" err="1"/>
              <a:t>pembelajaran</a:t>
            </a:r>
            <a:r>
              <a:rPr lang="en-ID" sz="2400" dirty="0"/>
              <a:t> </a:t>
            </a:r>
            <a:r>
              <a:rPr lang="en-ID" sz="2400" dirty="0" err="1"/>
              <a:t>sesuai</a:t>
            </a:r>
            <a:r>
              <a:rPr lang="en-ID" sz="2400" dirty="0"/>
              <a:t> </a:t>
            </a:r>
            <a:r>
              <a:rPr lang="en-ID" sz="2400" dirty="0" err="1"/>
              <a:t>rancangan</a:t>
            </a:r>
            <a:r>
              <a:rPr lang="en-ID" sz="2400" dirty="0"/>
              <a:t> yang </a:t>
            </a:r>
            <a:r>
              <a:rPr lang="en-ID" sz="2400" dirty="0" err="1"/>
              <a:t>telah</a:t>
            </a:r>
            <a:r>
              <a:rPr lang="en-ID" sz="2400" dirty="0"/>
              <a:t> </a:t>
            </a:r>
            <a:r>
              <a:rPr lang="en-ID" sz="2400" dirty="0" err="1"/>
              <a:t>disusun</a:t>
            </a:r>
            <a:r>
              <a:rPr lang="en-ID" sz="2400" dirty="0"/>
              <a:t> dan </a:t>
            </a:r>
            <a:r>
              <a:rPr lang="en-ID" sz="2400" dirty="0" err="1"/>
              <a:t>memastikan</a:t>
            </a:r>
            <a:r>
              <a:rPr lang="en-ID" sz="2400" dirty="0"/>
              <a:t> </a:t>
            </a:r>
            <a:r>
              <a:rPr lang="en-ID" sz="2400" dirty="0" err="1"/>
              <a:t>semua</a:t>
            </a:r>
            <a:r>
              <a:rPr lang="en-ID" sz="2400" dirty="0"/>
              <a:t> </a:t>
            </a:r>
            <a:r>
              <a:rPr lang="en-ID" sz="2400" dirty="0" err="1"/>
              <a:t>pihak</a:t>
            </a:r>
            <a:r>
              <a:rPr lang="en-ID" sz="2400" dirty="0"/>
              <a:t> </a:t>
            </a:r>
            <a:r>
              <a:rPr lang="en-ID" sz="2400" dirty="0" err="1"/>
              <a:t>melaksanakan</a:t>
            </a:r>
            <a:r>
              <a:rPr lang="en-ID" sz="2400" dirty="0"/>
              <a:t> </a:t>
            </a:r>
            <a:r>
              <a:rPr lang="en-ID" sz="2400" dirty="0" err="1"/>
              <a:t>tugas</a:t>
            </a:r>
            <a:r>
              <a:rPr lang="en-ID" sz="2400" dirty="0"/>
              <a:t> dan </a:t>
            </a:r>
            <a:r>
              <a:rPr lang="en-ID" sz="2400" dirty="0" err="1"/>
              <a:t>fungsinya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benar</a:t>
            </a:r>
            <a:r>
              <a:rPr lang="en-ID" sz="2400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ABF7843-E251-4FED-8BA8-95C192D138FF}"/>
              </a:ext>
            </a:extLst>
          </p:cNvPr>
          <p:cNvSpPr txBox="1"/>
          <p:nvPr/>
        </p:nvSpPr>
        <p:spPr>
          <a:xfrm>
            <a:off x="5892896" y="843540"/>
            <a:ext cx="52330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400" dirty="0" err="1"/>
              <a:t>Contoh</a:t>
            </a:r>
            <a:r>
              <a:rPr lang="en-ID" sz="2400" dirty="0"/>
              <a:t>: </a:t>
            </a:r>
          </a:p>
          <a:p>
            <a:pPr algn="ctr"/>
            <a:r>
              <a:rPr lang="en-ID" sz="2400" dirty="0" err="1"/>
              <a:t>Rancangan</a:t>
            </a:r>
            <a:r>
              <a:rPr lang="en-ID" sz="2400" dirty="0"/>
              <a:t> Model </a:t>
            </a:r>
            <a:r>
              <a:rPr lang="en-ID" sz="2400" dirty="0" err="1"/>
              <a:t>pembelajaran</a:t>
            </a:r>
            <a:r>
              <a:rPr lang="en-ID" sz="2400" dirty="0"/>
              <a:t> Flipped classroom </a:t>
            </a:r>
            <a:endParaRPr lang="en-ID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="" xmlns:a16="http://schemas.microsoft.com/office/drawing/2014/main" id="{CCD84751-7AE7-4572-98B2-93AB6C93B8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074966"/>
              </p:ext>
            </p:extLst>
          </p:nvPr>
        </p:nvGraphicFramePr>
        <p:xfrm>
          <a:off x="4826883" y="2163095"/>
          <a:ext cx="7365117" cy="3754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858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DBB2DF-1F62-4CB9-A238-3FB0A3629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Hasil: </a:t>
            </a:r>
            <a:r>
              <a:rPr lang="en-ID" dirty="0" err="1"/>
              <a:t>berita</a:t>
            </a:r>
            <a:r>
              <a:rPr lang="en-ID" dirty="0"/>
              <a:t> acara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EDF1652-A2C7-4350-A3A2-6E96DE918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43665"/>
            <a:ext cx="10178322" cy="433592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D" sz="3200" dirty="0" err="1"/>
              <a:t>Sistematika</a:t>
            </a:r>
            <a:r>
              <a:rPr lang="en-ID" sz="3200" dirty="0"/>
              <a:t>:</a:t>
            </a:r>
          </a:p>
          <a:p>
            <a:r>
              <a:rPr lang="en-ID" sz="3200" dirty="0" err="1"/>
              <a:t>Ditandatangani</a:t>
            </a:r>
            <a:r>
              <a:rPr lang="en-ID" sz="3200" dirty="0"/>
              <a:t> </a:t>
            </a:r>
            <a:r>
              <a:rPr lang="en-ID" sz="3200" dirty="0" err="1"/>
              <a:t>pimpinan</a:t>
            </a:r>
            <a:r>
              <a:rPr lang="en-ID" sz="3200" dirty="0"/>
              <a:t> </a:t>
            </a:r>
            <a:r>
              <a:rPr lang="en-ID" sz="3200" dirty="0" err="1"/>
              <a:t>instansi</a:t>
            </a:r>
            <a:r>
              <a:rPr lang="en-ID" sz="3200" dirty="0"/>
              <a:t> </a:t>
            </a:r>
            <a:r>
              <a:rPr lang="en-ID" sz="3200" dirty="0" err="1"/>
              <a:t>lokasi</a:t>
            </a:r>
            <a:r>
              <a:rPr lang="en-ID" sz="3200" dirty="0"/>
              <a:t> </a:t>
            </a:r>
            <a:r>
              <a:rPr lang="en-ID" sz="3200" dirty="0" err="1"/>
              <a:t>perintisan</a:t>
            </a:r>
            <a:endParaRPr lang="en-ID" sz="3200" dirty="0"/>
          </a:p>
          <a:p>
            <a:r>
              <a:rPr lang="en-ID" sz="3200" dirty="0" err="1"/>
              <a:t>Berisi</a:t>
            </a:r>
            <a:r>
              <a:rPr lang="en-ID" sz="3200" dirty="0"/>
              <a:t> </a:t>
            </a:r>
            <a:r>
              <a:rPr lang="en-ID" sz="3200" dirty="0" err="1"/>
              <a:t>pernyataan</a:t>
            </a:r>
            <a:r>
              <a:rPr lang="en-ID" sz="3200" dirty="0"/>
              <a:t> </a:t>
            </a:r>
            <a:r>
              <a:rPr lang="en-ID" sz="3200" dirty="0" err="1"/>
              <a:t>bahwa</a:t>
            </a:r>
            <a:r>
              <a:rPr lang="en-ID" sz="3200" dirty="0"/>
              <a:t> </a:t>
            </a:r>
            <a:r>
              <a:rPr lang="en-ID" sz="3200" dirty="0" err="1"/>
              <a:t>telah</a:t>
            </a:r>
            <a:r>
              <a:rPr lang="en-ID" sz="3200" dirty="0"/>
              <a:t> </a:t>
            </a:r>
            <a:r>
              <a:rPr lang="en-ID" sz="3200" dirty="0" err="1"/>
              <a:t>dilakukan</a:t>
            </a:r>
            <a:r>
              <a:rPr lang="en-ID" sz="3200" dirty="0"/>
              <a:t> </a:t>
            </a:r>
            <a:r>
              <a:rPr lang="en-ID" sz="3200" dirty="0" err="1"/>
              <a:t>perintisan</a:t>
            </a:r>
            <a:r>
              <a:rPr lang="en-ID" sz="3200" dirty="0"/>
              <a:t> </a:t>
            </a:r>
            <a:r>
              <a:rPr lang="en-ID" sz="3200" dirty="0" err="1"/>
              <a:t>dalam</a:t>
            </a:r>
            <a:r>
              <a:rPr lang="en-ID" sz="3200" dirty="0"/>
              <a:t> </a:t>
            </a:r>
            <a:r>
              <a:rPr lang="en-ID" sz="3200" dirty="0" err="1"/>
              <a:t>rangka</a:t>
            </a:r>
            <a:r>
              <a:rPr lang="en-ID" sz="3200" dirty="0"/>
              <a:t> </a:t>
            </a:r>
            <a:r>
              <a:rPr lang="en-ID" sz="3200" dirty="0" err="1"/>
              <a:t>penerapan</a:t>
            </a:r>
            <a:r>
              <a:rPr lang="en-ID" sz="3200" dirty="0"/>
              <a:t> model/</a:t>
            </a:r>
            <a:r>
              <a:rPr lang="en-ID" sz="3200" dirty="0" err="1"/>
              <a:t>pemanfaatan</a:t>
            </a:r>
            <a:r>
              <a:rPr lang="en-ID" sz="3200" dirty="0"/>
              <a:t> media </a:t>
            </a:r>
            <a:r>
              <a:rPr lang="en-ID" sz="3200" dirty="0" err="1"/>
              <a:t>pembelajaran</a:t>
            </a:r>
            <a:r>
              <a:rPr lang="en-ID" sz="3200" dirty="0"/>
              <a:t> (</a:t>
            </a:r>
            <a:r>
              <a:rPr lang="en-ID" sz="3200" dirty="0" err="1"/>
              <a:t>disesuaikan</a:t>
            </a:r>
            <a:r>
              <a:rPr lang="en-ID" sz="3200" dirty="0"/>
              <a:t> </a:t>
            </a:r>
            <a:r>
              <a:rPr lang="en-ID" sz="3200" dirty="0" err="1"/>
              <a:t>dengan</a:t>
            </a:r>
            <a:r>
              <a:rPr lang="en-ID" sz="3200" dirty="0"/>
              <a:t> </a:t>
            </a:r>
            <a:r>
              <a:rPr lang="en-ID" sz="3200" dirty="0" err="1"/>
              <a:t>kegiatan</a:t>
            </a:r>
            <a:r>
              <a:rPr lang="en-ID" sz="3200" dirty="0"/>
              <a:t> </a:t>
            </a:r>
            <a:r>
              <a:rPr lang="en-ID" sz="3200" dirty="0" err="1"/>
              <a:t>perintisan</a:t>
            </a:r>
            <a:r>
              <a:rPr lang="en-ID" sz="3200" dirty="0"/>
              <a:t> </a:t>
            </a:r>
            <a:r>
              <a:rPr lang="en-ID" sz="3200" dirty="0" err="1"/>
              <a:t>yg</a:t>
            </a:r>
            <a:r>
              <a:rPr lang="en-ID" sz="3200" dirty="0"/>
              <a:t> </a:t>
            </a:r>
            <a:r>
              <a:rPr lang="en-ID" sz="3200" dirty="0" err="1"/>
              <a:t>dilakukan</a:t>
            </a:r>
            <a:r>
              <a:rPr lang="en-ID" sz="3200" dirty="0"/>
              <a:t>)</a:t>
            </a:r>
          </a:p>
          <a:p>
            <a:r>
              <a:rPr lang="en-ID" sz="3200" dirty="0"/>
              <a:t>Lampiran </a:t>
            </a:r>
            <a:r>
              <a:rPr lang="en-ID" sz="3200" dirty="0" err="1"/>
              <a:t>berita</a:t>
            </a:r>
            <a:r>
              <a:rPr lang="en-ID" sz="3200" dirty="0"/>
              <a:t> acara, </a:t>
            </a:r>
            <a:r>
              <a:rPr lang="en-ID" sz="3200" dirty="0" err="1"/>
              <a:t>berisi</a:t>
            </a:r>
            <a:r>
              <a:rPr lang="en-ID" sz="3200" dirty="0"/>
              <a:t>:</a:t>
            </a:r>
          </a:p>
          <a:p>
            <a:pPr marL="265113" indent="0">
              <a:buNone/>
            </a:pPr>
            <a:r>
              <a:rPr lang="en-ID" sz="3200" dirty="0" err="1"/>
              <a:t>Judul</a:t>
            </a:r>
            <a:r>
              <a:rPr lang="en-ID" sz="3200" dirty="0"/>
              <a:t> </a:t>
            </a:r>
            <a:r>
              <a:rPr lang="en-ID" sz="3200" dirty="0" err="1"/>
              <a:t>kegiatan</a:t>
            </a:r>
            <a:r>
              <a:rPr lang="en-ID" sz="3200" dirty="0"/>
              <a:t>, </a:t>
            </a:r>
            <a:r>
              <a:rPr lang="en-ID" sz="3200" dirty="0" err="1"/>
              <a:t>waktu</a:t>
            </a:r>
            <a:r>
              <a:rPr lang="en-ID" sz="3200" dirty="0"/>
              <a:t> dan </a:t>
            </a:r>
            <a:r>
              <a:rPr lang="en-ID" sz="3200" dirty="0" err="1"/>
              <a:t>tempat</a:t>
            </a:r>
            <a:r>
              <a:rPr lang="en-ID" sz="3200" dirty="0"/>
              <a:t>, </a:t>
            </a:r>
            <a:r>
              <a:rPr lang="en-ID" sz="3200" dirty="0" err="1"/>
              <a:t>sasaran</a:t>
            </a:r>
            <a:r>
              <a:rPr lang="en-ID" sz="3200" dirty="0"/>
              <a:t>, </a:t>
            </a:r>
            <a:r>
              <a:rPr lang="en-ID" sz="3200" dirty="0" err="1"/>
              <a:t>hasil</a:t>
            </a:r>
            <a:r>
              <a:rPr lang="en-ID" sz="3200" dirty="0"/>
              <a:t> </a:t>
            </a:r>
            <a:r>
              <a:rPr lang="en-ID" sz="3200" dirty="0" err="1"/>
              <a:t>perintisan</a:t>
            </a:r>
            <a:r>
              <a:rPr lang="en-ID" sz="3200" dirty="0"/>
              <a:t> yang </a:t>
            </a:r>
            <a:r>
              <a:rPr lang="en-ID" sz="3200" dirty="0" err="1"/>
              <a:t>berupa</a:t>
            </a:r>
            <a:r>
              <a:rPr lang="en-ID" sz="3200" dirty="0"/>
              <a:t> </a:t>
            </a:r>
            <a:r>
              <a:rPr lang="en-ID" sz="3200" dirty="0" err="1"/>
              <a:t>laporan</a:t>
            </a:r>
            <a:r>
              <a:rPr lang="en-ID" sz="3200" dirty="0"/>
              <a:t> proses </a:t>
            </a:r>
            <a:r>
              <a:rPr lang="en-ID" sz="3200" dirty="0" err="1"/>
              <a:t>penerapan</a:t>
            </a:r>
            <a:r>
              <a:rPr lang="en-ID" sz="3200" dirty="0"/>
              <a:t> </a:t>
            </a:r>
            <a:r>
              <a:rPr lang="en-ID" sz="3200" dirty="0" err="1"/>
              <a:t>rancangan</a:t>
            </a:r>
            <a:r>
              <a:rPr lang="en-ID" sz="3200" dirty="0"/>
              <a:t> dan </a:t>
            </a:r>
            <a:r>
              <a:rPr lang="en-ID" sz="3200" dirty="0" err="1"/>
              <a:t>pelaksanaan</a:t>
            </a:r>
            <a:r>
              <a:rPr lang="en-ID" sz="3200" dirty="0"/>
              <a:t> </a:t>
            </a:r>
            <a:r>
              <a:rPr lang="en-ID" sz="3200" dirty="0" err="1"/>
              <a:t>tusi</a:t>
            </a:r>
            <a:r>
              <a:rPr lang="en-ID" sz="3200" dirty="0"/>
              <a:t> </a:t>
            </a:r>
            <a:r>
              <a:rPr lang="en-ID" sz="3200" dirty="0" err="1"/>
              <a:t>pihak</a:t>
            </a:r>
            <a:r>
              <a:rPr lang="en-ID" sz="3200" dirty="0"/>
              <a:t> yang </a:t>
            </a:r>
            <a:r>
              <a:rPr lang="en-ID" sz="3200" dirty="0" err="1"/>
              <a:t>terlibat</a:t>
            </a:r>
            <a:r>
              <a:rPr lang="en-ID" sz="3200" dirty="0"/>
              <a:t>, </a:t>
            </a:r>
            <a:r>
              <a:rPr lang="en-ID" sz="3200" dirty="0" err="1"/>
              <a:t>serta</a:t>
            </a:r>
            <a:r>
              <a:rPr lang="en-ID" sz="3200" dirty="0"/>
              <a:t> </a:t>
            </a:r>
            <a:r>
              <a:rPr lang="en-ID" sz="3200" dirty="0" err="1"/>
              <a:t>dokumentasi</a:t>
            </a:r>
            <a:r>
              <a:rPr lang="en-ID" sz="3200" dirty="0"/>
              <a:t> </a:t>
            </a:r>
            <a:r>
              <a:rPr lang="en-ID" sz="3200" dirty="0" err="1"/>
              <a:t>saat</a:t>
            </a:r>
            <a:r>
              <a:rPr lang="en-ID" sz="3200" dirty="0"/>
              <a:t> </a:t>
            </a:r>
            <a:r>
              <a:rPr lang="en-ID" sz="3200" dirty="0" err="1"/>
              <a:t>kegiatan</a:t>
            </a:r>
            <a:r>
              <a:rPr lang="en-ID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8769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B9BE46-CA15-447C-86CD-BFCD15032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46647"/>
          </a:xfrm>
        </p:spPr>
        <p:txBody>
          <a:bodyPr>
            <a:normAutofit/>
          </a:bodyPr>
          <a:lstStyle/>
          <a:p>
            <a:r>
              <a:rPr lang="en-ID" dirty="0" err="1"/>
              <a:t>Pembimbingan</a:t>
            </a:r>
            <a:r>
              <a:rPr lang="en-ID" dirty="0"/>
              <a:t>, </a:t>
            </a:r>
            <a:r>
              <a:rPr lang="en-ID" cap="none" dirty="0" err="1"/>
              <a:t>dilakukan</a:t>
            </a:r>
            <a:r>
              <a:rPr lang="en-ID" cap="none" dirty="0"/>
              <a:t> </a:t>
            </a:r>
            <a:r>
              <a:rPr lang="en-ID" cap="none" dirty="0" err="1"/>
              <a:t>untuk</a:t>
            </a:r>
            <a:r>
              <a:rPr lang="en-ID" cap="none" dirty="0"/>
              <a:t>:</a:t>
            </a:r>
            <a:endParaRPr lang="en-ID" u="sng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" name="Arrow: Down 7">
            <a:extLst>
              <a:ext uri="{FF2B5EF4-FFF2-40B4-BE49-F238E27FC236}">
                <a16:creationId xmlns="" xmlns:a16="http://schemas.microsoft.com/office/drawing/2014/main" id="{95E2FE09-8FDE-4CFA-88A2-EE427AD6C76D}"/>
              </a:ext>
            </a:extLst>
          </p:cNvPr>
          <p:cNvSpPr/>
          <p:nvPr/>
        </p:nvSpPr>
        <p:spPr>
          <a:xfrm>
            <a:off x="2271253" y="1106129"/>
            <a:ext cx="609600" cy="5407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165D647B-45ED-49EA-9B54-6560309EB240}"/>
              </a:ext>
            </a:extLst>
          </p:cNvPr>
          <p:cNvSpPr/>
          <p:nvPr/>
        </p:nvSpPr>
        <p:spPr>
          <a:xfrm>
            <a:off x="1086465" y="1654220"/>
            <a:ext cx="9881419" cy="1988593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2438" indent="-452438">
              <a:buFont typeface="Wingdings" panose="05000000000000000000" pitchFamily="2" charset="2"/>
              <a:buChar char="ü"/>
            </a:pPr>
            <a:r>
              <a:rPr lang="en-ID" sz="2400" dirty="0" err="1"/>
              <a:t>Menginformasikan</a:t>
            </a:r>
            <a:endParaRPr lang="en-ID" sz="2400" dirty="0"/>
          </a:p>
          <a:p>
            <a:pPr marL="452438" indent="-452438">
              <a:buFont typeface="Wingdings" panose="05000000000000000000" pitchFamily="2" charset="2"/>
              <a:buChar char="ü"/>
            </a:pPr>
            <a:r>
              <a:rPr lang="en-ID" sz="2400" dirty="0" err="1"/>
              <a:t>Mensimulasikan</a:t>
            </a:r>
            <a:endParaRPr lang="en-ID" sz="2400" dirty="0"/>
          </a:p>
          <a:p>
            <a:pPr marL="452438" indent="-452438">
              <a:buFont typeface="Wingdings" panose="05000000000000000000" pitchFamily="2" charset="2"/>
              <a:buChar char="ü"/>
            </a:pPr>
            <a:r>
              <a:rPr lang="en-ID" sz="2400" dirty="0" err="1"/>
              <a:t>Mengarahkan</a:t>
            </a:r>
            <a:endParaRPr lang="en-ID" sz="2400" dirty="0"/>
          </a:p>
          <a:p>
            <a:r>
              <a:rPr lang="en-ID" sz="2400" dirty="0"/>
              <a:t>PTK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penerapan</a:t>
            </a:r>
            <a:r>
              <a:rPr lang="en-ID" sz="2400" dirty="0"/>
              <a:t> model/</a:t>
            </a:r>
            <a:r>
              <a:rPr lang="en-ID" sz="2400" dirty="0" err="1"/>
              <a:t>pemanfaatan</a:t>
            </a:r>
            <a:r>
              <a:rPr lang="en-ID" sz="2400" dirty="0"/>
              <a:t> media </a:t>
            </a:r>
            <a:r>
              <a:rPr lang="en-ID" sz="2400" dirty="0" err="1"/>
              <a:t>pembelajaran</a:t>
            </a:r>
            <a:endParaRPr lang="en-ID" sz="2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3421C944-4483-4181-9A51-E976F98D49F1}"/>
              </a:ext>
            </a:extLst>
          </p:cNvPr>
          <p:cNvSpPr/>
          <p:nvPr/>
        </p:nvSpPr>
        <p:spPr>
          <a:xfrm>
            <a:off x="1155289" y="3824748"/>
            <a:ext cx="9881419" cy="2802194"/>
          </a:xfrm>
          <a:prstGeom prst="roundRect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D" sz="2400" dirty="0" err="1"/>
              <a:t>Ruang</a:t>
            </a:r>
            <a:r>
              <a:rPr lang="en-ID" sz="2400" dirty="0"/>
              <a:t> </a:t>
            </a:r>
            <a:r>
              <a:rPr lang="en-ID" sz="2400" dirty="0" err="1"/>
              <a:t>lingkup</a:t>
            </a:r>
            <a:r>
              <a:rPr lang="en-ID" sz="2400" dirty="0"/>
              <a:t> </a:t>
            </a:r>
            <a:r>
              <a:rPr lang="en-ID" sz="2400" dirty="0" err="1"/>
              <a:t>bimbingan</a:t>
            </a:r>
            <a:r>
              <a:rPr lang="en-ID" sz="2400" dirty="0"/>
              <a:t> </a:t>
            </a:r>
            <a:r>
              <a:rPr lang="en-ID" sz="2400" dirty="0" err="1"/>
              <a:t>mencakup</a:t>
            </a:r>
            <a:r>
              <a:rPr lang="en-ID" sz="2400" dirty="0"/>
              <a:t>:</a:t>
            </a:r>
          </a:p>
          <a:p>
            <a:pPr marL="452438" indent="-452438">
              <a:buFont typeface="Wingdings" panose="05000000000000000000" pitchFamily="2" charset="2"/>
              <a:buChar char="ü"/>
            </a:pPr>
            <a:r>
              <a:rPr lang="en-ID" sz="2000" dirty="0" err="1"/>
              <a:t>Materi</a:t>
            </a:r>
            <a:r>
              <a:rPr lang="en-ID" sz="2000" dirty="0"/>
              <a:t> </a:t>
            </a:r>
            <a:r>
              <a:rPr lang="en-ID" sz="2000" dirty="0" err="1"/>
              <a:t>bimbingan</a:t>
            </a:r>
            <a:endParaRPr lang="en-ID" sz="2000" dirty="0"/>
          </a:p>
          <a:p>
            <a:pPr marL="452438" indent="-452438">
              <a:buFont typeface="Wingdings" panose="05000000000000000000" pitchFamily="2" charset="2"/>
              <a:buChar char="ü"/>
            </a:pPr>
            <a:r>
              <a:rPr lang="en-ID" sz="2000" dirty="0" err="1"/>
              <a:t>Tujuan</a:t>
            </a:r>
            <a:endParaRPr lang="en-ID" sz="2000" dirty="0"/>
          </a:p>
          <a:p>
            <a:pPr marL="452438" indent="-452438">
              <a:buFont typeface="Wingdings" panose="05000000000000000000" pitchFamily="2" charset="2"/>
              <a:buChar char="ü"/>
            </a:pPr>
            <a:r>
              <a:rPr lang="en-ID" sz="2000" dirty="0" err="1"/>
              <a:t>Sasaran</a:t>
            </a:r>
            <a:endParaRPr lang="en-ID" sz="2000" dirty="0"/>
          </a:p>
          <a:p>
            <a:pPr marL="452438" indent="-452438">
              <a:buFont typeface="Wingdings" panose="05000000000000000000" pitchFamily="2" charset="2"/>
              <a:buChar char="ü"/>
            </a:pPr>
            <a:r>
              <a:rPr lang="en-ID" sz="2000" dirty="0"/>
              <a:t>Waktu</a:t>
            </a:r>
          </a:p>
          <a:p>
            <a:pPr marL="452438" indent="-452438">
              <a:buFont typeface="Wingdings" panose="05000000000000000000" pitchFamily="2" charset="2"/>
              <a:buChar char="ü"/>
            </a:pPr>
            <a:r>
              <a:rPr lang="en-ID" sz="2000" dirty="0" err="1"/>
              <a:t>Lokasi</a:t>
            </a:r>
            <a:endParaRPr lang="en-ID" sz="2000" dirty="0"/>
          </a:p>
          <a:p>
            <a:pPr marL="452438" indent="-452438">
              <a:buFont typeface="Wingdings" panose="05000000000000000000" pitchFamily="2" charset="2"/>
              <a:buChar char="ü"/>
            </a:pPr>
            <a:r>
              <a:rPr lang="en-ID" sz="2000" dirty="0" err="1"/>
              <a:t>Metode</a:t>
            </a:r>
            <a:r>
              <a:rPr lang="en-ID" sz="2000" dirty="0"/>
              <a:t> </a:t>
            </a:r>
            <a:r>
              <a:rPr lang="en-ID" sz="2000" dirty="0" err="1"/>
              <a:t>bimbingan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576268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DBB2DF-1F62-4CB9-A238-3FB0A3629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Hasil: SURAT KETERANGAN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EDF1652-A2C7-4350-A3A2-6E96DE918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43665"/>
            <a:ext cx="10178322" cy="43359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sz="3200" dirty="0" err="1"/>
              <a:t>Sistematika</a:t>
            </a:r>
            <a:r>
              <a:rPr lang="en-ID" sz="3200" dirty="0"/>
              <a:t>:</a:t>
            </a:r>
          </a:p>
          <a:p>
            <a:r>
              <a:rPr lang="en-ID" sz="3200" dirty="0" err="1"/>
              <a:t>Berisikan</a:t>
            </a:r>
            <a:r>
              <a:rPr lang="en-ID" sz="3200" dirty="0"/>
              <a:t> </a:t>
            </a:r>
            <a:r>
              <a:rPr lang="en-ID" sz="3200" dirty="0" err="1"/>
              <a:t>pernyataan</a:t>
            </a:r>
            <a:r>
              <a:rPr lang="en-ID" sz="3200" dirty="0"/>
              <a:t> </a:t>
            </a:r>
            <a:r>
              <a:rPr lang="en-ID" sz="3200" dirty="0" err="1"/>
              <a:t>pimpinan</a:t>
            </a:r>
            <a:r>
              <a:rPr lang="en-ID" sz="3200" dirty="0"/>
              <a:t> </a:t>
            </a:r>
            <a:r>
              <a:rPr lang="en-ID" sz="3200" dirty="0" err="1"/>
              <a:t>instansi</a:t>
            </a:r>
            <a:r>
              <a:rPr lang="en-ID" sz="3200" dirty="0"/>
              <a:t> PTP, yang </a:t>
            </a:r>
            <a:r>
              <a:rPr lang="en-ID" sz="3200" dirty="0" err="1"/>
              <a:t>menerangkan</a:t>
            </a:r>
            <a:r>
              <a:rPr lang="en-ID" sz="3200" dirty="0"/>
              <a:t> PTP </a:t>
            </a:r>
            <a:r>
              <a:rPr lang="en-ID" sz="3200" dirty="0" err="1"/>
              <a:t>tsb</a:t>
            </a:r>
            <a:r>
              <a:rPr lang="en-ID" sz="3200" dirty="0"/>
              <a:t> </a:t>
            </a:r>
            <a:r>
              <a:rPr lang="en-ID" sz="3200" dirty="0" err="1"/>
              <a:t>telah</a:t>
            </a:r>
            <a:r>
              <a:rPr lang="en-ID" sz="3200" dirty="0"/>
              <a:t> </a:t>
            </a:r>
            <a:r>
              <a:rPr lang="en-ID" sz="3200" dirty="0" err="1"/>
              <a:t>melaksanakan</a:t>
            </a:r>
            <a:r>
              <a:rPr lang="en-ID" sz="3200" dirty="0"/>
              <a:t> </a:t>
            </a:r>
            <a:r>
              <a:rPr lang="en-ID" sz="3200" dirty="0" err="1"/>
              <a:t>pembimbingan</a:t>
            </a:r>
            <a:endParaRPr lang="en-ID" sz="3200" dirty="0"/>
          </a:p>
          <a:p>
            <a:r>
              <a:rPr lang="en-ID" sz="3200" dirty="0"/>
              <a:t>Lampiran </a:t>
            </a:r>
            <a:r>
              <a:rPr lang="en-ID" sz="3200" dirty="0" err="1"/>
              <a:t>surat</a:t>
            </a:r>
            <a:r>
              <a:rPr lang="en-ID" sz="3200" dirty="0"/>
              <a:t> </a:t>
            </a:r>
            <a:r>
              <a:rPr lang="en-ID" sz="3200" dirty="0" err="1"/>
              <a:t>keterangan</a:t>
            </a:r>
            <a:r>
              <a:rPr lang="en-ID" sz="3200" dirty="0"/>
              <a:t>, </a:t>
            </a:r>
            <a:r>
              <a:rPr lang="en-ID" sz="3200" dirty="0" err="1"/>
              <a:t>berisi</a:t>
            </a:r>
            <a:r>
              <a:rPr lang="en-ID" sz="3200" dirty="0"/>
              <a:t>:</a:t>
            </a:r>
          </a:p>
          <a:p>
            <a:pPr marL="265113" indent="0">
              <a:buNone/>
            </a:pPr>
            <a:r>
              <a:rPr lang="en-ID" sz="3200" dirty="0"/>
              <a:t>Nama/</a:t>
            </a:r>
            <a:r>
              <a:rPr lang="en-ID" sz="3200" dirty="0" err="1"/>
              <a:t>judul</a:t>
            </a:r>
            <a:r>
              <a:rPr lang="en-ID" sz="3200" dirty="0"/>
              <a:t> </a:t>
            </a:r>
            <a:r>
              <a:rPr lang="en-ID" sz="3200" dirty="0" err="1"/>
              <a:t>kegiatan</a:t>
            </a:r>
            <a:r>
              <a:rPr lang="en-ID" sz="3200" dirty="0"/>
              <a:t>, </a:t>
            </a:r>
            <a:r>
              <a:rPr lang="en-ID" sz="3200" dirty="0" err="1"/>
              <a:t>waktu</a:t>
            </a:r>
            <a:r>
              <a:rPr lang="en-ID" sz="3200" dirty="0"/>
              <a:t> dan </a:t>
            </a:r>
            <a:r>
              <a:rPr lang="en-ID" sz="3200" dirty="0" err="1"/>
              <a:t>tempat</a:t>
            </a:r>
            <a:r>
              <a:rPr lang="en-ID" sz="3200" dirty="0"/>
              <a:t>, </a:t>
            </a:r>
            <a:r>
              <a:rPr lang="en-ID" sz="3200" dirty="0" err="1"/>
              <a:t>sasaran</a:t>
            </a:r>
            <a:r>
              <a:rPr lang="en-ID" sz="3200" dirty="0"/>
              <a:t>, </a:t>
            </a:r>
            <a:r>
              <a:rPr lang="en-ID" sz="3200" dirty="0" err="1"/>
              <a:t>metode</a:t>
            </a:r>
            <a:r>
              <a:rPr lang="en-ID" sz="3200" dirty="0"/>
              <a:t>, </a:t>
            </a:r>
            <a:r>
              <a:rPr lang="en-ID" sz="3200" dirty="0" err="1"/>
              <a:t>materi</a:t>
            </a:r>
            <a:r>
              <a:rPr lang="en-ID" sz="3200" dirty="0"/>
              <a:t> </a:t>
            </a:r>
            <a:r>
              <a:rPr lang="en-ID" sz="3200" dirty="0" err="1"/>
              <a:t>pembimbingan</a:t>
            </a:r>
            <a:r>
              <a:rPr lang="en-ID" sz="3200" dirty="0"/>
              <a:t>, </a:t>
            </a:r>
            <a:r>
              <a:rPr lang="en-ID" sz="3200" dirty="0" err="1"/>
              <a:t>kendala</a:t>
            </a:r>
            <a:r>
              <a:rPr lang="en-ID" sz="3200" dirty="0"/>
              <a:t> dan </a:t>
            </a:r>
            <a:r>
              <a:rPr lang="en-ID" sz="3200" dirty="0" err="1"/>
              <a:t>tindak</a:t>
            </a:r>
            <a:r>
              <a:rPr lang="en-ID" sz="3200" dirty="0"/>
              <a:t> </a:t>
            </a:r>
            <a:r>
              <a:rPr lang="en-ID" sz="3200" dirty="0" err="1"/>
              <a:t>lanjut</a:t>
            </a:r>
            <a:r>
              <a:rPr lang="en-ID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4797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196681-0BC6-4A3F-834D-B5821DE6C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ID" sz="4000" dirty="0" err="1"/>
              <a:t>Selamat</a:t>
            </a:r>
            <a:r>
              <a:rPr lang="en-ID" sz="4000" dirty="0"/>
              <a:t> </a:t>
            </a:r>
            <a:r>
              <a:rPr lang="en-ID" sz="4000" dirty="0" err="1"/>
              <a:t>datang</a:t>
            </a:r>
            <a:r>
              <a:rPr lang="en-ID" sz="4000" dirty="0"/>
              <a:t> </a:t>
            </a:r>
            <a:r>
              <a:rPr lang="en-ID" sz="4000" dirty="0" err="1"/>
              <a:t>ptp</a:t>
            </a:r>
            <a:r>
              <a:rPr lang="en-ID" sz="4000" dirty="0"/>
              <a:t> </a:t>
            </a:r>
            <a:r>
              <a:rPr lang="en-ID" sz="4000" dirty="0" err="1"/>
              <a:t>muda</a:t>
            </a:r>
            <a:r>
              <a:rPr lang="en-ID" sz="4000" dirty="0"/>
              <a:t> </a:t>
            </a:r>
            <a:r>
              <a:rPr lang="en-ID" sz="4000" dirty="0" err="1"/>
              <a:t>berkarya</a:t>
            </a:r>
            <a:endParaRPr lang="en-ID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5E040F1-F064-4FAB-BCEE-35A8A2BF9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686" y="1185862"/>
            <a:ext cx="4844143" cy="29833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04D327C-D752-4630-9BD2-8C800CC36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5148942" cy="285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075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0F3D6D-A5BC-49D4-B40F-9E5B70290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Cek</a:t>
            </a:r>
            <a:r>
              <a:rPr lang="en-ID" dirty="0"/>
              <a:t> </a:t>
            </a:r>
            <a:r>
              <a:rPr lang="en-ID" dirty="0" err="1"/>
              <a:t>tugas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9734534-A7D0-417F-BEA2-D124D5ECB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30830"/>
            <a:ext cx="10178322" cy="3593591"/>
          </a:xfrm>
        </p:spPr>
        <p:txBody>
          <a:bodyPr>
            <a:normAutofit/>
          </a:bodyPr>
          <a:lstStyle/>
          <a:p>
            <a:r>
              <a:rPr lang="en-ID" sz="3200" b="1" dirty="0"/>
              <a:t>17 orang yang </a:t>
            </a:r>
            <a:r>
              <a:rPr lang="en-ID" sz="3200" b="1" dirty="0" err="1"/>
              <a:t>mengumpulkan</a:t>
            </a:r>
            <a:r>
              <a:rPr lang="en-ID" sz="3200" b="1" dirty="0"/>
              <a:t> (data per29/11/2018)</a:t>
            </a:r>
          </a:p>
          <a:p>
            <a:r>
              <a:rPr lang="en-ID" sz="3200" dirty="0"/>
              <a:t>4 orang link </a:t>
            </a:r>
            <a:r>
              <a:rPr lang="en-ID" sz="3200" dirty="0" err="1"/>
              <a:t>lampiran</a:t>
            </a:r>
            <a:r>
              <a:rPr lang="en-ID" sz="3200" dirty="0"/>
              <a:t> </a:t>
            </a:r>
            <a:r>
              <a:rPr lang="en-ID" sz="3200" dirty="0" err="1"/>
              <a:t>tugas</a:t>
            </a:r>
            <a:r>
              <a:rPr lang="en-ID" sz="3200" dirty="0"/>
              <a:t> </a:t>
            </a:r>
            <a:r>
              <a:rPr lang="en-ID" sz="3200" dirty="0" err="1"/>
              <a:t>belum</a:t>
            </a:r>
            <a:r>
              <a:rPr lang="en-ID" sz="3200" dirty="0"/>
              <a:t> </a:t>
            </a:r>
            <a:r>
              <a:rPr lang="en-ID" sz="3200" dirty="0" err="1"/>
              <a:t>ada</a:t>
            </a:r>
            <a:r>
              <a:rPr lang="en-ID" sz="3200" dirty="0"/>
              <a:t>/</a:t>
            </a:r>
            <a:r>
              <a:rPr lang="en-ID" sz="3200" dirty="0" err="1"/>
              <a:t>blm</a:t>
            </a:r>
            <a:r>
              <a:rPr lang="en-ID" sz="3200" dirty="0"/>
              <a:t> </a:t>
            </a:r>
            <a:r>
              <a:rPr lang="en-ID" sz="3200" dirty="0" err="1"/>
              <a:t>diupload</a:t>
            </a:r>
            <a:endParaRPr lang="en-ID" sz="3200" dirty="0"/>
          </a:p>
          <a:p>
            <a:r>
              <a:rPr lang="en-ID" sz="3200" dirty="0"/>
              <a:t>4 Orang </a:t>
            </a:r>
            <a:r>
              <a:rPr lang="en-ID" sz="3200" dirty="0" err="1"/>
              <a:t>belum</a:t>
            </a:r>
            <a:r>
              <a:rPr lang="en-ID" sz="3200" dirty="0"/>
              <a:t> </a:t>
            </a:r>
            <a:r>
              <a:rPr lang="en-ID" sz="3200" dirty="0" err="1"/>
              <a:t>sesuai</a:t>
            </a:r>
            <a:r>
              <a:rPr lang="en-ID" sz="3200" dirty="0"/>
              <a:t> </a:t>
            </a:r>
            <a:r>
              <a:rPr lang="en-ID" sz="3200" dirty="0" err="1"/>
              <a:t>sistematika</a:t>
            </a:r>
            <a:r>
              <a:rPr lang="en-ID" sz="3200" dirty="0"/>
              <a:t> dan </a:t>
            </a:r>
            <a:r>
              <a:rPr lang="en-ID" sz="3200" dirty="0" err="1"/>
              <a:t>substansi</a:t>
            </a:r>
            <a:r>
              <a:rPr lang="en-ID" sz="3200" dirty="0"/>
              <a:t> </a:t>
            </a:r>
            <a:r>
              <a:rPr lang="en-ID" sz="3200" dirty="0" err="1"/>
              <a:t>isi</a:t>
            </a:r>
            <a:endParaRPr lang="en-ID" sz="3200" dirty="0"/>
          </a:p>
          <a:p>
            <a:r>
              <a:rPr lang="en-ID" sz="3200" dirty="0"/>
              <a:t>7 Orang </a:t>
            </a:r>
            <a:r>
              <a:rPr lang="en-ID" sz="3200" dirty="0" err="1"/>
              <a:t>sesuai</a:t>
            </a:r>
            <a:r>
              <a:rPr lang="en-ID" sz="3200" dirty="0"/>
              <a:t> </a:t>
            </a:r>
            <a:r>
              <a:rPr lang="en-ID" sz="3200" dirty="0" err="1"/>
              <a:t>sistematika</a:t>
            </a:r>
            <a:r>
              <a:rPr lang="en-ID" sz="3200" dirty="0"/>
              <a:t> </a:t>
            </a:r>
            <a:r>
              <a:rPr lang="en-ID" sz="3200" dirty="0" err="1"/>
              <a:t>tapi</a:t>
            </a:r>
            <a:r>
              <a:rPr lang="en-ID" sz="3200" dirty="0"/>
              <a:t> </a:t>
            </a:r>
            <a:r>
              <a:rPr lang="en-ID" sz="3200" dirty="0" err="1"/>
              <a:t>belum</a:t>
            </a:r>
            <a:r>
              <a:rPr lang="en-ID" sz="3200" dirty="0"/>
              <a:t> </a:t>
            </a:r>
            <a:r>
              <a:rPr lang="en-ID" sz="3200" dirty="0" err="1"/>
              <a:t>sesuai</a:t>
            </a:r>
            <a:r>
              <a:rPr lang="en-ID" sz="3200" dirty="0"/>
              <a:t> </a:t>
            </a:r>
            <a:r>
              <a:rPr lang="en-ID" sz="3200" dirty="0" err="1"/>
              <a:t>substansi</a:t>
            </a:r>
            <a:r>
              <a:rPr lang="en-ID" sz="3200" dirty="0"/>
              <a:t> </a:t>
            </a:r>
            <a:r>
              <a:rPr lang="en-ID" sz="3200" dirty="0" err="1"/>
              <a:t>isi</a:t>
            </a:r>
            <a:endParaRPr lang="en-ID" sz="3200" dirty="0"/>
          </a:p>
          <a:p>
            <a:r>
              <a:rPr lang="en-ID" sz="3200" dirty="0"/>
              <a:t>2 Orang </a:t>
            </a:r>
            <a:r>
              <a:rPr lang="en-ID" sz="3200" dirty="0" err="1"/>
              <a:t>sesuai</a:t>
            </a:r>
            <a:r>
              <a:rPr lang="en-ID" sz="3200" dirty="0"/>
              <a:t> </a:t>
            </a:r>
            <a:r>
              <a:rPr lang="en-ID" sz="3200" dirty="0" err="1"/>
              <a:t>sistematika</a:t>
            </a:r>
            <a:r>
              <a:rPr lang="en-ID" sz="3200" dirty="0"/>
              <a:t> dan </a:t>
            </a:r>
            <a:r>
              <a:rPr lang="en-ID" sz="3200" dirty="0" err="1"/>
              <a:t>substansi</a:t>
            </a:r>
            <a:r>
              <a:rPr lang="en-ID" sz="3200" dirty="0"/>
              <a:t> </a:t>
            </a:r>
            <a:r>
              <a:rPr lang="en-ID" sz="3200" dirty="0" err="1"/>
              <a:t>isi</a:t>
            </a:r>
            <a:r>
              <a:rPr lang="en-ID" sz="3200" dirty="0"/>
              <a:t> </a:t>
            </a:r>
          </a:p>
          <a:p>
            <a:pPr marL="0" indent="0">
              <a:buNone/>
            </a:pPr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26900092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B9BE46-CA15-447C-86CD-BFCD15032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46647"/>
          </a:xfrm>
        </p:spPr>
        <p:txBody>
          <a:bodyPr>
            <a:normAutofit fontScale="90000"/>
          </a:bodyPr>
          <a:lstStyle/>
          <a:p>
            <a:r>
              <a:rPr lang="en-ID" dirty="0" err="1"/>
              <a:t>Layanan</a:t>
            </a:r>
            <a:r>
              <a:rPr lang="en-ID" dirty="0"/>
              <a:t> </a:t>
            </a:r>
            <a:r>
              <a:rPr lang="en-ID" dirty="0" err="1"/>
              <a:t>konsultasi</a:t>
            </a:r>
            <a:r>
              <a:rPr lang="en-ID" dirty="0"/>
              <a:t>, </a:t>
            </a:r>
            <a:r>
              <a:rPr lang="en-ID" cap="none" dirty="0" err="1"/>
              <a:t>dilakukan</a:t>
            </a:r>
            <a:r>
              <a:rPr lang="en-ID" cap="none" dirty="0"/>
              <a:t> </a:t>
            </a:r>
            <a:r>
              <a:rPr lang="en-ID" cap="none" dirty="0" err="1"/>
              <a:t>untuk</a:t>
            </a:r>
            <a:r>
              <a:rPr lang="en-ID" cap="none" dirty="0"/>
              <a:t>:</a:t>
            </a:r>
            <a:endParaRPr lang="en-ID" u="sng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" name="Arrow: Down 7">
            <a:extLst>
              <a:ext uri="{FF2B5EF4-FFF2-40B4-BE49-F238E27FC236}">
                <a16:creationId xmlns="" xmlns:a16="http://schemas.microsoft.com/office/drawing/2014/main" id="{95E2FE09-8FDE-4CFA-88A2-EE427AD6C76D}"/>
              </a:ext>
            </a:extLst>
          </p:cNvPr>
          <p:cNvSpPr/>
          <p:nvPr/>
        </p:nvSpPr>
        <p:spPr>
          <a:xfrm>
            <a:off x="2271253" y="1106129"/>
            <a:ext cx="609600" cy="5407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165D647B-45ED-49EA-9B54-6560309EB240}"/>
              </a:ext>
            </a:extLst>
          </p:cNvPr>
          <p:cNvSpPr/>
          <p:nvPr/>
        </p:nvSpPr>
        <p:spPr>
          <a:xfrm>
            <a:off x="1086465" y="1654220"/>
            <a:ext cx="9881419" cy="1988593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2438" indent="-452438">
              <a:buFont typeface="Wingdings" panose="05000000000000000000" pitchFamily="2" charset="2"/>
              <a:buChar char="ü"/>
            </a:pPr>
            <a:r>
              <a:rPr lang="en-ID" sz="2400" dirty="0" err="1"/>
              <a:t>Membantu</a:t>
            </a:r>
            <a:r>
              <a:rPr lang="en-ID" sz="2400" dirty="0"/>
              <a:t> PTK yang </a:t>
            </a:r>
            <a:r>
              <a:rPr lang="en-ID" sz="2400" dirty="0" err="1"/>
              <a:t>mengalami</a:t>
            </a:r>
            <a:r>
              <a:rPr lang="en-ID" sz="2400" dirty="0"/>
              <a:t> </a:t>
            </a:r>
            <a:r>
              <a:rPr lang="en-ID" sz="2400" dirty="0" err="1"/>
              <a:t>kendala</a:t>
            </a:r>
            <a:r>
              <a:rPr lang="en-ID" sz="2400" dirty="0"/>
              <a:t>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penerapan</a:t>
            </a:r>
            <a:r>
              <a:rPr lang="en-ID" sz="2400" dirty="0"/>
              <a:t> model/</a:t>
            </a:r>
            <a:r>
              <a:rPr lang="en-ID" sz="2400" dirty="0" err="1"/>
              <a:t>pemanfaatan</a:t>
            </a:r>
            <a:r>
              <a:rPr lang="en-ID" sz="2400" dirty="0"/>
              <a:t> media </a:t>
            </a:r>
            <a:r>
              <a:rPr lang="en-ID" sz="2400" dirty="0" err="1"/>
              <a:t>pembelajaran</a:t>
            </a:r>
            <a:r>
              <a:rPr lang="en-ID" sz="2400" dirty="0"/>
              <a:t>.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3421C944-4483-4181-9A51-E976F98D49F1}"/>
              </a:ext>
            </a:extLst>
          </p:cNvPr>
          <p:cNvSpPr/>
          <p:nvPr/>
        </p:nvSpPr>
        <p:spPr>
          <a:xfrm>
            <a:off x="1155289" y="3824748"/>
            <a:ext cx="9881419" cy="2802194"/>
          </a:xfrm>
          <a:prstGeom prst="roundRect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D" sz="2400" dirty="0" err="1"/>
              <a:t>Layanan</a:t>
            </a:r>
            <a:r>
              <a:rPr lang="en-ID" sz="2400" dirty="0"/>
              <a:t> </a:t>
            </a:r>
            <a:r>
              <a:rPr lang="en-ID" sz="2400" dirty="0" err="1"/>
              <a:t>dapat</a:t>
            </a:r>
            <a:r>
              <a:rPr lang="en-ID" sz="2400" dirty="0"/>
              <a:t> </a:t>
            </a:r>
            <a:r>
              <a:rPr lang="en-ID" sz="2400" dirty="0" err="1"/>
              <a:t>diberikan</a:t>
            </a:r>
            <a:r>
              <a:rPr lang="en-ID" sz="2400" dirty="0"/>
              <a:t>:</a:t>
            </a:r>
          </a:p>
          <a:p>
            <a:pPr marL="452438" indent="-452438">
              <a:buFont typeface="Wingdings" panose="05000000000000000000" pitchFamily="2" charset="2"/>
              <a:buChar char="ü"/>
            </a:pPr>
            <a:r>
              <a:rPr lang="en-ID" sz="2000" dirty="0" err="1"/>
              <a:t>Secara</a:t>
            </a:r>
            <a:r>
              <a:rPr lang="en-ID" sz="2000" dirty="0"/>
              <a:t> </a:t>
            </a:r>
            <a:r>
              <a:rPr lang="en-ID" sz="2000" dirty="0" err="1"/>
              <a:t>langsung</a:t>
            </a:r>
            <a:r>
              <a:rPr lang="en-ID" sz="2000" dirty="0"/>
              <a:t> (</a:t>
            </a:r>
            <a:r>
              <a:rPr lang="en-ID" sz="2000" dirty="0" err="1"/>
              <a:t>tatap</a:t>
            </a:r>
            <a:r>
              <a:rPr lang="en-ID" sz="2000" dirty="0"/>
              <a:t> </a:t>
            </a:r>
            <a:r>
              <a:rPr lang="en-ID" sz="2000" dirty="0" err="1"/>
              <a:t>muka</a:t>
            </a:r>
            <a:r>
              <a:rPr lang="en-ID" sz="2000" dirty="0"/>
              <a:t>) </a:t>
            </a:r>
            <a:r>
              <a:rPr lang="en-ID" sz="2000" dirty="0" err="1"/>
              <a:t>atau</a:t>
            </a:r>
            <a:r>
              <a:rPr lang="en-ID" sz="2000" dirty="0"/>
              <a:t> daring (online)</a:t>
            </a:r>
          </a:p>
          <a:p>
            <a:pPr marL="452438" indent="-452438">
              <a:buFont typeface="Wingdings" panose="05000000000000000000" pitchFamily="2" charset="2"/>
              <a:buChar char="ü"/>
            </a:pPr>
            <a:r>
              <a:rPr lang="en-ID" sz="2000" dirty="0" err="1"/>
              <a:t>Kelompok</a:t>
            </a:r>
            <a:r>
              <a:rPr lang="en-ID" sz="2000" dirty="0"/>
              <a:t> </a:t>
            </a:r>
            <a:r>
              <a:rPr lang="en-ID" sz="2000" dirty="0" err="1"/>
              <a:t>kecil</a:t>
            </a:r>
            <a:r>
              <a:rPr lang="en-ID" sz="2000" dirty="0"/>
              <a:t> </a:t>
            </a:r>
            <a:r>
              <a:rPr lang="en-ID" sz="2000" dirty="0" err="1"/>
              <a:t>maupun</a:t>
            </a:r>
            <a:r>
              <a:rPr lang="en-ID" sz="2000" dirty="0"/>
              <a:t> </a:t>
            </a:r>
            <a:r>
              <a:rPr lang="en-ID" sz="2000" dirty="0" err="1"/>
              <a:t>kelompok</a:t>
            </a:r>
            <a:r>
              <a:rPr lang="en-ID" sz="2000" dirty="0"/>
              <a:t> </a:t>
            </a:r>
            <a:r>
              <a:rPr lang="en-ID" sz="2000" dirty="0" err="1"/>
              <a:t>besar</a:t>
            </a:r>
            <a:endParaRPr lang="en-ID" sz="2000" dirty="0"/>
          </a:p>
          <a:p>
            <a:pPr marL="452438" indent="-452438">
              <a:buFont typeface="Wingdings" panose="05000000000000000000" pitchFamily="2" charset="2"/>
              <a:buChar char="ü"/>
            </a:pPr>
            <a:r>
              <a:rPr lang="en-ID" sz="2000" dirty="0" err="1"/>
              <a:t>Klasikal</a:t>
            </a:r>
            <a:r>
              <a:rPr lang="en-ID" sz="2000" dirty="0"/>
              <a:t> </a:t>
            </a:r>
            <a:r>
              <a:rPr lang="en-ID" sz="2000" dirty="0" err="1"/>
              <a:t>maupun</a:t>
            </a:r>
            <a:r>
              <a:rPr lang="en-ID" sz="2000" dirty="0"/>
              <a:t> non </a:t>
            </a:r>
            <a:r>
              <a:rPr lang="en-ID" sz="2000" dirty="0" err="1"/>
              <a:t>klasikal</a:t>
            </a:r>
            <a:endParaRPr lang="en-ID" sz="2000" dirty="0"/>
          </a:p>
          <a:p>
            <a:pPr marL="452438" indent="-452438">
              <a:buFont typeface="Wingdings" panose="05000000000000000000" pitchFamily="2" charset="2"/>
              <a:buChar char="ü"/>
            </a:pPr>
            <a:r>
              <a:rPr lang="en-ID" sz="2000" dirty="0"/>
              <a:t>Minimal </a:t>
            </a:r>
            <a:r>
              <a:rPr lang="en-ID" sz="2000" dirty="0" err="1"/>
              <a:t>setara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8JP </a:t>
            </a:r>
            <a:r>
              <a:rPr lang="en-ID" sz="2000" dirty="0" err="1"/>
              <a:t>atau</a:t>
            </a:r>
            <a:r>
              <a:rPr lang="en-ID" sz="2000" dirty="0"/>
              <a:t> 1 </a:t>
            </a:r>
            <a:r>
              <a:rPr lang="en-ID" sz="2000" dirty="0" err="1"/>
              <a:t>hari</a:t>
            </a:r>
            <a:r>
              <a:rPr lang="en-ID" sz="2000" dirty="0"/>
              <a:t> </a:t>
            </a:r>
            <a:r>
              <a:rPr lang="en-ID" sz="2000" dirty="0" err="1"/>
              <a:t>kerja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3196182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DBB2DF-1F62-4CB9-A238-3FB0A3629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Hasil: SURAT KETERANGAN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EDF1652-A2C7-4350-A3A2-6E96DE918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43665"/>
            <a:ext cx="10178322" cy="43359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D" sz="3200" dirty="0" err="1"/>
              <a:t>Sistematika</a:t>
            </a:r>
            <a:r>
              <a:rPr lang="en-ID" sz="3200" dirty="0"/>
              <a:t>:</a:t>
            </a:r>
          </a:p>
          <a:p>
            <a:r>
              <a:rPr lang="en-ID" sz="3200" dirty="0" err="1"/>
              <a:t>Berisikan</a:t>
            </a:r>
            <a:r>
              <a:rPr lang="en-ID" sz="3200" dirty="0"/>
              <a:t> </a:t>
            </a:r>
            <a:r>
              <a:rPr lang="en-ID" sz="3200" dirty="0" err="1"/>
              <a:t>pernyataan</a:t>
            </a:r>
            <a:r>
              <a:rPr lang="en-ID" sz="3200" dirty="0"/>
              <a:t> </a:t>
            </a:r>
            <a:r>
              <a:rPr lang="en-ID" sz="3200" dirty="0" err="1"/>
              <a:t>pimpinan</a:t>
            </a:r>
            <a:r>
              <a:rPr lang="en-ID" sz="3200" dirty="0"/>
              <a:t> </a:t>
            </a:r>
            <a:r>
              <a:rPr lang="en-ID" sz="3200" dirty="0" err="1"/>
              <a:t>instansi</a:t>
            </a:r>
            <a:r>
              <a:rPr lang="en-ID" sz="3200" dirty="0"/>
              <a:t> PTP, yang </a:t>
            </a:r>
            <a:r>
              <a:rPr lang="en-ID" sz="3200" dirty="0" err="1"/>
              <a:t>menerangkan</a:t>
            </a:r>
            <a:r>
              <a:rPr lang="en-ID" sz="3200" dirty="0"/>
              <a:t> PTP </a:t>
            </a:r>
            <a:r>
              <a:rPr lang="en-ID" sz="3200" dirty="0" err="1"/>
              <a:t>tsb</a:t>
            </a:r>
            <a:r>
              <a:rPr lang="en-ID" sz="3200" dirty="0"/>
              <a:t> </a:t>
            </a:r>
            <a:r>
              <a:rPr lang="en-ID" sz="3200" dirty="0" err="1"/>
              <a:t>telah</a:t>
            </a:r>
            <a:r>
              <a:rPr lang="en-ID" sz="3200" dirty="0"/>
              <a:t> </a:t>
            </a:r>
            <a:r>
              <a:rPr lang="en-ID" sz="3200" dirty="0" err="1"/>
              <a:t>melaksanakan</a:t>
            </a:r>
            <a:r>
              <a:rPr lang="en-ID" sz="3200" dirty="0"/>
              <a:t> </a:t>
            </a:r>
            <a:r>
              <a:rPr lang="en-ID" sz="3200" dirty="0" err="1"/>
              <a:t>layanan</a:t>
            </a:r>
            <a:r>
              <a:rPr lang="en-ID" sz="3200" dirty="0"/>
              <a:t> </a:t>
            </a:r>
            <a:r>
              <a:rPr lang="en-ID" sz="3200" dirty="0" err="1"/>
              <a:t>konsultasi</a:t>
            </a:r>
            <a:endParaRPr lang="en-ID" sz="3200" dirty="0"/>
          </a:p>
          <a:p>
            <a:r>
              <a:rPr lang="en-ID" sz="3200" dirty="0"/>
              <a:t>Lampiran </a:t>
            </a:r>
            <a:r>
              <a:rPr lang="en-ID" sz="3200" dirty="0" err="1"/>
              <a:t>surat</a:t>
            </a:r>
            <a:r>
              <a:rPr lang="en-ID" sz="3200" dirty="0"/>
              <a:t> </a:t>
            </a:r>
            <a:r>
              <a:rPr lang="en-ID" sz="3200" dirty="0" err="1"/>
              <a:t>keterangan</a:t>
            </a:r>
            <a:r>
              <a:rPr lang="en-ID" sz="3200" dirty="0"/>
              <a:t>, </a:t>
            </a:r>
            <a:r>
              <a:rPr lang="en-ID" sz="3200" dirty="0" err="1"/>
              <a:t>berisi</a:t>
            </a:r>
            <a:r>
              <a:rPr lang="en-ID" sz="3200" dirty="0"/>
              <a:t>:</a:t>
            </a:r>
          </a:p>
          <a:p>
            <a:pPr marL="265113" indent="0">
              <a:buNone/>
            </a:pPr>
            <a:r>
              <a:rPr lang="en-ID" sz="3200" dirty="0"/>
              <a:t>Nama/</a:t>
            </a:r>
            <a:r>
              <a:rPr lang="en-ID" sz="3200" dirty="0" err="1"/>
              <a:t>judul</a:t>
            </a:r>
            <a:r>
              <a:rPr lang="en-ID" sz="3200" dirty="0"/>
              <a:t> </a:t>
            </a:r>
            <a:r>
              <a:rPr lang="en-ID" sz="3200" dirty="0" err="1"/>
              <a:t>kegiatan</a:t>
            </a:r>
            <a:r>
              <a:rPr lang="en-ID" sz="3200" dirty="0"/>
              <a:t>, </a:t>
            </a:r>
            <a:r>
              <a:rPr lang="en-ID" sz="3200" dirty="0" err="1"/>
              <a:t>waktu</a:t>
            </a:r>
            <a:r>
              <a:rPr lang="en-ID" sz="3200" dirty="0"/>
              <a:t> dan </a:t>
            </a:r>
            <a:r>
              <a:rPr lang="en-ID" sz="3200" dirty="0" err="1"/>
              <a:t>tempat</a:t>
            </a:r>
            <a:r>
              <a:rPr lang="en-ID" sz="3200" dirty="0"/>
              <a:t>, </a:t>
            </a:r>
            <a:r>
              <a:rPr lang="en-ID" sz="3200" dirty="0" err="1"/>
              <a:t>sasaran</a:t>
            </a:r>
            <a:r>
              <a:rPr lang="en-ID" sz="3200" dirty="0"/>
              <a:t>, </a:t>
            </a:r>
            <a:r>
              <a:rPr lang="en-ID" sz="3200" dirty="0" err="1"/>
              <a:t>metode</a:t>
            </a:r>
            <a:r>
              <a:rPr lang="en-ID" sz="3200" dirty="0"/>
              <a:t>, </a:t>
            </a:r>
            <a:r>
              <a:rPr lang="en-ID" sz="3200" dirty="0" err="1"/>
              <a:t>bentuk</a:t>
            </a:r>
            <a:r>
              <a:rPr lang="en-ID" sz="3200" dirty="0"/>
              <a:t> </a:t>
            </a:r>
            <a:r>
              <a:rPr lang="en-ID" sz="3200" dirty="0" err="1"/>
              <a:t>layanan</a:t>
            </a:r>
            <a:r>
              <a:rPr lang="en-ID" sz="3200" dirty="0"/>
              <a:t> yang </a:t>
            </a:r>
            <a:r>
              <a:rPr lang="en-ID" sz="3200" dirty="0" err="1"/>
              <a:t>diberikan</a:t>
            </a:r>
            <a:r>
              <a:rPr lang="en-ID" sz="3200" dirty="0"/>
              <a:t>, </a:t>
            </a:r>
            <a:r>
              <a:rPr lang="en-ID" sz="3200" dirty="0" err="1"/>
              <a:t>kendala</a:t>
            </a:r>
            <a:r>
              <a:rPr lang="en-ID" sz="3200" dirty="0"/>
              <a:t> dan </a:t>
            </a:r>
            <a:r>
              <a:rPr lang="en-ID" sz="3200" dirty="0" err="1"/>
              <a:t>rekomendasi</a:t>
            </a:r>
            <a:r>
              <a:rPr lang="en-ID" sz="3200" dirty="0"/>
              <a:t>/</a:t>
            </a:r>
            <a:r>
              <a:rPr lang="en-ID" sz="3200" dirty="0" err="1"/>
              <a:t>solusi</a:t>
            </a:r>
            <a:r>
              <a:rPr lang="en-ID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7389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14BD1D-6B30-4E6E-8681-45B47B4B4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SEKARANG SAATNYA……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96D331E-7131-4751-A3EE-D559FB540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PERBAIKI NILAI KUIS ANDA – </a:t>
            </a:r>
            <a:r>
              <a:rPr lang="en-ID" dirty="0" err="1"/>
              <a:t>waktu</a:t>
            </a:r>
            <a:r>
              <a:rPr lang="en-ID" dirty="0"/>
              <a:t> 10 </a:t>
            </a:r>
            <a:r>
              <a:rPr lang="en-ID" dirty="0" err="1"/>
              <a:t>menit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kuis</a:t>
            </a:r>
            <a:r>
              <a:rPr lang="en-ID" dirty="0"/>
              <a:t> </a:t>
            </a:r>
            <a:r>
              <a:rPr lang="en-ID" dirty="0" err="1"/>
              <a:t>bab</a:t>
            </a:r>
            <a:r>
              <a:rPr lang="en-ID" dirty="0"/>
              <a:t> </a:t>
            </a:r>
            <a:r>
              <a:rPr lang="en-ID" dirty="0" err="1"/>
              <a:t>sosialisasi</a:t>
            </a:r>
            <a:r>
              <a:rPr lang="en-ID" dirty="0"/>
              <a:t> &amp; </a:t>
            </a:r>
            <a:r>
              <a:rPr lang="en-ID" dirty="0" err="1"/>
              <a:t>bab</a:t>
            </a:r>
            <a:r>
              <a:rPr lang="en-ID" dirty="0"/>
              <a:t> </a:t>
            </a:r>
            <a:r>
              <a:rPr lang="en-ID" dirty="0" err="1"/>
              <a:t>fasilitasi</a:t>
            </a:r>
            <a:endParaRPr lang="en-ID" dirty="0"/>
          </a:p>
          <a:p>
            <a:endParaRPr lang="en-ID" dirty="0"/>
          </a:p>
          <a:p>
            <a:r>
              <a:rPr lang="en-ID" dirty="0"/>
              <a:t>PERBAIKI TUGAS – </a:t>
            </a:r>
            <a:r>
              <a:rPr lang="en-ID" dirty="0" err="1"/>
              <a:t>waktu</a:t>
            </a:r>
            <a:r>
              <a:rPr lang="en-ID" dirty="0"/>
              <a:t> 10 </a:t>
            </a:r>
            <a:r>
              <a:rPr lang="en-ID" dirty="0" err="1"/>
              <a:t>menit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tugas</a:t>
            </a:r>
            <a:r>
              <a:rPr lang="en-ID" dirty="0"/>
              <a:t> </a:t>
            </a:r>
            <a:r>
              <a:rPr lang="en-ID" dirty="0" err="1"/>
              <a:t>bab</a:t>
            </a:r>
            <a:r>
              <a:rPr lang="en-ID" dirty="0"/>
              <a:t> </a:t>
            </a:r>
            <a:r>
              <a:rPr lang="en-ID" dirty="0" err="1"/>
              <a:t>pembimbingan</a:t>
            </a:r>
            <a:endParaRPr lang="en-ID" dirty="0"/>
          </a:p>
          <a:p>
            <a:endParaRPr lang="en-ID" dirty="0"/>
          </a:p>
          <a:p>
            <a:r>
              <a:rPr lang="en-ID" dirty="0"/>
              <a:t>PERBAIKI TUGAS AKHIR – </a:t>
            </a:r>
            <a:r>
              <a:rPr lang="en-ID" dirty="0" err="1"/>
              <a:t>waktu</a:t>
            </a:r>
            <a:r>
              <a:rPr lang="en-ID" dirty="0"/>
              <a:t> 10 </a:t>
            </a:r>
            <a:r>
              <a:rPr lang="en-ID" dirty="0" err="1"/>
              <a:t>menit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774916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0F3D6D-A5BC-49D4-B40F-9E5B70290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02129"/>
          </a:xfrm>
        </p:spPr>
        <p:txBody>
          <a:bodyPr/>
          <a:lstStyle/>
          <a:p>
            <a:r>
              <a:rPr lang="en-ID" dirty="0"/>
              <a:t>DISKUSI KELOMPOK (6-7 ORANG)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9734534-A7D0-417F-BEA2-D124D5ECB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36915"/>
            <a:ext cx="10178322" cy="4442678"/>
          </a:xfrm>
        </p:spPr>
        <p:txBody>
          <a:bodyPr/>
          <a:lstStyle/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5808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970B743-4E1F-486C-842B-C09ECEF01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9143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2B1B121F-01F5-4D33-AF6F-60F8BA352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14384"/>
            <a:ext cx="12192000" cy="548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967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1CB79320-B97F-4B52-96A9-69BDCD4C1174}"/>
              </a:ext>
            </a:extLst>
          </p:cNvPr>
          <p:cNvSpPr/>
          <p:nvPr/>
        </p:nvSpPr>
        <p:spPr>
          <a:xfrm>
            <a:off x="7462684" y="2575149"/>
            <a:ext cx="3967316" cy="2733368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B9BE46-CA15-447C-86CD-BFCD15032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46647"/>
          </a:xfrm>
        </p:spPr>
        <p:txBody>
          <a:bodyPr>
            <a:noAutofit/>
          </a:bodyPr>
          <a:lstStyle/>
          <a:p>
            <a:r>
              <a:rPr lang="en-ID" sz="4000" dirty="0"/>
              <a:t>STUDI KELAYAKAN LOKASI, </a:t>
            </a:r>
            <a:r>
              <a:rPr lang="en-ID" sz="3600" u="sng" cap="none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dilakukan</a:t>
            </a:r>
            <a:r>
              <a:rPr lang="en-ID" sz="3600" u="sng" cap="none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ID" sz="3600" u="sng" cap="none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untuk</a:t>
            </a:r>
            <a:r>
              <a:rPr lang="en-ID" sz="3600" u="sng" cap="none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  <a:endParaRPr lang="en-ID" sz="4000" u="sng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" name="Arrow: Down 7">
            <a:extLst>
              <a:ext uri="{FF2B5EF4-FFF2-40B4-BE49-F238E27FC236}">
                <a16:creationId xmlns="" xmlns:a16="http://schemas.microsoft.com/office/drawing/2014/main" id="{95E2FE09-8FDE-4CFA-88A2-EE427AD6C76D}"/>
              </a:ext>
            </a:extLst>
          </p:cNvPr>
          <p:cNvSpPr/>
          <p:nvPr/>
        </p:nvSpPr>
        <p:spPr>
          <a:xfrm>
            <a:off x="3274142" y="1317522"/>
            <a:ext cx="609600" cy="5407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Wave 8">
            <a:extLst>
              <a:ext uri="{FF2B5EF4-FFF2-40B4-BE49-F238E27FC236}">
                <a16:creationId xmlns="" xmlns:a16="http://schemas.microsoft.com/office/drawing/2014/main" id="{64B03E7A-397D-48C5-AA71-5FF432F96796}"/>
              </a:ext>
            </a:extLst>
          </p:cNvPr>
          <p:cNvSpPr/>
          <p:nvPr/>
        </p:nvSpPr>
        <p:spPr>
          <a:xfrm>
            <a:off x="1251678" y="1946787"/>
            <a:ext cx="5424425" cy="963562"/>
          </a:xfrm>
          <a:prstGeom prst="wave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2400" dirty="0" err="1"/>
              <a:t>Mengumpulkan</a:t>
            </a:r>
            <a:r>
              <a:rPr lang="en-ID" sz="2400" dirty="0"/>
              <a:t> data &amp; </a:t>
            </a:r>
            <a:r>
              <a:rPr lang="en-ID" sz="2400" dirty="0" err="1"/>
              <a:t>informasi</a:t>
            </a:r>
            <a:r>
              <a:rPr lang="en-ID" sz="2400" dirty="0"/>
              <a:t> </a:t>
            </a:r>
            <a:r>
              <a:rPr lang="en-ID" sz="2400" dirty="0" err="1"/>
              <a:t>terkait</a:t>
            </a:r>
            <a:r>
              <a:rPr lang="en-ID" sz="2400" dirty="0"/>
              <a:t>:</a:t>
            </a:r>
            <a:endParaRPr lang="en-ID" dirty="0"/>
          </a:p>
        </p:txBody>
      </p:sp>
      <p:sp>
        <p:nvSpPr>
          <p:cNvPr id="10" name="Arrow: Down 9">
            <a:extLst>
              <a:ext uri="{FF2B5EF4-FFF2-40B4-BE49-F238E27FC236}">
                <a16:creationId xmlns="" xmlns:a16="http://schemas.microsoft.com/office/drawing/2014/main" id="{8080CFB0-E391-4489-A837-EFE1F400352F}"/>
              </a:ext>
            </a:extLst>
          </p:cNvPr>
          <p:cNvSpPr/>
          <p:nvPr/>
        </p:nvSpPr>
        <p:spPr>
          <a:xfrm>
            <a:off x="3274142" y="2989007"/>
            <a:ext cx="609600" cy="5407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165D647B-45ED-49EA-9B54-6560309EB240}"/>
              </a:ext>
            </a:extLst>
          </p:cNvPr>
          <p:cNvSpPr/>
          <p:nvPr/>
        </p:nvSpPr>
        <p:spPr>
          <a:xfrm>
            <a:off x="1366684" y="3628103"/>
            <a:ext cx="5424425" cy="2733368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2438" indent="-452438">
              <a:buFont typeface="Wingdings" panose="05000000000000000000" pitchFamily="2" charset="2"/>
              <a:buChar char="ü"/>
            </a:pPr>
            <a:r>
              <a:rPr lang="en-ID" sz="2400" dirty="0" err="1"/>
              <a:t>Lokasi</a:t>
            </a:r>
            <a:endParaRPr lang="en-ID" sz="2400" dirty="0"/>
          </a:p>
          <a:p>
            <a:pPr marL="452438" indent="-452438">
              <a:buFont typeface="Wingdings" panose="05000000000000000000" pitchFamily="2" charset="2"/>
              <a:buChar char="ü"/>
            </a:pPr>
            <a:r>
              <a:rPr lang="en-ID" sz="2400" dirty="0" err="1"/>
              <a:t>Sasaran</a:t>
            </a:r>
            <a:endParaRPr lang="en-ID" sz="2400" dirty="0"/>
          </a:p>
          <a:p>
            <a:pPr marL="452438" indent="-452438">
              <a:buFont typeface="Wingdings" panose="05000000000000000000" pitchFamily="2" charset="2"/>
              <a:buChar char="ü"/>
            </a:pPr>
            <a:r>
              <a:rPr lang="en-ID" sz="2400" dirty="0" err="1"/>
              <a:t>Sarana</a:t>
            </a:r>
            <a:endParaRPr lang="en-ID" sz="2400" dirty="0"/>
          </a:p>
          <a:p>
            <a:pPr marL="452438" indent="-452438">
              <a:buFont typeface="Wingdings" panose="05000000000000000000" pitchFamily="2" charset="2"/>
              <a:buChar char="ü"/>
            </a:pPr>
            <a:r>
              <a:rPr lang="en-ID" sz="2400" dirty="0" err="1"/>
              <a:t>Prasarana</a:t>
            </a:r>
            <a:endParaRPr lang="en-ID" sz="2400" dirty="0"/>
          </a:p>
          <a:p>
            <a:pPr marL="452438" indent="-452438">
              <a:buFont typeface="Wingdings" panose="05000000000000000000" pitchFamily="2" charset="2"/>
              <a:buChar char="ü"/>
            </a:pPr>
            <a:r>
              <a:rPr lang="en-ID" sz="2400" dirty="0"/>
              <a:t>SDM</a:t>
            </a:r>
          </a:p>
          <a:p>
            <a:pPr marL="452438" indent="-452438">
              <a:buFont typeface="Wingdings" panose="05000000000000000000" pitchFamily="2" charset="2"/>
              <a:buChar char="ü"/>
            </a:pPr>
            <a:r>
              <a:rPr lang="en-ID" sz="2000" dirty="0" err="1"/>
              <a:t>Aspek</a:t>
            </a:r>
            <a:r>
              <a:rPr lang="en-ID" sz="2000" dirty="0"/>
              <a:t> lain yang  </a:t>
            </a:r>
            <a:r>
              <a:rPr lang="en-ID" sz="2000" dirty="0" err="1"/>
              <a:t>dapat</a:t>
            </a:r>
            <a:r>
              <a:rPr lang="en-ID" sz="2000" dirty="0"/>
              <a:t> </a:t>
            </a:r>
            <a:r>
              <a:rPr lang="en-ID" sz="2000" dirty="0" err="1"/>
              <a:t>mempengaruhi</a:t>
            </a:r>
            <a:r>
              <a:rPr lang="en-ID" sz="2000" dirty="0"/>
              <a:t> </a:t>
            </a:r>
            <a:r>
              <a:rPr lang="en-ID" sz="2000" dirty="0" err="1"/>
              <a:t>kelayakan</a:t>
            </a:r>
            <a:r>
              <a:rPr lang="en-ID" sz="2000" dirty="0"/>
              <a:t> </a:t>
            </a:r>
            <a:r>
              <a:rPr lang="en-ID" sz="2000" dirty="0" err="1"/>
              <a:t>implementasi</a:t>
            </a:r>
            <a:r>
              <a:rPr lang="en-ID" sz="2000" dirty="0"/>
              <a:t> </a:t>
            </a:r>
            <a:endParaRPr lang="en-ID" sz="1600" dirty="0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0708BEC9-7E8A-4244-A0BA-8885D7758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617" y="2635045"/>
            <a:ext cx="3684491" cy="25522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ABF7843-E251-4FED-8BA8-95C192D138FF}"/>
              </a:ext>
            </a:extLst>
          </p:cNvPr>
          <p:cNvSpPr txBox="1"/>
          <p:nvPr/>
        </p:nvSpPr>
        <p:spPr>
          <a:xfrm>
            <a:off x="8179050" y="2113484"/>
            <a:ext cx="2223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400" dirty="0" err="1"/>
              <a:t>Contoh</a:t>
            </a:r>
            <a:r>
              <a:rPr lang="en-ID" sz="2400" dirty="0"/>
              <a:t>:</a:t>
            </a:r>
            <a:endParaRPr lang="en-ID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B15353A7-21EA-40BB-AA91-47D01AC0B2A8}"/>
              </a:ext>
            </a:extLst>
          </p:cNvPr>
          <p:cNvSpPr txBox="1"/>
          <p:nvPr/>
        </p:nvSpPr>
        <p:spPr>
          <a:xfrm>
            <a:off x="6934201" y="5551714"/>
            <a:ext cx="449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http://radioedukasi.kemdikbud.go.id/read/1661/kegiatan-studi-lokasi-%20kelayakan-sekolah-model-media-audio-pembelajaran.html</a:t>
            </a:r>
          </a:p>
        </p:txBody>
      </p:sp>
    </p:spTree>
    <p:extLst>
      <p:ext uri="{BB962C8B-B14F-4D97-AF65-F5344CB8AC3E}">
        <p14:creationId xmlns:p14="http://schemas.microsoft.com/office/powerpoint/2010/main" val="1127433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AD11470-78D4-4941-BFD3-9DA9F58F4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958647"/>
            <a:ext cx="10178322" cy="1214282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en-ID" sz="2400" b="1" u="sng" dirty="0"/>
              <a:t>TUJUAN:</a:t>
            </a:r>
          </a:p>
          <a:p>
            <a:pPr marL="0" indent="0" algn="r">
              <a:buNone/>
            </a:pPr>
            <a:r>
              <a:rPr lang="en-ID" sz="2400" dirty="0" err="1"/>
              <a:t>Memberikan</a:t>
            </a:r>
            <a:r>
              <a:rPr lang="en-ID" sz="2400" dirty="0"/>
              <a:t> </a:t>
            </a:r>
            <a:r>
              <a:rPr lang="en-ID" sz="2400" dirty="0" err="1"/>
              <a:t>rekomendasi</a:t>
            </a:r>
            <a:r>
              <a:rPr lang="en-ID" sz="2400" dirty="0"/>
              <a:t> </a:t>
            </a:r>
            <a:r>
              <a:rPr lang="en-ID" sz="2400" dirty="0" err="1"/>
              <a:t>terkait</a:t>
            </a:r>
            <a:r>
              <a:rPr lang="en-ID" sz="2400" dirty="0"/>
              <a:t> </a:t>
            </a:r>
            <a:r>
              <a:rPr lang="en-ID" sz="2400" dirty="0" err="1"/>
              <a:t>hasil</a:t>
            </a:r>
            <a:r>
              <a:rPr lang="en-ID" sz="2400" dirty="0"/>
              <a:t> </a:t>
            </a:r>
            <a:r>
              <a:rPr lang="en-ID" sz="2400" dirty="0" err="1"/>
              <a:t>studi</a:t>
            </a:r>
            <a:r>
              <a:rPr lang="en-ID" sz="2400" dirty="0"/>
              <a:t> </a:t>
            </a:r>
            <a:r>
              <a:rPr lang="en-ID" sz="2400" dirty="0" err="1"/>
              <a:t>kelayakan</a:t>
            </a:r>
            <a:r>
              <a:rPr lang="en-ID" sz="2400" dirty="0"/>
              <a:t> dan </a:t>
            </a:r>
            <a:r>
              <a:rPr lang="en-ID" sz="2400" dirty="0" err="1"/>
              <a:t>manfaat</a:t>
            </a:r>
            <a:r>
              <a:rPr lang="en-ID" sz="2400" dirty="0"/>
              <a:t> yang </a:t>
            </a:r>
            <a:r>
              <a:rPr lang="en-ID" sz="2400" dirty="0" err="1"/>
              <a:t>dapat</a:t>
            </a:r>
            <a:r>
              <a:rPr lang="en-ID" sz="2400" dirty="0"/>
              <a:t> </a:t>
            </a:r>
            <a:r>
              <a:rPr lang="en-ID" sz="2400" dirty="0" err="1"/>
              <a:t>diperoleh</a:t>
            </a:r>
            <a:r>
              <a:rPr lang="en-ID" sz="2400" dirty="0"/>
              <a:t> </a:t>
            </a:r>
            <a:r>
              <a:rPr lang="en-ID" sz="2400" dirty="0" err="1"/>
              <a:t>dari</a:t>
            </a:r>
            <a:r>
              <a:rPr lang="en-ID" sz="2400" dirty="0"/>
              <a:t> </a:t>
            </a:r>
            <a:r>
              <a:rPr lang="en-ID" sz="2400" dirty="0" err="1"/>
              <a:t>pemanfaatan</a:t>
            </a:r>
            <a:r>
              <a:rPr lang="en-ID" sz="2400" dirty="0"/>
              <a:t> model/media </a:t>
            </a:r>
            <a:r>
              <a:rPr lang="en-ID" sz="2400" dirty="0" err="1"/>
              <a:t>pembelajaran</a:t>
            </a:r>
            <a:endParaRPr lang="en-ID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698B07E0-2F0F-40AB-9639-E35E25DA06BB}"/>
              </a:ext>
            </a:extLst>
          </p:cNvPr>
          <p:cNvSpPr txBox="1">
            <a:spLocks/>
          </p:cNvSpPr>
          <p:nvPr/>
        </p:nvSpPr>
        <p:spPr>
          <a:xfrm>
            <a:off x="1251678" y="3913241"/>
            <a:ext cx="10178322" cy="21434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D" sz="2400" b="1" u="sng" dirty="0"/>
              <a:t>HASIL:  LAPORAN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D" sz="2400" dirty="0" err="1"/>
              <a:t>Sistematika</a:t>
            </a:r>
            <a:r>
              <a:rPr lang="en-ID" sz="2400" dirty="0"/>
              <a:t>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D" sz="2400" dirty="0"/>
              <a:t>BAB 1 </a:t>
            </a:r>
            <a:r>
              <a:rPr lang="en-ID" sz="2400" dirty="0" err="1"/>
              <a:t>Pendahuluan</a:t>
            </a:r>
            <a:r>
              <a:rPr lang="en-ID" sz="2400" dirty="0"/>
              <a:t>, Bab II </a:t>
            </a:r>
            <a:r>
              <a:rPr lang="en-ID" sz="2400" dirty="0" err="1"/>
              <a:t>Pelaksanaan</a:t>
            </a:r>
            <a:r>
              <a:rPr lang="en-ID" sz="2400" dirty="0"/>
              <a:t> </a:t>
            </a:r>
            <a:r>
              <a:rPr lang="en-ID" sz="2400" dirty="0" err="1"/>
              <a:t>Studi</a:t>
            </a:r>
            <a:r>
              <a:rPr lang="en-ID" sz="2400" dirty="0"/>
              <a:t>, Bab III Hasil, Bab IV </a:t>
            </a:r>
            <a:r>
              <a:rPr lang="en-ID" sz="2400" dirty="0" err="1"/>
              <a:t>Penutup</a:t>
            </a:r>
            <a:r>
              <a:rPr lang="en-ID" sz="2400" dirty="0"/>
              <a:t>, Lampiran </a:t>
            </a:r>
            <a:r>
              <a:rPr lang="en-ID" sz="2400" dirty="0" err="1"/>
              <a:t>Instrumen</a:t>
            </a:r>
            <a:endParaRPr lang="en-ID" sz="2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4286C307-3BEF-4D38-A0A2-45159833C332}"/>
              </a:ext>
            </a:extLst>
          </p:cNvPr>
          <p:cNvCxnSpPr/>
          <p:nvPr/>
        </p:nvCxnSpPr>
        <p:spPr>
          <a:xfrm flipV="1">
            <a:off x="1406013" y="3352800"/>
            <a:ext cx="10023987" cy="7620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623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FEA6F4C-755F-4589-9034-3D53F0D2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87654"/>
          </a:xfrm>
        </p:spPr>
        <p:txBody>
          <a:bodyPr>
            <a:normAutofit/>
          </a:bodyPr>
          <a:lstStyle/>
          <a:p>
            <a:r>
              <a:rPr lang="en-ID" sz="4000" cap="none" dirty="0" err="1"/>
              <a:t>Bolehkah</a:t>
            </a:r>
            <a:r>
              <a:rPr lang="en-ID" sz="4000" cap="none" dirty="0"/>
              <a:t> </a:t>
            </a:r>
            <a:r>
              <a:rPr lang="en-ID" sz="4000" cap="none" dirty="0" err="1"/>
              <a:t>dilakukan</a:t>
            </a:r>
            <a:r>
              <a:rPr lang="en-ID" sz="4000" cap="none" dirty="0"/>
              <a:t> </a:t>
            </a:r>
            <a:r>
              <a:rPr lang="en-ID" sz="4000" cap="none" dirty="0" err="1"/>
              <a:t>dalam</a:t>
            </a:r>
            <a:r>
              <a:rPr lang="en-ID" sz="4000" cap="none" dirty="0"/>
              <a:t> </a:t>
            </a:r>
            <a:r>
              <a:rPr lang="en-ID" sz="4000" cap="none" dirty="0" err="1"/>
              <a:t>tim</a:t>
            </a:r>
            <a:r>
              <a:rPr lang="en-ID" sz="4000" cap="none" dirty="0"/>
              <a:t>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A6106AD-5509-4659-88CF-30B9C74E4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506" y="1711735"/>
            <a:ext cx="5218621" cy="26046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53F6FD2-51F7-4243-942D-7846016BC12A}"/>
              </a:ext>
            </a:extLst>
          </p:cNvPr>
          <p:cNvSpPr txBox="1"/>
          <p:nvPr/>
        </p:nvSpPr>
        <p:spPr>
          <a:xfrm>
            <a:off x="7236540" y="1790393"/>
            <a:ext cx="45228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dirty="0" err="1"/>
              <a:t>Jika</a:t>
            </a:r>
            <a:r>
              <a:rPr lang="en-ID" sz="2800" dirty="0"/>
              <a:t> </a:t>
            </a:r>
            <a:r>
              <a:rPr lang="en-ID" sz="2800" dirty="0" err="1"/>
              <a:t>dikerjakan</a:t>
            </a:r>
            <a:r>
              <a:rPr lang="en-ID" sz="2800" dirty="0"/>
              <a:t> oleh </a:t>
            </a:r>
            <a:r>
              <a:rPr lang="en-ID" sz="2800" dirty="0" err="1"/>
              <a:t>tim</a:t>
            </a:r>
            <a:r>
              <a:rPr lang="en-ID" sz="2800" dirty="0"/>
              <a:t>:</a:t>
            </a:r>
          </a:p>
          <a:p>
            <a:endParaRPr lang="en-ID" sz="2800" dirty="0"/>
          </a:p>
          <a:p>
            <a:r>
              <a:rPr lang="en-ID" sz="2800" dirty="0"/>
              <a:t>2 orang (60% dan 40%)</a:t>
            </a:r>
          </a:p>
          <a:p>
            <a:r>
              <a:rPr lang="en-ID" sz="2800" dirty="0"/>
              <a:t>3 orang (50%, 25%, 25%)</a:t>
            </a:r>
          </a:p>
          <a:p>
            <a:r>
              <a:rPr lang="en-ID" sz="2800" dirty="0"/>
              <a:t>4 orang (40%, 20%, 20%, 20%</a:t>
            </a:r>
          </a:p>
        </p:txBody>
      </p:sp>
    </p:spTree>
    <p:extLst>
      <p:ext uri="{BB962C8B-B14F-4D97-AF65-F5344CB8AC3E}">
        <p14:creationId xmlns:p14="http://schemas.microsoft.com/office/powerpoint/2010/main" val="864962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98F5E6-4B36-4524-9DE3-18E6D6046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Cek</a:t>
            </a:r>
            <a:r>
              <a:rPr lang="en-ID" dirty="0"/>
              <a:t> </a:t>
            </a:r>
            <a:r>
              <a:rPr lang="en-ID" dirty="0" err="1"/>
              <a:t>tugas</a:t>
            </a:r>
            <a:r>
              <a:rPr lang="en-ID" dirty="0"/>
              <a:t> </a:t>
            </a:r>
            <a:r>
              <a:rPr lang="en-ID" dirty="0" err="1"/>
              <a:t>akhir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8DDD032-0DC3-443D-8869-391AC137C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32204"/>
            <a:ext cx="10178322" cy="3593591"/>
          </a:xfrm>
        </p:spPr>
        <p:txBody>
          <a:bodyPr>
            <a:normAutofit lnSpcReduction="10000"/>
          </a:bodyPr>
          <a:lstStyle/>
          <a:p>
            <a:r>
              <a:rPr lang="en-ID" sz="3200" b="1" dirty="0">
                <a:solidFill>
                  <a:srgbClr val="FF0000"/>
                </a:solidFill>
              </a:rPr>
              <a:t>19 orang </a:t>
            </a:r>
            <a:r>
              <a:rPr lang="en-ID" sz="3200" b="1" dirty="0" err="1">
                <a:solidFill>
                  <a:srgbClr val="FF0000"/>
                </a:solidFill>
              </a:rPr>
              <a:t>saja</a:t>
            </a:r>
            <a:r>
              <a:rPr lang="en-ID" sz="3200" b="1" dirty="0">
                <a:solidFill>
                  <a:srgbClr val="FF0000"/>
                </a:solidFill>
              </a:rPr>
              <a:t> yang </a:t>
            </a:r>
            <a:r>
              <a:rPr lang="en-ID" sz="3200" b="1" dirty="0" err="1">
                <a:solidFill>
                  <a:srgbClr val="FF0000"/>
                </a:solidFill>
              </a:rPr>
              <a:t>sudah</a:t>
            </a:r>
            <a:r>
              <a:rPr lang="en-ID" sz="3200" b="1" dirty="0">
                <a:solidFill>
                  <a:srgbClr val="FF0000"/>
                </a:solidFill>
              </a:rPr>
              <a:t> </a:t>
            </a:r>
            <a:r>
              <a:rPr lang="en-ID" sz="3200" b="1" dirty="0" err="1">
                <a:solidFill>
                  <a:srgbClr val="FF0000"/>
                </a:solidFill>
              </a:rPr>
              <a:t>mengumpulkan</a:t>
            </a:r>
            <a:r>
              <a:rPr lang="en-ID" sz="3200" b="1" dirty="0">
                <a:solidFill>
                  <a:srgbClr val="FF0000"/>
                </a:solidFill>
              </a:rPr>
              <a:t> </a:t>
            </a:r>
          </a:p>
          <a:p>
            <a:r>
              <a:rPr lang="en-ID" sz="3200" dirty="0"/>
              <a:t>2 orang </a:t>
            </a:r>
            <a:r>
              <a:rPr lang="en-ID" sz="3200" dirty="0" err="1"/>
              <a:t>lampiran</a:t>
            </a:r>
            <a:r>
              <a:rPr lang="en-ID" sz="3200" dirty="0"/>
              <a:t> </a:t>
            </a:r>
            <a:r>
              <a:rPr lang="en-ID" sz="3200" dirty="0" err="1"/>
              <a:t>tugas</a:t>
            </a:r>
            <a:r>
              <a:rPr lang="en-ID" sz="3200" dirty="0"/>
              <a:t> </a:t>
            </a:r>
            <a:r>
              <a:rPr lang="en-ID" sz="3200" dirty="0" err="1"/>
              <a:t>tidak</a:t>
            </a:r>
            <a:r>
              <a:rPr lang="en-ID" sz="3200" dirty="0"/>
              <a:t> </a:t>
            </a:r>
            <a:r>
              <a:rPr lang="en-ID" sz="3200" dirty="0" err="1"/>
              <a:t>terupload</a:t>
            </a:r>
            <a:endParaRPr lang="en-ID" sz="3200" dirty="0"/>
          </a:p>
          <a:p>
            <a:r>
              <a:rPr lang="en-ID" sz="3200" dirty="0"/>
              <a:t>4 orang </a:t>
            </a:r>
            <a:r>
              <a:rPr lang="en-ID" sz="3200" dirty="0" err="1"/>
              <a:t>Sistematika</a:t>
            </a:r>
            <a:r>
              <a:rPr lang="en-ID" sz="3200" dirty="0"/>
              <a:t> dan </a:t>
            </a:r>
            <a:r>
              <a:rPr lang="en-ID" sz="3200" dirty="0" err="1"/>
              <a:t>substansi</a:t>
            </a:r>
            <a:r>
              <a:rPr lang="en-ID" sz="3200" dirty="0"/>
              <a:t> </a:t>
            </a:r>
            <a:r>
              <a:rPr lang="en-ID" sz="3200" dirty="0" err="1"/>
              <a:t>isi</a:t>
            </a:r>
            <a:r>
              <a:rPr lang="en-ID" sz="3200" dirty="0"/>
              <a:t> </a:t>
            </a:r>
            <a:r>
              <a:rPr lang="en-ID" sz="3200" dirty="0" err="1"/>
              <a:t>belum</a:t>
            </a:r>
            <a:r>
              <a:rPr lang="en-ID" sz="3200" dirty="0"/>
              <a:t> </a:t>
            </a:r>
            <a:r>
              <a:rPr lang="en-ID" sz="3200" dirty="0" err="1"/>
              <a:t>sesuai</a:t>
            </a:r>
            <a:endParaRPr lang="en-ID" sz="3200" dirty="0"/>
          </a:p>
          <a:p>
            <a:r>
              <a:rPr lang="en-ID" sz="3200" dirty="0"/>
              <a:t>13 orang </a:t>
            </a:r>
            <a:r>
              <a:rPr lang="en-ID" sz="3200" dirty="0" err="1"/>
              <a:t>Sistematika</a:t>
            </a:r>
            <a:r>
              <a:rPr lang="en-ID" sz="3200" dirty="0"/>
              <a:t> </a:t>
            </a:r>
            <a:r>
              <a:rPr lang="en-ID" sz="3200" dirty="0" err="1"/>
              <a:t>sudah</a:t>
            </a:r>
            <a:r>
              <a:rPr lang="en-ID" sz="3200" dirty="0"/>
              <a:t> </a:t>
            </a:r>
            <a:r>
              <a:rPr lang="en-ID" sz="3200" dirty="0" err="1"/>
              <a:t>sesuai</a:t>
            </a:r>
            <a:r>
              <a:rPr lang="en-ID" sz="3200" dirty="0"/>
              <a:t> </a:t>
            </a:r>
            <a:r>
              <a:rPr lang="en-ID" sz="3200" dirty="0" err="1"/>
              <a:t>tapi</a:t>
            </a:r>
            <a:r>
              <a:rPr lang="en-ID" sz="3200" dirty="0"/>
              <a:t> </a:t>
            </a:r>
            <a:r>
              <a:rPr lang="en-ID" sz="3200" dirty="0" err="1"/>
              <a:t>substansi</a:t>
            </a:r>
            <a:r>
              <a:rPr lang="en-ID" sz="3200" dirty="0"/>
              <a:t> </a:t>
            </a:r>
            <a:r>
              <a:rPr lang="en-ID" sz="3200" dirty="0" err="1"/>
              <a:t>isi</a:t>
            </a:r>
            <a:r>
              <a:rPr lang="en-ID" sz="3200" dirty="0"/>
              <a:t> </a:t>
            </a:r>
            <a:r>
              <a:rPr lang="en-ID" sz="3200" dirty="0" err="1"/>
              <a:t>belum</a:t>
            </a:r>
            <a:r>
              <a:rPr lang="en-ID" sz="3200" dirty="0"/>
              <a:t> </a:t>
            </a:r>
            <a:r>
              <a:rPr lang="en-ID" sz="3200" dirty="0" err="1"/>
              <a:t>sesuai</a:t>
            </a:r>
            <a:endParaRPr lang="en-ID" sz="3200" dirty="0"/>
          </a:p>
          <a:p>
            <a:r>
              <a:rPr lang="en-ID" sz="3200" dirty="0"/>
              <a:t>BELUM ADA YANG </a:t>
            </a:r>
            <a:r>
              <a:rPr lang="en-ID" sz="3200" dirty="0" err="1"/>
              <a:t>Sistematika</a:t>
            </a:r>
            <a:r>
              <a:rPr lang="en-ID" sz="3200" dirty="0"/>
              <a:t> dan </a:t>
            </a:r>
            <a:r>
              <a:rPr lang="en-ID" sz="3200" dirty="0" err="1"/>
              <a:t>substansi</a:t>
            </a:r>
            <a:r>
              <a:rPr lang="en-ID" sz="3200" dirty="0"/>
              <a:t> </a:t>
            </a:r>
            <a:r>
              <a:rPr lang="en-ID" sz="3200" dirty="0" err="1"/>
              <a:t>isi</a:t>
            </a:r>
            <a:r>
              <a:rPr lang="en-ID" sz="3200" dirty="0"/>
              <a:t> </a:t>
            </a:r>
            <a:r>
              <a:rPr lang="en-ID" sz="3200" dirty="0" err="1"/>
              <a:t>sesuai</a:t>
            </a:r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912923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B9BE46-CA15-447C-86CD-BFCD15032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46647"/>
          </a:xfrm>
        </p:spPr>
        <p:txBody>
          <a:bodyPr>
            <a:normAutofit/>
          </a:bodyPr>
          <a:lstStyle/>
          <a:p>
            <a:r>
              <a:rPr lang="en-ID" dirty="0" err="1"/>
              <a:t>Sosialisasi</a:t>
            </a:r>
            <a:r>
              <a:rPr lang="en-ID" dirty="0"/>
              <a:t>, </a:t>
            </a:r>
            <a:r>
              <a:rPr lang="en-ID" sz="4900" u="sng" cap="none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ditujukan</a:t>
            </a:r>
            <a:r>
              <a:rPr lang="en-ID" sz="4900" u="sng" cap="none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ID" sz="4900" u="sng" cap="none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untuk</a:t>
            </a:r>
            <a:r>
              <a:rPr lang="en-ID" sz="4900" u="sng" cap="none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  <a:endParaRPr lang="en-ID" u="sng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" name="Arrow: Down 7">
            <a:extLst>
              <a:ext uri="{FF2B5EF4-FFF2-40B4-BE49-F238E27FC236}">
                <a16:creationId xmlns="" xmlns:a16="http://schemas.microsoft.com/office/drawing/2014/main" id="{95E2FE09-8FDE-4CFA-88A2-EE427AD6C76D}"/>
              </a:ext>
            </a:extLst>
          </p:cNvPr>
          <p:cNvSpPr/>
          <p:nvPr/>
        </p:nvSpPr>
        <p:spPr>
          <a:xfrm>
            <a:off x="5289755" y="1317522"/>
            <a:ext cx="609600" cy="5407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165D647B-45ED-49EA-9B54-6560309EB240}"/>
              </a:ext>
            </a:extLst>
          </p:cNvPr>
          <p:cNvSpPr/>
          <p:nvPr/>
        </p:nvSpPr>
        <p:spPr>
          <a:xfrm>
            <a:off x="1155290" y="1904982"/>
            <a:ext cx="9881419" cy="2104104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2438" indent="-452438">
              <a:buFont typeface="Wingdings" panose="05000000000000000000" pitchFamily="2" charset="2"/>
              <a:buChar char="ü"/>
            </a:pPr>
            <a:r>
              <a:rPr lang="en-ID" sz="2400" dirty="0" err="1"/>
              <a:t>Memberikan</a:t>
            </a:r>
            <a:r>
              <a:rPr lang="en-ID" sz="2400" dirty="0"/>
              <a:t> </a:t>
            </a:r>
            <a:r>
              <a:rPr lang="en-ID" sz="2400" dirty="0" err="1"/>
              <a:t>pemahaman</a:t>
            </a:r>
            <a:r>
              <a:rPr lang="en-ID" sz="2400" dirty="0"/>
              <a:t> </a:t>
            </a:r>
            <a:r>
              <a:rPr lang="en-ID" sz="2400" dirty="0" err="1"/>
              <a:t>tentang</a:t>
            </a:r>
            <a:r>
              <a:rPr lang="en-ID" sz="2400" dirty="0"/>
              <a:t> model/</a:t>
            </a:r>
            <a:r>
              <a:rPr lang="en-ID" sz="2400" dirty="0" err="1"/>
              <a:t>pemanfaatan</a:t>
            </a:r>
            <a:r>
              <a:rPr lang="en-ID" sz="2400" dirty="0"/>
              <a:t> media </a:t>
            </a:r>
            <a:r>
              <a:rPr lang="en-ID" sz="2400" dirty="0" err="1"/>
              <a:t>pembelajaran</a:t>
            </a:r>
            <a:endParaRPr lang="en-ID" sz="2400" dirty="0"/>
          </a:p>
          <a:p>
            <a:pPr marL="452438" indent="-452438">
              <a:buFont typeface="Wingdings" panose="05000000000000000000" pitchFamily="2" charset="2"/>
              <a:buChar char="ü"/>
            </a:pPr>
            <a:r>
              <a:rPr lang="en-ID" sz="2400" dirty="0" err="1"/>
              <a:t>Memberikan</a:t>
            </a:r>
            <a:r>
              <a:rPr lang="en-ID" sz="2400" dirty="0"/>
              <a:t> </a:t>
            </a:r>
            <a:r>
              <a:rPr lang="en-ID" sz="2400" dirty="0" err="1"/>
              <a:t>motivasi</a:t>
            </a:r>
            <a:r>
              <a:rPr lang="en-ID" sz="2400" dirty="0"/>
              <a:t> </a:t>
            </a:r>
            <a:r>
              <a:rPr lang="en-ID" sz="2400" dirty="0" err="1"/>
              <a:t>bagi</a:t>
            </a:r>
            <a:r>
              <a:rPr lang="en-ID" sz="2400" dirty="0"/>
              <a:t> PTK/</a:t>
            </a:r>
            <a:r>
              <a:rPr lang="en-ID" sz="2400" dirty="0" err="1"/>
              <a:t>Instansi</a:t>
            </a:r>
            <a:endParaRPr lang="en-ID" sz="2400" dirty="0"/>
          </a:p>
          <a:p>
            <a:pPr marL="452438" indent="-452438">
              <a:buFont typeface="Wingdings" panose="05000000000000000000" pitchFamily="2" charset="2"/>
              <a:buChar char="ü"/>
            </a:pPr>
            <a:r>
              <a:rPr lang="en-ID" sz="2400" dirty="0" err="1"/>
              <a:t>Mengajak</a:t>
            </a:r>
            <a:r>
              <a:rPr lang="en-ID" sz="2400" dirty="0"/>
              <a:t> PTK/</a:t>
            </a:r>
            <a:r>
              <a:rPr lang="en-ID" sz="2400" dirty="0" err="1"/>
              <a:t>Instansi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mengadopsi</a:t>
            </a:r>
            <a:r>
              <a:rPr lang="en-ID" sz="2400" dirty="0"/>
              <a:t> model/</a:t>
            </a:r>
            <a:r>
              <a:rPr lang="en-ID" sz="2400" dirty="0" err="1"/>
              <a:t>pemanfaatan</a:t>
            </a:r>
            <a:r>
              <a:rPr lang="en-ID" sz="2400" dirty="0"/>
              <a:t> media </a:t>
            </a:r>
            <a:r>
              <a:rPr lang="en-ID" sz="2400" dirty="0" err="1"/>
              <a:t>pembelajaran</a:t>
            </a:r>
            <a:endParaRPr lang="en-ID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ABF7843-E251-4FED-8BA8-95C192D138FF}"/>
              </a:ext>
            </a:extLst>
          </p:cNvPr>
          <p:cNvSpPr txBox="1"/>
          <p:nvPr/>
        </p:nvSpPr>
        <p:spPr>
          <a:xfrm>
            <a:off x="2672047" y="4284813"/>
            <a:ext cx="2223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400" dirty="0" err="1"/>
              <a:t>Contoh</a:t>
            </a:r>
            <a:r>
              <a:rPr lang="en-ID" sz="2400" dirty="0"/>
              <a:t>:</a:t>
            </a:r>
            <a:endParaRPr lang="en-ID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65EFBD68-72A2-4DE2-AA26-C905EBC8CF3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527718"/>
            <a:ext cx="3183146" cy="20255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73C80B94-12AB-4F5D-A822-1D8CC9F37F01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327" y="5050869"/>
            <a:ext cx="1744920" cy="14875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9037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DBB2DF-1F62-4CB9-A238-3FB0A3629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Hasil: </a:t>
            </a:r>
            <a:r>
              <a:rPr lang="en-ID" dirty="0" err="1"/>
              <a:t>laporan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EDF1652-A2C7-4350-A3A2-6E96DE918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43665"/>
            <a:ext cx="10178322" cy="433592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D" sz="3200" dirty="0" err="1"/>
              <a:t>Sistematika</a:t>
            </a:r>
            <a:r>
              <a:rPr lang="en-ID" sz="3200" dirty="0"/>
              <a:t> </a:t>
            </a:r>
            <a:r>
              <a:rPr lang="en-ID" sz="3200" dirty="0" err="1"/>
              <a:t>laporan</a:t>
            </a:r>
            <a:r>
              <a:rPr lang="en-ID" sz="3200" dirty="0"/>
              <a:t>:</a:t>
            </a:r>
          </a:p>
          <a:p>
            <a:r>
              <a:rPr lang="en-ID" sz="3200" dirty="0" err="1"/>
              <a:t>Judul</a:t>
            </a:r>
            <a:endParaRPr lang="en-ID" sz="3200" dirty="0"/>
          </a:p>
          <a:p>
            <a:r>
              <a:rPr lang="en-ID" sz="3200" dirty="0" err="1"/>
              <a:t>Sasaran</a:t>
            </a:r>
            <a:endParaRPr lang="en-ID" sz="3200" dirty="0"/>
          </a:p>
          <a:p>
            <a:r>
              <a:rPr lang="en-ID" sz="3200" dirty="0"/>
              <a:t>Waktu dan </a:t>
            </a:r>
            <a:r>
              <a:rPr lang="en-ID" sz="3200" dirty="0" err="1"/>
              <a:t>tempat</a:t>
            </a:r>
            <a:endParaRPr lang="en-ID" sz="3200" dirty="0"/>
          </a:p>
          <a:p>
            <a:r>
              <a:rPr lang="en-ID" sz="3200" dirty="0" err="1"/>
              <a:t>Materi</a:t>
            </a:r>
            <a:r>
              <a:rPr lang="en-ID" sz="3200" dirty="0"/>
              <a:t> </a:t>
            </a:r>
            <a:r>
              <a:rPr lang="en-ID" sz="3200" dirty="0" err="1"/>
              <a:t>Sosialisasi</a:t>
            </a:r>
            <a:r>
              <a:rPr lang="en-ID" sz="3200" dirty="0"/>
              <a:t> </a:t>
            </a:r>
          </a:p>
          <a:p>
            <a:pPr marL="0" indent="0">
              <a:buNone/>
            </a:pPr>
            <a:endParaRPr lang="en-ID" sz="3200" dirty="0"/>
          </a:p>
          <a:p>
            <a:pPr marL="0" indent="0">
              <a:buNone/>
            </a:pPr>
            <a:endParaRPr lang="en-ID" sz="3200" dirty="0"/>
          </a:p>
          <a:p>
            <a:r>
              <a:rPr lang="en-ID" sz="3200" dirty="0" err="1"/>
              <a:t>Tanggapan</a:t>
            </a:r>
            <a:endParaRPr lang="en-ID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0F5C0E6-99E7-4249-8383-1822671AC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022" y="4011934"/>
            <a:ext cx="85153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295675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317</TotalTime>
  <Words>861</Words>
  <Application>Microsoft Office PowerPoint</Application>
  <PresentationFormat>Widescreen</PresentationFormat>
  <Paragraphs>159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Cambria Math</vt:lpstr>
      <vt:lpstr>Gill Sans MT</vt:lpstr>
      <vt:lpstr>Impact</vt:lpstr>
      <vt:lpstr>Times New Roman</vt:lpstr>
      <vt:lpstr>Wingdings</vt:lpstr>
      <vt:lpstr>Badge</vt:lpstr>
      <vt:lpstr>PENERAPAN</vt:lpstr>
      <vt:lpstr>Selamat datang ptp muda berkarya</vt:lpstr>
      <vt:lpstr>PowerPoint Presentation</vt:lpstr>
      <vt:lpstr>STUDI KELAYAKAN LOKASI, dilakukan untuk:</vt:lpstr>
      <vt:lpstr>PowerPoint Presentation</vt:lpstr>
      <vt:lpstr>Bolehkah dilakukan dalam tim?</vt:lpstr>
      <vt:lpstr>Cek tugas akhir</vt:lpstr>
      <vt:lpstr>Sosialisasi, ditujukan untuk:</vt:lpstr>
      <vt:lpstr>Hasil: laporan</vt:lpstr>
      <vt:lpstr>orientasi, ditujukan untuk:</vt:lpstr>
      <vt:lpstr>Hasil: berita acara</vt:lpstr>
      <vt:lpstr>Cek hasil kuis</vt:lpstr>
      <vt:lpstr>fasilitasi,</vt:lpstr>
      <vt:lpstr>PowerPoint Presentation</vt:lpstr>
      <vt:lpstr>Cek hasil kuis</vt:lpstr>
      <vt:lpstr>perintisan</vt:lpstr>
      <vt:lpstr>Hasil: berita acara</vt:lpstr>
      <vt:lpstr>Pembimbingan, dilakukan untuk:</vt:lpstr>
      <vt:lpstr>Hasil: SURAT KETERANGAN</vt:lpstr>
      <vt:lpstr>Cek tugas</vt:lpstr>
      <vt:lpstr>Layanan konsultasi, dilakukan untuk:</vt:lpstr>
      <vt:lpstr>Hasil: SURAT KETERANGAN</vt:lpstr>
      <vt:lpstr>SEKARANG SAATNYA……</vt:lpstr>
      <vt:lpstr>DISKUSI KELOMPOK (6-7 ORANG)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PENERAPAN</dc:title>
  <dc:creator>Nissa Madani</dc:creator>
  <cp:lastModifiedBy>Indra Cantik</cp:lastModifiedBy>
  <cp:revision>27</cp:revision>
  <dcterms:created xsi:type="dcterms:W3CDTF">2018-11-29T04:11:17Z</dcterms:created>
  <dcterms:modified xsi:type="dcterms:W3CDTF">2020-06-16T04:14:03Z</dcterms:modified>
</cp:coreProperties>
</file>