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2"/>
  </p:notesMasterIdLst>
  <p:sldIdLst>
    <p:sldId id="256" r:id="rId2"/>
    <p:sldId id="261" r:id="rId3"/>
    <p:sldId id="258" r:id="rId4"/>
    <p:sldId id="339" r:id="rId5"/>
    <p:sldId id="259" r:id="rId6"/>
    <p:sldId id="264" r:id="rId7"/>
    <p:sldId id="302" r:id="rId8"/>
    <p:sldId id="324" r:id="rId9"/>
    <p:sldId id="326" r:id="rId10"/>
    <p:sldId id="305" r:id="rId11"/>
    <p:sldId id="306" r:id="rId12"/>
    <p:sldId id="307" r:id="rId13"/>
    <p:sldId id="308" r:id="rId14"/>
    <p:sldId id="317" r:id="rId15"/>
    <p:sldId id="318" r:id="rId16"/>
    <p:sldId id="319" r:id="rId17"/>
    <p:sldId id="309" r:id="rId18"/>
    <p:sldId id="310" r:id="rId19"/>
    <p:sldId id="327" r:id="rId20"/>
    <p:sldId id="328" r:id="rId21"/>
    <p:sldId id="329" r:id="rId22"/>
    <p:sldId id="330" r:id="rId23"/>
    <p:sldId id="320" r:id="rId24"/>
    <p:sldId id="331" r:id="rId25"/>
    <p:sldId id="333" r:id="rId26"/>
    <p:sldId id="334" r:id="rId27"/>
    <p:sldId id="335" r:id="rId28"/>
    <p:sldId id="336" r:id="rId29"/>
    <p:sldId id="337" r:id="rId30"/>
    <p:sldId id="338" r:id="rId31"/>
    <p:sldId id="311" r:id="rId32"/>
    <p:sldId id="312" r:id="rId33"/>
    <p:sldId id="313" r:id="rId34"/>
    <p:sldId id="340" r:id="rId35"/>
    <p:sldId id="342" r:id="rId36"/>
    <p:sldId id="314" r:id="rId37"/>
    <p:sldId id="315" r:id="rId38"/>
    <p:sldId id="316" r:id="rId39"/>
    <p:sldId id="341" r:id="rId40"/>
    <p:sldId id="282" r:id="rId41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43"/>
      <p:bold r:id="rId44"/>
      <p:italic r:id="rId45"/>
      <p:boldItalic r:id="rId46"/>
    </p:embeddedFont>
    <p:embeddedFont>
      <p:font typeface="Reem Kufi" panose="020B0604020202020204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EDF"/>
    <a:srgbClr val="D84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85246-FA0D-416D-80EA-60643CA6B8CA}">
  <a:tblStyle styleId="{01485246-FA0D-416D-80EA-60643CA6B8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BF813-9FA8-490C-B66B-A8A1FF8B1F5A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C2137A-1339-4079-918A-C83ABE5EE681}">
      <dgm:prSet phldrT="[Text]"/>
      <dgm:spPr/>
      <dgm:t>
        <a:bodyPr/>
        <a:lstStyle/>
        <a:p>
          <a:r>
            <a:rPr lang="en-US" dirty="0" err="1" smtClean="0"/>
            <a:t>Manajemen</a:t>
          </a:r>
          <a:r>
            <a:rPr lang="en-US" dirty="0" smtClean="0"/>
            <a:t> Data </a:t>
          </a:r>
          <a:r>
            <a:rPr lang="en-US" dirty="0" err="1" smtClean="0"/>
            <a:t>Instansi</a:t>
          </a:r>
          <a:endParaRPr lang="en-US" dirty="0"/>
        </a:p>
      </dgm:t>
    </dgm:pt>
    <dgm:pt modelId="{EB022A46-A190-4085-9A7D-2B7C6B18F864}" type="parTrans" cxnId="{60E411B1-0989-456F-BD12-558B2A72A37C}">
      <dgm:prSet/>
      <dgm:spPr/>
      <dgm:t>
        <a:bodyPr/>
        <a:lstStyle/>
        <a:p>
          <a:endParaRPr lang="en-US"/>
        </a:p>
      </dgm:t>
    </dgm:pt>
    <dgm:pt modelId="{12FB4ACA-3BEF-40E9-BCF0-FCB5C3B682D9}" type="sibTrans" cxnId="{60E411B1-0989-456F-BD12-558B2A72A37C}">
      <dgm:prSet/>
      <dgm:spPr/>
      <dgm:t>
        <a:bodyPr/>
        <a:lstStyle/>
        <a:p>
          <a:endParaRPr lang="en-US"/>
        </a:p>
      </dgm:t>
    </dgm:pt>
    <dgm:pt modelId="{95FD3924-3A57-40F4-B35B-8BBCF6AD9D49}">
      <dgm:prSet phldrT="[Text]"/>
      <dgm:spPr/>
      <dgm:t>
        <a:bodyPr/>
        <a:lstStyle/>
        <a:p>
          <a:r>
            <a:rPr lang="en-US" dirty="0" err="1" smtClean="0"/>
            <a:t>Verifikasi</a:t>
          </a:r>
          <a:r>
            <a:rPr lang="en-US" dirty="0" smtClean="0"/>
            <a:t>/</a:t>
          </a:r>
          <a:r>
            <a:rPr lang="en-US" dirty="0" err="1" smtClean="0"/>
            <a:t>Validasi</a:t>
          </a:r>
          <a:endParaRPr lang="en-US" dirty="0"/>
        </a:p>
      </dgm:t>
    </dgm:pt>
    <dgm:pt modelId="{3AC5F75F-CE4A-462F-8079-90B4BD7E7763}" type="parTrans" cxnId="{DDA4549C-2BB5-4DCA-93E0-90C073869168}">
      <dgm:prSet/>
      <dgm:spPr/>
      <dgm:t>
        <a:bodyPr/>
        <a:lstStyle/>
        <a:p>
          <a:endParaRPr lang="en-US"/>
        </a:p>
      </dgm:t>
    </dgm:pt>
    <dgm:pt modelId="{9166F14A-DD6A-4681-BBB9-2E8164E6A200}" type="sibTrans" cxnId="{DDA4549C-2BB5-4DCA-93E0-90C073869168}">
      <dgm:prSet/>
      <dgm:spPr/>
      <dgm:t>
        <a:bodyPr/>
        <a:lstStyle/>
        <a:p>
          <a:endParaRPr lang="en-US"/>
        </a:p>
      </dgm:t>
    </dgm:pt>
    <dgm:pt modelId="{83EAA8D3-0A3C-4813-926F-7E2AFB21CD95}">
      <dgm:prSet phldrT="[Text]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en-US" dirty="0" smtClean="0"/>
            <a:t>ADMIN INSTANSI (K/L &amp; </a:t>
          </a:r>
          <a:r>
            <a:rPr lang="en-US" dirty="0" err="1" smtClean="0"/>
            <a:t>Pemda</a:t>
          </a:r>
          <a:r>
            <a:rPr lang="en-US" dirty="0" smtClean="0"/>
            <a:t>)</a:t>
          </a:r>
          <a:endParaRPr lang="en-US" dirty="0"/>
        </a:p>
      </dgm:t>
    </dgm:pt>
    <dgm:pt modelId="{F84805A2-CCB4-42FC-854C-8F91EA9D3413}" type="parTrans" cxnId="{0D2A061C-6D94-4209-AD2B-E1EE3000B47E}">
      <dgm:prSet/>
      <dgm:spPr/>
      <dgm:t>
        <a:bodyPr/>
        <a:lstStyle/>
        <a:p>
          <a:endParaRPr lang="en-US"/>
        </a:p>
      </dgm:t>
    </dgm:pt>
    <dgm:pt modelId="{D7C25BA6-AE40-4FE9-BE75-BE222C96E464}" type="sibTrans" cxnId="{0D2A061C-6D94-4209-AD2B-E1EE3000B47E}">
      <dgm:prSet/>
      <dgm:spPr/>
      <dgm:t>
        <a:bodyPr/>
        <a:lstStyle/>
        <a:p>
          <a:endParaRPr lang="en-US"/>
        </a:p>
      </dgm:t>
    </dgm:pt>
    <dgm:pt modelId="{9FC95250-E44B-4F1C-9F3B-5698CC4C0C41}">
      <dgm:prSet phldrT="[Text]"/>
      <dgm:spPr/>
      <dgm:t>
        <a:bodyPr/>
        <a:lstStyle/>
        <a:p>
          <a:r>
            <a:rPr lang="en-US" dirty="0" err="1" smtClean="0"/>
            <a:t>Registrasi</a:t>
          </a:r>
          <a:r>
            <a:rPr lang="en-US" dirty="0" smtClean="0"/>
            <a:t> User</a:t>
          </a:r>
          <a:endParaRPr lang="en-US" dirty="0"/>
        </a:p>
      </dgm:t>
    </dgm:pt>
    <dgm:pt modelId="{EDD1A5E1-2B78-4F01-A10E-F1A45B22EA39}" type="parTrans" cxnId="{3DCE485D-6D29-4212-BF7D-00A722C5BEDE}">
      <dgm:prSet/>
      <dgm:spPr/>
      <dgm:t>
        <a:bodyPr/>
        <a:lstStyle/>
        <a:p>
          <a:endParaRPr lang="en-US"/>
        </a:p>
      </dgm:t>
    </dgm:pt>
    <dgm:pt modelId="{ADE034F9-FA3E-4DE8-B794-2DA3853AAE1C}" type="sibTrans" cxnId="{3DCE485D-6D29-4212-BF7D-00A722C5BEDE}">
      <dgm:prSet/>
      <dgm:spPr/>
      <dgm:t>
        <a:bodyPr/>
        <a:lstStyle/>
        <a:p>
          <a:endParaRPr lang="en-US"/>
        </a:p>
      </dgm:t>
    </dgm:pt>
    <dgm:pt modelId="{84EFB6B6-C8FD-42BC-B842-D5DD0794D5B2}">
      <dgm:prSet phldrT="[Text]"/>
      <dgm:spPr/>
      <dgm:t>
        <a:bodyPr/>
        <a:lstStyle/>
        <a:p>
          <a:r>
            <a:rPr lang="en-US" dirty="0" err="1" smtClean="0"/>
            <a:t>Hitung</a:t>
          </a:r>
          <a:r>
            <a:rPr lang="en-US" dirty="0" smtClean="0"/>
            <a:t> </a:t>
          </a:r>
          <a:r>
            <a:rPr lang="en-US" dirty="0" err="1" smtClean="0"/>
            <a:t>Formasi</a:t>
          </a:r>
          <a:endParaRPr lang="en-US" dirty="0"/>
        </a:p>
      </dgm:t>
    </dgm:pt>
    <dgm:pt modelId="{7A67A66C-A9BD-4AD8-BEC0-C652BA4E997F}" type="parTrans" cxnId="{2D2CEAF7-DD33-4CD1-9FAA-9CA0C5010A02}">
      <dgm:prSet/>
      <dgm:spPr/>
      <dgm:t>
        <a:bodyPr/>
        <a:lstStyle/>
        <a:p>
          <a:endParaRPr lang="en-US"/>
        </a:p>
      </dgm:t>
    </dgm:pt>
    <dgm:pt modelId="{AE5789C7-7027-431E-B2EF-20DD2436DBBF}" type="sibTrans" cxnId="{2D2CEAF7-DD33-4CD1-9FAA-9CA0C5010A02}">
      <dgm:prSet/>
      <dgm:spPr/>
      <dgm:t>
        <a:bodyPr/>
        <a:lstStyle/>
        <a:p>
          <a:endParaRPr lang="en-US"/>
        </a:p>
      </dgm:t>
    </dgm:pt>
    <dgm:pt modelId="{C6809BF4-A912-4DDC-B5D3-73A1A1474BE7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/>
            <a:t>ADMIN </a:t>
          </a:r>
          <a:r>
            <a:rPr lang="en-US" dirty="0" err="1" smtClean="0"/>
            <a:t>Satker</a:t>
          </a:r>
          <a:r>
            <a:rPr lang="en-US" dirty="0" smtClean="0"/>
            <a:t>/Unit </a:t>
          </a:r>
          <a:r>
            <a:rPr lang="en-US" dirty="0" err="1" smtClean="0"/>
            <a:t>Kerja</a:t>
          </a:r>
          <a:r>
            <a:rPr lang="en-US" dirty="0" smtClean="0"/>
            <a:t> di </a:t>
          </a:r>
          <a:r>
            <a:rPr lang="en-US" dirty="0" err="1" smtClean="0"/>
            <a:t>Instansi</a:t>
          </a:r>
          <a:endParaRPr lang="en-US" dirty="0"/>
        </a:p>
      </dgm:t>
    </dgm:pt>
    <dgm:pt modelId="{F139CBB8-B439-423D-88F8-957BB4C2F125}" type="parTrans" cxnId="{4162B658-3EC4-49B6-B451-FE3340A3DE92}">
      <dgm:prSet/>
      <dgm:spPr/>
      <dgm:t>
        <a:bodyPr/>
        <a:lstStyle/>
        <a:p>
          <a:endParaRPr lang="en-US"/>
        </a:p>
      </dgm:t>
    </dgm:pt>
    <dgm:pt modelId="{F3CA217C-1903-4DE6-9745-492CD297ECDA}" type="sibTrans" cxnId="{4162B658-3EC4-49B6-B451-FE3340A3DE92}">
      <dgm:prSet/>
      <dgm:spPr/>
      <dgm:t>
        <a:bodyPr/>
        <a:lstStyle/>
        <a:p>
          <a:endParaRPr lang="en-US"/>
        </a:p>
      </dgm:t>
    </dgm:pt>
    <dgm:pt modelId="{60FE8358-5921-47FF-A293-A1EEBE057461}">
      <dgm:prSet phldrT="[Text]"/>
      <dgm:spPr/>
      <dgm:t>
        <a:bodyPr/>
        <a:lstStyle/>
        <a:p>
          <a:r>
            <a:rPr lang="en-US" dirty="0" err="1" smtClean="0"/>
            <a:t>Manajemen</a:t>
          </a:r>
          <a:r>
            <a:rPr lang="en-US" dirty="0" smtClean="0"/>
            <a:t> Data PTP</a:t>
          </a:r>
          <a:endParaRPr lang="en-US" dirty="0"/>
        </a:p>
      </dgm:t>
    </dgm:pt>
    <dgm:pt modelId="{F701F8EC-67BF-453B-A734-0F254ADD95CB}" type="parTrans" cxnId="{BCEF55F3-7BF8-401C-B0B4-C77AC4D667AA}">
      <dgm:prSet/>
      <dgm:spPr/>
      <dgm:t>
        <a:bodyPr/>
        <a:lstStyle/>
        <a:p>
          <a:endParaRPr lang="en-US"/>
        </a:p>
      </dgm:t>
    </dgm:pt>
    <dgm:pt modelId="{A2660EB0-65D6-44E2-8C54-F678A37BC489}" type="sibTrans" cxnId="{BCEF55F3-7BF8-401C-B0B4-C77AC4D667AA}">
      <dgm:prSet/>
      <dgm:spPr/>
      <dgm:t>
        <a:bodyPr/>
        <a:lstStyle/>
        <a:p>
          <a:endParaRPr lang="en-US"/>
        </a:p>
      </dgm:t>
    </dgm:pt>
    <dgm:pt modelId="{02E70050-0547-488C-8369-EFA0E62149F5}">
      <dgm:prSet phldrT="[Text]"/>
      <dgm:spPr/>
      <dgm:t>
        <a:bodyPr/>
        <a:lstStyle/>
        <a:p>
          <a:r>
            <a:rPr lang="en-US" dirty="0" err="1" smtClean="0"/>
            <a:t>Hitung</a:t>
          </a:r>
          <a:r>
            <a:rPr lang="en-US" dirty="0" smtClean="0"/>
            <a:t> </a:t>
          </a:r>
          <a:r>
            <a:rPr lang="en-US" dirty="0" err="1" smtClean="0"/>
            <a:t>Formasi</a:t>
          </a:r>
          <a:endParaRPr lang="en-US" dirty="0"/>
        </a:p>
      </dgm:t>
    </dgm:pt>
    <dgm:pt modelId="{C89D0246-F7A5-4238-BE88-60A1B015F67D}" type="parTrans" cxnId="{87A67B7F-7E71-4052-A469-87EA5D24C451}">
      <dgm:prSet/>
      <dgm:spPr/>
      <dgm:t>
        <a:bodyPr/>
        <a:lstStyle/>
        <a:p>
          <a:endParaRPr lang="en-US"/>
        </a:p>
      </dgm:t>
    </dgm:pt>
    <dgm:pt modelId="{EA57E49F-D0FF-4B12-B2E8-A48BBF24CFD2}" type="sibTrans" cxnId="{87A67B7F-7E71-4052-A469-87EA5D24C451}">
      <dgm:prSet/>
      <dgm:spPr/>
      <dgm:t>
        <a:bodyPr/>
        <a:lstStyle/>
        <a:p>
          <a:endParaRPr lang="en-US"/>
        </a:p>
      </dgm:t>
    </dgm:pt>
    <dgm:pt modelId="{6FE22948-25B4-4D5C-BE4F-5659D3CAB155}">
      <dgm:prSet/>
      <dgm:spPr/>
      <dgm:t>
        <a:bodyPr/>
        <a:lstStyle/>
        <a:p>
          <a:r>
            <a:rPr lang="en-US" smtClean="0"/>
            <a:t>Request/Formasi</a:t>
          </a:r>
          <a:endParaRPr lang="en-US" dirty="0"/>
        </a:p>
      </dgm:t>
    </dgm:pt>
    <dgm:pt modelId="{D3D664C8-4053-4167-B002-58D7CE56B696}" type="parTrans" cxnId="{5E3B2206-47C1-4B14-829E-4770BDA31348}">
      <dgm:prSet/>
      <dgm:spPr/>
      <dgm:t>
        <a:bodyPr/>
        <a:lstStyle/>
        <a:p>
          <a:endParaRPr lang="en-US"/>
        </a:p>
      </dgm:t>
    </dgm:pt>
    <dgm:pt modelId="{D72CE2CA-6957-4204-ABAA-0C13D1FA14EA}" type="sibTrans" cxnId="{5E3B2206-47C1-4B14-829E-4770BDA31348}">
      <dgm:prSet/>
      <dgm:spPr/>
      <dgm:t>
        <a:bodyPr/>
        <a:lstStyle/>
        <a:p>
          <a:endParaRPr lang="en-US"/>
        </a:p>
      </dgm:t>
    </dgm:pt>
    <dgm:pt modelId="{031634D4-DF65-4CCA-A2DA-76CDEF846775}">
      <dgm:prSet/>
      <dgm:spPr/>
      <dgm:t>
        <a:bodyPr/>
        <a:lstStyle/>
        <a:p>
          <a:r>
            <a:rPr lang="en-US" smtClean="0"/>
            <a:t>Registrasi User</a:t>
          </a:r>
          <a:endParaRPr lang="en-US" dirty="0"/>
        </a:p>
      </dgm:t>
    </dgm:pt>
    <dgm:pt modelId="{6562D15B-80F7-44F5-A4EF-CAF8D82FD24A}" type="parTrans" cxnId="{F36A7613-597C-4C8D-9F67-CCBD6F651D4C}">
      <dgm:prSet/>
      <dgm:spPr/>
      <dgm:t>
        <a:bodyPr/>
        <a:lstStyle/>
        <a:p>
          <a:endParaRPr lang="en-US"/>
        </a:p>
      </dgm:t>
    </dgm:pt>
    <dgm:pt modelId="{E495455C-799B-47F8-8F2B-CB67FE2103ED}" type="sibTrans" cxnId="{F36A7613-597C-4C8D-9F67-CCBD6F651D4C}">
      <dgm:prSet/>
      <dgm:spPr/>
      <dgm:t>
        <a:bodyPr/>
        <a:lstStyle/>
        <a:p>
          <a:endParaRPr lang="en-US"/>
        </a:p>
      </dgm:t>
    </dgm:pt>
    <dgm:pt modelId="{A2221129-FE8D-491F-A40E-366DE1A7FC46}">
      <dgm:prSet phldrT="[Text]"/>
      <dgm:spPr/>
      <dgm:t>
        <a:bodyPr/>
        <a:lstStyle/>
        <a:p>
          <a:r>
            <a:rPr lang="en-US" dirty="0" smtClean="0"/>
            <a:t>Request/</a:t>
          </a:r>
          <a:r>
            <a:rPr lang="en-US" dirty="0" err="1" smtClean="0"/>
            <a:t>Usul</a:t>
          </a:r>
          <a:r>
            <a:rPr lang="en-US" dirty="0" smtClean="0"/>
            <a:t> </a:t>
          </a:r>
          <a:r>
            <a:rPr lang="en-US" dirty="0" err="1" smtClean="0"/>
            <a:t>Formasi</a:t>
          </a:r>
          <a:endParaRPr lang="en-US" dirty="0"/>
        </a:p>
      </dgm:t>
    </dgm:pt>
    <dgm:pt modelId="{0425D983-576C-4184-B8D8-E7E2796582B6}" type="parTrans" cxnId="{9520BFFF-BE51-4780-9524-3A6A72F20F4E}">
      <dgm:prSet/>
      <dgm:spPr/>
      <dgm:t>
        <a:bodyPr/>
        <a:lstStyle/>
        <a:p>
          <a:endParaRPr lang="en-US"/>
        </a:p>
      </dgm:t>
    </dgm:pt>
    <dgm:pt modelId="{A2CD53C1-A309-4E99-8902-336FDB377C6D}" type="sibTrans" cxnId="{9520BFFF-BE51-4780-9524-3A6A72F20F4E}">
      <dgm:prSet/>
      <dgm:spPr/>
      <dgm:t>
        <a:bodyPr/>
        <a:lstStyle/>
        <a:p>
          <a:endParaRPr lang="en-US"/>
        </a:p>
      </dgm:t>
    </dgm:pt>
    <dgm:pt modelId="{5BEB876B-1C67-4D62-BFE8-8293C1315347}">
      <dgm:prSet phldrT="[Text]"/>
      <dgm:spPr/>
      <dgm:t>
        <a:bodyPr/>
        <a:lstStyle/>
        <a:p>
          <a:r>
            <a:rPr lang="en-US" smtClean="0"/>
            <a:t>Manajemen Data PTP</a:t>
          </a:r>
          <a:endParaRPr lang="en-US" dirty="0"/>
        </a:p>
      </dgm:t>
    </dgm:pt>
    <dgm:pt modelId="{D0CFDCD1-5ACB-4C3F-96EA-D4A0BFC9D253}" type="parTrans" cxnId="{0894D999-1307-4B77-9002-27CD5F890CEE}">
      <dgm:prSet/>
      <dgm:spPr/>
      <dgm:t>
        <a:bodyPr/>
        <a:lstStyle/>
        <a:p>
          <a:endParaRPr lang="en-US"/>
        </a:p>
      </dgm:t>
    </dgm:pt>
    <dgm:pt modelId="{C84E75CD-E557-4277-910B-CDE501BFE6C5}" type="sibTrans" cxnId="{0894D999-1307-4B77-9002-27CD5F890CEE}">
      <dgm:prSet/>
      <dgm:spPr/>
      <dgm:t>
        <a:bodyPr/>
        <a:lstStyle/>
        <a:p>
          <a:endParaRPr lang="en-US"/>
        </a:p>
      </dgm:t>
    </dgm:pt>
    <dgm:pt modelId="{CA17B088-9220-4300-A2AA-41783870A165}">
      <dgm:prSet phldrT="[Text]"/>
      <dgm:spPr/>
      <dgm:t>
        <a:bodyPr/>
        <a:lstStyle/>
        <a:p>
          <a:r>
            <a:rPr lang="en-US" dirty="0" err="1" smtClean="0"/>
            <a:t>Manajemen</a:t>
          </a:r>
          <a:r>
            <a:rPr lang="en-US" dirty="0" smtClean="0"/>
            <a:t> Data PTP</a:t>
          </a:r>
          <a:endParaRPr lang="en-US" dirty="0"/>
        </a:p>
      </dgm:t>
    </dgm:pt>
    <dgm:pt modelId="{AB7FECAB-091A-4593-BD66-8F2D65E59E02}" type="parTrans" cxnId="{8D24F59A-D050-423D-9CEE-42BFEA93DC34}">
      <dgm:prSet/>
      <dgm:spPr/>
      <dgm:t>
        <a:bodyPr/>
        <a:lstStyle/>
        <a:p>
          <a:endParaRPr lang="en-US"/>
        </a:p>
      </dgm:t>
    </dgm:pt>
    <dgm:pt modelId="{D8CF1D04-6A26-4E75-AA5E-31A035465C6A}" type="sibTrans" cxnId="{8D24F59A-D050-423D-9CEE-42BFEA93DC34}">
      <dgm:prSet/>
      <dgm:spPr/>
      <dgm:t>
        <a:bodyPr/>
        <a:lstStyle/>
        <a:p>
          <a:endParaRPr lang="en-US"/>
        </a:p>
      </dgm:t>
    </dgm:pt>
    <dgm:pt modelId="{F0AB315B-383A-4D47-843D-5FF8413FAEFD}">
      <dgm:prSet phldrT="[Text]"/>
      <dgm:spPr/>
      <dgm:t>
        <a:bodyPr/>
        <a:lstStyle/>
        <a:p>
          <a:r>
            <a:rPr lang="en-US" dirty="0" err="1" smtClean="0"/>
            <a:t>Manajemen</a:t>
          </a:r>
          <a:r>
            <a:rPr lang="en-US" dirty="0" smtClean="0"/>
            <a:t> Data User </a:t>
          </a:r>
          <a:endParaRPr lang="en-US" dirty="0"/>
        </a:p>
      </dgm:t>
    </dgm:pt>
    <dgm:pt modelId="{C115283C-2A80-45C2-A935-38375168DEB6}" type="parTrans" cxnId="{D70B02FD-2C10-4F7B-B264-B2FCAE9F8D96}">
      <dgm:prSet/>
      <dgm:spPr/>
      <dgm:t>
        <a:bodyPr/>
        <a:lstStyle/>
        <a:p>
          <a:endParaRPr lang="en-US"/>
        </a:p>
      </dgm:t>
    </dgm:pt>
    <dgm:pt modelId="{1DF34A0D-34E2-4823-900D-D1194710153D}" type="sibTrans" cxnId="{D70B02FD-2C10-4F7B-B264-B2FCAE9F8D96}">
      <dgm:prSet/>
      <dgm:spPr/>
      <dgm:t>
        <a:bodyPr/>
        <a:lstStyle/>
        <a:p>
          <a:endParaRPr lang="en-US"/>
        </a:p>
      </dgm:t>
    </dgm:pt>
    <dgm:pt modelId="{247AB6F0-9461-43EC-B631-6ABAEA951C33}">
      <dgm:prSet phldrT="[Text]"/>
      <dgm:spPr/>
      <dgm:t>
        <a:bodyPr/>
        <a:lstStyle/>
        <a:p>
          <a:r>
            <a:rPr lang="en-US" dirty="0" err="1" smtClean="0"/>
            <a:t>Registrasi</a:t>
          </a:r>
          <a:r>
            <a:rPr lang="en-US" dirty="0" smtClean="0"/>
            <a:t> User</a:t>
          </a:r>
          <a:endParaRPr lang="en-US" dirty="0"/>
        </a:p>
      </dgm:t>
    </dgm:pt>
    <dgm:pt modelId="{E3FB1CC7-C1D3-439A-9A99-A6BCB053ECF2}" type="parTrans" cxnId="{4E6FB43C-F3B9-4BD6-9F9C-8CFBD45E9E4E}">
      <dgm:prSet/>
      <dgm:spPr/>
      <dgm:t>
        <a:bodyPr/>
        <a:lstStyle/>
        <a:p>
          <a:endParaRPr lang="en-US"/>
        </a:p>
      </dgm:t>
    </dgm:pt>
    <dgm:pt modelId="{C084F17C-66BC-4767-9CBA-F21FE812E29B}" type="sibTrans" cxnId="{4E6FB43C-F3B9-4BD6-9F9C-8CFBD45E9E4E}">
      <dgm:prSet/>
      <dgm:spPr/>
      <dgm:t>
        <a:bodyPr/>
        <a:lstStyle/>
        <a:p>
          <a:endParaRPr lang="en-US"/>
        </a:p>
      </dgm:t>
    </dgm:pt>
    <dgm:pt modelId="{CC493D36-CD74-4342-BB92-6BB2A82615D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ADMIN INSTANSI PEMBINA</a:t>
          </a:r>
          <a:endParaRPr lang="en-US" dirty="0"/>
        </a:p>
      </dgm:t>
    </dgm:pt>
    <dgm:pt modelId="{21D2760C-4D48-4EE1-AC35-6588D7E96B75}" type="sibTrans" cxnId="{0DE61157-0186-4A18-8C2A-A70567605C87}">
      <dgm:prSet/>
      <dgm:spPr/>
      <dgm:t>
        <a:bodyPr/>
        <a:lstStyle/>
        <a:p>
          <a:endParaRPr lang="en-US"/>
        </a:p>
      </dgm:t>
    </dgm:pt>
    <dgm:pt modelId="{FD821C36-AA82-4DD6-98C6-D7A68A407898}" type="parTrans" cxnId="{0DE61157-0186-4A18-8C2A-A70567605C87}">
      <dgm:prSet/>
      <dgm:spPr/>
      <dgm:t>
        <a:bodyPr/>
        <a:lstStyle/>
        <a:p>
          <a:endParaRPr lang="en-US"/>
        </a:p>
      </dgm:t>
    </dgm:pt>
    <dgm:pt modelId="{EF06A1EE-9685-4C2C-8AD6-379F2E0916F8}" type="pres">
      <dgm:prSet presAssocID="{4ECBF813-9FA8-490C-B66B-A8A1FF8B1F5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DFF8DC1-8013-476C-9CB5-76A1E52311A0}" type="pres">
      <dgm:prSet presAssocID="{4ECBF813-9FA8-490C-B66B-A8A1FF8B1F5A}" presName="outerBox" presStyleCnt="0"/>
      <dgm:spPr/>
    </dgm:pt>
    <dgm:pt modelId="{0D463CF4-25EC-46ED-B8ED-5E191226D0E9}" type="pres">
      <dgm:prSet presAssocID="{4ECBF813-9FA8-490C-B66B-A8A1FF8B1F5A}" presName="outerBoxParent" presStyleLbl="node1" presStyleIdx="0" presStyleCnt="3" custLinFactNeighborX="-5113" custLinFactNeighborY="81272"/>
      <dgm:spPr/>
      <dgm:t>
        <a:bodyPr/>
        <a:lstStyle/>
        <a:p>
          <a:endParaRPr lang="en-US"/>
        </a:p>
      </dgm:t>
    </dgm:pt>
    <dgm:pt modelId="{E9927F80-1626-43A7-B06F-38FBB4B17A70}" type="pres">
      <dgm:prSet presAssocID="{4ECBF813-9FA8-490C-B66B-A8A1FF8B1F5A}" presName="outerBoxChildren" presStyleCnt="0"/>
      <dgm:spPr/>
    </dgm:pt>
    <dgm:pt modelId="{14E39A58-F75F-4019-B01F-4F63A9636C31}" type="pres">
      <dgm:prSet presAssocID="{63C2137A-1339-4079-918A-C83ABE5EE681}" presName="oChild" presStyleLbl="fgAcc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CCEA3-8857-4E7A-91FA-E4504B8AFF07}" type="pres">
      <dgm:prSet presAssocID="{12FB4ACA-3BEF-40E9-BCF0-FCB5C3B682D9}" presName="outerSibTrans" presStyleCnt="0"/>
      <dgm:spPr/>
    </dgm:pt>
    <dgm:pt modelId="{E156C09D-0924-42D9-A869-CE706E32CD6C}" type="pres">
      <dgm:prSet presAssocID="{CA17B088-9220-4300-A2AA-41783870A165}" presName="oChild" presStyleLbl="fgAcc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F993B-DE07-4D81-BFE9-0B0020237435}" type="pres">
      <dgm:prSet presAssocID="{D8CF1D04-6A26-4E75-AA5E-31A035465C6A}" presName="outerSibTrans" presStyleCnt="0"/>
      <dgm:spPr/>
    </dgm:pt>
    <dgm:pt modelId="{34E13504-DA31-4BFF-8ED7-A01ADA53A1BF}" type="pres">
      <dgm:prSet presAssocID="{F0AB315B-383A-4D47-843D-5FF8413FAEFD}" presName="oChild" presStyleLbl="fgAcc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91FD1-6A3A-421D-8814-A47FA56B49A9}" type="pres">
      <dgm:prSet presAssocID="{1DF34A0D-34E2-4823-900D-D1194710153D}" presName="outerSibTrans" presStyleCnt="0"/>
      <dgm:spPr/>
    </dgm:pt>
    <dgm:pt modelId="{CD4411EA-834F-4187-B75A-1C51F8AAAEE4}" type="pres">
      <dgm:prSet presAssocID="{247AB6F0-9461-43EC-B631-6ABAEA951C33}" presName="oChild" presStyleLbl="fgAcc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C1ABA-9245-4495-8FE1-F9BF1C8ABA9D}" type="pres">
      <dgm:prSet presAssocID="{C084F17C-66BC-4767-9CBA-F21FE812E29B}" presName="outerSibTrans" presStyleCnt="0"/>
      <dgm:spPr/>
    </dgm:pt>
    <dgm:pt modelId="{CF925A08-AC29-445E-89DB-C2C3A35BEE4E}" type="pres">
      <dgm:prSet presAssocID="{95FD3924-3A57-40F4-B35B-8BBCF6AD9D49}" presName="oChild" presStyleLbl="fgAcc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CB131-32BD-4697-A012-1E9B30364CAF}" type="pres">
      <dgm:prSet presAssocID="{4ECBF813-9FA8-490C-B66B-A8A1FF8B1F5A}" presName="middleBox" presStyleCnt="0"/>
      <dgm:spPr/>
    </dgm:pt>
    <dgm:pt modelId="{0D441684-FBAA-4C96-89A1-F0EE213253B2}" type="pres">
      <dgm:prSet presAssocID="{4ECBF813-9FA8-490C-B66B-A8A1FF8B1F5A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B93BB39B-78A3-4549-BAD4-40C02F9BCDD2}" type="pres">
      <dgm:prSet presAssocID="{4ECBF813-9FA8-490C-B66B-A8A1FF8B1F5A}" presName="middleBoxChildren" presStyleCnt="0"/>
      <dgm:spPr/>
    </dgm:pt>
    <dgm:pt modelId="{098758FF-0BEA-48B6-9B82-401401C701C3}" type="pres">
      <dgm:prSet presAssocID="{9FC95250-E44B-4F1C-9F3B-5698CC4C0C41}" presName="mChild" presStyleLbl="fgAcc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690EC-F178-4C30-BEFB-054785309D15}" type="pres">
      <dgm:prSet presAssocID="{ADE034F9-FA3E-4DE8-B794-2DA3853AAE1C}" presName="middleSibTrans" presStyleCnt="0"/>
      <dgm:spPr/>
    </dgm:pt>
    <dgm:pt modelId="{E237E8CA-2799-406E-B6CC-A87C3F177A28}" type="pres">
      <dgm:prSet presAssocID="{84EFB6B6-C8FD-42BC-B842-D5DD0794D5B2}" presName="mChild" presStyleLbl="fgAcc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EB373-3212-4FDE-8AD7-EEF17B988E0F}" type="pres">
      <dgm:prSet presAssocID="{AE5789C7-7027-431E-B2EF-20DD2436DBBF}" presName="middleSibTrans" presStyleCnt="0"/>
      <dgm:spPr/>
    </dgm:pt>
    <dgm:pt modelId="{7184F495-E8C2-474B-A7FB-0625348E6AC7}" type="pres">
      <dgm:prSet presAssocID="{A2221129-FE8D-491F-A40E-366DE1A7FC46}" presName="mChild" presStyleLbl="fgAcc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5F7F5-625D-427A-BCD2-F90FBAA40F56}" type="pres">
      <dgm:prSet presAssocID="{A2CD53C1-A309-4E99-8902-336FDB377C6D}" presName="middleSibTrans" presStyleCnt="0"/>
      <dgm:spPr/>
    </dgm:pt>
    <dgm:pt modelId="{547A53C8-5F3D-4DFB-8512-22044C143F3E}" type="pres">
      <dgm:prSet presAssocID="{5BEB876B-1C67-4D62-BFE8-8293C1315347}" presName="mChild" presStyleLbl="fgAcc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448BC-13D0-4EFC-8732-D162A366E535}" type="pres">
      <dgm:prSet presAssocID="{4ECBF813-9FA8-490C-B66B-A8A1FF8B1F5A}" presName="centerBox" presStyleCnt="0"/>
      <dgm:spPr/>
    </dgm:pt>
    <dgm:pt modelId="{3755778A-2645-4DF3-BEC2-51B4AD94BA98}" type="pres">
      <dgm:prSet presAssocID="{4ECBF813-9FA8-490C-B66B-A8A1FF8B1F5A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FE8B135C-8280-4B19-94FD-8AD479804629}" type="pres">
      <dgm:prSet presAssocID="{4ECBF813-9FA8-490C-B66B-A8A1FF8B1F5A}" presName="centerBoxChildren" presStyleCnt="0"/>
      <dgm:spPr/>
    </dgm:pt>
    <dgm:pt modelId="{2EAC31A5-911F-4D55-8AF0-EC924118D373}" type="pres">
      <dgm:prSet presAssocID="{60FE8358-5921-47FF-A293-A1EEBE057461}" presName="cChild" presStyleLbl="fgAcc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7B328-3327-4E7E-9CC5-6C22373045B3}" type="pres">
      <dgm:prSet presAssocID="{A2660EB0-65D6-44E2-8C54-F678A37BC489}" presName="centerSibTrans" presStyleCnt="0"/>
      <dgm:spPr/>
    </dgm:pt>
    <dgm:pt modelId="{357E5867-44E9-4138-8329-8257B3ADD428}" type="pres">
      <dgm:prSet presAssocID="{02E70050-0547-488C-8369-EFA0E62149F5}" presName="cChild" presStyleLbl="fgAcc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9A310-D0CC-45C1-A4A0-F687548820A2}" type="pres">
      <dgm:prSet presAssocID="{EA57E49F-D0FF-4B12-B2E8-A48BBF24CFD2}" presName="centerSibTrans" presStyleCnt="0"/>
      <dgm:spPr/>
    </dgm:pt>
    <dgm:pt modelId="{ACF1BC0C-B267-449F-83B8-05726819BF9C}" type="pres">
      <dgm:prSet presAssocID="{031634D4-DF65-4CCA-A2DA-76CDEF846775}" presName="cChild" presStyleLbl="fgAcc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ACE6D-F00D-4F8A-9BC7-02FB2F76A5DE}" type="pres">
      <dgm:prSet presAssocID="{E495455C-799B-47F8-8F2B-CB67FE2103ED}" presName="centerSibTrans" presStyleCnt="0"/>
      <dgm:spPr/>
    </dgm:pt>
    <dgm:pt modelId="{DD09527D-245C-423E-9B42-E2FB0A22C175}" type="pres">
      <dgm:prSet presAssocID="{6FE22948-25B4-4D5C-BE4F-5659D3CAB155}" presName="cChild" presStyleLbl="fgAcc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6FBAD-835D-487B-AE9D-2FAE2CB0BAFA}" type="presOf" srcId="{031634D4-DF65-4CCA-A2DA-76CDEF846775}" destId="{ACF1BC0C-B267-449F-83B8-05726819BF9C}" srcOrd="0" destOrd="0" presId="urn:microsoft.com/office/officeart/2005/8/layout/target2"/>
    <dgm:cxn modelId="{465030FA-857A-44C1-8BFF-D90BC0D19D09}" type="presOf" srcId="{9FC95250-E44B-4F1C-9F3B-5698CC4C0C41}" destId="{098758FF-0BEA-48B6-9B82-401401C701C3}" srcOrd="0" destOrd="0" presId="urn:microsoft.com/office/officeart/2005/8/layout/target2"/>
    <dgm:cxn modelId="{AD28D437-0E14-4153-8950-2948AE32ADCA}" type="presOf" srcId="{CC493D36-CD74-4342-BB92-6BB2A82615D7}" destId="{0D463CF4-25EC-46ED-B8ED-5E191226D0E9}" srcOrd="0" destOrd="0" presId="urn:microsoft.com/office/officeart/2005/8/layout/target2"/>
    <dgm:cxn modelId="{1CB72CD4-D820-4C4C-90F8-F681EFD2F4F6}" type="presOf" srcId="{60FE8358-5921-47FF-A293-A1EEBE057461}" destId="{2EAC31A5-911F-4D55-8AF0-EC924118D373}" srcOrd="0" destOrd="0" presId="urn:microsoft.com/office/officeart/2005/8/layout/target2"/>
    <dgm:cxn modelId="{8D24F59A-D050-423D-9CEE-42BFEA93DC34}" srcId="{CC493D36-CD74-4342-BB92-6BB2A82615D7}" destId="{CA17B088-9220-4300-A2AA-41783870A165}" srcOrd="1" destOrd="0" parTransId="{AB7FECAB-091A-4593-BD66-8F2D65E59E02}" sibTransId="{D8CF1D04-6A26-4E75-AA5E-31A035465C6A}"/>
    <dgm:cxn modelId="{4E6FB43C-F3B9-4BD6-9F9C-8CFBD45E9E4E}" srcId="{CC493D36-CD74-4342-BB92-6BB2A82615D7}" destId="{247AB6F0-9461-43EC-B631-6ABAEA951C33}" srcOrd="3" destOrd="0" parTransId="{E3FB1CC7-C1D3-439A-9A99-A6BCB053ECF2}" sibTransId="{C084F17C-66BC-4767-9CBA-F21FE812E29B}"/>
    <dgm:cxn modelId="{AEEC429C-E28D-490D-B397-FE7139A63CD0}" type="presOf" srcId="{A2221129-FE8D-491F-A40E-366DE1A7FC46}" destId="{7184F495-E8C2-474B-A7FB-0625348E6AC7}" srcOrd="0" destOrd="0" presId="urn:microsoft.com/office/officeart/2005/8/layout/target2"/>
    <dgm:cxn modelId="{89A5FA46-4354-4EAA-9D34-1FA897E2932D}" type="presOf" srcId="{247AB6F0-9461-43EC-B631-6ABAEA951C33}" destId="{CD4411EA-834F-4187-B75A-1C51F8AAAEE4}" srcOrd="0" destOrd="0" presId="urn:microsoft.com/office/officeart/2005/8/layout/target2"/>
    <dgm:cxn modelId="{9520BFFF-BE51-4780-9524-3A6A72F20F4E}" srcId="{83EAA8D3-0A3C-4813-926F-7E2AFB21CD95}" destId="{A2221129-FE8D-491F-A40E-366DE1A7FC46}" srcOrd="2" destOrd="0" parTransId="{0425D983-576C-4184-B8D8-E7E2796582B6}" sibTransId="{A2CD53C1-A309-4E99-8902-336FDB377C6D}"/>
    <dgm:cxn modelId="{0894D999-1307-4B77-9002-27CD5F890CEE}" srcId="{83EAA8D3-0A3C-4813-926F-7E2AFB21CD95}" destId="{5BEB876B-1C67-4D62-BFE8-8293C1315347}" srcOrd="3" destOrd="0" parTransId="{D0CFDCD1-5ACB-4C3F-96EA-D4A0BFC9D253}" sibTransId="{C84E75CD-E557-4277-910B-CDE501BFE6C5}"/>
    <dgm:cxn modelId="{04804ACF-50CC-45A8-87C8-63A1434B8844}" type="presOf" srcId="{5BEB876B-1C67-4D62-BFE8-8293C1315347}" destId="{547A53C8-5F3D-4DFB-8512-22044C143F3E}" srcOrd="0" destOrd="0" presId="urn:microsoft.com/office/officeart/2005/8/layout/target2"/>
    <dgm:cxn modelId="{0D2A061C-6D94-4209-AD2B-E1EE3000B47E}" srcId="{4ECBF813-9FA8-490C-B66B-A8A1FF8B1F5A}" destId="{83EAA8D3-0A3C-4813-926F-7E2AFB21CD95}" srcOrd="1" destOrd="0" parTransId="{F84805A2-CCB4-42FC-854C-8F91EA9D3413}" sibTransId="{D7C25BA6-AE40-4FE9-BE75-BE222C96E464}"/>
    <dgm:cxn modelId="{3DCE485D-6D29-4212-BF7D-00A722C5BEDE}" srcId="{83EAA8D3-0A3C-4813-926F-7E2AFB21CD95}" destId="{9FC95250-E44B-4F1C-9F3B-5698CC4C0C41}" srcOrd="0" destOrd="0" parTransId="{EDD1A5E1-2B78-4F01-A10E-F1A45B22EA39}" sibTransId="{ADE034F9-FA3E-4DE8-B794-2DA3853AAE1C}"/>
    <dgm:cxn modelId="{B59F4C3F-E9F1-4F7E-A900-2D87D43ECDA4}" type="presOf" srcId="{95FD3924-3A57-40F4-B35B-8BBCF6AD9D49}" destId="{CF925A08-AC29-445E-89DB-C2C3A35BEE4E}" srcOrd="0" destOrd="0" presId="urn:microsoft.com/office/officeart/2005/8/layout/target2"/>
    <dgm:cxn modelId="{530164DD-040C-4695-B495-1E1E39D5F326}" type="presOf" srcId="{F0AB315B-383A-4D47-843D-5FF8413FAEFD}" destId="{34E13504-DA31-4BFF-8ED7-A01ADA53A1BF}" srcOrd="0" destOrd="0" presId="urn:microsoft.com/office/officeart/2005/8/layout/target2"/>
    <dgm:cxn modelId="{DDA4549C-2BB5-4DCA-93E0-90C073869168}" srcId="{CC493D36-CD74-4342-BB92-6BB2A82615D7}" destId="{95FD3924-3A57-40F4-B35B-8BBCF6AD9D49}" srcOrd="4" destOrd="0" parTransId="{3AC5F75F-CE4A-462F-8079-90B4BD7E7763}" sibTransId="{9166F14A-DD6A-4681-BBB9-2E8164E6A200}"/>
    <dgm:cxn modelId="{F55D70BC-A767-474C-9374-AF1D1CB35291}" type="presOf" srcId="{C6809BF4-A912-4DDC-B5D3-73A1A1474BE7}" destId="{3755778A-2645-4DF3-BEC2-51B4AD94BA98}" srcOrd="0" destOrd="0" presId="urn:microsoft.com/office/officeart/2005/8/layout/target2"/>
    <dgm:cxn modelId="{87A67B7F-7E71-4052-A469-87EA5D24C451}" srcId="{C6809BF4-A912-4DDC-B5D3-73A1A1474BE7}" destId="{02E70050-0547-488C-8369-EFA0E62149F5}" srcOrd="1" destOrd="0" parTransId="{C89D0246-F7A5-4238-BE88-60A1B015F67D}" sibTransId="{EA57E49F-D0FF-4B12-B2E8-A48BBF24CFD2}"/>
    <dgm:cxn modelId="{BCEF55F3-7BF8-401C-B0B4-C77AC4D667AA}" srcId="{C6809BF4-A912-4DDC-B5D3-73A1A1474BE7}" destId="{60FE8358-5921-47FF-A293-A1EEBE057461}" srcOrd="0" destOrd="0" parTransId="{F701F8EC-67BF-453B-A734-0F254ADD95CB}" sibTransId="{A2660EB0-65D6-44E2-8C54-F678A37BC489}"/>
    <dgm:cxn modelId="{9BABAD44-9117-4661-9B71-2DBC3870FD21}" type="presOf" srcId="{02E70050-0547-488C-8369-EFA0E62149F5}" destId="{357E5867-44E9-4138-8329-8257B3ADD428}" srcOrd="0" destOrd="0" presId="urn:microsoft.com/office/officeart/2005/8/layout/target2"/>
    <dgm:cxn modelId="{BF7DC2C6-AE9E-4EE9-9B82-CA918BF9A8FE}" type="presOf" srcId="{63C2137A-1339-4079-918A-C83ABE5EE681}" destId="{14E39A58-F75F-4019-B01F-4F63A9636C31}" srcOrd="0" destOrd="0" presId="urn:microsoft.com/office/officeart/2005/8/layout/target2"/>
    <dgm:cxn modelId="{2418FBE2-4A10-4AB4-A006-980AF5F52C93}" type="presOf" srcId="{84EFB6B6-C8FD-42BC-B842-D5DD0794D5B2}" destId="{E237E8CA-2799-406E-B6CC-A87C3F177A28}" srcOrd="0" destOrd="0" presId="urn:microsoft.com/office/officeart/2005/8/layout/target2"/>
    <dgm:cxn modelId="{A40CE7A5-A5BE-46CC-9D7E-C06A121A4544}" type="presOf" srcId="{4ECBF813-9FA8-490C-B66B-A8A1FF8B1F5A}" destId="{EF06A1EE-9685-4C2C-8AD6-379F2E0916F8}" srcOrd="0" destOrd="0" presId="urn:microsoft.com/office/officeart/2005/8/layout/target2"/>
    <dgm:cxn modelId="{4162B658-3EC4-49B6-B451-FE3340A3DE92}" srcId="{4ECBF813-9FA8-490C-B66B-A8A1FF8B1F5A}" destId="{C6809BF4-A912-4DDC-B5D3-73A1A1474BE7}" srcOrd="2" destOrd="0" parTransId="{F139CBB8-B439-423D-88F8-957BB4C2F125}" sibTransId="{F3CA217C-1903-4DE6-9745-492CD297ECDA}"/>
    <dgm:cxn modelId="{F36A7613-597C-4C8D-9F67-CCBD6F651D4C}" srcId="{C6809BF4-A912-4DDC-B5D3-73A1A1474BE7}" destId="{031634D4-DF65-4CCA-A2DA-76CDEF846775}" srcOrd="2" destOrd="0" parTransId="{6562D15B-80F7-44F5-A4EF-CAF8D82FD24A}" sibTransId="{E495455C-799B-47F8-8F2B-CB67FE2103ED}"/>
    <dgm:cxn modelId="{5C3EDBED-D828-405C-9D68-D401BEDEC0FD}" type="presOf" srcId="{6FE22948-25B4-4D5C-BE4F-5659D3CAB155}" destId="{DD09527D-245C-423E-9B42-E2FB0A22C175}" srcOrd="0" destOrd="0" presId="urn:microsoft.com/office/officeart/2005/8/layout/target2"/>
    <dgm:cxn modelId="{B531244C-8C62-45FF-AE69-72B4D4009823}" type="presOf" srcId="{83EAA8D3-0A3C-4813-926F-7E2AFB21CD95}" destId="{0D441684-FBAA-4C96-89A1-F0EE213253B2}" srcOrd="0" destOrd="0" presId="urn:microsoft.com/office/officeart/2005/8/layout/target2"/>
    <dgm:cxn modelId="{2D2CEAF7-DD33-4CD1-9FAA-9CA0C5010A02}" srcId="{83EAA8D3-0A3C-4813-926F-7E2AFB21CD95}" destId="{84EFB6B6-C8FD-42BC-B842-D5DD0794D5B2}" srcOrd="1" destOrd="0" parTransId="{7A67A66C-A9BD-4AD8-BEC0-C652BA4E997F}" sibTransId="{AE5789C7-7027-431E-B2EF-20DD2436DBBF}"/>
    <dgm:cxn modelId="{F5B3C8D5-3822-40BD-A0DD-2A095F311F81}" type="presOf" srcId="{CA17B088-9220-4300-A2AA-41783870A165}" destId="{E156C09D-0924-42D9-A869-CE706E32CD6C}" srcOrd="0" destOrd="0" presId="urn:microsoft.com/office/officeart/2005/8/layout/target2"/>
    <dgm:cxn modelId="{60E411B1-0989-456F-BD12-558B2A72A37C}" srcId="{CC493D36-CD74-4342-BB92-6BB2A82615D7}" destId="{63C2137A-1339-4079-918A-C83ABE5EE681}" srcOrd="0" destOrd="0" parTransId="{EB022A46-A190-4085-9A7D-2B7C6B18F864}" sibTransId="{12FB4ACA-3BEF-40E9-BCF0-FCB5C3B682D9}"/>
    <dgm:cxn modelId="{0DE61157-0186-4A18-8C2A-A70567605C87}" srcId="{4ECBF813-9FA8-490C-B66B-A8A1FF8B1F5A}" destId="{CC493D36-CD74-4342-BB92-6BB2A82615D7}" srcOrd="0" destOrd="0" parTransId="{FD821C36-AA82-4DD6-98C6-D7A68A407898}" sibTransId="{21D2760C-4D48-4EE1-AC35-6588D7E96B75}"/>
    <dgm:cxn modelId="{D70B02FD-2C10-4F7B-B264-B2FCAE9F8D96}" srcId="{CC493D36-CD74-4342-BB92-6BB2A82615D7}" destId="{F0AB315B-383A-4D47-843D-5FF8413FAEFD}" srcOrd="2" destOrd="0" parTransId="{C115283C-2A80-45C2-A935-38375168DEB6}" sibTransId="{1DF34A0D-34E2-4823-900D-D1194710153D}"/>
    <dgm:cxn modelId="{5E3B2206-47C1-4B14-829E-4770BDA31348}" srcId="{C6809BF4-A912-4DDC-B5D3-73A1A1474BE7}" destId="{6FE22948-25B4-4D5C-BE4F-5659D3CAB155}" srcOrd="3" destOrd="0" parTransId="{D3D664C8-4053-4167-B002-58D7CE56B696}" sibTransId="{D72CE2CA-6957-4204-ABAA-0C13D1FA14EA}"/>
    <dgm:cxn modelId="{2CE63D80-04A7-490E-A000-F4F2EAFB3569}" type="presParOf" srcId="{EF06A1EE-9685-4C2C-8AD6-379F2E0916F8}" destId="{6DFF8DC1-8013-476C-9CB5-76A1E52311A0}" srcOrd="0" destOrd="0" presId="urn:microsoft.com/office/officeart/2005/8/layout/target2"/>
    <dgm:cxn modelId="{48D0D1B3-4BAC-4B0A-B29F-6746D0B13354}" type="presParOf" srcId="{6DFF8DC1-8013-476C-9CB5-76A1E52311A0}" destId="{0D463CF4-25EC-46ED-B8ED-5E191226D0E9}" srcOrd="0" destOrd="0" presId="urn:microsoft.com/office/officeart/2005/8/layout/target2"/>
    <dgm:cxn modelId="{61C4F3B8-466E-4794-BD41-2091ADAA1769}" type="presParOf" srcId="{6DFF8DC1-8013-476C-9CB5-76A1E52311A0}" destId="{E9927F80-1626-43A7-B06F-38FBB4B17A70}" srcOrd="1" destOrd="0" presId="urn:microsoft.com/office/officeart/2005/8/layout/target2"/>
    <dgm:cxn modelId="{685978DA-35EA-4150-8C78-FF4A2DA6A358}" type="presParOf" srcId="{E9927F80-1626-43A7-B06F-38FBB4B17A70}" destId="{14E39A58-F75F-4019-B01F-4F63A9636C31}" srcOrd="0" destOrd="0" presId="urn:microsoft.com/office/officeart/2005/8/layout/target2"/>
    <dgm:cxn modelId="{6F86E61D-FC5D-4440-B9CD-C14570B360C9}" type="presParOf" srcId="{E9927F80-1626-43A7-B06F-38FBB4B17A70}" destId="{14DCCEA3-8857-4E7A-91FA-E4504B8AFF07}" srcOrd="1" destOrd="0" presId="urn:microsoft.com/office/officeart/2005/8/layout/target2"/>
    <dgm:cxn modelId="{B28602F7-B849-4ADD-BE27-65F10DA840F6}" type="presParOf" srcId="{E9927F80-1626-43A7-B06F-38FBB4B17A70}" destId="{E156C09D-0924-42D9-A869-CE706E32CD6C}" srcOrd="2" destOrd="0" presId="urn:microsoft.com/office/officeart/2005/8/layout/target2"/>
    <dgm:cxn modelId="{17E47DD2-8F9A-438F-8E2D-38DBF79FD8CD}" type="presParOf" srcId="{E9927F80-1626-43A7-B06F-38FBB4B17A70}" destId="{8EFF993B-DE07-4D81-BFE9-0B0020237435}" srcOrd="3" destOrd="0" presId="urn:microsoft.com/office/officeart/2005/8/layout/target2"/>
    <dgm:cxn modelId="{F3F0A875-2E26-4D6C-A8F8-E67A0D80D29A}" type="presParOf" srcId="{E9927F80-1626-43A7-B06F-38FBB4B17A70}" destId="{34E13504-DA31-4BFF-8ED7-A01ADA53A1BF}" srcOrd="4" destOrd="0" presId="urn:microsoft.com/office/officeart/2005/8/layout/target2"/>
    <dgm:cxn modelId="{3A287F19-C1A0-4B54-BFD8-DB711E93E09A}" type="presParOf" srcId="{E9927F80-1626-43A7-B06F-38FBB4B17A70}" destId="{D3F91FD1-6A3A-421D-8814-A47FA56B49A9}" srcOrd="5" destOrd="0" presId="urn:microsoft.com/office/officeart/2005/8/layout/target2"/>
    <dgm:cxn modelId="{FB785409-37D1-4042-B50B-5101C9789EA9}" type="presParOf" srcId="{E9927F80-1626-43A7-B06F-38FBB4B17A70}" destId="{CD4411EA-834F-4187-B75A-1C51F8AAAEE4}" srcOrd="6" destOrd="0" presId="urn:microsoft.com/office/officeart/2005/8/layout/target2"/>
    <dgm:cxn modelId="{A3075C62-B24A-406A-AADC-5081FCA90D72}" type="presParOf" srcId="{E9927F80-1626-43A7-B06F-38FBB4B17A70}" destId="{B67C1ABA-9245-4495-8FE1-F9BF1C8ABA9D}" srcOrd="7" destOrd="0" presId="urn:microsoft.com/office/officeart/2005/8/layout/target2"/>
    <dgm:cxn modelId="{5415621A-2A6B-4E0C-8529-CFC4ABB79FE3}" type="presParOf" srcId="{E9927F80-1626-43A7-B06F-38FBB4B17A70}" destId="{CF925A08-AC29-445E-89DB-C2C3A35BEE4E}" srcOrd="8" destOrd="0" presId="urn:microsoft.com/office/officeart/2005/8/layout/target2"/>
    <dgm:cxn modelId="{0C1CB801-5D4D-4A56-9487-F4B3CF4E90E5}" type="presParOf" srcId="{EF06A1EE-9685-4C2C-8AD6-379F2E0916F8}" destId="{736CB131-32BD-4697-A012-1E9B30364CAF}" srcOrd="1" destOrd="0" presId="urn:microsoft.com/office/officeart/2005/8/layout/target2"/>
    <dgm:cxn modelId="{851F5DB9-535B-4231-A8DC-E79F3039999F}" type="presParOf" srcId="{736CB131-32BD-4697-A012-1E9B30364CAF}" destId="{0D441684-FBAA-4C96-89A1-F0EE213253B2}" srcOrd="0" destOrd="0" presId="urn:microsoft.com/office/officeart/2005/8/layout/target2"/>
    <dgm:cxn modelId="{F64F841A-CBF4-4616-8FED-A53E73D0D9AC}" type="presParOf" srcId="{736CB131-32BD-4697-A012-1E9B30364CAF}" destId="{B93BB39B-78A3-4549-BAD4-40C02F9BCDD2}" srcOrd="1" destOrd="0" presId="urn:microsoft.com/office/officeart/2005/8/layout/target2"/>
    <dgm:cxn modelId="{FC483EB7-20C0-40F2-ADE7-CE025002AD1D}" type="presParOf" srcId="{B93BB39B-78A3-4549-BAD4-40C02F9BCDD2}" destId="{098758FF-0BEA-48B6-9B82-401401C701C3}" srcOrd="0" destOrd="0" presId="urn:microsoft.com/office/officeart/2005/8/layout/target2"/>
    <dgm:cxn modelId="{72C33F5D-6734-4DD8-B080-CB6017303B9C}" type="presParOf" srcId="{B93BB39B-78A3-4549-BAD4-40C02F9BCDD2}" destId="{61B690EC-F178-4C30-BEFB-054785309D15}" srcOrd="1" destOrd="0" presId="urn:microsoft.com/office/officeart/2005/8/layout/target2"/>
    <dgm:cxn modelId="{E1D22926-82B9-499E-AC40-27F9B25546FB}" type="presParOf" srcId="{B93BB39B-78A3-4549-BAD4-40C02F9BCDD2}" destId="{E237E8CA-2799-406E-B6CC-A87C3F177A28}" srcOrd="2" destOrd="0" presId="urn:microsoft.com/office/officeart/2005/8/layout/target2"/>
    <dgm:cxn modelId="{B83E96A1-239E-430F-B2AF-33E927295EA0}" type="presParOf" srcId="{B93BB39B-78A3-4549-BAD4-40C02F9BCDD2}" destId="{6E8EB373-3212-4FDE-8AD7-EEF17B988E0F}" srcOrd="3" destOrd="0" presId="urn:microsoft.com/office/officeart/2005/8/layout/target2"/>
    <dgm:cxn modelId="{75469CDF-6B06-442D-B21F-F54C6024067D}" type="presParOf" srcId="{B93BB39B-78A3-4549-BAD4-40C02F9BCDD2}" destId="{7184F495-E8C2-474B-A7FB-0625348E6AC7}" srcOrd="4" destOrd="0" presId="urn:microsoft.com/office/officeart/2005/8/layout/target2"/>
    <dgm:cxn modelId="{A02B821B-0112-4C10-A1B2-8AB0EE8830D4}" type="presParOf" srcId="{B93BB39B-78A3-4549-BAD4-40C02F9BCDD2}" destId="{C575F7F5-625D-427A-BCD2-F90FBAA40F56}" srcOrd="5" destOrd="0" presId="urn:microsoft.com/office/officeart/2005/8/layout/target2"/>
    <dgm:cxn modelId="{27BA50EA-E9B9-45E4-AB6B-007344085A31}" type="presParOf" srcId="{B93BB39B-78A3-4549-BAD4-40C02F9BCDD2}" destId="{547A53C8-5F3D-4DFB-8512-22044C143F3E}" srcOrd="6" destOrd="0" presId="urn:microsoft.com/office/officeart/2005/8/layout/target2"/>
    <dgm:cxn modelId="{8FAFF25A-181D-48A7-90BB-C3E141F6A989}" type="presParOf" srcId="{EF06A1EE-9685-4C2C-8AD6-379F2E0916F8}" destId="{5E9448BC-13D0-4EFC-8732-D162A366E535}" srcOrd="2" destOrd="0" presId="urn:microsoft.com/office/officeart/2005/8/layout/target2"/>
    <dgm:cxn modelId="{778C3BD8-5252-470E-900A-A0E7FEDB98F5}" type="presParOf" srcId="{5E9448BC-13D0-4EFC-8732-D162A366E535}" destId="{3755778A-2645-4DF3-BEC2-51B4AD94BA98}" srcOrd="0" destOrd="0" presId="urn:microsoft.com/office/officeart/2005/8/layout/target2"/>
    <dgm:cxn modelId="{7C96BD0A-6754-4342-9936-4405A75CC871}" type="presParOf" srcId="{5E9448BC-13D0-4EFC-8732-D162A366E535}" destId="{FE8B135C-8280-4B19-94FD-8AD479804629}" srcOrd="1" destOrd="0" presId="urn:microsoft.com/office/officeart/2005/8/layout/target2"/>
    <dgm:cxn modelId="{E31B666B-9E1C-43BB-921E-43E1E4E31D4B}" type="presParOf" srcId="{FE8B135C-8280-4B19-94FD-8AD479804629}" destId="{2EAC31A5-911F-4D55-8AF0-EC924118D373}" srcOrd="0" destOrd="0" presId="urn:microsoft.com/office/officeart/2005/8/layout/target2"/>
    <dgm:cxn modelId="{C7B7A857-78D3-4366-858F-4136A6DB3730}" type="presParOf" srcId="{FE8B135C-8280-4B19-94FD-8AD479804629}" destId="{A3C7B328-3327-4E7E-9CC5-6C22373045B3}" srcOrd="1" destOrd="0" presId="urn:microsoft.com/office/officeart/2005/8/layout/target2"/>
    <dgm:cxn modelId="{8F1C1837-BAE3-4EA7-9885-17583B9E297B}" type="presParOf" srcId="{FE8B135C-8280-4B19-94FD-8AD479804629}" destId="{357E5867-44E9-4138-8329-8257B3ADD428}" srcOrd="2" destOrd="0" presId="urn:microsoft.com/office/officeart/2005/8/layout/target2"/>
    <dgm:cxn modelId="{9BA348EE-1BEB-4B11-B780-1462DF65B18E}" type="presParOf" srcId="{FE8B135C-8280-4B19-94FD-8AD479804629}" destId="{5899A310-D0CC-45C1-A4A0-F687548820A2}" srcOrd="3" destOrd="0" presId="urn:microsoft.com/office/officeart/2005/8/layout/target2"/>
    <dgm:cxn modelId="{A883867C-DAE5-4C28-8351-0B1A55DAB9F4}" type="presParOf" srcId="{FE8B135C-8280-4B19-94FD-8AD479804629}" destId="{ACF1BC0C-B267-449F-83B8-05726819BF9C}" srcOrd="4" destOrd="0" presId="urn:microsoft.com/office/officeart/2005/8/layout/target2"/>
    <dgm:cxn modelId="{2A40DBC7-ED5B-4D32-9C9B-2826E5E4264A}" type="presParOf" srcId="{FE8B135C-8280-4B19-94FD-8AD479804629}" destId="{E92ACE6D-F00D-4F8A-9BC7-02FB2F76A5DE}" srcOrd="5" destOrd="0" presId="urn:microsoft.com/office/officeart/2005/8/layout/target2"/>
    <dgm:cxn modelId="{C24B6876-900C-4FED-95EE-056161F218AF}" type="presParOf" srcId="{FE8B135C-8280-4B19-94FD-8AD479804629}" destId="{DD09527D-245C-423E-9B42-E2FB0A22C175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63CF4-25EC-46ED-B8ED-5E191226D0E9}">
      <dsp:nvSpPr>
        <dsp:cNvPr id="0" name=""/>
        <dsp:cNvSpPr/>
      </dsp:nvSpPr>
      <dsp:spPr>
        <a:xfrm>
          <a:off x="0" y="0"/>
          <a:ext cx="7534482" cy="3116422"/>
        </a:xfrm>
        <a:prstGeom prst="roundRect">
          <a:avLst>
            <a:gd name="adj" fmla="val 8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2418691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 INSTANSI PEMBINA</a:t>
          </a:r>
          <a:endParaRPr lang="en-US" sz="1900" kern="1200" dirty="0"/>
        </a:p>
      </dsp:txBody>
      <dsp:txXfrm>
        <a:off x="77585" y="77585"/>
        <a:ext cx="7379312" cy="2961252"/>
      </dsp:txXfrm>
    </dsp:sp>
    <dsp:sp modelId="{14E39A58-F75F-4019-B01F-4F63A9636C31}">
      <dsp:nvSpPr>
        <dsp:cNvPr id="0" name=""/>
        <dsp:cNvSpPr/>
      </dsp:nvSpPr>
      <dsp:spPr>
        <a:xfrm>
          <a:off x="188362" y="779105"/>
          <a:ext cx="1130172" cy="41861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Manajemen</a:t>
          </a:r>
          <a:r>
            <a:rPr lang="en-US" sz="800" kern="1200" dirty="0" smtClean="0"/>
            <a:t> Data </a:t>
          </a:r>
          <a:r>
            <a:rPr lang="en-US" sz="800" kern="1200" dirty="0" err="1" smtClean="0"/>
            <a:t>Instansi</a:t>
          </a:r>
          <a:endParaRPr lang="en-US" sz="800" kern="1200" dirty="0"/>
        </a:p>
      </dsp:txBody>
      <dsp:txXfrm>
        <a:off x="201236" y="791979"/>
        <a:ext cx="1104424" cy="392869"/>
      </dsp:txXfrm>
    </dsp:sp>
    <dsp:sp modelId="{E156C09D-0924-42D9-A869-CE706E32CD6C}">
      <dsp:nvSpPr>
        <dsp:cNvPr id="0" name=""/>
        <dsp:cNvSpPr/>
      </dsp:nvSpPr>
      <dsp:spPr>
        <a:xfrm>
          <a:off x="188362" y="1219410"/>
          <a:ext cx="1130172" cy="41861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Manajemen</a:t>
          </a:r>
          <a:r>
            <a:rPr lang="en-US" sz="800" kern="1200" dirty="0" smtClean="0"/>
            <a:t> Data PTP</a:t>
          </a:r>
          <a:endParaRPr lang="en-US" sz="800" kern="1200" dirty="0"/>
        </a:p>
      </dsp:txBody>
      <dsp:txXfrm>
        <a:off x="201236" y="1232284"/>
        <a:ext cx="1104424" cy="392869"/>
      </dsp:txXfrm>
    </dsp:sp>
    <dsp:sp modelId="{34E13504-DA31-4BFF-8ED7-A01ADA53A1BF}">
      <dsp:nvSpPr>
        <dsp:cNvPr id="0" name=""/>
        <dsp:cNvSpPr/>
      </dsp:nvSpPr>
      <dsp:spPr>
        <a:xfrm>
          <a:off x="188362" y="1659714"/>
          <a:ext cx="1130172" cy="41861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Manajemen</a:t>
          </a:r>
          <a:r>
            <a:rPr lang="en-US" sz="800" kern="1200" dirty="0" smtClean="0"/>
            <a:t> Data User </a:t>
          </a:r>
          <a:endParaRPr lang="en-US" sz="800" kern="1200" dirty="0"/>
        </a:p>
      </dsp:txBody>
      <dsp:txXfrm>
        <a:off x="201236" y="1672588"/>
        <a:ext cx="1104424" cy="392869"/>
      </dsp:txXfrm>
    </dsp:sp>
    <dsp:sp modelId="{CD4411EA-834F-4187-B75A-1C51F8AAAEE4}">
      <dsp:nvSpPr>
        <dsp:cNvPr id="0" name=""/>
        <dsp:cNvSpPr/>
      </dsp:nvSpPr>
      <dsp:spPr>
        <a:xfrm>
          <a:off x="188362" y="2100019"/>
          <a:ext cx="1130172" cy="41861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Registrasi</a:t>
          </a:r>
          <a:r>
            <a:rPr lang="en-US" sz="800" kern="1200" dirty="0" smtClean="0"/>
            <a:t> User</a:t>
          </a:r>
          <a:endParaRPr lang="en-US" sz="800" kern="1200" dirty="0"/>
        </a:p>
      </dsp:txBody>
      <dsp:txXfrm>
        <a:off x="201236" y="2112893"/>
        <a:ext cx="1104424" cy="392869"/>
      </dsp:txXfrm>
    </dsp:sp>
    <dsp:sp modelId="{CF925A08-AC29-445E-89DB-C2C3A35BEE4E}">
      <dsp:nvSpPr>
        <dsp:cNvPr id="0" name=""/>
        <dsp:cNvSpPr/>
      </dsp:nvSpPr>
      <dsp:spPr>
        <a:xfrm>
          <a:off x="188362" y="2540323"/>
          <a:ext cx="1130172" cy="41861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Verifikasi</a:t>
          </a:r>
          <a:r>
            <a:rPr lang="en-US" sz="800" kern="1200" dirty="0" smtClean="0"/>
            <a:t>/</a:t>
          </a:r>
          <a:r>
            <a:rPr lang="en-US" sz="800" kern="1200" dirty="0" err="1" smtClean="0"/>
            <a:t>Validasi</a:t>
          </a:r>
          <a:endParaRPr lang="en-US" sz="800" kern="1200" dirty="0"/>
        </a:p>
      </dsp:txBody>
      <dsp:txXfrm>
        <a:off x="201236" y="2553197"/>
        <a:ext cx="1104424" cy="392869"/>
      </dsp:txXfrm>
    </dsp:sp>
    <dsp:sp modelId="{0D441684-FBAA-4C96-89A1-F0EE213253B2}">
      <dsp:nvSpPr>
        <dsp:cNvPr id="0" name=""/>
        <dsp:cNvSpPr/>
      </dsp:nvSpPr>
      <dsp:spPr>
        <a:xfrm>
          <a:off x="1506896" y="779105"/>
          <a:ext cx="5839223" cy="2181496"/>
        </a:xfrm>
        <a:prstGeom prst="roundRect">
          <a:avLst>
            <a:gd name="adj" fmla="val 10500"/>
          </a:avLst>
        </a:prstGeom>
        <a:solidFill>
          <a:schemeClr val="tx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138525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 INSTANSI (K/L &amp; </a:t>
          </a:r>
          <a:r>
            <a:rPr lang="en-US" sz="1900" kern="1200" dirty="0" err="1" smtClean="0"/>
            <a:t>Pemda</a:t>
          </a:r>
          <a:r>
            <a:rPr lang="en-US" sz="1900" kern="1200" dirty="0" smtClean="0"/>
            <a:t>)</a:t>
          </a:r>
          <a:endParaRPr lang="en-US" sz="1900" kern="1200" dirty="0"/>
        </a:p>
      </dsp:txBody>
      <dsp:txXfrm>
        <a:off x="1573985" y="846194"/>
        <a:ext cx="5705045" cy="2047318"/>
      </dsp:txXfrm>
    </dsp:sp>
    <dsp:sp modelId="{098758FF-0BEA-48B6-9B82-401401C701C3}">
      <dsp:nvSpPr>
        <dsp:cNvPr id="0" name=""/>
        <dsp:cNvSpPr/>
      </dsp:nvSpPr>
      <dsp:spPr>
        <a:xfrm>
          <a:off x="1652876" y="1542629"/>
          <a:ext cx="1167844" cy="29368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Registrasi</a:t>
          </a:r>
          <a:r>
            <a:rPr lang="en-US" sz="800" kern="1200" dirty="0" smtClean="0"/>
            <a:t> User</a:t>
          </a:r>
          <a:endParaRPr lang="en-US" sz="800" kern="1200" dirty="0"/>
        </a:p>
      </dsp:txBody>
      <dsp:txXfrm>
        <a:off x="1661908" y="1551661"/>
        <a:ext cx="1149780" cy="275620"/>
      </dsp:txXfrm>
    </dsp:sp>
    <dsp:sp modelId="{E237E8CA-2799-406E-B6CC-A87C3F177A28}">
      <dsp:nvSpPr>
        <dsp:cNvPr id="0" name=""/>
        <dsp:cNvSpPr/>
      </dsp:nvSpPr>
      <dsp:spPr>
        <a:xfrm>
          <a:off x="1652876" y="1862774"/>
          <a:ext cx="1167844" cy="29368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Hitung</a:t>
          </a:r>
          <a:r>
            <a:rPr lang="en-US" sz="800" kern="1200" dirty="0" smtClean="0"/>
            <a:t> </a:t>
          </a:r>
          <a:r>
            <a:rPr lang="en-US" sz="800" kern="1200" dirty="0" err="1" smtClean="0"/>
            <a:t>Formasi</a:t>
          </a:r>
          <a:endParaRPr lang="en-US" sz="800" kern="1200" dirty="0"/>
        </a:p>
      </dsp:txBody>
      <dsp:txXfrm>
        <a:off x="1661908" y="1871806"/>
        <a:ext cx="1149780" cy="275620"/>
      </dsp:txXfrm>
    </dsp:sp>
    <dsp:sp modelId="{7184F495-E8C2-474B-A7FB-0625348E6AC7}">
      <dsp:nvSpPr>
        <dsp:cNvPr id="0" name=""/>
        <dsp:cNvSpPr/>
      </dsp:nvSpPr>
      <dsp:spPr>
        <a:xfrm>
          <a:off x="1652876" y="2182919"/>
          <a:ext cx="1167844" cy="29368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Request/</a:t>
          </a:r>
          <a:r>
            <a:rPr lang="en-US" sz="800" kern="1200" dirty="0" err="1" smtClean="0"/>
            <a:t>Usul</a:t>
          </a:r>
          <a:r>
            <a:rPr lang="en-US" sz="800" kern="1200" dirty="0" smtClean="0"/>
            <a:t> </a:t>
          </a:r>
          <a:r>
            <a:rPr lang="en-US" sz="800" kern="1200" dirty="0" err="1" smtClean="0"/>
            <a:t>Formasi</a:t>
          </a:r>
          <a:endParaRPr lang="en-US" sz="800" kern="1200" dirty="0"/>
        </a:p>
      </dsp:txBody>
      <dsp:txXfrm>
        <a:off x="1661908" y="2191951"/>
        <a:ext cx="1149780" cy="275620"/>
      </dsp:txXfrm>
    </dsp:sp>
    <dsp:sp modelId="{547A53C8-5F3D-4DFB-8512-22044C143F3E}">
      <dsp:nvSpPr>
        <dsp:cNvPr id="0" name=""/>
        <dsp:cNvSpPr/>
      </dsp:nvSpPr>
      <dsp:spPr>
        <a:xfrm>
          <a:off x="1652876" y="2503065"/>
          <a:ext cx="1167844" cy="29368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Manajemen Data PTP</a:t>
          </a:r>
          <a:endParaRPr lang="en-US" sz="800" kern="1200" dirty="0"/>
        </a:p>
      </dsp:txBody>
      <dsp:txXfrm>
        <a:off x="1661908" y="2512097"/>
        <a:ext cx="1149780" cy="275620"/>
      </dsp:txXfrm>
    </dsp:sp>
    <dsp:sp modelId="{3755778A-2645-4DF3-BEC2-51B4AD94BA98}">
      <dsp:nvSpPr>
        <dsp:cNvPr id="0" name=""/>
        <dsp:cNvSpPr/>
      </dsp:nvSpPr>
      <dsp:spPr>
        <a:xfrm>
          <a:off x="2976120" y="1558211"/>
          <a:ext cx="4181637" cy="1246569"/>
        </a:xfrm>
        <a:prstGeom prst="roundRect">
          <a:avLst>
            <a:gd name="adj" fmla="val 105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03619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 </a:t>
          </a:r>
          <a:r>
            <a:rPr lang="en-US" sz="1900" kern="1200" dirty="0" err="1" smtClean="0"/>
            <a:t>Satker</a:t>
          </a:r>
          <a:r>
            <a:rPr lang="en-US" sz="1900" kern="1200" dirty="0" smtClean="0"/>
            <a:t>/Unit </a:t>
          </a:r>
          <a:r>
            <a:rPr lang="en-US" sz="1900" kern="1200" dirty="0" err="1" smtClean="0"/>
            <a:t>Kerja</a:t>
          </a:r>
          <a:r>
            <a:rPr lang="en-US" sz="1900" kern="1200" dirty="0" smtClean="0"/>
            <a:t> di </a:t>
          </a:r>
          <a:r>
            <a:rPr lang="en-US" sz="1900" kern="1200" dirty="0" err="1" smtClean="0"/>
            <a:t>Instansi</a:t>
          </a:r>
          <a:endParaRPr lang="en-US" sz="1900" kern="1200" dirty="0"/>
        </a:p>
      </dsp:txBody>
      <dsp:txXfrm>
        <a:off x="3014456" y="1596547"/>
        <a:ext cx="4104965" cy="1169897"/>
      </dsp:txXfrm>
    </dsp:sp>
    <dsp:sp modelId="{2EAC31A5-911F-4D55-8AF0-EC924118D373}">
      <dsp:nvSpPr>
        <dsp:cNvPr id="0" name=""/>
        <dsp:cNvSpPr/>
      </dsp:nvSpPr>
      <dsp:spPr>
        <a:xfrm>
          <a:off x="3080661" y="2119167"/>
          <a:ext cx="971801" cy="5609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Manajemen</a:t>
          </a:r>
          <a:r>
            <a:rPr lang="en-US" sz="800" kern="1200" dirty="0" smtClean="0"/>
            <a:t> Data PTP</a:t>
          </a:r>
          <a:endParaRPr lang="en-US" sz="800" kern="1200" dirty="0"/>
        </a:p>
      </dsp:txBody>
      <dsp:txXfrm>
        <a:off x="3097912" y="2136418"/>
        <a:ext cx="937299" cy="526454"/>
      </dsp:txXfrm>
    </dsp:sp>
    <dsp:sp modelId="{357E5867-44E9-4138-8329-8257B3ADD428}">
      <dsp:nvSpPr>
        <dsp:cNvPr id="0" name=""/>
        <dsp:cNvSpPr/>
      </dsp:nvSpPr>
      <dsp:spPr>
        <a:xfrm>
          <a:off x="4080110" y="2119167"/>
          <a:ext cx="971801" cy="5609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Hitung</a:t>
          </a:r>
          <a:r>
            <a:rPr lang="en-US" sz="800" kern="1200" dirty="0" smtClean="0"/>
            <a:t> </a:t>
          </a:r>
          <a:r>
            <a:rPr lang="en-US" sz="800" kern="1200" dirty="0" err="1" smtClean="0"/>
            <a:t>Formasi</a:t>
          </a:r>
          <a:endParaRPr lang="en-US" sz="800" kern="1200" dirty="0"/>
        </a:p>
      </dsp:txBody>
      <dsp:txXfrm>
        <a:off x="4097361" y="2136418"/>
        <a:ext cx="937299" cy="526454"/>
      </dsp:txXfrm>
    </dsp:sp>
    <dsp:sp modelId="{ACF1BC0C-B267-449F-83B8-05726819BF9C}">
      <dsp:nvSpPr>
        <dsp:cNvPr id="0" name=""/>
        <dsp:cNvSpPr/>
      </dsp:nvSpPr>
      <dsp:spPr>
        <a:xfrm>
          <a:off x="5079559" y="2119167"/>
          <a:ext cx="971801" cy="5609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Registrasi User</a:t>
          </a:r>
          <a:endParaRPr lang="en-US" sz="800" kern="1200" dirty="0"/>
        </a:p>
      </dsp:txBody>
      <dsp:txXfrm>
        <a:off x="5096810" y="2136418"/>
        <a:ext cx="937299" cy="526454"/>
      </dsp:txXfrm>
    </dsp:sp>
    <dsp:sp modelId="{DD09527D-245C-423E-9B42-E2FB0A22C175}">
      <dsp:nvSpPr>
        <dsp:cNvPr id="0" name=""/>
        <dsp:cNvSpPr/>
      </dsp:nvSpPr>
      <dsp:spPr>
        <a:xfrm>
          <a:off x="6079008" y="2119167"/>
          <a:ext cx="971801" cy="5609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Request/Formasi</a:t>
          </a:r>
          <a:endParaRPr lang="en-US" sz="800" kern="1200" dirty="0"/>
        </a:p>
      </dsp:txBody>
      <dsp:txXfrm>
        <a:off x="6096259" y="2136418"/>
        <a:ext cx="937299" cy="526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486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81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7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40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526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66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92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32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65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14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760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61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13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6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3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370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8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025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252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4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46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790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0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265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765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28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05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533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49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167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345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9361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c2b285f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c2b285f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85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64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60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768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5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4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63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1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62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sekretariatptp@kemdikbud.go.id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592849" y="2171879"/>
            <a:ext cx="6163999" cy="1190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2"/>
                </a:solidFill>
              </a:rPr>
              <a:t>FORMASI JF-PTP</a:t>
            </a:r>
            <a:br>
              <a:rPr lang="en" b="1" dirty="0" smtClean="0">
                <a:solidFill>
                  <a:schemeClr val="tx2"/>
                </a:solidFill>
              </a:rPr>
            </a:br>
            <a:r>
              <a:rPr lang="en" sz="2400" b="1" dirty="0" smtClean="0">
                <a:solidFill>
                  <a:schemeClr val="tx2"/>
                </a:solidFill>
              </a:rPr>
              <a:t>formasi-jabfungptp.kemdikbud.go.id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PANDUAN APLIKASI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" b="1093"/>
          <a:stretch>
            <a:fillRect/>
          </a:stretch>
        </p:blipFill>
        <p:spPr>
          <a:xfrm>
            <a:off x="3638164" y="126066"/>
            <a:ext cx="1660634" cy="1660634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615705" y="883738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225775" y="1659813"/>
            <a:ext cx="4859184" cy="97764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</a:rPr>
              <a:t>HITUNG dan USUL FORMAS</a:t>
            </a:r>
            <a:r>
              <a:rPr lang="en" dirty="0" smtClean="0">
                <a:solidFill>
                  <a:schemeClr val="lt2"/>
                </a:solidFill>
              </a:rPr>
              <a:t>I JF-PTP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1959429" y="2589488"/>
            <a:ext cx="5125530" cy="1459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Fitur yang digunakan untuk mengusulkan kebutuhan formasi dari unit kerja ke instansi pengguna untuk diusulkan ke instansi pembina.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Pengguna : Unit Kerja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48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183738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 smtClean="0"/>
              <a:t>Buka Aplikasi Formasi</a:t>
            </a:r>
            <a:endParaRPr sz="2000" dirty="0"/>
          </a:p>
        </p:txBody>
      </p:sp>
      <p:sp>
        <p:nvSpPr>
          <p:cNvPr id="22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282873" y="438907"/>
            <a:ext cx="4704763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800" dirty="0"/>
              <a:t>https://formasi-jabfungptp.kemdikbud.go.id/</a:t>
            </a:r>
            <a:endParaRPr sz="1800" dirty="0"/>
          </a:p>
        </p:txBody>
      </p:sp>
      <p:sp>
        <p:nvSpPr>
          <p:cNvPr id="23" name="Google Shape;306;p41"/>
          <p:cNvSpPr txBox="1">
            <a:spLocks/>
          </p:cNvSpPr>
          <p:nvPr/>
        </p:nvSpPr>
        <p:spPr>
          <a:xfrm>
            <a:off x="112382" y="823027"/>
            <a:ext cx="44952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Pilih</a:t>
            </a:r>
            <a:r>
              <a:rPr lang="en-US" sz="2000" dirty="0" smtClean="0"/>
              <a:t> Menu Login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375728"/>
            <a:ext cx="8829675" cy="3248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0838" y="1468112"/>
            <a:ext cx="647273" cy="390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1620651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4"/>
            </a:pPr>
            <a:r>
              <a:rPr lang="en" sz="2000" dirty="0" smtClean="0"/>
              <a:t>Instansi akan masuk ke dalam form login lalu masukkan username dan password kemudian klik Sign In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90" y="886939"/>
            <a:ext cx="3114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7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183738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Jika berhasil maka instansi akan masuk ke menu Beranda</a:t>
            </a:r>
            <a:endParaRPr sz="2000" dirty="0"/>
          </a:p>
        </p:txBody>
      </p:sp>
      <p:sp>
        <p:nvSpPr>
          <p:cNvPr id="7" name="Google Shape;306;p41"/>
          <p:cNvSpPr txBox="1">
            <a:spLocks/>
          </p:cNvSpPr>
          <p:nvPr/>
        </p:nvSpPr>
        <p:spPr>
          <a:xfrm>
            <a:off x="124256" y="811148"/>
            <a:ext cx="829016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sv-SE" sz="2000" dirty="0" smtClean="0"/>
              <a:t>Untuk mengusulkan formasi klik Formasi lalu pilih menu Perhitungan Formasi</a:t>
            </a:r>
            <a:endParaRPr lang="sv-SE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18289" y="1555513"/>
            <a:ext cx="8564192" cy="3415321"/>
            <a:chOff x="200431" y="1555513"/>
            <a:chExt cx="8782050" cy="3686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431" y="1555513"/>
              <a:ext cx="8782050" cy="36861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13626" y="2101174"/>
              <a:ext cx="846306" cy="3599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3626" y="2480553"/>
              <a:ext cx="1478604" cy="301558"/>
            </a:xfrm>
            <a:prstGeom prst="rect">
              <a:avLst/>
            </a:prstGeom>
            <a:noFill/>
            <a:ln w="28575">
              <a:solidFill>
                <a:srgbClr val="D84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61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231238"/>
            <a:ext cx="44932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Kemudian akan tampil laman hitung formasi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6" y="749942"/>
            <a:ext cx="5747905" cy="44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231238"/>
            <a:ext cx="3780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Lalu masukkan volume kegiatan pada kolom no.8</a:t>
            </a:r>
            <a:br>
              <a:rPr lang="en" sz="2000" dirty="0" smtClean="0"/>
            </a:br>
            <a:r>
              <a:rPr lang="en" sz="2000" dirty="0" smtClean="0"/>
              <a:t/>
            </a:r>
            <a:br>
              <a:rPr lang="en" sz="2000" dirty="0" smtClean="0"/>
            </a:b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2" y="0"/>
            <a:ext cx="4910489" cy="5143500"/>
          </a:xfrm>
          <a:prstGeom prst="rect">
            <a:avLst/>
          </a:prstGeom>
        </p:spPr>
      </p:pic>
      <p:sp>
        <p:nvSpPr>
          <p:cNvPr id="6" name="Google Shape;306;p41"/>
          <p:cNvSpPr txBox="1">
            <a:spLocks/>
          </p:cNvSpPr>
          <p:nvPr/>
        </p:nvSpPr>
        <p:spPr>
          <a:xfrm>
            <a:off x="100507" y="1119903"/>
            <a:ext cx="37807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Isi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beban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instansi</a:t>
            </a:r>
            <a:r>
              <a:rPr lang="en-US" sz="2000" dirty="0" smtClean="0"/>
              <a:t> /unit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42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;p41"/>
          <p:cNvSpPr txBox="1">
            <a:spLocks/>
          </p:cNvSpPr>
          <p:nvPr/>
        </p:nvSpPr>
        <p:spPr>
          <a:xfrm>
            <a:off x="110404" y="381652"/>
            <a:ext cx="2846552" cy="136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formasi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55" y="488531"/>
            <a:ext cx="5929217" cy="3834087"/>
          </a:xfrm>
          <a:prstGeom prst="rect">
            <a:avLst/>
          </a:prstGeom>
        </p:spPr>
      </p:pic>
      <p:sp>
        <p:nvSpPr>
          <p:cNvPr id="8" name="Google Shape;306;p41"/>
          <p:cNvSpPr txBox="1">
            <a:spLocks/>
          </p:cNvSpPr>
          <p:nvPr/>
        </p:nvSpPr>
        <p:spPr>
          <a:xfrm>
            <a:off x="110404" y="1670913"/>
            <a:ext cx="3082605" cy="267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diusulkan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instansi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 login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usul</a:t>
            </a:r>
            <a:r>
              <a:rPr lang="en-US" sz="2000" dirty="0" smtClean="0"/>
              <a:t> </a:t>
            </a:r>
            <a:r>
              <a:rPr lang="en-US" sz="2000" dirty="0" err="1" smtClean="0"/>
              <a:t>formasi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57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183738"/>
            <a:ext cx="4635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Jika semua sudah diisi klik menu Request Formasi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2" y="1170146"/>
            <a:ext cx="8235155" cy="39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7" y="193466"/>
            <a:ext cx="52942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Jika Request Formasi sudah benar maka unit kerja bisa pilih menu Simpan &amp; Kirim</a:t>
            </a:r>
            <a:br>
              <a:rPr lang="en" sz="2000" dirty="0" smtClean="0"/>
            </a:br>
            <a:r>
              <a:rPr lang="en" sz="2000" dirty="0" smtClean="0"/>
              <a:t>Unit kerja juga bisa kembali mengedit formasi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69" y="1346673"/>
            <a:ext cx="7909702" cy="3660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9029" y="4679004"/>
            <a:ext cx="870816" cy="232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615705" y="990745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060403" y="1766819"/>
            <a:ext cx="5497987" cy="995041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</a:rPr>
              <a:t>USUL FORMASI JF-PTP </a:t>
            </a:r>
            <a:br>
              <a:rPr lang="en" b="1" dirty="0" smtClean="0">
                <a:solidFill>
                  <a:schemeClr val="lt2"/>
                </a:solidFill>
              </a:rPr>
            </a:br>
            <a:r>
              <a:rPr lang="en" b="1" dirty="0" smtClean="0">
                <a:solidFill>
                  <a:schemeClr val="lt2"/>
                </a:solidFill>
              </a:rPr>
              <a:t>OLEH K/L dan Pemda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1984443" y="2817841"/>
            <a:ext cx="5418305" cy="164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Fitur yang digunakan untuk mengusulkan kebutuhan formasi dari usulan beberapau unit kerja ke instansi pengguna kepada instansi pembina.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Pengguna : Instansi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26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ALAMAT URL/LINK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852197" y="961414"/>
            <a:ext cx="7571754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400" b="1" dirty="0"/>
              <a:t>https://formasi-jabfungptp.kemdikbud.go.id/</a:t>
            </a:r>
            <a:endParaRPr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3" y="1539071"/>
            <a:ext cx="6767805" cy="3456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183738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 smtClean="0"/>
              <a:t> </a:t>
            </a:r>
            <a:r>
              <a:rPr lang="en" sz="2000" b="1" dirty="0" smtClean="0"/>
              <a:t>Buka Aplikasi Formasi</a:t>
            </a:r>
            <a:endParaRPr sz="2000" b="1" dirty="0"/>
          </a:p>
        </p:txBody>
      </p:sp>
      <p:sp>
        <p:nvSpPr>
          <p:cNvPr id="22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00587" y="470088"/>
            <a:ext cx="5694939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800" b="1" dirty="0"/>
              <a:t>https://formasi-jabfungptp.kemdikbud.go.id/</a:t>
            </a:r>
            <a:endParaRPr sz="1800" b="1" dirty="0"/>
          </a:p>
        </p:txBody>
      </p:sp>
      <p:sp>
        <p:nvSpPr>
          <p:cNvPr id="23" name="Google Shape;306;p41"/>
          <p:cNvSpPr txBox="1">
            <a:spLocks/>
          </p:cNvSpPr>
          <p:nvPr/>
        </p:nvSpPr>
        <p:spPr>
          <a:xfrm>
            <a:off x="114358" y="1000458"/>
            <a:ext cx="44952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err="1" smtClean="0"/>
              <a:t>Pilih</a:t>
            </a:r>
            <a:r>
              <a:rPr lang="en-US" sz="2000" b="1" dirty="0" smtClean="0"/>
              <a:t> Menu Login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375728"/>
            <a:ext cx="8829675" cy="3248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40838" y="1468112"/>
            <a:ext cx="647273" cy="390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1620650"/>
            <a:ext cx="3852000" cy="1452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b="1" dirty="0" smtClean="0"/>
              <a:t>Instansi akan masuk ke dalam form login lalu masukkan username dan password kemudian klik Sign In</a:t>
            </a:r>
            <a:endParaRPr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150" y="882380"/>
            <a:ext cx="3076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7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24256" y="239722"/>
            <a:ext cx="4687797" cy="494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b="1" dirty="0" smtClean="0"/>
              <a:t>Tampilan menu Beranda</a:t>
            </a:r>
            <a:endParaRPr sz="2000" b="1" dirty="0"/>
          </a:p>
        </p:txBody>
      </p:sp>
      <p:sp>
        <p:nvSpPr>
          <p:cNvPr id="7" name="Google Shape;306;p41"/>
          <p:cNvSpPr txBox="1">
            <a:spLocks/>
          </p:cNvSpPr>
          <p:nvPr/>
        </p:nvSpPr>
        <p:spPr>
          <a:xfrm>
            <a:off x="114359" y="985320"/>
            <a:ext cx="5372042" cy="76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sv-SE" sz="2000" dirty="0" smtClean="0"/>
              <a:t>Untuk mengecek usulan formasi dari unit kerja silahkan klik icon notifikasi</a:t>
            </a:r>
            <a:endParaRPr lang="sv-S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6" y="1846634"/>
            <a:ext cx="8877300" cy="3162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17976" y="1846634"/>
            <a:ext cx="503853" cy="473578"/>
          </a:xfrm>
          <a:prstGeom prst="rect">
            <a:avLst/>
          </a:prstGeom>
          <a:noFill/>
          <a:ln>
            <a:solidFill>
              <a:srgbClr val="D8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;p41"/>
          <p:cNvSpPr txBox="1">
            <a:spLocks noGrp="1"/>
          </p:cNvSpPr>
          <p:nvPr>
            <p:ph type="title"/>
          </p:nvPr>
        </p:nvSpPr>
        <p:spPr>
          <a:xfrm>
            <a:off x="114357" y="183738"/>
            <a:ext cx="54012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Untuk bisa melihat  usulan formasi unit kerja. Bisa juga dilakukan pada menu  Formasi lalu klik Formasi Unitkerja dan pilih unit kerja</a:t>
            </a:r>
            <a:endParaRPr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367850"/>
            <a:ext cx="8724900" cy="159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4323" y="2665379"/>
            <a:ext cx="1331503" cy="23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43468"/>
          <a:stretch/>
        </p:blipFill>
        <p:spPr>
          <a:xfrm>
            <a:off x="209550" y="3507127"/>
            <a:ext cx="8696325" cy="13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0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7" y="183738"/>
            <a:ext cx="51916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Untuk melihat detil usulan unit kerja silahkan pilih menu request formasi</a:t>
            </a:r>
            <a:endParaRPr sz="2000" dirty="0"/>
          </a:p>
        </p:txBody>
      </p:sp>
      <p:sp>
        <p:nvSpPr>
          <p:cNvPr id="7" name="Google Shape;306;p41"/>
          <p:cNvSpPr txBox="1">
            <a:spLocks/>
          </p:cNvSpPr>
          <p:nvPr/>
        </p:nvSpPr>
        <p:spPr>
          <a:xfrm>
            <a:off x="124254" y="775990"/>
            <a:ext cx="829016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sv-SE" sz="2000" dirty="0" smtClean="0"/>
              <a:t>Masukkan kembali jumlah usulan yang sesuai dengan hasil verifikasi oleh instansi lalu pilih simpan verifikasi</a:t>
            </a:r>
            <a:endParaRPr lang="sv-SE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78" y="1438558"/>
            <a:ext cx="6608323" cy="36602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9226" y="4824919"/>
            <a:ext cx="758757" cy="214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94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;p41"/>
          <p:cNvSpPr txBox="1">
            <a:spLocks noGrp="1"/>
          </p:cNvSpPr>
          <p:nvPr>
            <p:ph type="title"/>
          </p:nvPr>
        </p:nvSpPr>
        <p:spPr>
          <a:xfrm>
            <a:off x="114357" y="183738"/>
            <a:ext cx="54012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Untuk melakukan perhitungan formasi unit kerja. Bisa juga dilakukan pada menu  Formasi lalu klik Perhitungan Formasi</a:t>
            </a:r>
            <a:endParaRPr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367850"/>
            <a:ext cx="8724900" cy="159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4323" y="2412458"/>
            <a:ext cx="1331503" cy="23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3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231238"/>
            <a:ext cx="44932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Kemudian akan tampil laman hitung formasi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6" y="939281"/>
            <a:ext cx="8734425" cy="36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81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231238"/>
            <a:ext cx="3780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Lalu masukkan volume kegiatan pada kolom no.8</a:t>
            </a:r>
            <a:br>
              <a:rPr lang="en" sz="2000" dirty="0" smtClean="0"/>
            </a:br>
            <a:r>
              <a:rPr lang="en" sz="2000" dirty="0" smtClean="0"/>
              <a:t/>
            </a:r>
            <a:br>
              <a:rPr lang="en" sz="2000" dirty="0" smtClean="0"/>
            </a:b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2" y="0"/>
            <a:ext cx="4910489" cy="5143500"/>
          </a:xfrm>
          <a:prstGeom prst="rect">
            <a:avLst/>
          </a:prstGeom>
        </p:spPr>
      </p:pic>
      <p:sp>
        <p:nvSpPr>
          <p:cNvPr id="6" name="Google Shape;306;p41"/>
          <p:cNvSpPr txBox="1">
            <a:spLocks/>
          </p:cNvSpPr>
          <p:nvPr/>
        </p:nvSpPr>
        <p:spPr>
          <a:xfrm>
            <a:off x="100507" y="1119903"/>
            <a:ext cx="37807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Isi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beban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instansi</a:t>
            </a:r>
            <a:r>
              <a:rPr lang="en-US" sz="2000" dirty="0" smtClean="0"/>
              <a:t> /unit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4553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6;p41"/>
          <p:cNvSpPr txBox="1">
            <a:spLocks/>
          </p:cNvSpPr>
          <p:nvPr/>
        </p:nvSpPr>
        <p:spPr>
          <a:xfrm>
            <a:off x="110404" y="381653"/>
            <a:ext cx="28465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formasi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55" y="488531"/>
            <a:ext cx="5929217" cy="3834087"/>
          </a:xfrm>
          <a:prstGeom prst="rect">
            <a:avLst/>
          </a:prstGeom>
        </p:spPr>
      </p:pic>
      <p:sp>
        <p:nvSpPr>
          <p:cNvPr id="8" name="Google Shape;306;p41"/>
          <p:cNvSpPr txBox="1">
            <a:spLocks/>
          </p:cNvSpPr>
          <p:nvPr/>
        </p:nvSpPr>
        <p:spPr>
          <a:xfrm>
            <a:off x="108424" y="1650331"/>
            <a:ext cx="30826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diusulkan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instansi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 login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err="1" smtClean="0"/>
              <a:t>usul</a:t>
            </a:r>
            <a:r>
              <a:rPr lang="en-US" sz="2000" dirty="0" smtClean="0"/>
              <a:t> </a:t>
            </a:r>
            <a:r>
              <a:rPr lang="en-US" sz="2000" dirty="0" err="1" smtClean="0"/>
              <a:t>formasi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9085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183738"/>
            <a:ext cx="4635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Jika semua sudah diisi klik menu Request Formasi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2" y="1170146"/>
            <a:ext cx="8235155" cy="39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20000" y="167951"/>
            <a:ext cx="4984114" cy="944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FITUR APLIKASI </a:t>
            </a:r>
            <a:br>
              <a:rPr lang="en" b="1" dirty="0" smtClean="0"/>
            </a:br>
            <a:r>
              <a:rPr lang="en" b="1" dirty="0" smtClean="0"/>
              <a:t>FORMASI JF-PTP</a:t>
            </a:r>
            <a:endParaRPr b="1"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19638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119638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2112500" y="3666308"/>
            <a:ext cx="2524200" cy="700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MANAJEMEN DATA PTP</a:t>
            </a:r>
            <a:endParaRPr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6107286" y="1197951"/>
            <a:ext cx="2524200" cy="924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 smtClean="0"/>
              <a:t> </a:t>
            </a:r>
            <a:r>
              <a:rPr lang="en-US" dirty="0" smtClean="0"/>
              <a:t>INTEGRASI PEMBUATAN AKUN DUPAKE</a:t>
            </a:r>
            <a:endParaRPr lang="en" dirty="0" smtClean="0"/>
          </a:p>
        </p:txBody>
      </p:sp>
      <p:sp>
        <p:nvSpPr>
          <p:cNvPr id="214" name="Google Shape;214;p35"/>
          <p:cNvSpPr/>
          <p:nvPr/>
        </p:nvSpPr>
        <p:spPr>
          <a:xfrm>
            <a:off x="1943100" y="119641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762400" y="119641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7624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118986" y="2315572"/>
            <a:ext cx="2524200" cy="94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HITUNG/USUL KEBUTUHAN FORMASI</a:t>
            </a:r>
            <a:endParaRPr dirty="0"/>
          </a:p>
        </p:txBody>
      </p:sp>
      <p:sp>
        <p:nvSpPr>
          <p:cNvPr id="16" name="Google Shape;202;p35"/>
          <p:cNvSpPr txBox="1">
            <a:spLocks/>
          </p:cNvSpPr>
          <p:nvPr/>
        </p:nvSpPr>
        <p:spPr>
          <a:xfrm>
            <a:off x="883011" y="2224279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Font typeface="Reem Kufi"/>
              <a:buNone/>
              <a:defRPr sz="4800" b="0" i="0" u="none" strike="noStrike" cap="none">
                <a:solidFill>
                  <a:srgbClr val="D84E2E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02</a:t>
            </a:r>
            <a:endParaRPr lang="en" dirty="0"/>
          </a:p>
        </p:txBody>
      </p:sp>
      <p:sp>
        <p:nvSpPr>
          <p:cNvPr id="17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70625" y="144823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REGISTRASI USER</a:t>
            </a:r>
          </a:p>
        </p:txBody>
      </p:sp>
      <p:sp>
        <p:nvSpPr>
          <p:cNvPr id="18" name="Google Shape;208;p35"/>
          <p:cNvSpPr txBox="1">
            <a:spLocks/>
          </p:cNvSpPr>
          <p:nvPr/>
        </p:nvSpPr>
        <p:spPr>
          <a:xfrm>
            <a:off x="4702311" y="2224279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Font typeface="Reem Kufi"/>
              <a:buNone/>
              <a:defRPr sz="4800" b="0" i="0" u="none" strike="noStrike" cap="none">
                <a:solidFill>
                  <a:srgbClr val="D84E2E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19" name="Google Shape;214;p35"/>
          <p:cNvSpPr/>
          <p:nvPr/>
        </p:nvSpPr>
        <p:spPr>
          <a:xfrm>
            <a:off x="1949586" y="222430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6;p35"/>
          <p:cNvSpPr/>
          <p:nvPr/>
        </p:nvSpPr>
        <p:spPr>
          <a:xfrm>
            <a:off x="5768886" y="222430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149636" y="2629068"/>
            <a:ext cx="1803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</a:t>
            </a:r>
            <a:r>
              <a:rPr lang="en-US" sz="1000" dirty="0" err="1" smtClean="0"/>
              <a:t>Instansi</a:t>
            </a:r>
            <a:r>
              <a:rPr lang="en-US" sz="1000" dirty="0" smtClean="0"/>
              <a:t> Pembina)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7525" y="3844314"/>
            <a:ext cx="1803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</a:t>
            </a:r>
            <a:r>
              <a:rPr lang="en-US" sz="1000" dirty="0" err="1" smtClean="0"/>
              <a:t>Instansi</a:t>
            </a:r>
            <a:r>
              <a:rPr lang="en-US" sz="1000" dirty="0" smtClean="0"/>
              <a:t> Pembina)</a:t>
            </a:r>
            <a:endParaRPr lang="en-US" sz="1000" dirty="0"/>
          </a:p>
        </p:txBody>
      </p:sp>
      <p:sp>
        <p:nvSpPr>
          <p:cNvPr id="26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6185041" y="3508411"/>
            <a:ext cx="2524200" cy="664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VERIFIKASI DAN VALIDASI</a:t>
            </a:r>
            <a:endParaRPr dirty="0"/>
          </a:p>
        </p:txBody>
      </p:sp>
      <p:sp>
        <p:nvSpPr>
          <p:cNvPr id="27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6107286" y="2267666"/>
            <a:ext cx="2524200" cy="924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 smtClean="0"/>
              <a:t> MANAJEMEN DATA INSTANSI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7" y="193465"/>
            <a:ext cx="6025186" cy="652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3200" b="1" dirty="0" smtClean="0"/>
              <a:t>Request Formasi K/L dan Pemda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45" y="1019594"/>
            <a:ext cx="7109927" cy="3892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946" y="4484914"/>
            <a:ext cx="852226" cy="2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1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579196" y="1397944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864426" y="2121619"/>
            <a:ext cx="533726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MANAJEMEN DATA  PTP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299" y="2765274"/>
            <a:ext cx="4858391" cy="1464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Data PTP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Unit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0" lvl="0" indent="0">
              <a:spcAft>
                <a:spcPts val="1600"/>
              </a:spcAft>
            </a:pPr>
            <a:r>
              <a:rPr lang="en" dirty="0"/>
              <a:t>Pengguna : Instansi Pengguna dan Unit 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84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7" y="183738"/>
            <a:ext cx="80914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4000" b="1" dirty="0" smtClean="0"/>
              <a:t>Data PTP</a:t>
            </a:r>
            <a:endParaRPr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4" y="1086960"/>
            <a:ext cx="6911439" cy="37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7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7" y="183738"/>
            <a:ext cx="80914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b="1" dirty="0" smtClean="0"/>
              <a:t>Admin K/L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Pemda</a:t>
            </a:r>
            <a:endParaRPr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98" y="1188931"/>
            <a:ext cx="7984795" cy="3824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0026" y="1733797"/>
            <a:ext cx="7837714" cy="1092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034" y="3371193"/>
            <a:ext cx="311586" cy="242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7" y="183738"/>
            <a:ext cx="80914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b="1" dirty="0" smtClean="0"/>
              <a:t>Admin Unit </a:t>
            </a:r>
            <a:r>
              <a:rPr lang="en-US" sz="2000" b="1" dirty="0" err="1" smtClean="0"/>
              <a:t>Kerja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Satker</a:t>
            </a:r>
            <a:endParaRPr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950026" y="1733797"/>
            <a:ext cx="7837714" cy="1092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" y="957943"/>
            <a:ext cx="8553450" cy="3924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0571" y="3726024"/>
            <a:ext cx="1116564" cy="87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50571" y="4613281"/>
            <a:ext cx="1057470" cy="93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76154" y="3526703"/>
            <a:ext cx="311586" cy="242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8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82" y="73469"/>
            <a:ext cx="4368295" cy="572700"/>
          </a:xfrm>
        </p:spPr>
        <p:txBody>
          <a:bodyPr/>
          <a:lstStyle/>
          <a:p>
            <a:r>
              <a:rPr lang="en" sz="3200" b="1" dirty="0" smtClean="0"/>
              <a:t>Status A</a:t>
            </a:r>
            <a:r>
              <a:rPr lang="en-US" sz="3200" b="1" dirty="0" smtClean="0"/>
              <a:t>k</a:t>
            </a:r>
            <a:r>
              <a:rPr lang="en" sz="3200" b="1" dirty="0" smtClean="0"/>
              <a:t>un Dupake </a:t>
            </a:r>
            <a:r>
              <a:rPr lang="en" sz="3200" b="1" dirty="0"/>
              <a:t>PTP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90" y="723912"/>
            <a:ext cx="7010498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257427" y="339247"/>
            <a:ext cx="8091492" cy="743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200" b="1" dirty="0" err="1" smtClean="0"/>
              <a:t>Daftrarkan</a:t>
            </a:r>
            <a:r>
              <a:rPr lang="en-US" sz="3200" b="1" dirty="0" smtClean="0"/>
              <a:t> PTP </a:t>
            </a:r>
            <a:r>
              <a:rPr lang="en-US" sz="3200" b="1" dirty="0" err="1" smtClean="0"/>
              <a:t>atau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Tambah</a:t>
            </a:r>
            <a:r>
              <a:rPr lang="en-US" sz="3200" b="1" dirty="0" smtClean="0"/>
              <a:t> Data PTP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2" y="871949"/>
            <a:ext cx="7174552" cy="42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51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865718"/>
            <a:ext cx="6276975" cy="4219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5668" y="4702629"/>
            <a:ext cx="1211283" cy="27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06;p41"/>
          <p:cNvSpPr txBox="1">
            <a:spLocks noGrp="1"/>
          </p:cNvSpPr>
          <p:nvPr>
            <p:ph type="title"/>
          </p:nvPr>
        </p:nvSpPr>
        <p:spPr>
          <a:xfrm>
            <a:off x="110400" y="228980"/>
            <a:ext cx="6812914" cy="840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200" b="1" smtClean="0"/>
              <a:t>Daftrarkan</a:t>
            </a:r>
            <a:r>
              <a:rPr lang="en-US" sz="3200" b="1" dirty="0" smtClean="0"/>
              <a:t> PTP </a:t>
            </a:r>
            <a:r>
              <a:rPr lang="en-US" sz="3200" b="1" dirty="0" err="1" smtClean="0"/>
              <a:t>atau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Tambah</a:t>
            </a:r>
            <a:r>
              <a:rPr lang="en-US" sz="3200" b="1" dirty="0" smtClean="0"/>
              <a:t> Data PTP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584994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7" y="183738"/>
            <a:ext cx="80914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Data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menu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PTP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9" y="1442609"/>
            <a:ext cx="3023925" cy="2001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419" y="969363"/>
            <a:ext cx="4943953" cy="26745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86348" y="2268187"/>
            <a:ext cx="427512" cy="42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538" y="3792510"/>
            <a:ext cx="304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0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540000"/>
            <a:ext cx="4107037" cy="1960604"/>
          </a:xfrm>
        </p:spPr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Data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Instansii</a:t>
            </a:r>
            <a:r>
              <a:rPr lang="en-US" dirty="0" smtClean="0"/>
              <a:t> Pembina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Dupake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4" y="2377095"/>
            <a:ext cx="88106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6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20000" y="167951"/>
            <a:ext cx="4984114" cy="944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APLIKASI </a:t>
            </a:r>
            <a:br>
              <a:rPr lang="en" b="1" dirty="0" smtClean="0"/>
            </a:br>
            <a:r>
              <a:rPr lang="en" b="1" dirty="0" smtClean="0"/>
              <a:t>FORMASI JF-PTP</a:t>
            </a:r>
            <a:endParaRPr b="1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4049212940"/>
              </p:ext>
            </p:extLst>
          </p:nvPr>
        </p:nvGraphicFramePr>
        <p:xfrm>
          <a:off x="720000" y="1331167"/>
          <a:ext cx="7534482" cy="31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3740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</a:t>
            </a:r>
            <a:endParaRPr sz="4000"/>
          </a:p>
        </p:txBody>
      </p:sp>
      <p:sp>
        <p:nvSpPr>
          <p:cNvPr id="628" name="Google Shape;628;p59"/>
          <p:cNvSpPr txBox="1">
            <a:spLocks noGrp="1"/>
          </p:cNvSpPr>
          <p:nvPr>
            <p:ph type="subTitle" idx="1"/>
          </p:nvPr>
        </p:nvSpPr>
        <p:spPr>
          <a:xfrm>
            <a:off x="3101849" y="1575850"/>
            <a:ext cx="3132475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Do you have any questions? 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>
                <a:hlinkClick r:id="rId3"/>
              </a:rPr>
              <a:t>sekretariatptp@kemdikbud.go.id</a:t>
            </a: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/>
              <a:t>J</a:t>
            </a:r>
            <a:r>
              <a:rPr lang="en" dirty="0" smtClean="0"/>
              <a:t>abfungptp.kemdikbud.go.id</a:t>
            </a:r>
            <a:endParaRPr dirty="0"/>
          </a:p>
        </p:txBody>
      </p:sp>
      <p:sp>
        <p:nvSpPr>
          <p:cNvPr id="631" name="Google Shape;631;p59"/>
          <p:cNvSpPr/>
          <p:nvPr/>
        </p:nvSpPr>
        <p:spPr>
          <a:xfrm>
            <a:off x="3621658" y="2985432"/>
            <a:ext cx="391740" cy="391720"/>
          </a:xfrm>
          <a:custGeom>
            <a:avLst/>
            <a:gdLst/>
            <a:ahLst/>
            <a:cxnLst/>
            <a:rect l="l" t="t" r="r" b="b"/>
            <a:pathLst>
              <a:path w="13160" h="13156" extrusionOk="0">
                <a:moveTo>
                  <a:pt x="6580" y="1"/>
                </a:moveTo>
                <a:cubicBezTo>
                  <a:pt x="2949" y="1"/>
                  <a:pt x="0" y="2945"/>
                  <a:pt x="0" y="6580"/>
                </a:cubicBezTo>
                <a:cubicBezTo>
                  <a:pt x="0" y="10211"/>
                  <a:pt x="2949" y="13156"/>
                  <a:pt x="6580" y="13156"/>
                </a:cubicBezTo>
                <a:cubicBezTo>
                  <a:pt x="10214" y="13156"/>
                  <a:pt x="13159" y="10211"/>
                  <a:pt x="13159" y="6580"/>
                </a:cubicBezTo>
                <a:cubicBezTo>
                  <a:pt x="13159" y="2945"/>
                  <a:pt x="10214" y="1"/>
                  <a:pt x="6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9"/>
          <p:cNvSpPr/>
          <p:nvPr/>
        </p:nvSpPr>
        <p:spPr>
          <a:xfrm>
            <a:off x="3791970" y="2985432"/>
            <a:ext cx="228346" cy="391839"/>
          </a:xfrm>
          <a:custGeom>
            <a:avLst/>
            <a:gdLst/>
            <a:ahLst/>
            <a:cxnLst/>
            <a:rect l="l" t="t" r="r" b="b"/>
            <a:pathLst>
              <a:path w="7671" h="13160" extrusionOk="0">
                <a:moveTo>
                  <a:pt x="859" y="1"/>
                </a:moveTo>
                <a:cubicBezTo>
                  <a:pt x="574" y="1"/>
                  <a:pt x="285" y="18"/>
                  <a:pt x="0" y="57"/>
                </a:cubicBezTo>
                <a:cubicBezTo>
                  <a:pt x="3276" y="486"/>
                  <a:pt x="5721" y="3276"/>
                  <a:pt x="5721" y="6580"/>
                </a:cubicBezTo>
                <a:cubicBezTo>
                  <a:pt x="5721" y="9880"/>
                  <a:pt x="3276" y="12670"/>
                  <a:pt x="0" y="13103"/>
                </a:cubicBezTo>
                <a:cubicBezTo>
                  <a:pt x="290" y="13141"/>
                  <a:pt x="578" y="13160"/>
                  <a:pt x="863" y="13160"/>
                </a:cubicBezTo>
                <a:cubicBezTo>
                  <a:pt x="4274" y="13160"/>
                  <a:pt x="7190" y="10510"/>
                  <a:pt x="7421" y="7009"/>
                </a:cubicBezTo>
                <a:cubicBezTo>
                  <a:pt x="7670" y="3216"/>
                  <a:pt x="4659" y="4"/>
                  <a:pt x="8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9"/>
          <p:cNvSpPr/>
          <p:nvPr/>
        </p:nvSpPr>
        <p:spPr>
          <a:xfrm>
            <a:off x="3689830" y="3070613"/>
            <a:ext cx="212867" cy="306534"/>
          </a:xfrm>
          <a:custGeom>
            <a:avLst/>
            <a:gdLst/>
            <a:ahLst/>
            <a:cxnLst/>
            <a:rect l="l" t="t" r="r" b="b"/>
            <a:pathLst>
              <a:path w="7151" h="10295" extrusionOk="0">
                <a:moveTo>
                  <a:pt x="6007" y="0"/>
                </a:moveTo>
                <a:cubicBezTo>
                  <a:pt x="3952" y="0"/>
                  <a:pt x="2003" y="1664"/>
                  <a:pt x="2003" y="3719"/>
                </a:cubicBezTo>
                <a:lnTo>
                  <a:pt x="2003" y="4008"/>
                </a:lnTo>
                <a:lnTo>
                  <a:pt x="1" y="4008"/>
                </a:lnTo>
                <a:lnTo>
                  <a:pt x="1" y="6010"/>
                </a:lnTo>
                <a:lnTo>
                  <a:pt x="2003" y="6010"/>
                </a:lnTo>
                <a:lnTo>
                  <a:pt x="2003" y="9894"/>
                </a:lnTo>
                <a:cubicBezTo>
                  <a:pt x="2643" y="10133"/>
                  <a:pt x="3318" y="10267"/>
                  <a:pt x="4005" y="10295"/>
                </a:cubicBezTo>
                <a:lnTo>
                  <a:pt x="4005" y="6010"/>
                </a:lnTo>
                <a:lnTo>
                  <a:pt x="7150" y="6010"/>
                </a:lnTo>
                <a:lnTo>
                  <a:pt x="7150" y="4008"/>
                </a:lnTo>
                <a:lnTo>
                  <a:pt x="4005" y="4008"/>
                </a:lnTo>
                <a:lnTo>
                  <a:pt x="4005" y="3719"/>
                </a:lnTo>
                <a:cubicBezTo>
                  <a:pt x="4005" y="2614"/>
                  <a:pt x="4898" y="2006"/>
                  <a:pt x="6007" y="2006"/>
                </a:cubicBezTo>
                <a:lnTo>
                  <a:pt x="7150" y="2006"/>
                </a:lnTo>
                <a:lnTo>
                  <a:pt x="7150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4424446" y="2985432"/>
            <a:ext cx="398568" cy="391839"/>
            <a:chOff x="4127562" y="2985432"/>
            <a:chExt cx="398568" cy="391839"/>
          </a:xfrm>
        </p:grpSpPr>
        <p:sp>
          <p:nvSpPr>
            <p:cNvPr id="634" name="Google Shape;634;p59"/>
            <p:cNvSpPr/>
            <p:nvPr/>
          </p:nvSpPr>
          <p:spPr>
            <a:xfrm>
              <a:off x="4127562" y="2985432"/>
              <a:ext cx="391621" cy="391720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4297873" y="2985432"/>
              <a:ext cx="228257" cy="391839"/>
            </a:xfrm>
            <a:custGeom>
              <a:avLst/>
              <a:gdLst/>
              <a:ahLst/>
              <a:cxnLst/>
              <a:rect l="l" t="t" r="r" b="b"/>
              <a:pathLst>
                <a:path w="7668" h="13160" extrusionOk="0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4197847" y="3055726"/>
              <a:ext cx="251178" cy="251241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4374440" y="3087554"/>
              <a:ext cx="34054" cy="34182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4197847" y="3055726"/>
              <a:ext cx="251178" cy="251241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4251165" y="3115154"/>
              <a:ext cx="146010" cy="132201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4374440" y="3087554"/>
              <a:ext cx="34054" cy="34182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244191" y="2985432"/>
            <a:ext cx="750914" cy="391839"/>
            <a:chOff x="4709808" y="2985432"/>
            <a:chExt cx="750914" cy="391839"/>
          </a:xfrm>
        </p:grpSpPr>
        <p:sp>
          <p:nvSpPr>
            <p:cNvPr id="643" name="Google Shape;643;p59"/>
            <p:cNvSpPr/>
            <p:nvPr/>
          </p:nvSpPr>
          <p:spPr>
            <a:xfrm>
              <a:off x="5232459" y="3146863"/>
              <a:ext cx="43490" cy="128568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5215282" y="3070107"/>
              <a:ext cx="60666" cy="52076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5226476" y="3140878"/>
              <a:ext cx="55457" cy="140538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5207215" y="3064212"/>
              <a:ext cx="74716" cy="63927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5311646" y="3140878"/>
              <a:ext cx="149076" cy="140538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4740325" y="2985432"/>
              <a:ext cx="391621" cy="391720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4803642" y="2985432"/>
              <a:ext cx="228376" cy="391839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4800466" y="3087108"/>
              <a:ext cx="249600" cy="205418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4709808" y="3081212"/>
              <a:ext cx="264782" cy="217209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44349" y="3347379"/>
            <a:ext cx="1111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Jabfung</a:t>
            </a:r>
            <a:r>
              <a:rPr lang="en-US" sz="1100" dirty="0" smtClean="0"/>
              <a:t> PTP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109264" y="3345404"/>
            <a:ext cx="1111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@</a:t>
            </a:r>
            <a:r>
              <a:rPr lang="en-US" sz="1100" dirty="0" err="1" smtClean="0"/>
              <a:t>jabfungPTP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021681" y="3343425"/>
            <a:ext cx="1111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@</a:t>
            </a:r>
            <a:r>
              <a:rPr lang="en-US" sz="1100" dirty="0" err="1" smtClean="0"/>
              <a:t>jabfungPTP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84E2E"/>
                </a:solidFill>
              </a:rPr>
              <a:t>01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2507" y="2406625"/>
            <a:ext cx="4859184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</a:rPr>
              <a:t>REGISTRASI USER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823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Fitur yang digunakan untuk mendaftarkan akun formasi</a:t>
            </a:r>
          </a:p>
          <a:p>
            <a:pPr marL="0" lvl="0" indent="0">
              <a:spcAft>
                <a:spcPts val="1600"/>
              </a:spcAft>
            </a:pPr>
            <a:r>
              <a:rPr lang="en" dirty="0"/>
              <a:t>Pengguna : Instansi Pengguna dan Unit Kerja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183738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 smtClean="0"/>
              <a:t>Buka Aplikasi Formasi</a:t>
            </a:r>
            <a:endParaRPr sz="2000" dirty="0"/>
          </a:p>
        </p:txBody>
      </p:sp>
      <p:sp>
        <p:nvSpPr>
          <p:cNvPr id="22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282873" y="438907"/>
            <a:ext cx="4704763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800" dirty="0"/>
              <a:t>https://formasi-jabfungptp.kemdikbud.go.id/</a:t>
            </a:r>
            <a:endParaRPr sz="1800" dirty="0"/>
          </a:p>
        </p:txBody>
      </p:sp>
      <p:sp>
        <p:nvSpPr>
          <p:cNvPr id="23" name="Google Shape;306;p41"/>
          <p:cNvSpPr txBox="1">
            <a:spLocks/>
          </p:cNvSpPr>
          <p:nvPr/>
        </p:nvSpPr>
        <p:spPr>
          <a:xfrm>
            <a:off x="112382" y="823027"/>
            <a:ext cx="44952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Font typeface="Reem Kufi"/>
              <a:buNone/>
              <a:defRPr sz="3000" b="0" i="0" u="none" strike="noStrike" cap="none">
                <a:solidFill>
                  <a:srgbClr val="637B7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Pilih</a:t>
            </a:r>
            <a:r>
              <a:rPr lang="en-US" sz="2000" dirty="0" smtClean="0"/>
              <a:t> Menu  </a:t>
            </a:r>
            <a:r>
              <a:rPr lang="en-US" sz="2000" dirty="0" err="1" smtClean="0"/>
              <a:t>Registrasi</a:t>
            </a:r>
            <a:r>
              <a:rPr lang="en-US" sz="2000" dirty="0" smtClean="0"/>
              <a:t> </a:t>
            </a:r>
            <a:r>
              <a:rPr lang="en-US" sz="2000" dirty="0" err="1" smtClean="0"/>
              <a:t>Akun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8" y="1657856"/>
            <a:ext cx="8829675" cy="3248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47098" y="2276272"/>
            <a:ext cx="1021404" cy="291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14358" y="231238"/>
            <a:ext cx="7492672" cy="994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b="1" dirty="0" smtClean="0"/>
              <a:t>Kemudian akan tampil laman Registrasi Akun sebelum mengisi pastikan anda sudah mengunduh surat rekomendasi usul akun pada tombol download format</a:t>
            </a:r>
            <a:endParaRPr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266" y="1225478"/>
            <a:ext cx="5951002" cy="3725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9089" y="4221803"/>
            <a:ext cx="914400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279728" y="706"/>
            <a:ext cx="80082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/>
              <a:t>Isi data admin yang direkomendasikan dan unggah surat rekomendasi yang sudah ditandatangani.</a:t>
            </a:r>
            <a:br>
              <a:rPr lang="en" sz="2000" dirty="0" smtClean="0"/>
            </a:br>
            <a:r>
              <a:rPr lang="en" sz="2000" dirty="0" smtClean="0"/>
              <a:t> Jika sudah pilih Kirim Registrasi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51" y="985617"/>
            <a:ext cx="6547222" cy="41578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1213" y="4748606"/>
            <a:ext cx="768486" cy="179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126799" y="212577"/>
            <a:ext cx="4895387" cy="1721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/>
              <a:t>Registrasi</a:t>
            </a:r>
            <a:r>
              <a:rPr lang="en" sz="2000" dirty="0" smtClean="0"/>
              <a:t> selesai silahkan </a:t>
            </a:r>
            <a:r>
              <a:rPr lang="en" sz="2000" dirty="0" smtClean="0">
                <a:solidFill>
                  <a:schemeClr val="accent4">
                    <a:lumMod val="75000"/>
                  </a:schemeClr>
                </a:solidFill>
              </a:rPr>
              <a:t>cek email </a:t>
            </a:r>
            <a:r>
              <a:rPr lang="en" sz="2000" dirty="0" smtClean="0"/>
              <a:t>yang sudah anda daftarkan untuk mendapatkan pemberitahuan jika akun anda sudah diaktifkan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5" y="1738312"/>
            <a:ext cx="8278234" cy="19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785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605</Words>
  <Application>Microsoft Office PowerPoint</Application>
  <PresentationFormat>On-screen Show (16:9)</PresentationFormat>
  <Paragraphs>103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Source Sans Pro</vt:lpstr>
      <vt:lpstr>Reem Kufi</vt:lpstr>
      <vt:lpstr>Arial</vt:lpstr>
      <vt:lpstr>Simple Meeting by Slidesgo</vt:lpstr>
      <vt:lpstr>FORMASI JF-PTP formasi-jabfungptp.kemdikbud.go.id</vt:lpstr>
      <vt:lpstr>ALAMAT URL/LINK</vt:lpstr>
      <vt:lpstr>FITUR APLIKASI  FORMASI JF-PTP</vt:lpstr>
      <vt:lpstr>APLIKASI  FORMASI JF-PTP</vt:lpstr>
      <vt:lpstr>01</vt:lpstr>
      <vt:lpstr>Buka Aplikasi Formasi</vt:lpstr>
      <vt:lpstr>Kemudian akan tampil laman Registrasi Akun sebelum mengisi pastikan anda sudah mengunduh surat rekomendasi usul akun pada tombol download format</vt:lpstr>
      <vt:lpstr>Isi data admin yang direkomendasikan dan unggah surat rekomendasi yang sudah ditandatangani.  Jika sudah pilih Kirim Registrasi</vt:lpstr>
      <vt:lpstr>Registrasi selesai silahkan cek email yang sudah anda daftarkan untuk mendapatkan pemberitahuan jika akun anda sudah diaktifkan</vt:lpstr>
      <vt:lpstr>02</vt:lpstr>
      <vt:lpstr>Buka Aplikasi Formasi</vt:lpstr>
      <vt:lpstr>Instansi akan masuk ke dalam form login lalu masukkan username dan password kemudian klik Sign In</vt:lpstr>
      <vt:lpstr>Jika berhasil maka instansi akan masuk ke menu Beranda</vt:lpstr>
      <vt:lpstr>Kemudian akan tampil laman hitung formasi</vt:lpstr>
      <vt:lpstr>Lalu masukkan volume kegiatan pada kolom no.8  </vt:lpstr>
      <vt:lpstr>PowerPoint Presentation</vt:lpstr>
      <vt:lpstr>Jika semua sudah diisi klik menu Request Formasi</vt:lpstr>
      <vt:lpstr>Jika Request Formasi sudah benar maka unit kerja bisa pilih menu Simpan &amp; Kirim Unit kerja juga bisa kembali mengedit formasi</vt:lpstr>
      <vt:lpstr>03</vt:lpstr>
      <vt:lpstr> Buka Aplikasi Formasi</vt:lpstr>
      <vt:lpstr>Instansi akan masuk ke dalam form login lalu masukkan username dan password kemudian klik Sign In</vt:lpstr>
      <vt:lpstr>Tampilan menu Beranda</vt:lpstr>
      <vt:lpstr>Untuk bisa melihat  usulan formasi unit kerja. Bisa juga dilakukan pada menu  Formasi lalu klik Formasi Unitkerja dan pilih unit kerja</vt:lpstr>
      <vt:lpstr>Untuk melihat detil usulan unit kerja silahkan pilih menu request formasi</vt:lpstr>
      <vt:lpstr>Untuk melakukan perhitungan formasi unit kerja. Bisa juga dilakukan pada menu  Formasi lalu klik Perhitungan Formasi</vt:lpstr>
      <vt:lpstr>Kemudian akan tampil laman hitung formasi</vt:lpstr>
      <vt:lpstr>Lalu masukkan volume kegiatan pada kolom no.8  </vt:lpstr>
      <vt:lpstr>PowerPoint Presentation</vt:lpstr>
      <vt:lpstr>Jika semua sudah diisi klik menu Request Formasi</vt:lpstr>
      <vt:lpstr>Request Formasi K/L dan Pemda</vt:lpstr>
      <vt:lpstr>04</vt:lpstr>
      <vt:lpstr>Data PTP</vt:lpstr>
      <vt:lpstr>Admin K/L dan Pemda</vt:lpstr>
      <vt:lpstr>Admin Unit Kerja/Satker</vt:lpstr>
      <vt:lpstr>Status Akun Dupake PTP</vt:lpstr>
      <vt:lpstr>Daftrarkan PTP atau Tambah Data PTP</vt:lpstr>
      <vt:lpstr>Daftrarkan PTP atau Tambah Data PTP</vt:lpstr>
      <vt:lpstr>Jika berhasil maka Data akan tersimpan dan akan kembali ke menu Daftar PTP</vt:lpstr>
      <vt:lpstr>Validasi Data Oleh Instansii Pembina untuk Akun Dupake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FORMASI PTP formasi-jabfungptp.kemdikbud.go.id</dc:title>
  <dc:creator>Fikri</dc:creator>
  <cp:lastModifiedBy>Fikri</cp:lastModifiedBy>
  <cp:revision>75</cp:revision>
  <dcterms:modified xsi:type="dcterms:W3CDTF">2020-11-25T02:06:24Z</dcterms:modified>
</cp:coreProperties>
</file>