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9" r:id="rId3"/>
    <p:sldId id="258" r:id="rId4"/>
    <p:sldId id="267" r:id="rId5"/>
    <p:sldId id="280" r:id="rId6"/>
    <p:sldId id="281" r:id="rId7"/>
    <p:sldId id="287" r:id="rId8"/>
    <p:sldId id="290" r:id="rId9"/>
    <p:sldId id="264" r:id="rId10"/>
    <p:sldId id="266" r:id="rId11"/>
    <p:sldId id="263" r:id="rId12"/>
    <p:sldId id="270" r:id="rId13"/>
    <p:sldId id="275" r:id="rId14"/>
    <p:sldId id="288" r:id="rId15"/>
    <p:sldId id="268" r:id="rId16"/>
    <p:sldId id="269" r:id="rId17"/>
    <p:sldId id="277" r:id="rId18"/>
    <p:sldId id="279" r:id="rId19"/>
    <p:sldId id="282" r:id="rId20"/>
  </p:sldIdLst>
  <p:sldSz cx="18288000" cy="10287000"/>
  <p:notesSz cx="6858000" cy="9144000"/>
  <p:embeddedFontLst>
    <p:embeddedFont>
      <p:font typeface="Poppins Medium Bold" panose="020B0604020202020204" charset="0"/>
      <p:regular r:id="rId21"/>
    </p:embeddedFont>
    <p:embeddedFont>
      <p:font typeface="Bauhaus 93" panose="04030905020B02020C02" pitchFamily="82" charset="0"/>
      <p:regular r:id="rId22"/>
    </p:embeddedFont>
    <p:embeddedFont>
      <p:font typeface="Aharoni" panose="020B0604020202020204" charset="-79"/>
      <p:bold r:id="rId23"/>
    </p:embeddedFont>
    <p:embeddedFont>
      <p:font typeface="Calibri" panose="020F0502020204030204" pitchFamily="34" charset="0"/>
      <p:regular r:id="rId24"/>
      <p:bold r:id="rId25"/>
      <p:italic r:id="rId26"/>
      <p:boldItalic r:id="rId27"/>
    </p:embeddedFont>
    <p:embeddedFont>
      <p:font typeface="宋体" panose="02010600030101010101" pitchFamily="2" charset="-122"/>
      <p:regular r:id="rId28"/>
    </p:embeddedFont>
    <p:embeddedFont>
      <p:font typeface="Poppins Medium" panose="020B0604020202020204" charset="0"/>
      <p:regular r:id="rId29"/>
    </p:embeddedFont>
    <p:embeddedFont>
      <p:font typeface="Rockwell Extra Bold" panose="02060903040505020403" pitchFamily="18" charset="0"/>
      <p:bold r:id="rId30"/>
    </p:embeddedFont>
    <p:embeddedFont>
      <p:font typeface="Poppins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1" autoAdjust="0"/>
    <p:restoredTop sz="94622" autoAdjust="0"/>
  </p:normalViewPr>
  <p:slideViewPr>
    <p:cSldViewPr>
      <p:cViewPr varScale="1">
        <p:scale>
          <a:sx n="62" d="100"/>
          <a:sy n="62" d="100"/>
        </p:scale>
        <p:origin x="4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E71EB-5E89-4858-B12F-8D1C01E7616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CA6DE101-269E-4E42-B6D8-D02735764FB4}">
      <dgm:prSet phldrT="[Text]"/>
      <dgm:spPr/>
      <dgm:t>
        <a:bodyPr/>
        <a:lstStyle/>
        <a:p>
          <a:r>
            <a:rPr lang="en-US" dirty="0" smtClean="0"/>
            <a:t>01</a:t>
          </a:r>
          <a:endParaRPr lang="en-US" dirty="0"/>
        </a:p>
      </dgm:t>
    </dgm:pt>
    <dgm:pt modelId="{914BDC36-F545-48BE-B3C9-3508A7F16CD0}" type="parTrans" cxnId="{D8FC5AD9-673A-47DF-B72E-EB3C8EE917DF}">
      <dgm:prSet/>
      <dgm:spPr/>
      <dgm:t>
        <a:bodyPr/>
        <a:lstStyle/>
        <a:p>
          <a:endParaRPr lang="en-US"/>
        </a:p>
      </dgm:t>
    </dgm:pt>
    <dgm:pt modelId="{A13AD9B1-843F-4B9D-87CC-FA68A32886ED}" type="sibTrans" cxnId="{D8FC5AD9-673A-47DF-B72E-EB3C8EE917DF}">
      <dgm:prSet/>
      <dgm:spPr/>
      <dgm:t>
        <a:bodyPr/>
        <a:lstStyle/>
        <a:p>
          <a:endParaRPr lang="en-US"/>
        </a:p>
      </dgm:t>
    </dgm:pt>
    <dgm:pt modelId="{BB3F3F9F-E13B-4DDC-9421-A5E54ECD6E2C}">
      <dgm:prSet phldrT="[Text]"/>
      <dgm:spPr/>
      <dgm:t>
        <a:bodyPr/>
        <a:lstStyle/>
        <a:p>
          <a:r>
            <a:rPr lang="en-US" dirty="0" smtClean="0"/>
            <a:t> PTP AHLI PERTAMA</a:t>
          </a:r>
          <a:endParaRPr lang="en-US" dirty="0"/>
        </a:p>
      </dgm:t>
    </dgm:pt>
    <dgm:pt modelId="{F81B6FED-41CA-42BA-B140-607142452363}" type="parTrans" cxnId="{37589FC5-9E9E-4AB6-9F19-64EC9CDBC515}">
      <dgm:prSet/>
      <dgm:spPr/>
      <dgm:t>
        <a:bodyPr/>
        <a:lstStyle/>
        <a:p>
          <a:endParaRPr lang="en-US"/>
        </a:p>
      </dgm:t>
    </dgm:pt>
    <dgm:pt modelId="{B5067CB3-9798-470E-BF86-DC199D97438F}" type="sibTrans" cxnId="{37589FC5-9E9E-4AB6-9F19-64EC9CDBC515}">
      <dgm:prSet/>
      <dgm:spPr/>
      <dgm:t>
        <a:bodyPr/>
        <a:lstStyle/>
        <a:p>
          <a:endParaRPr lang="en-US"/>
        </a:p>
      </dgm:t>
    </dgm:pt>
    <dgm:pt modelId="{78795C34-D94E-4FF3-94C2-869C939F5E1A}">
      <dgm:prSet phldrT="[Text]"/>
      <dgm:spPr/>
      <dgm:t>
        <a:bodyPr/>
        <a:lstStyle/>
        <a:p>
          <a:r>
            <a:rPr lang="en-US" dirty="0" smtClean="0"/>
            <a:t>12,5 </a:t>
          </a:r>
          <a:r>
            <a:rPr lang="en-US" dirty="0" err="1" smtClean="0"/>
            <a:t>Angka</a:t>
          </a:r>
          <a:r>
            <a:rPr lang="en-US" dirty="0" smtClean="0"/>
            <a:t> </a:t>
          </a:r>
          <a:r>
            <a:rPr lang="en-US" dirty="0" err="1" smtClean="0"/>
            <a:t>Kredit</a:t>
          </a:r>
          <a:r>
            <a:rPr lang="en-US" dirty="0" smtClean="0"/>
            <a:t> </a:t>
          </a:r>
          <a:r>
            <a:rPr lang="en-US" dirty="0" smtClean="0"/>
            <a:t>per </a:t>
          </a:r>
          <a:r>
            <a:rPr lang="en-US" dirty="0" err="1" smtClean="0"/>
            <a:t>tahun</a:t>
          </a:r>
          <a:endParaRPr lang="en-US" dirty="0"/>
        </a:p>
      </dgm:t>
    </dgm:pt>
    <dgm:pt modelId="{6030D504-22D8-4D67-B72A-452712D1DFA7}" type="parTrans" cxnId="{6CB4DDAB-B00A-46D0-A989-70B13CBA49F1}">
      <dgm:prSet/>
      <dgm:spPr/>
      <dgm:t>
        <a:bodyPr/>
        <a:lstStyle/>
        <a:p>
          <a:endParaRPr lang="en-US"/>
        </a:p>
      </dgm:t>
    </dgm:pt>
    <dgm:pt modelId="{A41F9EE8-AC60-4ECE-ACDC-D76EE15BE524}" type="sibTrans" cxnId="{6CB4DDAB-B00A-46D0-A989-70B13CBA49F1}">
      <dgm:prSet/>
      <dgm:spPr/>
      <dgm:t>
        <a:bodyPr/>
        <a:lstStyle/>
        <a:p>
          <a:endParaRPr lang="en-US"/>
        </a:p>
      </dgm:t>
    </dgm:pt>
    <dgm:pt modelId="{7CD3E676-AC6E-401A-BF95-41BD44EFC69A}">
      <dgm:prSet phldrT="[Text]"/>
      <dgm:spPr/>
      <dgm:t>
        <a:bodyPr/>
        <a:lstStyle/>
        <a:p>
          <a:r>
            <a:rPr lang="en-US" dirty="0" smtClean="0"/>
            <a:t>25 </a:t>
          </a:r>
          <a:r>
            <a:rPr lang="en-US" dirty="0" err="1" smtClean="0"/>
            <a:t>Angka</a:t>
          </a:r>
          <a:r>
            <a:rPr lang="en-US" dirty="0" smtClean="0"/>
            <a:t> </a:t>
          </a:r>
          <a:r>
            <a:rPr lang="en-US" dirty="0" err="1" smtClean="0"/>
            <a:t>Kredit</a:t>
          </a:r>
          <a:r>
            <a:rPr lang="en-US" dirty="0" smtClean="0"/>
            <a:t> </a:t>
          </a:r>
          <a:r>
            <a:rPr lang="en-US" dirty="0" smtClean="0"/>
            <a:t>per </a:t>
          </a:r>
          <a:r>
            <a:rPr lang="en-US" dirty="0" err="1" smtClean="0"/>
            <a:t>tahun</a:t>
          </a:r>
          <a:endParaRPr lang="en-US" dirty="0"/>
        </a:p>
      </dgm:t>
    </dgm:pt>
    <dgm:pt modelId="{26CEFC72-6D99-4DC0-B139-C130CE2771D2}" type="parTrans" cxnId="{3FF7F490-0381-4E53-83F4-419F24083182}">
      <dgm:prSet/>
      <dgm:spPr/>
      <dgm:t>
        <a:bodyPr/>
        <a:lstStyle/>
        <a:p>
          <a:endParaRPr lang="en-US"/>
        </a:p>
      </dgm:t>
    </dgm:pt>
    <dgm:pt modelId="{3F8EEB79-C57B-4179-AB93-5063EF0082F0}" type="sibTrans" cxnId="{3FF7F490-0381-4E53-83F4-419F24083182}">
      <dgm:prSet/>
      <dgm:spPr/>
      <dgm:t>
        <a:bodyPr/>
        <a:lstStyle/>
        <a:p>
          <a:endParaRPr lang="en-US"/>
        </a:p>
      </dgm:t>
    </dgm:pt>
    <dgm:pt modelId="{7CB712A7-BEA6-4746-B9B2-B5E875B69A52}">
      <dgm:prSet phldrT="[Text]"/>
      <dgm:spPr/>
      <dgm:t>
        <a:bodyPr/>
        <a:lstStyle/>
        <a:p>
          <a:r>
            <a:rPr lang="en-US" dirty="0" smtClean="0"/>
            <a:t>03</a:t>
          </a:r>
          <a:endParaRPr lang="en-US" dirty="0"/>
        </a:p>
      </dgm:t>
    </dgm:pt>
    <dgm:pt modelId="{7B8C8105-5A9E-442E-9BCF-E85CB70A74DC}" type="parTrans" cxnId="{C8793EC4-740E-46CE-A2E5-433C33FF52EF}">
      <dgm:prSet/>
      <dgm:spPr/>
      <dgm:t>
        <a:bodyPr/>
        <a:lstStyle/>
        <a:p>
          <a:endParaRPr lang="en-US"/>
        </a:p>
      </dgm:t>
    </dgm:pt>
    <dgm:pt modelId="{6F0F1C41-ADE1-4391-ACB0-50C3F7BAEEDA}" type="sibTrans" cxnId="{C8793EC4-740E-46CE-A2E5-433C33FF52EF}">
      <dgm:prSet/>
      <dgm:spPr/>
      <dgm:t>
        <a:bodyPr/>
        <a:lstStyle/>
        <a:p>
          <a:endParaRPr lang="en-US"/>
        </a:p>
      </dgm:t>
    </dgm:pt>
    <dgm:pt modelId="{B2C04A4E-3CD6-4DA9-BC1E-29A25D07619A}">
      <dgm:prSet phldrT="[Text]"/>
      <dgm:spPr/>
      <dgm:t>
        <a:bodyPr/>
        <a:lstStyle/>
        <a:p>
          <a:r>
            <a:rPr lang="en-US" dirty="0" smtClean="0"/>
            <a:t>PTP AHLI MADYA</a:t>
          </a:r>
          <a:endParaRPr lang="en-US" dirty="0"/>
        </a:p>
      </dgm:t>
    </dgm:pt>
    <dgm:pt modelId="{BED42B31-8AFF-4450-AC8A-D3ECEDF43BFC}" type="parTrans" cxnId="{75BA77A5-C181-4289-BF8B-6F0323979368}">
      <dgm:prSet/>
      <dgm:spPr/>
      <dgm:t>
        <a:bodyPr/>
        <a:lstStyle/>
        <a:p>
          <a:endParaRPr lang="en-US"/>
        </a:p>
      </dgm:t>
    </dgm:pt>
    <dgm:pt modelId="{02D7F1A9-3E90-43EA-B597-58DE619671FD}" type="sibTrans" cxnId="{75BA77A5-C181-4289-BF8B-6F0323979368}">
      <dgm:prSet/>
      <dgm:spPr/>
      <dgm:t>
        <a:bodyPr/>
        <a:lstStyle/>
        <a:p>
          <a:endParaRPr lang="en-US"/>
        </a:p>
      </dgm:t>
    </dgm:pt>
    <dgm:pt modelId="{73D7171A-01D6-43DD-89BA-3E39106652C2}">
      <dgm:prSet phldrT="[Text]"/>
      <dgm:spPr/>
      <dgm:t>
        <a:bodyPr/>
        <a:lstStyle/>
        <a:p>
          <a:r>
            <a:rPr lang="en-US" dirty="0" smtClean="0"/>
            <a:t>37,5 </a:t>
          </a:r>
          <a:r>
            <a:rPr lang="en-US" dirty="0" err="1" smtClean="0"/>
            <a:t>Angka</a:t>
          </a:r>
          <a:r>
            <a:rPr lang="en-US" dirty="0" smtClean="0"/>
            <a:t> </a:t>
          </a:r>
          <a:r>
            <a:rPr lang="en-US" dirty="0" err="1" smtClean="0"/>
            <a:t>Kredit</a:t>
          </a:r>
          <a:r>
            <a:rPr lang="en-US" dirty="0" smtClean="0"/>
            <a:t> </a:t>
          </a:r>
          <a:r>
            <a:rPr lang="en-US" dirty="0" smtClean="0"/>
            <a:t>per </a:t>
          </a:r>
          <a:r>
            <a:rPr lang="en-US" dirty="0" err="1" smtClean="0"/>
            <a:t>tahun</a:t>
          </a:r>
          <a:endParaRPr lang="en-US" dirty="0"/>
        </a:p>
      </dgm:t>
    </dgm:pt>
    <dgm:pt modelId="{E380E163-D47E-43E5-9EBE-87771868EA2E}" type="sibTrans" cxnId="{703ADA20-2148-437D-AA42-849D3C789942}">
      <dgm:prSet/>
      <dgm:spPr/>
      <dgm:t>
        <a:bodyPr/>
        <a:lstStyle/>
        <a:p>
          <a:endParaRPr lang="en-US"/>
        </a:p>
      </dgm:t>
    </dgm:pt>
    <dgm:pt modelId="{CFE51D14-B0BB-40F1-9914-2604F7B521A4}" type="parTrans" cxnId="{703ADA20-2148-437D-AA42-849D3C789942}">
      <dgm:prSet/>
      <dgm:spPr/>
      <dgm:t>
        <a:bodyPr/>
        <a:lstStyle/>
        <a:p>
          <a:endParaRPr lang="en-US"/>
        </a:p>
      </dgm:t>
    </dgm:pt>
    <dgm:pt modelId="{289B8964-6F31-4039-8650-8BC3A3127CA4}">
      <dgm:prSet phldrT="[Text]"/>
      <dgm:spPr/>
      <dgm:t>
        <a:bodyPr/>
        <a:lstStyle/>
        <a:p>
          <a:r>
            <a:rPr lang="en-US" dirty="0" smtClean="0"/>
            <a:t>04</a:t>
          </a:r>
          <a:endParaRPr lang="en-US" dirty="0"/>
        </a:p>
      </dgm:t>
    </dgm:pt>
    <dgm:pt modelId="{CD22F3DB-C795-479D-9E69-771E775ABC9F}" type="parTrans" cxnId="{A15B6557-20BB-41FB-ACE8-7C4BCC052B31}">
      <dgm:prSet/>
      <dgm:spPr/>
      <dgm:t>
        <a:bodyPr/>
        <a:lstStyle/>
        <a:p>
          <a:endParaRPr lang="en-US"/>
        </a:p>
      </dgm:t>
    </dgm:pt>
    <dgm:pt modelId="{DB11850F-D1D8-4770-882E-AA9D50EFCE37}" type="sibTrans" cxnId="{A15B6557-20BB-41FB-ACE8-7C4BCC052B31}">
      <dgm:prSet/>
      <dgm:spPr/>
      <dgm:t>
        <a:bodyPr/>
        <a:lstStyle/>
        <a:p>
          <a:endParaRPr lang="en-US"/>
        </a:p>
      </dgm:t>
    </dgm:pt>
    <dgm:pt modelId="{7A1F43DD-E9E5-4603-B3AE-890161C82D1F}">
      <dgm:prSet phldrT="[Text]"/>
      <dgm:spPr/>
      <dgm:t>
        <a:bodyPr/>
        <a:lstStyle/>
        <a:p>
          <a:r>
            <a:rPr lang="en-US" dirty="0" smtClean="0"/>
            <a:t>PTP AHLI MUDA</a:t>
          </a:r>
          <a:endParaRPr lang="en-US" dirty="0"/>
        </a:p>
      </dgm:t>
    </dgm:pt>
    <dgm:pt modelId="{F41BB7AB-48FC-4D05-9A72-5E23FACEBFA0}" type="sibTrans" cxnId="{606B02F3-EEA5-4CE6-B9A2-49420B35E639}">
      <dgm:prSet/>
      <dgm:spPr/>
      <dgm:t>
        <a:bodyPr/>
        <a:lstStyle/>
        <a:p>
          <a:endParaRPr lang="en-US"/>
        </a:p>
      </dgm:t>
    </dgm:pt>
    <dgm:pt modelId="{1FC51F04-7D55-4EC3-BECE-16B6099323B7}" type="parTrans" cxnId="{606B02F3-EEA5-4CE6-B9A2-49420B35E639}">
      <dgm:prSet/>
      <dgm:spPr/>
      <dgm:t>
        <a:bodyPr/>
        <a:lstStyle/>
        <a:p>
          <a:endParaRPr lang="en-US"/>
        </a:p>
      </dgm:t>
    </dgm:pt>
    <dgm:pt modelId="{47823CCF-C40F-4DA1-8917-2148A4140948}">
      <dgm:prSet phldrT="[Text]"/>
      <dgm:spPr/>
      <dgm:t>
        <a:bodyPr/>
        <a:lstStyle/>
        <a:p>
          <a:r>
            <a:rPr lang="en-US" dirty="0" smtClean="0"/>
            <a:t>02</a:t>
          </a:r>
          <a:endParaRPr lang="en-US" dirty="0"/>
        </a:p>
      </dgm:t>
    </dgm:pt>
    <dgm:pt modelId="{AECFEA40-F72C-4733-86A9-BD20F33B5B6E}" type="sibTrans" cxnId="{CAE69819-00A7-42FC-A19B-1D8C46872218}">
      <dgm:prSet/>
      <dgm:spPr/>
      <dgm:t>
        <a:bodyPr/>
        <a:lstStyle/>
        <a:p>
          <a:endParaRPr lang="en-US"/>
        </a:p>
      </dgm:t>
    </dgm:pt>
    <dgm:pt modelId="{09459062-171C-4636-9D8E-ADD736E6C611}" type="parTrans" cxnId="{CAE69819-00A7-42FC-A19B-1D8C46872218}">
      <dgm:prSet/>
      <dgm:spPr/>
      <dgm:t>
        <a:bodyPr/>
        <a:lstStyle/>
        <a:p>
          <a:endParaRPr lang="en-US"/>
        </a:p>
      </dgm:t>
    </dgm:pt>
    <dgm:pt modelId="{AB56713A-E50D-4845-B4D3-0EB036091866}">
      <dgm:prSet phldrT="[Text]"/>
      <dgm:spPr/>
      <dgm:t>
        <a:bodyPr/>
        <a:lstStyle/>
        <a:p>
          <a:r>
            <a:rPr lang="en-US" dirty="0" smtClean="0"/>
            <a:t>PTP AHLI UTAMA</a:t>
          </a:r>
          <a:endParaRPr lang="en-US" dirty="0"/>
        </a:p>
      </dgm:t>
    </dgm:pt>
    <dgm:pt modelId="{43A4E31C-6550-4948-ABA4-E203DED84AE6}" type="parTrans" cxnId="{254B74CE-39FF-40B8-BF18-5FD68BFAC8C4}">
      <dgm:prSet/>
      <dgm:spPr/>
      <dgm:t>
        <a:bodyPr/>
        <a:lstStyle/>
        <a:p>
          <a:endParaRPr lang="en-US"/>
        </a:p>
      </dgm:t>
    </dgm:pt>
    <dgm:pt modelId="{DD79C4C8-4FA7-4183-BD4D-5BCFE90B3F61}" type="sibTrans" cxnId="{254B74CE-39FF-40B8-BF18-5FD68BFAC8C4}">
      <dgm:prSet/>
      <dgm:spPr/>
      <dgm:t>
        <a:bodyPr/>
        <a:lstStyle/>
        <a:p>
          <a:endParaRPr lang="en-US"/>
        </a:p>
      </dgm:t>
    </dgm:pt>
    <dgm:pt modelId="{CE1096F3-BB5F-4F35-A52C-F1EC49DB08B9}">
      <dgm:prSet phldrT="[Text]"/>
      <dgm:spPr/>
      <dgm:t>
        <a:bodyPr/>
        <a:lstStyle/>
        <a:p>
          <a:r>
            <a:rPr lang="en-US" dirty="0" smtClean="0"/>
            <a:t>50 </a:t>
          </a:r>
          <a:r>
            <a:rPr lang="en-US" dirty="0" err="1" smtClean="0"/>
            <a:t>Angka</a:t>
          </a:r>
          <a:r>
            <a:rPr lang="en-US" dirty="0" smtClean="0"/>
            <a:t> </a:t>
          </a:r>
          <a:r>
            <a:rPr lang="en-US" dirty="0" err="1" smtClean="0"/>
            <a:t>Kredit</a:t>
          </a:r>
          <a:r>
            <a:rPr lang="en-US" dirty="0" smtClean="0"/>
            <a:t> </a:t>
          </a:r>
          <a:r>
            <a:rPr lang="en-US" dirty="0" smtClean="0"/>
            <a:t>per </a:t>
          </a:r>
          <a:r>
            <a:rPr lang="en-US" dirty="0" err="1" smtClean="0"/>
            <a:t>tahun</a:t>
          </a:r>
          <a:endParaRPr lang="en-US" dirty="0"/>
        </a:p>
      </dgm:t>
    </dgm:pt>
    <dgm:pt modelId="{7724E48D-B3E3-4DDA-9CD1-05EACCEBF442}" type="parTrans" cxnId="{78CFC8AB-9412-44A2-835E-853860E91422}">
      <dgm:prSet/>
      <dgm:spPr/>
      <dgm:t>
        <a:bodyPr/>
        <a:lstStyle/>
        <a:p>
          <a:endParaRPr lang="en-US"/>
        </a:p>
      </dgm:t>
    </dgm:pt>
    <dgm:pt modelId="{F411D24A-6C3D-4622-9AD4-0B1DA086F130}" type="sibTrans" cxnId="{78CFC8AB-9412-44A2-835E-853860E91422}">
      <dgm:prSet/>
      <dgm:spPr/>
      <dgm:t>
        <a:bodyPr/>
        <a:lstStyle/>
        <a:p>
          <a:endParaRPr lang="en-US"/>
        </a:p>
      </dgm:t>
    </dgm:pt>
    <dgm:pt modelId="{F8237D20-F684-4D2C-AB90-3A83392381CE}" type="pres">
      <dgm:prSet presAssocID="{465E71EB-5E89-4858-B12F-8D1C01E76167}" presName="Name0" presStyleCnt="0">
        <dgm:presLayoutVars>
          <dgm:chMax/>
          <dgm:chPref val="3"/>
          <dgm:dir/>
          <dgm:animOne val="branch"/>
          <dgm:animLvl val="lvl"/>
        </dgm:presLayoutVars>
      </dgm:prSet>
      <dgm:spPr/>
      <dgm:t>
        <a:bodyPr/>
        <a:lstStyle/>
        <a:p>
          <a:endParaRPr lang="en-US"/>
        </a:p>
      </dgm:t>
    </dgm:pt>
    <dgm:pt modelId="{EA736134-CFF5-4058-8CA3-59B11653C1E6}" type="pres">
      <dgm:prSet presAssocID="{CA6DE101-269E-4E42-B6D8-D02735764FB4}" presName="composite" presStyleCnt="0"/>
      <dgm:spPr/>
    </dgm:pt>
    <dgm:pt modelId="{AD833C12-A0CC-4E83-A2B9-66970829E371}" type="pres">
      <dgm:prSet presAssocID="{CA6DE101-269E-4E42-B6D8-D02735764FB4}" presName="FirstChild" presStyleLbl="revTx" presStyleIdx="0" presStyleCnt="8">
        <dgm:presLayoutVars>
          <dgm:chMax val="0"/>
          <dgm:chPref val="0"/>
          <dgm:bulletEnabled val="1"/>
        </dgm:presLayoutVars>
      </dgm:prSet>
      <dgm:spPr/>
      <dgm:t>
        <a:bodyPr/>
        <a:lstStyle/>
        <a:p>
          <a:endParaRPr lang="en-US"/>
        </a:p>
      </dgm:t>
    </dgm:pt>
    <dgm:pt modelId="{A6A1B1A8-9B29-49FF-B472-5B7C33331573}" type="pres">
      <dgm:prSet presAssocID="{CA6DE101-269E-4E42-B6D8-D02735764FB4}" presName="Parent" presStyleLbl="alignNode1" presStyleIdx="0" presStyleCnt="4">
        <dgm:presLayoutVars>
          <dgm:chMax val="3"/>
          <dgm:chPref val="3"/>
          <dgm:bulletEnabled val="1"/>
        </dgm:presLayoutVars>
      </dgm:prSet>
      <dgm:spPr/>
      <dgm:t>
        <a:bodyPr/>
        <a:lstStyle/>
        <a:p>
          <a:endParaRPr lang="en-US"/>
        </a:p>
      </dgm:t>
    </dgm:pt>
    <dgm:pt modelId="{31E4218C-4DF0-4B32-AA63-7EC77EBC9178}" type="pres">
      <dgm:prSet presAssocID="{CA6DE101-269E-4E42-B6D8-D02735764FB4}" presName="Accent" presStyleLbl="parChTrans1D1" presStyleIdx="0" presStyleCnt="4"/>
      <dgm:spPr/>
    </dgm:pt>
    <dgm:pt modelId="{84129155-B050-40F0-BF20-69DC23B15BB4}" type="pres">
      <dgm:prSet presAssocID="{CA6DE101-269E-4E42-B6D8-D02735764FB4}" presName="Child" presStyleLbl="revTx" presStyleIdx="1" presStyleCnt="8">
        <dgm:presLayoutVars>
          <dgm:chMax val="0"/>
          <dgm:chPref val="0"/>
          <dgm:bulletEnabled val="1"/>
        </dgm:presLayoutVars>
      </dgm:prSet>
      <dgm:spPr/>
      <dgm:t>
        <a:bodyPr/>
        <a:lstStyle/>
        <a:p>
          <a:endParaRPr lang="en-US"/>
        </a:p>
      </dgm:t>
    </dgm:pt>
    <dgm:pt modelId="{995CBFFE-0B90-4AB4-996F-2ECBD8CCD93D}" type="pres">
      <dgm:prSet presAssocID="{A13AD9B1-843F-4B9D-87CC-FA68A32886ED}" presName="sibTrans" presStyleCnt="0"/>
      <dgm:spPr/>
    </dgm:pt>
    <dgm:pt modelId="{92ADAF8B-F49C-48A0-BA32-2A8E00D69598}" type="pres">
      <dgm:prSet presAssocID="{47823CCF-C40F-4DA1-8917-2148A4140948}" presName="composite" presStyleCnt="0"/>
      <dgm:spPr/>
    </dgm:pt>
    <dgm:pt modelId="{DC100FF3-4987-480B-8CB7-E988416183CA}" type="pres">
      <dgm:prSet presAssocID="{47823CCF-C40F-4DA1-8917-2148A4140948}" presName="FirstChild" presStyleLbl="revTx" presStyleIdx="2" presStyleCnt="8">
        <dgm:presLayoutVars>
          <dgm:chMax val="0"/>
          <dgm:chPref val="0"/>
          <dgm:bulletEnabled val="1"/>
        </dgm:presLayoutVars>
      </dgm:prSet>
      <dgm:spPr/>
      <dgm:t>
        <a:bodyPr/>
        <a:lstStyle/>
        <a:p>
          <a:endParaRPr lang="en-US"/>
        </a:p>
      </dgm:t>
    </dgm:pt>
    <dgm:pt modelId="{87DFB9CC-3975-49FF-9EC8-FF75759D1651}" type="pres">
      <dgm:prSet presAssocID="{47823CCF-C40F-4DA1-8917-2148A4140948}" presName="Parent" presStyleLbl="alignNode1" presStyleIdx="1" presStyleCnt="4">
        <dgm:presLayoutVars>
          <dgm:chMax val="3"/>
          <dgm:chPref val="3"/>
          <dgm:bulletEnabled val="1"/>
        </dgm:presLayoutVars>
      </dgm:prSet>
      <dgm:spPr/>
      <dgm:t>
        <a:bodyPr/>
        <a:lstStyle/>
        <a:p>
          <a:endParaRPr lang="en-US"/>
        </a:p>
      </dgm:t>
    </dgm:pt>
    <dgm:pt modelId="{D190E684-D4CB-45E7-A39D-07223A741E02}" type="pres">
      <dgm:prSet presAssocID="{47823CCF-C40F-4DA1-8917-2148A4140948}" presName="Accent" presStyleLbl="parChTrans1D1" presStyleIdx="1" presStyleCnt="4"/>
      <dgm:spPr/>
    </dgm:pt>
    <dgm:pt modelId="{963D376A-6510-44EA-8C49-AA34A1977B8C}" type="pres">
      <dgm:prSet presAssocID="{47823CCF-C40F-4DA1-8917-2148A4140948}" presName="Child" presStyleLbl="revTx" presStyleIdx="3" presStyleCnt="8">
        <dgm:presLayoutVars>
          <dgm:chMax val="0"/>
          <dgm:chPref val="0"/>
          <dgm:bulletEnabled val="1"/>
        </dgm:presLayoutVars>
      </dgm:prSet>
      <dgm:spPr/>
      <dgm:t>
        <a:bodyPr/>
        <a:lstStyle/>
        <a:p>
          <a:endParaRPr lang="en-US"/>
        </a:p>
      </dgm:t>
    </dgm:pt>
    <dgm:pt modelId="{6153CCCE-6FE5-4C55-8F4E-AC891D06FE1A}" type="pres">
      <dgm:prSet presAssocID="{AECFEA40-F72C-4733-86A9-BD20F33B5B6E}" presName="sibTrans" presStyleCnt="0"/>
      <dgm:spPr/>
    </dgm:pt>
    <dgm:pt modelId="{B28EDAA4-960E-445D-BF59-5B00532F2222}" type="pres">
      <dgm:prSet presAssocID="{7CB712A7-BEA6-4746-B9B2-B5E875B69A52}" presName="composite" presStyleCnt="0"/>
      <dgm:spPr/>
    </dgm:pt>
    <dgm:pt modelId="{FA9F3126-6AF3-41B2-BA8F-B7EB43BA6533}" type="pres">
      <dgm:prSet presAssocID="{7CB712A7-BEA6-4746-B9B2-B5E875B69A52}" presName="FirstChild" presStyleLbl="revTx" presStyleIdx="4" presStyleCnt="8">
        <dgm:presLayoutVars>
          <dgm:chMax val="0"/>
          <dgm:chPref val="0"/>
          <dgm:bulletEnabled val="1"/>
        </dgm:presLayoutVars>
      </dgm:prSet>
      <dgm:spPr/>
      <dgm:t>
        <a:bodyPr/>
        <a:lstStyle/>
        <a:p>
          <a:endParaRPr lang="en-US"/>
        </a:p>
      </dgm:t>
    </dgm:pt>
    <dgm:pt modelId="{5992DC6F-3013-4EA0-8C95-8A875FB0CF36}" type="pres">
      <dgm:prSet presAssocID="{7CB712A7-BEA6-4746-B9B2-B5E875B69A52}" presName="Parent" presStyleLbl="alignNode1" presStyleIdx="2" presStyleCnt="4">
        <dgm:presLayoutVars>
          <dgm:chMax val="3"/>
          <dgm:chPref val="3"/>
          <dgm:bulletEnabled val="1"/>
        </dgm:presLayoutVars>
      </dgm:prSet>
      <dgm:spPr/>
      <dgm:t>
        <a:bodyPr/>
        <a:lstStyle/>
        <a:p>
          <a:endParaRPr lang="en-US"/>
        </a:p>
      </dgm:t>
    </dgm:pt>
    <dgm:pt modelId="{0EA6E755-0C37-4095-8098-76CAF2A9F619}" type="pres">
      <dgm:prSet presAssocID="{7CB712A7-BEA6-4746-B9B2-B5E875B69A52}" presName="Accent" presStyleLbl="parChTrans1D1" presStyleIdx="2" presStyleCnt="4"/>
      <dgm:spPr/>
    </dgm:pt>
    <dgm:pt modelId="{7AA62402-F1F9-42CC-B92F-2E17BF9F6F35}" type="pres">
      <dgm:prSet presAssocID="{7CB712A7-BEA6-4746-B9B2-B5E875B69A52}" presName="Child" presStyleLbl="revTx" presStyleIdx="5" presStyleCnt="8">
        <dgm:presLayoutVars>
          <dgm:chMax val="0"/>
          <dgm:chPref val="0"/>
          <dgm:bulletEnabled val="1"/>
        </dgm:presLayoutVars>
      </dgm:prSet>
      <dgm:spPr/>
      <dgm:t>
        <a:bodyPr/>
        <a:lstStyle/>
        <a:p>
          <a:endParaRPr lang="en-US"/>
        </a:p>
      </dgm:t>
    </dgm:pt>
    <dgm:pt modelId="{1A146074-0975-41B5-AE34-1059F3DCE171}" type="pres">
      <dgm:prSet presAssocID="{6F0F1C41-ADE1-4391-ACB0-50C3F7BAEEDA}" presName="sibTrans" presStyleCnt="0"/>
      <dgm:spPr/>
    </dgm:pt>
    <dgm:pt modelId="{D649E5C7-D14E-451C-BBC1-74DFAF7C6FFC}" type="pres">
      <dgm:prSet presAssocID="{289B8964-6F31-4039-8650-8BC3A3127CA4}" presName="composite" presStyleCnt="0"/>
      <dgm:spPr/>
    </dgm:pt>
    <dgm:pt modelId="{84D9A295-EC55-46CB-814B-4E1442B1B1B5}" type="pres">
      <dgm:prSet presAssocID="{289B8964-6F31-4039-8650-8BC3A3127CA4}" presName="FirstChild" presStyleLbl="revTx" presStyleIdx="6" presStyleCnt="8">
        <dgm:presLayoutVars>
          <dgm:chMax val="0"/>
          <dgm:chPref val="0"/>
          <dgm:bulletEnabled val="1"/>
        </dgm:presLayoutVars>
      </dgm:prSet>
      <dgm:spPr/>
      <dgm:t>
        <a:bodyPr/>
        <a:lstStyle/>
        <a:p>
          <a:endParaRPr lang="en-US"/>
        </a:p>
      </dgm:t>
    </dgm:pt>
    <dgm:pt modelId="{DE11FC7C-9290-4344-8464-078164BBE510}" type="pres">
      <dgm:prSet presAssocID="{289B8964-6F31-4039-8650-8BC3A3127CA4}" presName="Parent" presStyleLbl="alignNode1" presStyleIdx="3" presStyleCnt="4">
        <dgm:presLayoutVars>
          <dgm:chMax val="3"/>
          <dgm:chPref val="3"/>
          <dgm:bulletEnabled val="1"/>
        </dgm:presLayoutVars>
      </dgm:prSet>
      <dgm:spPr/>
      <dgm:t>
        <a:bodyPr/>
        <a:lstStyle/>
        <a:p>
          <a:endParaRPr lang="en-US"/>
        </a:p>
      </dgm:t>
    </dgm:pt>
    <dgm:pt modelId="{45CD0633-4FC8-4DB7-B1B8-E4FB56308632}" type="pres">
      <dgm:prSet presAssocID="{289B8964-6F31-4039-8650-8BC3A3127CA4}" presName="Accent" presStyleLbl="parChTrans1D1" presStyleIdx="3" presStyleCnt="4"/>
      <dgm:spPr/>
    </dgm:pt>
    <dgm:pt modelId="{B8FEC3CC-04A6-49F0-A0DF-959323D79075}" type="pres">
      <dgm:prSet presAssocID="{289B8964-6F31-4039-8650-8BC3A3127CA4}" presName="Child" presStyleLbl="revTx" presStyleIdx="7" presStyleCnt="8">
        <dgm:presLayoutVars>
          <dgm:chMax val="0"/>
          <dgm:chPref val="0"/>
          <dgm:bulletEnabled val="1"/>
        </dgm:presLayoutVars>
      </dgm:prSet>
      <dgm:spPr/>
      <dgm:t>
        <a:bodyPr/>
        <a:lstStyle/>
        <a:p>
          <a:endParaRPr lang="en-US"/>
        </a:p>
      </dgm:t>
    </dgm:pt>
  </dgm:ptLst>
  <dgm:cxnLst>
    <dgm:cxn modelId="{293BD971-DEE1-4379-9A90-98CC0EEDAEAE}" type="presOf" srcId="{AB56713A-E50D-4845-B4D3-0EB036091866}" destId="{84D9A295-EC55-46CB-814B-4E1442B1B1B5}" srcOrd="0" destOrd="0" presId="urn:microsoft.com/office/officeart/2011/layout/TabList"/>
    <dgm:cxn modelId="{6CB4DDAB-B00A-46D0-A989-70B13CBA49F1}" srcId="{CA6DE101-269E-4E42-B6D8-D02735764FB4}" destId="{78795C34-D94E-4FF3-94C2-869C939F5E1A}" srcOrd="1" destOrd="0" parTransId="{6030D504-22D8-4D67-B72A-452712D1DFA7}" sibTransId="{A41F9EE8-AC60-4ECE-ACDC-D76EE15BE524}"/>
    <dgm:cxn modelId="{01FEA5BB-C534-499E-B026-61D9D2229B83}" type="presOf" srcId="{B2C04A4E-3CD6-4DA9-BC1E-29A25D07619A}" destId="{FA9F3126-6AF3-41B2-BA8F-B7EB43BA6533}" srcOrd="0" destOrd="0" presId="urn:microsoft.com/office/officeart/2011/layout/TabList"/>
    <dgm:cxn modelId="{00485838-61E1-48CB-BACD-CE007C67AAAF}" type="presOf" srcId="{465E71EB-5E89-4858-B12F-8D1C01E76167}" destId="{F8237D20-F684-4D2C-AB90-3A83392381CE}" srcOrd="0" destOrd="0" presId="urn:microsoft.com/office/officeart/2011/layout/TabList"/>
    <dgm:cxn modelId="{CAE69819-00A7-42FC-A19B-1D8C46872218}" srcId="{465E71EB-5E89-4858-B12F-8D1C01E76167}" destId="{47823CCF-C40F-4DA1-8917-2148A4140948}" srcOrd="1" destOrd="0" parTransId="{09459062-171C-4636-9D8E-ADD736E6C611}" sibTransId="{AECFEA40-F72C-4733-86A9-BD20F33B5B6E}"/>
    <dgm:cxn modelId="{7D6723BB-6245-4BA2-BA72-0D8EBE0FD953}" type="presOf" srcId="{7A1F43DD-E9E5-4603-B3AE-890161C82D1F}" destId="{DC100FF3-4987-480B-8CB7-E988416183CA}" srcOrd="0" destOrd="0" presId="urn:microsoft.com/office/officeart/2011/layout/TabList"/>
    <dgm:cxn modelId="{78CFC8AB-9412-44A2-835E-853860E91422}" srcId="{289B8964-6F31-4039-8650-8BC3A3127CA4}" destId="{CE1096F3-BB5F-4F35-A52C-F1EC49DB08B9}" srcOrd="1" destOrd="0" parTransId="{7724E48D-B3E3-4DDA-9CD1-05EACCEBF442}" sibTransId="{F411D24A-6C3D-4622-9AD4-0B1DA086F130}"/>
    <dgm:cxn modelId="{703ADA20-2148-437D-AA42-849D3C789942}" srcId="{7CB712A7-BEA6-4746-B9B2-B5E875B69A52}" destId="{73D7171A-01D6-43DD-89BA-3E39106652C2}" srcOrd="1" destOrd="0" parTransId="{CFE51D14-B0BB-40F1-9914-2604F7B521A4}" sibTransId="{E380E163-D47E-43E5-9EBE-87771868EA2E}"/>
    <dgm:cxn modelId="{7A6F1CE5-BDB4-4E4E-929E-B7323248ED92}" type="presOf" srcId="{CE1096F3-BB5F-4F35-A52C-F1EC49DB08B9}" destId="{B8FEC3CC-04A6-49F0-A0DF-959323D79075}" srcOrd="0" destOrd="0" presId="urn:microsoft.com/office/officeart/2011/layout/TabList"/>
    <dgm:cxn modelId="{32733E14-4E07-4629-9BF5-465B89F3D597}" type="presOf" srcId="{7CB712A7-BEA6-4746-B9B2-B5E875B69A52}" destId="{5992DC6F-3013-4EA0-8C95-8A875FB0CF36}" srcOrd="0" destOrd="0" presId="urn:microsoft.com/office/officeart/2011/layout/TabList"/>
    <dgm:cxn modelId="{254B74CE-39FF-40B8-BF18-5FD68BFAC8C4}" srcId="{289B8964-6F31-4039-8650-8BC3A3127CA4}" destId="{AB56713A-E50D-4845-B4D3-0EB036091866}" srcOrd="0" destOrd="0" parTransId="{43A4E31C-6550-4948-ABA4-E203DED84AE6}" sibTransId="{DD79C4C8-4FA7-4183-BD4D-5BCFE90B3F61}"/>
    <dgm:cxn modelId="{606B02F3-EEA5-4CE6-B9A2-49420B35E639}" srcId="{47823CCF-C40F-4DA1-8917-2148A4140948}" destId="{7A1F43DD-E9E5-4603-B3AE-890161C82D1F}" srcOrd="0" destOrd="0" parTransId="{1FC51F04-7D55-4EC3-BECE-16B6099323B7}" sibTransId="{F41BB7AB-48FC-4D05-9A72-5E23FACEBFA0}"/>
    <dgm:cxn modelId="{D47DE8BE-B3A2-4CC7-8EF3-8A3EDD2F4056}" type="presOf" srcId="{47823CCF-C40F-4DA1-8917-2148A4140948}" destId="{87DFB9CC-3975-49FF-9EC8-FF75759D1651}" srcOrd="0" destOrd="0" presId="urn:microsoft.com/office/officeart/2011/layout/TabList"/>
    <dgm:cxn modelId="{D8FC5AD9-673A-47DF-B72E-EB3C8EE917DF}" srcId="{465E71EB-5E89-4858-B12F-8D1C01E76167}" destId="{CA6DE101-269E-4E42-B6D8-D02735764FB4}" srcOrd="0" destOrd="0" parTransId="{914BDC36-F545-48BE-B3C9-3508A7F16CD0}" sibTransId="{A13AD9B1-843F-4B9D-87CC-FA68A32886ED}"/>
    <dgm:cxn modelId="{3FF7F490-0381-4E53-83F4-419F24083182}" srcId="{47823CCF-C40F-4DA1-8917-2148A4140948}" destId="{7CD3E676-AC6E-401A-BF95-41BD44EFC69A}" srcOrd="1" destOrd="0" parTransId="{26CEFC72-6D99-4DC0-B139-C130CE2771D2}" sibTransId="{3F8EEB79-C57B-4179-AB93-5063EF0082F0}"/>
    <dgm:cxn modelId="{37589FC5-9E9E-4AB6-9F19-64EC9CDBC515}" srcId="{CA6DE101-269E-4E42-B6D8-D02735764FB4}" destId="{BB3F3F9F-E13B-4DDC-9421-A5E54ECD6E2C}" srcOrd="0" destOrd="0" parTransId="{F81B6FED-41CA-42BA-B140-607142452363}" sibTransId="{B5067CB3-9798-470E-BF86-DC199D97438F}"/>
    <dgm:cxn modelId="{77D290F6-6570-4AD1-8F8B-8FE28E24C63E}" type="presOf" srcId="{73D7171A-01D6-43DD-89BA-3E39106652C2}" destId="{7AA62402-F1F9-42CC-B92F-2E17BF9F6F35}" srcOrd="0" destOrd="0" presId="urn:microsoft.com/office/officeart/2011/layout/TabList"/>
    <dgm:cxn modelId="{A15B6557-20BB-41FB-ACE8-7C4BCC052B31}" srcId="{465E71EB-5E89-4858-B12F-8D1C01E76167}" destId="{289B8964-6F31-4039-8650-8BC3A3127CA4}" srcOrd="3" destOrd="0" parTransId="{CD22F3DB-C795-479D-9E69-771E775ABC9F}" sibTransId="{DB11850F-D1D8-4770-882E-AA9D50EFCE37}"/>
    <dgm:cxn modelId="{70A757FA-C615-42CA-A27B-A1584D970458}" type="presOf" srcId="{289B8964-6F31-4039-8650-8BC3A3127CA4}" destId="{DE11FC7C-9290-4344-8464-078164BBE510}" srcOrd="0" destOrd="0" presId="urn:microsoft.com/office/officeart/2011/layout/TabList"/>
    <dgm:cxn modelId="{AF6F5957-B9AE-4F85-B047-2C5A87C31C0D}" type="presOf" srcId="{7CD3E676-AC6E-401A-BF95-41BD44EFC69A}" destId="{963D376A-6510-44EA-8C49-AA34A1977B8C}" srcOrd="0" destOrd="0" presId="urn:microsoft.com/office/officeart/2011/layout/TabList"/>
    <dgm:cxn modelId="{0D8DC7BF-1CBD-4EBC-9BA9-7CED8F138FC0}" type="presOf" srcId="{78795C34-D94E-4FF3-94C2-869C939F5E1A}" destId="{84129155-B050-40F0-BF20-69DC23B15BB4}" srcOrd="0" destOrd="0" presId="urn:microsoft.com/office/officeart/2011/layout/TabList"/>
    <dgm:cxn modelId="{C8793EC4-740E-46CE-A2E5-433C33FF52EF}" srcId="{465E71EB-5E89-4858-B12F-8D1C01E76167}" destId="{7CB712A7-BEA6-4746-B9B2-B5E875B69A52}" srcOrd="2" destOrd="0" parTransId="{7B8C8105-5A9E-442E-9BCF-E85CB70A74DC}" sibTransId="{6F0F1C41-ADE1-4391-ACB0-50C3F7BAEEDA}"/>
    <dgm:cxn modelId="{78BF58F4-D081-4812-AC1B-0C4CE832C446}" type="presOf" srcId="{BB3F3F9F-E13B-4DDC-9421-A5E54ECD6E2C}" destId="{AD833C12-A0CC-4E83-A2B9-66970829E371}" srcOrd="0" destOrd="0" presId="urn:microsoft.com/office/officeart/2011/layout/TabList"/>
    <dgm:cxn modelId="{75BA77A5-C181-4289-BF8B-6F0323979368}" srcId="{7CB712A7-BEA6-4746-B9B2-B5E875B69A52}" destId="{B2C04A4E-3CD6-4DA9-BC1E-29A25D07619A}" srcOrd="0" destOrd="0" parTransId="{BED42B31-8AFF-4450-AC8A-D3ECEDF43BFC}" sibTransId="{02D7F1A9-3E90-43EA-B597-58DE619671FD}"/>
    <dgm:cxn modelId="{1C0876A0-D3FF-49A7-B2C7-7F1FD5DE9AE2}" type="presOf" srcId="{CA6DE101-269E-4E42-B6D8-D02735764FB4}" destId="{A6A1B1A8-9B29-49FF-B472-5B7C33331573}" srcOrd="0" destOrd="0" presId="urn:microsoft.com/office/officeart/2011/layout/TabList"/>
    <dgm:cxn modelId="{62C7301A-ABE4-4BB9-B043-D933974BE1B8}" type="presParOf" srcId="{F8237D20-F684-4D2C-AB90-3A83392381CE}" destId="{EA736134-CFF5-4058-8CA3-59B11653C1E6}" srcOrd="0" destOrd="0" presId="urn:microsoft.com/office/officeart/2011/layout/TabList"/>
    <dgm:cxn modelId="{1101840D-5686-4FC2-9B1F-2147524A36FD}" type="presParOf" srcId="{EA736134-CFF5-4058-8CA3-59B11653C1E6}" destId="{AD833C12-A0CC-4E83-A2B9-66970829E371}" srcOrd="0" destOrd="0" presId="urn:microsoft.com/office/officeart/2011/layout/TabList"/>
    <dgm:cxn modelId="{D76DE819-4C18-43AE-A545-0B70B0E43000}" type="presParOf" srcId="{EA736134-CFF5-4058-8CA3-59B11653C1E6}" destId="{A6A1B1A8-9B29-49FF-B472-5B7C33331573}" srcOrd="1" destOrd="0" presId="urn:microsoft.com/office/officeart/2011/layout/TabList"/>
    <dgm:cxn modelId="{6EFC5B7B-6ABB-4930-845F-B86B61FA21BE}" type="presParOf" srcId="{EA736134-CFF5-4058-8CA3-59B11653C1E6}" destId="{31E4218C-4DF0-4B32-AA63-7EC77EBC9178}" srcOrd="2" destOrd="0" presId="urn:microsoft.com/office/officeart/2011/layout/TabList"/>
    <dgm:cxn modelId="{22BC875C-2E29-4F7E-A3F4-E06DE6731CA7}" type="presParOf" srcId="{F8237D20-F684-4D2C-AB90-3A83392381CE}" destId="{84129155-B050-40F0-BF20-69DC23B15BB4}" srcOrd="1" destOrd="0" presId="urn:microsoft.com/office/officeart/2011/layout/TabList"/>
    <dgm:cxn modelId="{30E7BD9C-A09D-46B4-BB68-D8580C763EB6}" type="presParOf" srcId="{F8237D20-F684-4D2C-AB90-3A83392381CE}" destId="{995CBFFE-0B90-4AB4-996F-2ECBD8CCD93D}" srcOrd="2" destOrd="0" presId="urn:microsoft.com/office/officeart/2011/layout/TabList"/>
    <dgm:cxn modelId="{59E3BFA7-0FE6-4F34-A669-29E86D906140}" type="presParOf" srcId="{F8237D20-F684-4D2C-AB90-3A83392381CE}" destId="{92ADAF8B-F49C-48A0-BA32-2A8E00D69598}" srcOrd="3" destOrd="0" presId="urn:microsoft.com/office/officeart/2011/layout/TabList"/>
    <dgm:cxn modelId="{69F86AC2-E7B4-41D1-BFA9-D210201BDD75}" type="presParOf" srcId="{92ADAF8B-F49C-48A0-BA32-2A8E00D69598}" destId="{DC100FF3-4987-480B-8CB7-E988416183CA}" srcOrd="0" destOrd="0" presId="urn:microsoft.com/office/officeart/2011/layout/TabList"/>
    <dgm:cxn modelId="{7E55E311-C0C6-4C22-B33B-F2251C06A4AA}" type="presParOf" srcId="{92ADAF8B-F49C-48A0-BA32-2A8E00D69598}" destId="{87DFB9CC-3975-49FF-9EC8-FF75759D1651}" srcOrd="1" destOrd="0" presId="urn:microsoft.com/office/officeart/2011/layout/TabList"/>
    <dgm:cxn modelId="{BBCB94A6-D3F9-4493-B5BD-21B1ED214647}" type="presParOf" srcId="{92ADAF8B-F49C-48A0-BA32-2A8E00D69598}" destId="{D190E684-D4CB-45E7-A39D-07223A741E02}" srcOrd="2" destOrd="0" presId="urn:microsoft.com/office/officeart/2011/layout/TabList"/>
    <dgm:cxn modelId="{B9AE2F61-F5D0-43C3-9D0F-6CB388E3E07D}" type="presParOf" srcId="{F8237D20-F684-4D2C-AB90-3A83392381CE}" destId="{963D376A-6510-44EA-8C49-AA34A1977B8C}" srcOrd="4" destOrd="0" presId="urn:microsoft.com/office/officeart/2011/layout/TabList"/>
    <dgm:cxn modelId="{FE1D3217-9DE2-4D6E-9CED-8B678F376A81}" type="presParOf" srcId="{F8237D20-F684-4D2C-AB90-3A83392381CE}" destId="{6153CCCE-6FE5-4C55-8F4E-AC891D06FE1A}" srcOrd="5" destOrd="0" presId="urn:microsoft.com/office/officeart/2011/layout/TabList"/>
    <dgm:cxn modelId="{6A17AA76-8310-4D0B-AF97-1DA91E5416BE}" type="presParOf" srcId="{F8237D20-F684-4D2C-AB90-3A83392381CE}" destId="{B28EDAA4-960E-445D-BF59-5B00532F2222}" srcOrd="6" destOrd="0" presId="urn:microsoft.com/office/officeart/2011/layout/TabList"/>
    <dgm:cxn modelId="{271D11AF-6CB3-4B5F-97E9-5C9D992305E8}" type="presParOf" srcId="{B28EDAA4-960E-445D-BF59-5B00532F2222}" destId="{FA9F3126-6AF3-41B2-BA8F-B7EB43BA6533}" srcOrd="0" destOrd="0" presId="urn:microsoft.com/office/officeart/2011/layout/TabList"/>
    <dgm:cxn modelId="{B19D56EA-7A50-4833-91DA-4D8645D06DD4}" type="presParOf" srcId="{B28EDAA4-960E-445D-BF59-5B00532F2222}" destId="{5992DC6F-3013-4EA0-8C95-8A875FB0CF36}" srcOrd="1" destOrd="0" presId="urn:microsoft.com/office/officeart/2011/layout/TabList"/>
    <dgm:cxn modelId="{B3864180-4A8A-4A25-A105-57AD02B4D5F3}" type="presParOf" srcId="{B28EDAA4-960E-445D-BF59-5B00532F2222}" destId="{0EA6E755-0C37-4095-8098-76CAF2A9F619}" srcOrd="2" destOrd="0" presId="urn:microsoft.com/office/officeart/2011/layout/TabList"/>
    <dgm:cxn modelId="{2E9A4616-29F9-4208-8DFA-E20CDC9A704B}" type="presParOf" srcId="{F8237D20-F684-4D2C-AB90-3A83392381CE}" destId="{7AA62402-F1F9-42CC-B92F-2E17BF9F6F35}" srcOrd="7" destOrd="0" presId="urn:microsoft.com/office/officeart/2011/layout/TabList"/>
    <dgm:cxn modelId="{880C2DC2-0DCC-42EF-8CC8-83ADF78250EA}" type="presParOf" srcId="{F8237D20-F684-4D2C-AB90-3A83392381CE}" destId="{1A146074-0975-41B5-AE34-1059F3DCE171}" srcOrd="8" destOrd="0" presId="urn:microsoft.com/office/officeart/2011/layout/TabList"/>
    <dgm:cxn modelId="{43050D3D-33DD-4E82-ADAF-64888F5F0FEF}" type="presParOf" srcId="{F8237D20-F684-4D2C-AB90-3A83392381CE}" destId="{D649E5C7-D14E-451C-BBC1-74DFAF7C6FFC}" srcOrd="9" destOrd="0" presId="urn:microsoft.com/office/officeart/2011/layout/TabList"/>
    <dgm:cxn modelId="{C3038B45-05FF-408D-AFE3-8A7ABC98CA39}" type="presParOf" srcId="{D649E5C7-D14E-451C-BBC1-74DFAF7C6FFC}" destId="{84D9A295-EC55-46CB-814B-4E1442B1B1B5}" srcOrd="0" destOrd="0" presId="urn:microsoft.com/office/officeart/2011/layout/TabList"/>
    <dgm:cxn modelId="{0F050AB5-8862-4C56-AA34-AA5D35885421}" type="presParOf" srcId="{D649E5C7-D14E-451C-BBC1-74DFAF7C6FFC}" destId="{DE11FC7C-9290-4344-8464-078164BBE510}" srcOrd="1" destOrd="0" presId="urn:microsoft.com/office/officeart/2011/layout/TabList"/>
    <dgm:cxn modelId="{0A5BDE8D-CD1A-4EB0-8D4F-3418F98E5FC2}" type="presParOf" srcId="{D649E5C7-D14E-451C-BBC1-74DFAF7C6FFC}" destId="{45CD0633-4FC8-4DB7-B1B8-E4FB56308632}" srcOrd="2" destOrd="0" presId="urn:microsoft.com/office/officeart/2011/layout/TabList"/>
    <dgm:cxn modelId="{378FA082-132B-484E-A34E-84FA96364048}" type="presParOf" srcId="{F8237D20-F684-4D2C-AB90-3A83392381CE}" destId="{B8FEC3CC-04A6-49F0-A0DF-959323D79075}"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B32104-AE31-4AC7-AAB2-9D6FA0C37997}" type="doc">
      <dgm:prSet loTypeId="urn:microsoft.com/office/officeart/2005/8/layout/funnel1" loCatId="relationship" qsTypeId="urn:microsoft.com/office/officeart/2005/8/quickstyle/simple1" qsCatId="simple" csTypeId="urn:microsoft.com/office/officeart/2005/8/colors/colorful4" csCatId="colorful" phldr="1"/>
      <dgm:spPr/>
      <dgm:t>
        <a:bodyPr/>
        <a:lstStyle/>
        <a:p>
          <a:endParaRPr lang="en-US"/>
        </a:p>
      </dgm:t>
    </dgm:pt>
    <dgm:pt modelId="{DDE97F34-5059-4ADA-A187-BD80DBDE47F0}">
      <dgm:prSet phldrT="[Text]" custT="1"/>
      <dgm:spPr/>
      <dgm:t>
        <a:bodyPr/>
        <a:lstStyle/>
        <a:p>
          <a:endParaRPr lang="en-US" sz="2400" dirty="0" smtClean="0"/>
        </a:p>
        <a:p>
          <a:r>
            <a:rPr lang="en-US" sz="2800" b="1" dirty="0" smtClean="0"/>
            <a:t>80% </a:t>
          </a:r>
          <a:r>
            <a:rPr lang="en-US" sz="2800" b="1" dirty="0" err="1" smtClean="0"/>
            <a:t>Unsur</a:t>
          </a:r>
          <a:r>
            <a:rPr lang="en-US" sz="2800" b="1" dirty="0" smtClean="0"/>
            <a:t> </a:t>
          </a:r>
          <a:r>
            <a:rPr lang="en-US" sz="2800" b="1" dirty="0" err="1" smtClean="0"/>
            <a:t>Utama</a:t>
          </a:r>
          <a:endParaRPr lang="en-US" sz="2800" b="1" dirty="0"/>
        </a:p>
      </dgm:t>
    </dgm:pt>
    <dgm:pt modelId="{C7DD0423-429A-4148-A0AC-393ECCAC0CF2}" type="parTrans" cxnId="{70628CEC-C126-4543-B4F6-C9A10C98B11C}">
      <dgm:prSet/>
      <dgm:spPr/>
      <dgm:t>
        <a:bodyPr/>
        <a:lstStyle/>
        <a:p>
          <a:endParaRPr lang="en-US"/>
        </a:p>
      </dgm:t>
    </dgm:pt>
    <dgm:pt modelId="{DD52FD51-7D16-4C49-B849-51C80E0F7C5E}" type="sibTrans" cxnId="{70628CEC-C126-4543-B4F6-C9A10C98B11C}">
      <dgm:prSet/>
      <dgm:spPr/>
      <dgm:t>
        <a:bodyPr/>
        <a:lstStyle/>
        <a:p>
          <a:endParaRPr lang="en-US"/>
        </a:p>
      </dgm:t>
    </dgm:pt>
    <dgm:pt modelId="{874E4142-B711-4A40-BC7C-8E45E59A662E}">
      <dgm:prSet phldrT="[Text]" custT="1"/>
      <dgm:spPr/>
      <dgm:t>
        <a:bodyPr/>
        <a:lstStyle/>
        <a:p>
          <a:r>
            <a:rPr lang="en-US" sz="2800" b="1" dirty="0" smtClean="0"/>
            <a:t>20% </a:t>
          </a:r>
          <a:r>
            <a:rPr lang="en-US" sz="2800" b="1" dirty="0" err="1" smtClean="0"/>
            <a:t>Unsur</a:t>
          </a:r>
          <a:r>
            <a:rPr lang="en-US" sz="2800" b="1" dirty="0" smtClean="0"/>
            <a:t> </a:t>
          </a:r>
          <a:r>
            <a:rPr lang="en-US" sz="2800" b="1" dirty="0" err="1" smtClean="0"/>
            <a:t>Penunjang</a:t>
          </a:r>
          <a:endParaRPr lang="en-US" sz="2800" b="1" dirty="0"/>
        </a:p>
      </dgm:t>
    </dgm:pt>
    <dgm:pt modelId="{AE091E98-6E29-4EF2-A7B0-DD20E8E02EAF}" type="parTrans" cxnId="{810A78BC-5EDB-4A0A-B796-47CE28491906}">
      <dgm:prSet/>
      <dgm:spPr/>
      <dgm:t>
        <a:bodyPr/>
        <a:lstStyle/>
        <a:p>
          <a:endParaRPr lang="en-US"/>
        </a:p>
      </dgm:t>
    </dgm:pt>
    <dgm:pt modelId="{33D65AB4-9542-434D-A36A-D7AADF5C5E2E}" type="sibTrans" cxnId="{810A78BC-5EDB-4A0A-B796-47CE28491906}">
      <dgm:prSet/>
      <dgm:spPr/>
      <dgm:t>
        <a:bodyPr/>
        <a:lstStyle/>
        <a:p>
          <a:endParaRPr lang="en-US"/>
        </a:p>
      </dgm:t>
    </dgm:pt>
    <dgm:pt modelId="{D199027F-EB17-4F4B-BDD2-3058E8A253F2}">
      <dgm:prSet phldrT="[Text]"/>
      <dgm:spPr/>
      <dgm:t>
        <a:bodyPr/>
        <a:lstStyle/>
        <a:p>
          <a:r>
            <a:rPr lang="en-US" b="1" dirty="0" err="1" smtClean="0">
              <a:solidFill>
                <a:schemeClr val="tx2">
                  <a:lumMod val="60000"/>
                  <a:lumOff val="40000"/>
                </a:schemeClr>
              </a:solidFill>
              <a:latin typeface="Bauhaus 93" panose="04030905020B02020C02" pitchFamily="82" charset="0"/>
            </a:rPr>
            <a:t>Kenaikan</a:t>
          </a:r>
          <a:r>
            <a:rPr lang="en-US" b="1" dirty="0" smtClean="0">
              <a:solidFill>
                <a:schemeClr val="tx2">
                  <a:lumMod val="60000"/>
                  <a:lumOff val="40000"/>
                </a:schemeClr>
              </a:solidFill>
              <a:latin typeface="Bauhaus 93" panose="04030905020B02020C02" pitchFamily="82" charset="0"/>
            </a:rPr>
            <a:t> </a:t>
          </a:r>
          <a:r>
            <a:rPr lang="en-US" b="1" dirty="0" err="1" smtClean="0">
              <a:solidFill>
                <a:schemeClr val="tx2">
                  <a:lumMod val="60000"/>
                  <a:lumOff val="40000"/>
                </a:schemeClr>
              </a:solidFill>
              <a:latin typeface="Bauhaus 93" panose="04030905020B02020C02" pitchFamily="82" charset="0"/>
            </a:rPr>
            <a:t>Pangkat</a:t>
          </a:r>
          <a:r>
            <a:rPr lang="en-US" b="1" dirty="0" smtClean="0">
              <a:solidFill>
                <a:schemeClr val="tx2">
                  <a:lumMod val="60000"/>
                  <a:lumOff val="40000"/>
                </a:schemeClr>
              </a:solidFill>
              <a:latin typeface="Bauhaus 93" panose="04030905020B02020C02" pitchFamily="82" charset="0"/>
            </a:rPr>
            <a:t> &amp; </a:t>
          </a:r>
          <a:r>
            <a:rPr lang="en-US" b="1" dirty="0" err="1" smtClean="0">
              <a:solidFill>
                <a:schemeClr val="tx2">
                  <a:lumMod val="60000"/>
                  <a:lumOff val="40000"/>
                </a:schemeClr>
              </a:solidFill>
              <a:latin typeface="Bauhaus 93" panose="04030905020B02020C02" pitchFamily="82" charset="0"/>
            </a:rPr>
            <a:t>Jabatan</a:t>
          </a:r>
          <a:endParaRPr lang="en-US" b="1" dirty="0">
            <a:solidFill>
              <a:schemeClr val="tx2">
                <a:lumMod val="60000"/>
                <a:lumOff val="40000"/>
              </a:schemeClr>
            </a:solidFill>
            <a:latin typeface="Bauhaus 93" panose="04030905020B02020C02" pitchFamily="82" charset="0"/>
          </a:endParaRPr>
        </a:p>
      </dgm:t>
    </dgm:pt>
    <dgm:pt modelId="{4D062A9D-C15E-4BC2-BECD-DDAF9747CD00}" type="parTrans" cxnId="{41B8BE92-CDC9-4079-9167-8668694B65F8}">
      <dgm:prSet/>
      <dgm:spPr/>
      <dgm:t>
        <a:bodyPr/>
        <a:lstStyle/>
        <a:p>
          <a:endParaRPr lang="en-US"/>
        </a:p>
      </dgm:t>
    </dgm:pt>
    <dgm:pt modelId="{09DFC835-EC83-404D-8D69-114896B5FB1C}" type="sibTrans" cxnId="{41B8BE92-CDC9-4079-9167-8668694B65F8}">
      <dgm:prSet/>
      <dgm:spPr/>
      <dgm:t>
        <a:bodyPr/>
        <a:lstStyle/>
        <a:p>
          <a:endParaRPr lang="en-US"/>
        </a:p>
      </dgm:t>
    </dgm:pt>
    <dgm:pt modelId="{50AEB7BA-4397-44DB-95D9-EC49F51F09F5}" type="pres">
      <dgm:prSet presAssocID="{21B32104-AE31-4AC7-AAB2-9D6FA0C37997}" presName="Name0" presStyleCnt="0">
        <dgm:presLayoutVars>
          <dgm:chMax val="4"/>
          <dgm:resizeHandles val="exact"/>
        </dgm:presLayoutVars>
      </dgm:prSet>
      <dgm:spPr/>
      <dgm:t>
        <a:bodyPr/>
        <a:lstStyle/>
        <a:p>
          <a:endParaRPr lang="en-US"/>
        </a:p>
      </dgm:t>
    </dgm:pt>
    <dgm:pt modelId="{F7BE1F4B-EC6D-423D-AC68-0285ACDCD140}" type="pres">
      <dgm:prSet presAssocID="{21B32104-AE31-4AC7-AAB2-9D6FA0C37997}" presName="ellipse" presStyleLbl="trBgShp" presStyleIdx="0" presStyleCnt="1"/>
      <dgm:spPr/>
    </dgm:pt>
    <dgm:pt modelId="{B5CD3C29-0517-44E9-9C63-A4ACBDF471F9}" type="pres">
      <dgm:prSet presAssocID="{21B32104-AE31-4AC7-AAB2-9D6FA0C37997}" presName="arrow1" presStyleLbl="fgShp" presStyleIdx="0" presStyleCnt="1"/>
      <dgm:spPr/>
    </dgm:pt>
    <dgm:pt modelId="{868C4C71-60EE-4CC3-A0BE-994BBC768FAF}" type="pres">
      <dgm:prSet presAssocID="{21B32104-AE31-4AC7-AAB2-9D6FA0C37997}" presName="rectangle" presStyleLbl="revTx" presStyleIdx="0" presStyleCnt="1">
        <dgm:presLayoutVars>
          <dgm:bulletEnabled val="1"/>
        </dgm:presLayoutVars>
      </dgm:prSet>
      <dgm:spPr/>
      <dgm:t>
        <a:bodyPr/>
        <a:lstStyle/>
        <a:p>
          <a:endParaRPr lang="en-US"/>
        </a:p>
      </dgm:t>
    </dgm:pt>
    <dgm:pt modelId="{A48B0F1E-D76A-413D-BCFC-F02473537DC4}" type="pres">
      <dgm:prSet presAssocID="{874E4142-B711-4A40-BC7C-8E45E59A662E}" presName="item1" presStyleLbl="node1" presStyleIdx="0" presStyleCnt="2" custScaleX="130755" custScaleY="62515" custLinFactNeighborX="-15451" custLinFactNeighborY="60474">
        <dgm:presLayoutVars>
          <dgm:bulletEnabled val="1"/>
        </dgm:presLayoutVars>
      </dgm:prSet>
      <dgm:spPr/>
      <dgm:t>
        <a:bodyPr/>
        <a:lstStyle/>
        <a:p>
          <a:endParaRPr lang="en-US"/>
        </a:p>
      </dgm:t>
    </dgm:pt>
    <dgm:pt modelId="{BF4E7B2F-1FE2-4CE5-9143-1A868A809A16}" type="pres">
      <dgm:prSet presAssocID="{D199027F-EB17-4F4B-BDD2-3058E8A253F2}" presName="item2" presStyleLbl="node1" presStyleIdx="1" presStyleCnt="2" custScaleX="212366" custScaleY="218856" custLinFactNeighborX="35299">
        <dgm:presLayoutVars>
          <dgm:bulletEnabled val="1"/>
        </dgm:presLayoutVars>
      </dgm:prSet>
      <dgm:spPr/>
      <dgm:t>
        <a:bodyPr/>
        <a:lstStyle/>
        <a:p>
          <a:endParaRPr lang="en-US"/>
        </a:p>
      </dgm:t>
    </dgm:pt>
    <dgm:pt modelId="{32FE00FC-A241-4C7E-8289-959DA126B118}" type="pres">
      <dgm:prSet presAssocID="{21B32104-AE31-4AC7-AAB2-9D6FA0C37997}" presName="funnel" presStyleLbl="trAlignAcc1" presStyleIdx="0" presStyleCnt="1" custScaleX="106296" custScaleY="117997" custLinFactNeighborX="-1259" custLinFactNeighborY="5462"/>
      <dgm:spPr/>
    </dgm:pt>
  </dgm:ptLst>
  <dgm:cxnLst>
    <dgm:cxn modelId="{DFA9014E-8202-488E-B936-2921B3A69093}" type="presOf" srcId="{21B32104-AE31-4AC7-AAB2-9D6FA0C37997}" destId="{50AEB7BA-4397-44DB-95D9-EC49F51F09F5}" srcOrd="0" destOrd="0" presId="urn:microsoft.com/office/officeart/2005/8/layout/funnel1"/>
    <dgm:cxn modelId="{D4F2ABA6-E8DA-4A82-9E41-94CC4960477F}" type="presOf" srcId="{874E4142-B711-4A40-BC7C-8E45E59A662E}" destId="{A48B0F1E-D76A-413D-BCFC-F02473537DC4}" srcOrd="0" destOrd="0" presId="urn:microsoft.com/office/officeart/2005/8/layout/funnel1"/>
    <dgm:cxn modelId="{810A78BC-5EDB-4A0A-B796-47CE28491906}" srcId="{21B32104-AE31-4AC7-AAB2-9D6FA0C37997}" destId="{874E4142-B711-4A40-BC7C-8E45E59A662E}" srcOrd="1" destOrd="0" parTransId="{AE091E98-6E29-4EF2-A7B0-DD20E8E02EAF}" sibTransId="{33D65AB4-9542-434D-A36A-D7AADF5C5E2E}"/>
    <dgm:cxn modelId="{3F70D029-BFC8-414A-956F-9E907DAA1C96}" type="presOf" srcId="{D199027F-EB17-4F4B-BDD2-3058E8A253F2}" destId="{868C4C71-60EE-4CC3-A0BE-994BBC768FAF}" srcOrd="0" destOrd="0" presId="urn:microsoft.com/office/officeart/2005/8/layout/funnel1"/>
    <dgm:cxn modelId="{41B8BE92-CDC9-4079-9167-8668694B65F8}" srcId="{21B32104-AE31-4AC7-AAB2-9D6FA0C37997}" destId="{D199027F-EB17-4F4B-BDD2-3058E8A253F2}" srcOrd="2" destOrd="0" parTransId="{4D062A9D-C15E-4BC2-BECD-DDAF9747CD00}" sibTransId="{09DFC835-EC83-404D-8D69-114896B5FB1C}"/>
    <dgm:cxn modelId="{70628CEC-C126-4543-B4F6-C9A10C98B11C}" srcId="{21B32104-AE31-4AC7-AAB2-9D6FA0C37997}" destId="{DDE97F34-5059-4ADA-A187-BD80DBDE47F0}" srcOrd="0" destOrd="0" parTransId="{C7DD0423-429A-4148-A0AC-393ECCAC0CF2}" sibTransId="{DD52FD51-7D16-4C49-B849-51C80E0F7C5E}"/>
    <dgm:cxn modelId="{D94AC9D0-53D6-4F90-AF5C-BEE3A4C8110F}" type="presOf" srcId="{DDE97F34-5059-4ADA-A187-BD80DBDE47F0}" destId="{BF4E7B2F-1FE2-4CE5-9143-1A868A809A16}" srcOrd="0" destOrd="0" presId="urn:microsoft.com/office/officeart/2005/8/layout/funnel1"/>
    <dgm:cxn modelId="{0C4D5C65-D155-4099-B158-2B23C755A1AD}" type="presParOf" srcId="{50AEB7BA-4397-44DB-95D9-EC49F51F09F5}" destId="{F7BE1F4B-EC6D-423D-AC68-0285ACDCD140}" srcOrd="0" destOrd="0" presId="urn:microsoft.com/office/officeart/2005/8/layout/funnel1"/>
    <dgm:cxn modelId="{D705C5FD-879E-43AF-8081-294EF6916F8E}" type="presParOf" srcId="{50AEB7BA-4397-44DB-95D9-EC49F51F09F5}" destId="{B5CD3C29-0517-44E9-9C63-A4ACBDF471F9}" srcOrd="1" destOrd="0" presId="urn:microsoft.com/office/officeart/2005/8/layout/funnel1"/>
    <dgm:cxn modelId="{99A9F918-46CC-4C89-92C5-E0B048E40039}" type="presParOf" srcId="{50AEB7BA-4397-44DB-95D9-EC49F51F09F5}" destId="{868C4C71-60EE-4CC3-A0BE-994BBC768FAF}" srcOrd="2" destOrd="0" presId="urn:microsoft.com/office/officeart/2005/8/layout/funnel1"/>
    <dgm:cxn modelId="{D5598EEA-588F-4777-9C29-91E9A7D37E43}" type="presParOf" srcId="{50AEB7BA-4397-44DB-95D9-EC49F51F09F5}" destId="{A48B0F1E-D76A-413D-BCFC-F02473537DC4}" srcOrd="3" destOrd="0" presId="urn:microsoft.com/office/officeart/2005/8/layout/funnel1"/>
    <dgm:cxn modelId="{1C3B808B-E941-4223-BA53-6B8C31E4C501}" type="presParOf" srcId="{50AEB7BA-4397-44DB-95D9-EC49F51F09F5}" destId="{BF4E7B2F-1FE2-4CE5-9143-1A868A809A16}" srcOrd="4" destOrd="0" presId="urn:microsoft.com/office/officeart/2005/8/layout/funnel1"/>
    <dgm:cxn modelId="{F7F75234-D9CD-42F7-8E09-F99A85649A30}" type="presParOf" srcId="{50AEB7BA-4397-44DB-95D9-EC49F51F09F5}" destId="{32FE00FC-A241-4C7E-8289-959DA126B118}" srcOrd="5"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F26ED-B8BE-4ADC-A78A-CC88D0714976}"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C5CD2E7F-307C-400D-8865-F699A1670787}">
      <dgm:prSet phldrT="[Text]" custT="1"/>
      <dgm:spPr/>
      <dgm:t>
        <a:bodyPr/>
        <a:lstStyle/>
        <a:p>
          <a:r>
            <a:rPr lang="en-US" sz="4800" b="1" spc="390" dirty="0" err="1" smtClean="0">
              <a:solidFill>
                <a:srgbClr val="0070C0"/>
              </a:solidFill>
              <a:latin typeface="Poppins Medium" panose="020B0604020202020204" charset="0"/>
              <a:cs typeface="Poppins Medium" panose="020B0604020202020204" charset="0"/>
            </a:rPr>
            <a:t>Membentuk</a:t>
          </a:r>
          <a:r>
            <a:rPr lang="en-US" sz="4800" b="1" spc="390" dirty="0" smtClean="0">
              <a:solidFill>
                <a:srgbClr val="0070C0"/>
              </a:solidFill>
              <a:latin typeface="Poppins Medium" panose="020B0604020202020204" charset="0"/>
              <a:cs typeface="Poppins Medium" panose="020B0604020202020204" charset="0"/>
            </a:rPr>
            <a:t> </a:t>
          </a:r>
          <a:r>
            <a:rPr lang="en-US" sz="4800" b="1" spc="390" dirty="0" err="1" smtClean="0">
              <a:solidFill>
                <a:srgbClr val="0070C0"/>
              </a:solidFill>
              <a:latin typeface="Poppins Medium" panose="020B0604020202020204" charset="0"/>
              <a:cs typeface="Poppins Medium" panose="020B0604020202020204" charset="0"/>
            </a:rPr>
            <a:t>sekretariat</a:t>
          </a:r>
          <a:r>
            <a:rPr lang="en-US" sz="4800" b="1" spc="390" dirty="0" smtClean="0">
              <a:solidFill>
                <a:srgbClr val="0070C0"/>
              </a:solidFill>
              <a:latin typeface="Poppins Medium" panose="020B0604020202020204" charset="0"/>
              <a:cs typeface="Poppins Medium" panose="020B0604020202020204" charset="0"/>
            </a:rPr>
            <a:t> JF-PTP </a:t>
          </a:r>
          <a:endParaRPr lang="en-US" sz="4800" dirty="0">
            <a:solidFill>
              <a:srgbClr val="0070C0"/>
            </a:solidFill>
          </a:endParaRPr>
        </a:p>
      </dgm:t>
    </dgm:pt>
    <dgm:pt modelId="{6BD789C0-783E-4965-BE82-A7572A3D3848}" type="parTrans" cxnId="{1C7951D4-C65F-4C17-84BE-A357488D27C9}">
      <dgm:prSet/>
      <dgm:spPr/>
      <dgm:t>
        <a:bodyPr/>
        <a:lstStyle/>
        <a:p>
          <a:endParaRPr lang="en-US"/>
        </a:p>
      </dgm:t>
    </dgm:pt>
    <dgm:pt modelId="{A1023B7D-29E1-4856-B961-47A470267E20}" type="sibTrans" cxnId="{1C7951D4-C65F-4C17-84BE-A357488D27C9}">
      <dgm:prSet/>
      <dgm:spPr/>
      <dgm:t>
        <a:bodyPr/>
        <a:lstStyle/>
        <a:p>
          <a:endParaRPr lang="en-US">
            <a:solidFill>
              <a:schemeClr val="bg1"/>
            </a:solidFill>
          </a:endParaRPr>
        </a:p>
      </dgm:t>
    </dgm:pt>
    <dgm:pt modelId="{0D7E509A-2D9C-485C-8404-700CABE2685B}">
      <dgm:prSet phldrT="[Text]"/>
      <dgm:spPr/>
      <dgm:t>
        <a:bodyPr/>
        <a:lstStyle/>
        <a:p>
          <a:r>
            <a:rPr lang="en-US" b="1" spc="390" dirty="0" err="1" smtClean="0">
              <a:solidFill>
                <a:srgbClr val="0070C0"/>
              </a:solidFill>
              <a:latin typeface="Poppins Medium" panose="020B0604020202020204" charset="0"/>
              <a:cs typeface="Poppins Medium" panose="020B0604020202020204" charset="0"/>
            </a:rPr>
            <a:t>Menunjuk</a:t>
          </a:r>
          <a:r>
            <a:rPr lang="en-US" b="1" spc="390" dirty="0" smtClean="0">
              <a:solidFill>
                <a:srgbClr val="0070C0"/>
              </a:solidFill>
              <a:latin typeface="Poppins Medium" panose="020B0604020202020204" charset="0"/>
              <a:cs typeface="Poppins Medium" panose="020B0604020202020204" charset="0"/>
            </a:rPr>
            <a:t> Admin </a:t>
          </a:r>
          <a:r>
            <a:rPr lang="en-US" b="1" spc="390" dirty="0" err="1" smtClean="0">
              <a:solidFill>
                <a:srgbClr val="0070C0"/>
              </a:solidFill>
              <a:latin typeface="Poppins Medium" panose="020B0604020202020204" charset="0"/>
              <a:cs typeface="Poppins Medium" panose="020B0604020202020204" charset="0"/>
            </a:rPr>
            <a:t>pengelola</a:t>
          </a:r>
          <a:r>
            <a:rPr lang="en-US" b="1" spc="390" dirty="0" smtClean="0">
              <a:solidFill>
                <a:srgbClr val="0070C0"/>
              </a:solidFill>
              <a:latin typeface="Poppins Medium" panose="020B0604020202020204" charset="0"/>
              <a:cs typeface="Poppins Medium" panose="020B0604020202020204" charset="0"/>
            </a:rPr>
            <a:t> </a:t>
          </a:r>
          <a:r>
            <a:rPr lang="en-US" b="1" spc="390" dirty="0" err="1" smtClean="0">
              <a:solidFill>
                <a:srgbClr val="0070C0"/>
              </a:solidFill>
              <a:latin typeface="Poppins Medium" panose="020B0604020202020204" charset="0"/>
              <a:cs typeface="Poppins Medium" panose="020B0604020202020204" charset="0"/>
            </a:rPr>
            <a:t>aplikasi</a:t>
          </a:r>
          <a:r>
            <a:rPr lang="en-US" b="1" spc="390" dirty="0" smtClean="0">
              <a:solidFill>
                <a:srgbClr val="0070C0"/>
              </a:solidFill>
              <a:latin typeface="Poppins Medium" panose="020B0604020202020204" charset="0"/>
              <a:cs typeface="Poppins Medium" panose="020B0604020202020204" charset="0"/>
            </a:rPr>
            <a:t> JF-PTP</a:t>
          </a:r>
          <a:endParaRPr lang="en-US" dirty="0">
            <a:solidFill>
              <a:srgbClr val="0070C0"/>
            </a:solidFill>
          </a:endParaRPr>
        </a:p>
      </dgm:t>
    </dgm:pt>
    <dgm:pt modelId="{14927436-DEA4-4059-88B8-8E9026DA234E}" type="parTrans" cxnId="{2A49ADA3-66CC-4BCA-9183-8F573146A6F7}">
      <dgm:prSet/>
      <dgm:spPr/>
      <dgm:t>
        <a:bodyPr/>
        <a:lstStyle/>
        <a:p>
          <a:endParaRPr lang="en-US"/>
        </a:p>
      </dgm:t>
    </dgm:pt>
    <dgm:pt modelId="{DD66DA26-75C3-4805-A0BD-6761C143225D}" type="sibTrans" cxnId="{2A49ADA3-66CC-4BCA-9183-8F573146A6F7}">
      <dgm:prSet/>
      <dgm:spPr/>
      <dgm:t>
        <a:bodyPr/>
        <a:lstStyle/>
        <a:p>
          <a:endParaRPr lang="en-US">
            <a:solidFill>
              <a:schemeClr val="bg1"/>
            </a:solidFill>
          </a:endParaRPr>
        </a:p>
      </dgm:t>
    </dgm:pt>
    <dgm:pt modelId="{B9C0EF42-C149-4755-A97A-F595085D8F7A}">
      <dgm:prSet/>
      <dgm:spPr/>
      <dgm:t>
        <a:bodyPr/>
        <a:lstStyle/>
        <a:p>
          <a:r>
            <a:rPr lang="en-US" b="1" spc="156" dirty="0" err="1" smtClean="0">
              <a:solidFill>
                <a:srgbClr val="0070C0"/>
              </a:solidFill>
              <a:latin typeface="Poppins Medium"/>
            </a:rPr>
            <a:t>Membentuk</a:t>
          </a:r>
          <a:r>
            <a:rPr lang="en-US" b="1" spc="156" dirty="0" smtClean="0">
              <a:solidFill>
                <a:srgbClr val="0070C0"/>
              </a:solidFill>
              <a:latin typeface="Poppins Medium"/>
            </a:rPr>
            <a:t> </a:t>
          </a:r>
          <a:r>
            <a:rPr lang="en-US" b="1" spc="156" dirty="0" err="1" smtClean="0">
              <a:solidFill>
                <a:srgbClr val="0070C0"/>
              </a:solidFill>
              <a:latin typeface="Poppins Medium"/>
            </a:rPr>
            <a:t>Sekretariat</a:t>
          </a:r>
          <a:r>
            <a:rPr lang="en-US" b="1" spc="156" dirty="0" smtClean="0">
              <a:solidFill>
                <a:srgbClr val="0070C0"/>
              </a:solidFill>
              <a:latin typeface="Poppins Medium"/>
            </a:rPr>
            <a:t> </a:t>
          </a:r>
          <a:r>
            <a:rPr lang="en-US" b="1" spc="156" dirty="0" err="1" smtClean="0">
              <a:solidFill>
                <a:srgbClr val="0070C0"/>
              </a:solidFill>
              <a:latin typeface="Poppins Medium"/>
            </a:rPr>
            <a:t>dan</a:t>
          </a:r>
          <a:r>
            <a:rPr lang="en-US" b="1" spc="156" dirty="0" smtClean="0">
              <a:solidFill>
                <a:srgbClr val="0070C0"/>
              </a:solidFill>
              <a:latin typeface="Poppins Medium"/>
            </a:rPr>
            <a:t> Tim </a:t>
          </a:r>
          <a:r>
            <a:rPr lang="en-US" b="1" spc="156" dirty="0" err="1" smtClean="0">
              <a:solidFill>
                <a:srgbClr val="0070C0"/>
              </a:solidFill>
              <a:latin typeface="Poppins Medium"/>
            </a:rPr>
            <a:t>Penilai</a:t>
          </a:r>
          <a:r>
            <a:rPr lang="en-US" b="1" spc="156" dirty="0" smtClean="0">
              <a:solidFill>
                <a:srgbClr val="0070C0"/>
              </a:solidFill>
              <a:latin typeface="Poppins Medium"/>
            </a:rPr>
            <a:t> JF-PTP</a:t>
          </a:r>
          <a:endParaRPr lang="en-US" b="1" spc="156" dirty="0">
            <a:solidFill>
              <a:srgbClr val="0070C0"/>
            </a:solidFill>
            <a:latin typeface="Poppins Medium"/>
          </a:endParaRPr>
        </a:p>
      </dgm:t>
    </dgm:pt>
    <dgm:pt modelId="{BFF25757-7BBA-4A81-8258-A940E11FC911}" type="parTrans" cxnId="{EE57AD9D-98D4-4C87-B49F-73D05F04F048}">
      <dgm:prSet/>
      <dgm:spPr/>
      <dgm:t>
        <a:bodyPr/>
        <a:lstStyle/>
        <a:p>
          <a:endParaRPr lang="en-US"/>
        </a:p>
      </dgm:t>
    </dgm:pt>
    <dgm:pt modelId="{34ED0756-5704-4288-9859-E7E04292D69C}" type="sibTrans" cxnId="{EE57AD9D-98D4-4C87-B49F-73D05F04F048}">
      <dgm:prSet/>
      <dgm:spPr/>
      <dgm:t>
        <a:bodyPr/>
        <a:lstStyle/>
        <a:p>
          <a:endParaRPr lang="en-US">
            <a:solidFill>
              <a:schemeClr val="bg1"/>
            </a:solidFill>
          </a:endParaRPr>
        </a:p>
      </dgm:t>
    </dgm:pt>
    <dgm:pt modelId="{A09A533A-E075-4A4E-90EE-1D5F66C33108}" type="pres">
      <dgm:prSet presAssocID="{4D7F26ED-B8BE-4ADC-A78A-CC88D0714976}" presName="Name0" presStyleCnt="0">
        <dgm:presLayoutVars>
          <dgm:dir/>
        </dgm:presLayoutVars>
      </dgm:prSet>
      <dgm:spPr/>
      <dgm:t>
        <a:bodyPr/>
        <a:lstStyle/>
        <a:p>
          <a:endParaRPr lang="en-US"/>
        </a:p>
      </dgm:t>
    </dgm:pt>
    <dgm:pt modelId="{0851D946-1B8F-48E1-BC51-6395BB8E6CFE}" type="pres">
      <dgm:prSet presAssocID="{C5CD2E7F-307C-400D-8865-F699A1670787}" presName="noChildren" presStyleCnt="0"/>
      <dgm:spPr/>
    </dgm:pt>
    <dgm:pt modelId="{C97ACEFF-BD7A-4621-800F-C4AF6A72420C}" type="pres">
      <dgm:prSet presAssocID="{C5CD2E7F-307C-400D-8865-F699A1670787}" presName="gap" presStyleCnt="0"/>
      <dgm:spPr/>
    </dgm:pt>
    <dgm:pt modelId="{70BEC039-8720-4804-B576-CABDB7E8E96E}" type="pres">
      <dgm:prSet presAssocID="{C5CD2E7F-307C-400D-8865-F699A1670787}" presName="medCircle2" presStyleLbl="vennNode1" presStyleIdx="0" presStyleCnt="3"/>
      <dgm:spPr/>
    </dgm:pt>
    <dgm:pt modelId="{4D34A044-4519-4615-AFF2-4EC6A4953110}" type="pres">
      <dgm:prSet presAssocID="{C5CD2E7F-307C-400D-8865-F699A1670787}" presName="txLvlOnly1" presStyleLbl="revTx" presStyleIdx="0" presStyleCnt="3"/>
      <dgm:spPr/>
      <dgm:t>
        <a:bodyPr/>
        <a:lstStyle/>
        <a:p>
          <a:endParaRPr lang="en-US"/>
        </a:p>
      </dgm:t>
    </dgm:pt>
    <dgm:pt modelId="{2F870DCA-965C-4F4C-ACEB-005A5F089B9E}" type="pres">
      <dgm:prSet presAssocID="{0D7E509A-2D9C-485C-8404-700CABE2685B}" presName="noChildren" presStyleCnt="0"/>
      <dgm:spPr/>
    </dgm:pt>
    <dgm:pt modelId="{30142093-338F-44E8-A1C5-35963A42EE4A}" type="pres">
      <dgm:prSet presAssocID="{0D7E509A-2D9C-485C-8404-700CABE2685B}" presName="gap" presStyleCnt="0"/>
      <dgm:spPr/>
    </dgm:pt>
    <dgm:pt modelId="{7D22FC67-0D98-406B-8820-488C5FF04795}" type="pres">
      <dgm:prSet presAssocID="{0D7E509A-2D9C-485C-8404-700CABE2685B}" presName="medCircle2" presStyleLbl="vennNode1" presStyleIdx="1" presStyleCnt="3"/>
      <dgm:spPr/>
    </dgm:pt>
    <dgm:pt modelId="{E15A6307-4D17-4ABB-8E09-503673A02914}" type="pres">
      <dgm:prSet presAssocID="{0D7E509A-2D9C-485C-8404-700CABE2685B}" presName="txLvlOnly1" presStyleLbl="revTx" presStyleIdx="1" presStyleCnt="3"/>
      <dgm:spPr/>
      <dgm:t>
        <a:bodyPr/>
        <a:lstStyle/>
        <a:p>
          <a:endParaRPr lang="en-US"/>
        </a:p>
      </dgm:t>
    </dgm:pt>
    <dgm:pt modelId="{C1B6E3FA-B9C7-4EC5-A1E2-638AA01F8092}" type="pres">
      <dgm:prSet presAssocID="{B9C0EF42-C149-4755-A97A-F595085D8F7A}" presName="noChildren" presStyleCnt="0"/>
      <dgm:spPr/>
    </dgm:pt>
    <dgm:pt modelId="{0E159F00-AD18-4652-8A06-6DB8C48DC010}" type="pres">
      <dgm:prSet presAssocID="{B9C0EF42-C149-4755-A97A-F595085D8F7A}" presName="gap" presStyleCnt="0"/>
      <dgm:spPr/>
    </dgm:pt>
    <dgm:pt modelId="{613B18BE-7D81-4E05-8230-5DCDA86DC6F6}" type="pres">
      <dgm:prSet presAssocID="{B9C0EF42-C149-4755-A97A-F595085D8F7A}" presName="medCircle2" presStyleLbl="vennNode1" presStyleIdx="2" presStyleCnt="3"/>
      <dgm:spPr/>
    </dgm:pt>
    <dgm:pt modelId="{0F13D116-D161-499E-AD91-A52C12DA42CA}" type="pres">
      <dgm:prSet presAssocID="{B9C0EF42-C149-4755-A97A-F595085D8F7A}" presName="txLvlOnly1" presStyleLbl="revTx" presStyleIdx="2" presStyleCnt="3"/>
      <dgm:spPr/>
      <dgm:t>
        <a:bodyPr/>
        <a:lstStyle/>
        <a:p>
          <a:endParaRPr lang="en-US"/>
        </a:p>
      </dgm:t>
    </dgm:pt>
  </dgm:ptLst>
  <dgm:cxnLst>
    <dgm:cxn modelId="{1C7951D4-C65F-4C17-84BE-A357488D27C9}" srcId="{4D7F26ED-B8BE-4ADC-A78A-CC88D0714976}" destId="{C5CD2E7F-307C-400D-8865-F699A1670787}" srcOrd="0" destOrd="0" parTransId="{6BD789C0-783E-4965-BE82-A7572A3D3848}" sibTransId="{A1023B7D-29E1-4856-B961-47A470267E20}"/>
    <dgm:cxn modelId="{16AE2454-BEEC-4FB0-9E06-AF23B9AC3AFB}" type="presOf" srcId="{B9C0EF42-C149-4755-A97A-F595085D8F7A}" destId="{0F13D116-D161-499E-AD91-A52C12DA42CA}" srcOrd="0" destOrd="0" presId="urn:microsoft.com/office/officeart/2008/layout/VerticalCircleList"/>
    <dgm:cxn modelId="{EE57AD9D-98D4-4C87-B49F-73D05F04F048}" srcId="{4D7F26ED-B8BE-4ADC-A78A-CC88D0714976}" destId="{B9C0EF42-C149-4755-A97A-F595085D8F7A}" srcOrd="2" destOrd="0" parTransId="{BFF25757-7BBA-4A81-8258-A940E11FC911}" sibTransId="{34ED0756-5704-4288-9859-E7E04292D69C}"/>
    <dgm:cxn modelId="{808540DB-2F0D-4F82-B693-3AF76D8FE518}" type="presOf" srcId="{4D7F26ED-B8BE-4ADC-A78A-CC88D0714976}" destId="{A09A533A-E075-4A4E-90EE-1D5F66C33108}" srcOrd="0" destOrd="0" presId="urn:microsoft.com/office/officeart/2008/layout/VerticalCircleList"/>
    <dgm:cxn modelId="{2A49ADA3-66CC-4BCA-9183-8F573146A6F7}" srcId="{4D7F26ED-B8BE-4ADC-A78A-CC88D0714976}" destId="{0D7E509A-2D9C-485C-8404-700CABE2685B}" srcOrd="1" destOrd="0" parTransId="{14927436-DEA4-4059-88B8-8E9026DA234E}" sibTransId="{DD66DA26-75C3-4805-A0BD-6761C143225D}"/>
    <dgm:cxn modelId="{262D6697-8B4D-4638-87ED-9045BC38AA7D}" type="presOf" srcId="{C5CD2E7F-307C-400D-8865-F699A1670787}" destId="{4D34A044-4519-4615-AFF2-4EC6A4953110}" srcOrd="0" destOrd="0" presId="urn:microsoft.com/office/officeart/2008/layout/VerticalCircleList"/>
    <dgm:cxn modelId="{94554725-9BD4-4347-A388-C39DE5AF57C0}" type="presOf" srcId="{0D7E509A-2D9C-485C-8404-700CABE2685B}" destId="{E15A6307-4D17-4ABB-8E09-503673A02914}" srcOrd="0" destOrd="0" presId="urn:microsoft.com/office/officeart/2008/layout/VerticalCircleList"/>
    <dgm:cxn modelId="{E50DF6E2-BD29-48CC-809D-470A2FE3B677}" type="presParOf" srcId="{A09A533A-E075-4A4E-90EE-1D5F66C33108}" destId="{0851D946-1B8F-48E1-BC51-6395BB8E6CFE}" srcOrd="0" destOrd="0" presId="urn:microsoft.com/office/officeart/2008/layout/VerticalCircleList"/>
    <dgm:cxn modelId="{80EF8626-F694-4319-A24D-F1C464B1B5A6}" type="presParOf" srcId="{0851D946-1B8F-48E1-BC51-6395BB8E6CFE}" destId="{C97ACEFF-BD7A-4621-800F-C4AF6A72420C}" srcOrd="0" destOrd="0" presId="urn:microsoft.com/office/officeart/2008/layout/VerticalCircleList"/>
    <dgm:cxn modelId="{4ACA97A9-34BC-4E75-936E-4F7BC25AE425}" type="presParOf" srcId="{0851D946-1B8F-48E1-BC51-6395BB8E6CFE}" destId="{70BEC039-8720-4804-B576-CABDB7E8E96E}" srcOrd="1" destOrd="0" presId="urn:microsoft.com/office/officeart/2008/layout/VerticalCircleList"/>
    <dgm:cxn modelId="{041F169A-521E-47D8-93F9-2925AF77A701}" type="presParOf" srcId="{0851D946-1B8F-48E1-BC51-6395BB8E6CFE}" destId="{4D34A044-4519-4615-AFF2-4EC6A4953110}" srcOrd="2" destOrd="0" presId="urn:microsoft.com/office/officeart/2008/layout/VerticalCircleList"/>
    <dgm:cxn modelId="{052EA44E-AD25-4836-BFC6-BF060AD56B73}" type="presParOf" srcId="{A09A533A-E075-4A4E-90EE-1D5F66C33108}" destId="{2F870DCA-965C-4F4C-ACEB-005A5F089B9E}" srcOrd="1" destOrd="0" presId="urn:microsoft.com/office/officeart/2008/layout/VerticalCircleList"/>
    <dgm:cxn modelId="{8E9265F2-80A4-4413-A20F-3534B0C72E73}" type="presParOf" srcId="{2F870DCA-965C-4F4C-ACEB-005A5F089B9E}" destId="{30142093-338F-44E8-A1C5-35963A42EE4A}" srcOrd="0" destOrd="0" presId="urn:microsoft.com/office/officeart/2008/layout/VerticalCircleList"/>
    <dgm:cxn modelId="{206D4F13-DD19-4EF6-AEFD-7F8680F8982B}" type="presParOf" srcId="{2F870DCA-965C-4F4C-ACEB-005A5F089B9E}" destId="{7D22FC67-0D98-406B-8820-488C5FF04795}" srcOrd="1" destOrd="0" presId="urn:microsoft.com/office/officeart/2008/layout/VerticalCircleList"/>
    <dgm:cxn modelId="{CA3E1E8C-6F8D-493D-8B7D-D0D433315FE5}" type="presParOf" srcId="{2F870DCA-965C-4F4C-ACEB-005A5F089B9E}" destId="{E15A6307-4D17-4ABB-8E09-503673A02914}" srcOrd="2" destOrd="0" presId="urn:microsoft.com/office/officeart/2008/layout/VerticalCircleList"/>
    <dgm:cxn modelId="{06597BF1-DF84-4F44-AF53-F17A8A1226BF}" type="presParOf" srcId="{A09A533A-E075-4A4E-90EE-1D5F66C33108}" destId="{C1B6E3FA-B9C7-4EC5-A1E2-638AA01F8092}" srcOrd="2" destOrd="0" presId="urn:microsoft.com/office/officeart/2008/layout/VerticalCircleList"/>
    <dgm:cxn modelId="{CEC071C6-3454-4C36-AF84-46D2C962EA96}" type="presParOf" srcId="{C1B6E3FA-B9C7-4EC5-A1E2-638AA01F8092}" destId="{0E159F00-AD18-4652-8A06-6DB8C48DC010}" srcOrd="0" destOrd="0" presId="urn:microsoft.com/office/officeart/2008/layout/VerticalCircleList"/>
    <dgm:cxn modelId="{F428F775-171A-4A14-81D4-0F9962DA57AC}" type="presParOf" srcId="{C1B6E3FA-B9C7-4EC5-A1E2-638AA01F8092}" destId="{613B18BE-7D81-4E05-8230-5DCDA86DC6F6}" srcOrd="1" destOrd="0" presId="urn:microsoft.com/office/officeart/2008/layout/VerticalCircleList"/>
    <dgm:cxn modelId="{682CEF28-BB94-4D97-B949-D9FE1669F6FF}" type="presParOf" srcId="{C1B6E3FA-B9C7-4EC5-A1E2-638AA01F8092}" destId="{0F13D116-D161-499E-AD91-A52C12DA42CA}"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D0633-4FC8-4DB7-B1B8-E4FB56308632}">
      <dsp:nvSpPr>
        <dsp:cNvPr id="0" name=""/>
        <dsp:cNvSpPr/>
      </dsp:nvSpPr>
      <dsp:spPr>
        <a:xfrm>
          <a:off x="0" y="7527666"/>
          <a:ext cx="13596153"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A6E755-0C37-4095-8098-76CAF2A9F619}">
      <dsp:nvSpPr>
        <dsp:cNvPr id="0" name=""/>
        <dsp:cNvSpPr/>
      </dsp:nvSpPr>
      <dsp:spPr>
        <a:xfrm>
          <a:off x="0" y="5266117"/>
          <a:ext cx="13596153"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90E684-D4CB-45E7-A39D-07223A741E02}">
      <dsp:nvSpPr>
        <dsp:cNvPr id="0" name=""/>
        <dsp:cNvSpPr/>
      </dsp:nvSpPr>
      <dsp:spPr>
        <a:xfrm>
          <a:off x="0" y="3004568"/>
          <a:ext cx="13596153"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E4218C-4DF0-4B32-AA63-7EC77EBC9178}">
      <dsp:nvSpPr>
        <dsp:cNvPr id="0" name=""/>
        <dsp:cNvSpPr/>
      </dsp:nvSpPr>
      <dsp:spPr>
        <a:xfrm>
          <a:off x="0" y="743019"/>
          <a:ext cx="13596153"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33C12-A0CC-4E83-A2B9-66970829E371}">
      <dsp:nvSpPr>
        <dsp:cNvPr id="0" name=""/>
        <dsp:cNvSpPr/>
      </dsp:nvSpPr>
      <dsp:spPr>
        <a:xfrm>
          <a:off x="3534999" y="1600"/>
          <a:ext cx="10061153" cy="74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b" anchorCtr="0">
          <a:noAutofit/>
        </a:bodyPr>
        <a:lstStyle/>
        <a:p>
          <a:pPr lvl="0" algn="l" defTabSz="1733550">
            <a:lnSpc>
              <a:spcPct val="90000"/>
            </a:lnSpc>
            <a:spcBef>
              <a:spcPct val="0"/>
            </a:spcBef>
            <a:spcAft>
              <a:spcPct val="35000"/>
            </a:spcAft>
          </a:pPr>
          <a:r>
            <a:rPr lang="en-US" sz="3900" kern="1200" dirty="0" smtClean="0"/>
            <a:t> PTP AHLI PERTAMA</a:t>
          </a:r>
          <a:endParaRPr lang="en-US" sz="3900" kern="1200" dirty="0"/>
        </a:p>
      </dsp:txBody>
      <dsp:txXfrm>
        <a:off x="3534999" y="1600"/>
        <a:ext cx="10061153" cy="741418"/>
      </dsp:txXfrm>
    </dsp:sp>
    <dsp:sp modelId="{A6A1B1A8-9B29-49FF-B472-5B7C33331573}">
      <dsp:nvSpPr>
        <dsp:cNvPr id="0" name=""/>
        <dsp:cNvSpPr/>
      </dsp:nvSpPr>
      <dsp:spPr>
        <a:xfrm>
          <a:off x="0" y="1600"/>
          <a:ext cx="3534999" cy="74141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en-US" sz="3900" kern="1200" dirty="0" smtClean="0"/>
            <a:t>01</a:t>
          </a:r>
          <a:endParaRPr lang="en-US" sz="3900" kern="1200" dirty="0"/>
        </a:p>
      </dsp:txBody>
      <dsp:txXfrm>
        <a:off x="36200" y="37800"/>
        <a:ext cx="3462599" cy="705218"/>
      </dsp:txXfrm>
    </dsp:sp>
    <dsp:sp modelId="{84129155-B050-40F0-BF20-69DC23B15BB4}">
      <dsp:nvSpPr>
        <dsp:cNvPr id="0" name=""/>
        <dsp:cNvSpPr/>
      </dsp:nvSpPr>
      <dsp:spPr>
        <a:xfrm>
          <a:off x="0" y="743019"/>
          <a:ext cx="13596153" cy="148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12,5 </a:t>
          </a:r>
          <a:r>
            <a:rPr lang="en-US" sz="3000" kern="1200" dirty="0" err="1" smtClean="0"/>
            <a:t>Angka</a:t>
          </a:r>
          <a:r>
            <a:rPr lang="en-US" sz="3000" kern="1200" dirty="0" smtClean="0"/>
            <a:t> </a:t>
          </a:r>
          <a:r>
            <a:rPr lang="en-US" sz="3000" kern="1200" dirty="0" err="1" smtClean="0"/>
            <a:t>Kredit</a:t>
          </a:r>
          <a:r>
            <a:rPr lang="en-US" sz="3000" kern="1200" dirty="0" smtClean="0"/>
            <a:t> </a:t>
          </a:r>
          <a:r>
            <a:rPr lang="en-US" sz="3000" kern="1200" dirty="0" smtClean="0"/>
            <a:t>per </a:t>
          </a:r>
          <a:r>
            <a:rPr lang="en-US" sz="3000" kern="1200" dirty="0" err="1" smtClean="0"/>
            <a:t>tahun</a:t>
          </a:r>
          <a:endParaRPr lang="en-US" sz="3000" kern="1200" dirty="0"/>
        </a:p>
      </dsp:txBody>
      <dsp:txXfrm>
        <a:off x="0" y="743019"/>
        <a:ext cx="13596153" cy="1483059"/>
      </dsp:txXfrm>
    </dsp:sp>
    <dsp:sp modelId="{DC100FF3-4987-480B-8CB7-E988416183CA}">
      <dsp:nvSpPr>
        <dsp:cNvPr id="0" name=""/>
        <dsp:cNvSpPr/>
      </dsp:nvSpPr>
      <dsp:spPr>
        <a:xfrm>
          <a:off x="3534999" y="2263149"/>
          <a:ext cx="10061153" cy="74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b" anchorCtr="0">
          <a:noAutofit/>
        </a:bodyPr>
        <a:lstStyle/>
        <a:p>
          <a:pPr lvl="0" algn="l" defTabSz="1733550">
            <a:lnSpc>
              <a:spcPct val="90000"/>
            </a:lnSpc>
            <a:spcBef>
              <a:spcPct val="0"/>
            </a:spcBef>
            <a:spcAft>
              <a:spcPct val="35000"/>
            </a:spcAft>
          </a:pPr>
          <a:r>
            <a:rPr lang="en-US" sz="3900" kern="1200" dirty="0" smtClean="0"/>
            <a:t>PTP AHLI MUDA</a:t>
          </a:r>
          <a:endParaRPr lang="en-US" sz="3900" kern="1200" dirty="0"/>
        </a:p>
      </dsp:txBody>
      <dsp:txXfrm>
        <a:off x="3534999" y="2263149"/>
        <a:ext cx="10061153" cy="741418"/>
      </dsp:txXfrm>
    </dsp:sp>
    <dsp:sp modelId="{87DFB9CC-3975-49FF-9EC8-FF75759D1651}">
      <dsp:nvSpPr>
        <dsp:cNvPr id="0" name=""/>
        <dsp:cNvSpPr/>
      </dsp:nvSpPr>
      <dsp:spPr>
        <a:xfrm>
          <a:off x="0" y="2263149"/>
          <a:ext cx="3534999" cy="74141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en-US" sz="3900" kern="1200" dirty="0" smtClean="0"/>
            <a:t>02</a:t>
          </a:r>
          <a:endParaRPr lang="en-US" sz="3900" kern="1200" dirty="0"/>
        </a:p>
      </dsp:txBody>
      <dsp:txXfrm>
        <a:off x="36200" y="2299349"/>
        <a:ext cx="3462599" cy="705218"/>
      </dsp:txXfrm>
    </dsp:sp>
    <dsp:sp modelId="{963D376A-6510-44EA-8C49-AA34A1977B8C}">
      <dsp:nvSpPr>
        <dsp:cNvPr id="0" name=""/>
        <dsp:cNvSpPr/>
      </dsp:nvSpPr>
      <dsp:spPr>
        <a:xfrm>
          <a:off x="0" y="3004568"/>
          <a:ext cx="13596153" cy="148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25 </a:t>
          </a:r>
          <a:r>
            <a:rPr lang="en-US" sz="3000" kern="1200" dirty="0" err="1" smtClean="0"/>
            <a:t>Angka</a:t>
          </a:r>
          <a:r>
            <a:rPr lang="en-US" sz="3000" kern="1200" dirty="0" smtClean="0"/>
            <a:t> </a:t>
          </a:r>
          <a:r>
            <a:rPr lang="en-US" sz="3000" kern="1200" dirty="0" err="1" smtClean="0"/>
            <a:t>Kredit</a:t>
          </a:r>
          <a:r>
            <a:rPr lang="en-US" sz="3000" kern="1200" dirty="0" smtClean="0"/>
            <a:t> </a:t>
          </a:r>
          <a:r>
            <a:rPr lang="en-US" sz="3000" kern="1200" dirty="0" smtClean="0"/>
            <a:t>per </a:t>
          </a:r>
          <a:r>
            <a:rPr lang="en-US" sz="3000" kern="1200" dirty="0" err="1" smtClean="0"/>
            <a:t>tahun</a:t>
          </a:r>
          <a:endParaRPr lang="en-US" sz="3000" kern="1200" dirty="0"/>
        </a:p>
      </dsp:txBody>
      <dsp:txXfrm>
        <a:off x="0" y="3004568"/>
        <a:ext cx="13596153" cy="1483059"/>
      </dsp:txXfrm>
    </dsp:sp>
    <dsp:sp modelId="{FA9F3126-6AF3-41B2-BA8F-B7EB43BA6533}">
      <dsp:nvSpPr>
        <dsp:cNvPr id="0" name=""/>
        <dsp:cNvSpPr/>
      </dsp:nvSpPr>
      <dsp:spPr>
        <a:xfrm>
          <a:off x="3534999" y="4524698"/>
          <a:ext cx="10061153" cy="74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b" anchorCtr="0">
          <a:noAutofit/>
        </a:bodyPr>
        <a:lstStyle/>
        <a:p>
          <a:pPr lvl="0" algn="l" defTabSz="1733550">
            <a:lnSpc>
              <a:spcPct val="90000"/>
            </a:lnSpc>
            <a:spcBef>
              <a:spcPct val="0"/>
            </a:spcBef>
            <a:spcAft>
              <a:spcPct val="35000"/>
            </a:spcAft>
          </a:pPr>
          <a:r>
            <a:rPr lang="en-US" sz="3900" kern="1200" dirty="0" smtClean="0"/>
            <a:t>PTP AHLI MADYA</a:t>
          </a:r>
          <a:endParaRPr lang="en-US" sz="3900" kern="1200" dirty="0"/>
        </a:p>
      </dsp:txBody>
      <dsp:txXfrm>
        <a:off x="3534999" y="4524698"/>
        <a:ext cx="10061153" cy="741418"/>
      </dsp:txXfrm>
    </dsp:sp>
    <dsp:sp modelId="{5992DC6F-3013-4EA0-8C95-8A875FB0CF36}">
      <dsp:nvSpPr>
        <dsp:cNvPr id="0" name=""/>
        <dsp:cNvSpPr/>
      </dsp:nvSpPr>
      <dsp:spPr>
        <a:xfrm>
          <a:off x="0" y="4524698"/>
          <a:ext cx="3534999" cy="74141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en-US" sz="3900" kern="1200" dirty="0" smtClean="0"/>
            <a:t>03</a:t>
          </a:r>
          <a:endParaRPr lang="en-US" sz="3900" kern="1200" dirty="0"/>
        </a:p>
      </dsp:txBody>
      <dsp:txXfrm>
        <a:off x="36200" y="4560898"/>
        <a:ext cx="3462599" cy="705218"/>
      </dsp:txXfrm>
    </dsp:sp>
    <dsp:sp modelId="{7AA62402-F1F9-42CC-B92F-2E17BF9F6F35}">
      <dsp:nvSpPr>
        <dsp:cNvPr id="0" name=""/>
        <dsp:cNvSpPr/>
      </dsp:nvSpPr>
      <dsp:spPr>
        <a:xfrm>
          <a:off x="0" y="5266117"/>
          <a:ext cx="13596153" cy="148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37,5 </a:t>
          </a:r>
          <a:r>
            <a:rPr lang="en-US" sz="3000" kern="1200" dirty="0" err="1" smtClean="0"/>
            <a:t>Angka</a:t>
          </a:r>
          <a:r>
            <a:rPr lang="en-US" sz="3000" kern="1200" dirty="0" smtClean="0"/>
            <a:t> </a:t>
          </a:r>
          <a:r>
            <a:rPr lang="en-US" sz="3000" kern="1200" dirty="0" err="1" smtClean="0"/>
            <a:t>Kredit</a:t>
          </a:r>
          <a:r>
            <a:rPr lang="en-US" sz="3000" kern="1200" dirty="0" smtClean="0"/>
            <a:t> </a:t>
          </a:r>
          <a:r>
            <a:rPr lang="en-US" sz="3000" kern="1200" dirty="0" smtClean="0"/>
            <a:t>per </a:t>
          </a:r>
          <a:r>
            <a:rPr lang="en-US" sz="3000" kern="1200" dirty="0" err="1" smtClean="0"/>
            <a:t>tahun</a:t>
          </a:r>
          <a:endParaRPr lang="en-US" sz="3000" kern="1200" dirty="0"/>
        </a:p>
      </dsp:txBody>
      <dsp:txXfrm>
        <a:off x="0" y="5266117"/>
        <a:ext cx="13596153" cy="1483059"/>
      </dsp:txXfrm>
    </dsp:sp>
    <dsp:sp modelId="{84D9A295-EC55-46CB-814B-4E1442B1B1B5}">
      <dsp:nvSpPr>
        <dsp:cNvPr id="0" name=""/>
        <dsp:cNvSpPr/>
      </dsp:nvSpPr>
      <dsp:spPr>
        <a:xfrm>
          <a:off x="3534999" y="6786248"/>
          <a:ext cx="10061153" cy="74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b" anchorCtr="0">
          <a:noAutofit/>
        </a:bodyPr>
        <a:lstStyle/>
        <a:p>
          <a:pPr lvl="0" algn="l" defTabSz="1733550">
            <a:lnSpc>
              <a:spcPct val="90000"/>
            </a:lnSpc>
            <a:spcBef>
              <a:spcPct val="0"/>
            </a:spcBef>
            <a:spcAft>
              <a:spcPct val="35000"/>
            </a:spcAft>
          </a:pPr>
          <a:r>
            <a:rPr lang="en-US" sz="3900" kern="1200" dirty="0" smtClean="0"/>
            <a:t>PTP AHLI UTAMA</a:t>
          </a:r>
          <a:endParaRPr lang="en-US" sz="3900" kern="1200" dirty="0"/>
        </a:p>
      </dsp:txBody>
      <dsp:txXfrm>
        <a:off x="3534999" y="6786248"/>
        <a:ext cx="10061153" cy="741418"/>
      </dsp:txXfrm>
    </dsp:sp>
    <dsp:sp modelId="{DE11FC7C-9290-4344-8464-078164BBE510}">
      <dsp:nvSpPr>
        <dsp:cNvPr id="0" name=""/>
        <dsp:cNvSpPr/>
      </dsp:nvSpPr>
      <dsp:spPr>
        <a:xfrm>
          <a:off x="0" y="6786248"/>
          <a:ext cx="3534999" cy="741418"/>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en-US" sz="3900" kern="1200" dirty="0" smtClean="0"/>
            <a:t>04</a:t>
          </a:r>
          <a:endParaRPr lang="en-US" sz="3900" kern="1200" dirty="0"/>
        </a:p>
      </dsp:txBody>
      <dsp:txXfrm>
        <a:off x="36200" y="6822448"/>
        <a:ext cx="3462599" cy="705218"/>
      </dsp:txXfrm>
    </dsp:sp>
    <dsp:sp modelId="{B8FEC3CC-04A6-49F0-A0DF-959323D79075}">
      <dsp:nvSpPr>
        <dsp:cNvPr id="0" name=""/>
        <dsp:cNvSpPr/>
      </dsp:nvSpPr>
      <dsp:spPr>
        <a:xfrm>
          <a:off x="0" y="7527666"/>
          <a:ext cx="13596153" cy="148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50 </a:t>
          </a:r>
          <a:r>
            <a:rPr lang="en-US" sz="3000" kern="1200" dirty="0" err="1" smtClean="0"/>
            <a:t>Angka</a:t>
          </a:r>
          <a:r>
            <a:rPr lang="en-US" sz="3000" kern="1200" dirty="0" smtClean="0"/>
            <a:t> </a:t>
          </a:r>
          <a:r>
            <a:rPr lang="en-US" sz="3000" kern="1200" dirty="0" err="1" smtClean="0"/>
            <a:t>Kredit</a:t>
          </a:r>
          <a:r>
            <a:rPr lang="en-US" sz="3000" kern="1200" dirty="0" smtClean="0"/>
            <a:t> </a:t>
          </a:r>
          <a:r>
            <a:rPr lang="en-US" sz="3000" kern="1200" dirty="0" smtClean="0"/>
            <a:t>per </a:t>
          </a:r>
          <a:r>
            <a:rPr lang="en-US" sz="3000" kern="1200" dirty="0" err="1" smtClean="0"/>
            <a:t>tahun</a:t>
          </a:r>
          <a:endParaRPr lang="en-US" sz="3000" kern="1200" dirty="0"/>
        </a:p>
      </dsp:txBody>
      <dsp:txXfrm>
        <a:off x="0" y="7527666"/>
        <a:ext cx="13596153" cy="1483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E1F4B-EC6D-423D-AC68-0285ACDCD140}">
      <dsp:nvSpPr>
        <dsp:cNvPr id="0" name=""/>
        <dsp:cNvSpPr/>
      </dsp:nvSpPr>
      <dsp:spPr>
        <a:xfrm>
          <a:off x="2831468" y="586189"/>
          <a:ext cx="6553200" cy="2275840"/>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D3C29-0517-44E9-9C63-A4ACBDF471F9}">
      <dsp:nvSpPr>
        <dsp:cNvPr id="0" name=""/>
        <dsp:cNvSpPr/>
      </dsp:nvSpPr>
      <dsp:spPr>
        <a:xfrm>
          <a:off x="5483228" y="6158949"/>
          <a:ext cx="1270000" cy="812800"/>
        </a:xfrm>
        <a:prstGeom prst="down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C4C71-60EE-4CC3-A0BE-994BBC768FAF}">
      <dsp:nvSpPr>
        <dsp:cNvPr id="0" name=""/>
        <dsp:cNvSpPr/>
      </dsp:nvSpPr>
      <dsp:spPr>
        <a:xfrm>
          <a:off x="3070228" y="6809189"/>
          <a:ext cx="6096000" cy="15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b="1" kern="1200" dirty="0" err="1" smtClean="0">
              <a:solidFill>
                <a:schemeClr val="tx2">
                  <a:lumMod val="60000"/>
                  <a:lumOff val="40000"/>
                </a:schemeClr>
              </a:solidFill>
              <a:latin typeface="Bauhaus 93" panose="04030905020B02020C02" pitchFamily="82" charset="0"/>
            </a:rPr>
            <a:t>Kenaikan</a:t>
          </a:r>
          <a:r>
            <a:rPr lang="en-US" sz="3300" b="1" kern="1200" dirty="0" smtClean="0">
              <a:solidFill>
                <a:schemeClr val="tx2">
                  <a:lumMod val="60000"/>
                  <a:lumOff val="40000"/>
                </a:schemeClr>
              </a:solidFill>
              <a:latin typeface="Bauhaus 93" panose="04030905020B02020C02" pitchFamily="82" charset="0"/>
            </a:rPr>
            <a:t> </a:t>
          </a:r>
          <a:r>
            <a:rPr lang="en-US" sz="3300" b="1" kern="1200" dirty="0" err="1" smtClean="0">
              <a:solidFill>
                <a:schemeClr val="tx2">
                  <a:lumMod val="60000"/>
                  <a:lumOff val="40000"/>
                </a:schemeClr>
              </a:solidFill>
              <a:latin typeface="Bauhaus 93" panose="04030905020B02020C02" pitchFamily="82" charset="0"/>
            </a:rPr>
            <a:t>Pangkat</a:t>
          </a:r>
          <a:r>
            <a:rPr lang="en-US" sz="3300" b="1" kern="1200" dirty="0" smtClean="0">
              <a:solidFill>
                <a:schemeClr val="tx2">
                  <a:lumMod val="60000"/>
                  <a:lumOff val="40000"/>
                </a:schemeClr>
              </a:solidFill>
              <a:latin typeface="Bauhaus 93" panose="04030905020B02020C02" pitchFamily="82" charset="0"/>
            </a:rPr>
            <a:t> &amp; </a:t>
          </a:r>
          <a:r>
            <a:rPr lang="en-US" sz="3300" b="1" kern="1200" dirty="0" err="1" smtClean="0">
              <a:solidFill>
                <a:schemeClr val="tx2">
                  <a:lumMod val="60000"/>
                  <a:lumOff val="40000"/>
                </a:schemeClr>
              </a:solidFill>
              <a:latin typeface="Bauhaus 93" panose="04030905020B02020C02" pitchFamily="82" charset="0"/>
            </a:rPr>
            <a:t>Jabatan</a:t>
          </a:r>
          <a:endParaRPr lang="en-US" sz="3300" b="1" kern="1200" dirty="0">
            <a:solidFill>
              <a:schemeClr val="tx2">
                <a:lumMod val="60000"/>
                <a:lumOff val="40000"/>
              </a:schemeClr>
            </a:solidFill>
            <a:latin typeface="Bauhaus 93" panose="04030905020B02020C02" pitchFamily="82" charset="0"/>
          </a:endParaRPr>
        </a:p>
      </dsp:txBody>
      <dsp:txXfrm>
        <a:off x="3070228" y="6809189"/>
        <a:ext cx="6096000" cy="1524000"/>
      </dsp:txXfrm>
    </dsp:sp>
    <dsp:sp modelId="{A48B0F1E-D76A-413D-BCFC-F02473537DC4}">
      <dsp:nvSpPr>
        <dsp:cNvPr id="0" name=""/>
        <dsp:cNvSpPr/>
      </dsp:nvSpPr>
      <dsp:spPr>
        <a:xfrm>
          <a:off x="4509249" y="4848686"/>
          <a:ext cx="2989059" cy="142909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t>20% </a:t>
          </a:r>
          <a:r>
            <a:rPr lang="en-US" sz="2800" b="1" kern="1200" dirty="0" err="1" smtClean="0"/>
            <a:t>Unsur</a:t>
          </a:r>
          <a:r>
            <a:rPr lang="en-US" sz="2800" b="1" kern="1200" dirty="0" smtClean="0"/>
            <a:t> </a:t>
          </a:r>
          <a:r>
            <a:rPr lang="en-US" sz="2800" b="1" kern="1200" dirty="0" err="1" smtClean="0"/>
            <a:t>Penunjang</a:t>
          </a:r>
          <a:endParaRPr lang="en-US" sz="2800" b="1" kern="1200" dirty="0"/>
        </a:p>
      </dsp:txBody>
      <dsp:txXfrm>
        <a:off x="4946987" y="5057972"/>
        <a:ext cx="2113583" cy="1010520"/>
      </dsp:txXfrm>
    </dsp:sp>
    <dsp:sp modelId="{BF4E7B2F-1FE2-4CE5-9143-1A868A809A16}">
      <dsp:nvSpPr>
        <dsp:cNvPr id="0" name=""/>
        <dsp:cNvSpPr/>
      </dsp:nvSpPr>
      <dsp:spPr>
        <a:xfrm>
          <a:off x="3100820" y="-35734"/>
          <a:ext cx="4854686" cy="5003048"/>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smtClean="0"/>
        </a:p>
        <a:p>
          <a:pPr lvl="0" algn="ctr" defTabSz="1066800">
            <a:lnSpc>
              <a:spcPct val="90000"/>
            </a:lnSpc>
            <a:spcBef>
              <a:spcPct val="0"/>
            </a:spcBef>
            <a:spcAft>
              <a:spcPct val="35000"/>
            </a:spcAft>
          </a:pPr>
          <a:r>
            <a:rPr lang="en-US" sz="2800" b="1" kern="1200" dirty="0" smtClean="0"/>
            <a:t>80% </a:t>
          </a:r>
          <a:r>
            <a:rPr lang="en-US" sz="2800" b="1" kern="1200" dirty="0" err="1" smtClean="0"/>
            <a:t>Unsur</a:t>
          </a:r>
          <a:r>
            <a:rPr lang="en-US" sz="2800" b="1" kern="1200" dirty="0" smtClean="0"/>
            <a:t> </a:t>
          </a:r>
          <a:r>
            <a:rPr lang="en-US" sz="2800" b="1" kern="1200" dirty="0" err="1" smtClean="0"/>
            <a:t>Utama</a:t>
          </a:r>
          <a:endParaRPr lang="en-US" sz="2800" b="1" kern="1200" dirty="0"/>
        </a:p>
      </dsp:txBody>
      <dsp:txXfrm>
        <a:off x="3811772" y="696945"/>
        <a:ext cx="3432782" cy="3537690"/>
      </dsp:txXfrm>
    </dsp:sp>
    <dsp:sp modelId="{32FE00FC-A241-4C7E-8289-959DA126B118}">
      <dsp:nvSpPr>
        <dsp:cNvPr id="0" name=""/>
        <dsp:cNvSpPr/>
      </dsp:nvSpPr>
      <dsp:spPr>
        <a:xfrm>
          <a:off x="2248802" y="105576"/>
          <a:ext cx="7559771" cy="6713557"/>
        </a:xfrm>
        <a:prstGeom prst="funnel">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EC039-8720-4804-B576-CABDB7E8E96E}">
      <dsp:nvSpPr>
        <dsp:cNvPr id="0" name=""/>
        <dsp:cNvSpPr/>
      </dsp:nvSpPr>
      <dsp:spPr>
        <a:xfrm>
          <a:off x="656630" y="307461"/>
          <a:ext cx="2504358" cy="250435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D34A044-4519-4615-AFF2-4EC6A4953110}">
      <dsp:nvSpPr>
        <dsp:cNvPr id="0" name=""/>
        <dsp:cNvSpPr/>
      </dsp:nvSpPr>
      <dsp:spPr>
        <a:xfrm>
          <a:off x="1908810" y="307461"/>
          <a:ext cx="13361669" cy="2504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 rIns="0" bIns="60960" numCol="1" spcCol="1270" anchor="ctr" anchorCtr="0">
          <a:noAutofit/>
        </a:bodyPr>
        <a:lstStyle/>
        <a:p>
          <a:pPr lvl="0" algn="l" defTabSz="2133600">
            <a:lnSpc>
              <a:spcPct val="90000"/>
            </a:lnSpc>
            <a:spcBef>
              <a:spcPct val="0"/>
            </a:spcBef>
            <a:spcAft>
              <a:spcPct val="35000"/>
            </a:spcAft>
          </a:pPr>
          <a:r>
            <a:rPr lang="en-US" sz="4800" b="1" kern="1200" spc="390" dirty="0" err="1" smtClean="0">
              <a:solidFill>
                <a:srgbClr val="0070C0"/>
              </a:solidFill>
              <a:latin typeface="Poppins Medium" panose="020B0604020202020204" charset="0"/>
              <a:cs typeface="Poppins Medium" panose="020B0604020202020204" charset="0"/>
            </a:rPr>
            <a:t>Membentuk</a:t>
          </a:r>
          <a:r>
            <a:rPr lang="en-US" sz="4800" b="1" kern="1200" spc="390" dirty="0" smtClean="0">
              <a:solidFill>
                <a:srgbClr val="0070C0"/>
              </a:solidFill>
              <a:latin typeface="Poppins Medium" panose="020B0604020202020204" charset="0"/>
              <a:cs typeface="Poppins Medium" panose="020B0604020202020204" charset="0"/>
            </a:rPr>
            <a:t> </a:t>
          </a:r>
          <a:r>
            <a:rPr lang="en-US" sz="4800" b="1" kern="1200" spc="390" dirty="0" err="1" smtClean="0">
              <a:solidFill>
                <a:srgbClr val="0070C0"/>
              </a:solidFill>
              <a:latin typeface="Poppins Medium" panose="020B0604020202020204" charset="0"/>
              <a:cs typeface="Poppins Medium" panose="020B0604020202020204" charset="0"/>
            </a:rPr>
            <a:t>sekretariat</a:t>
          </a:r>
          <a:r>
            <a:rPr lang="en-US" sz="4800" b="1" kern="1200" spc="390" dirty="0" smtClean="0">
              <a:solidFill>
                <a:srgbClr val="0070C0"/>
              </a:solidFill>
              <a:latin typeface="Poppins Medium" panose="020B0604020202020204" charset="0"/>
              <a:cs typeface="Poppins Medium" panose="020B0604020202020204" charset="0"/>
            </a:rPr>
            <a:t> JF-PTP </a:t>
          </a:r>
          <a:endParaRPr lang="en-US" sz="4800" kern="1200" dirty="0">
            <a:solidFill>
              <a:srgbClr val="0070C0"/>
            </a:solidFill>
          </a:endParaRPr>
        </a:p>
      </dsp:txBody>
      <dsp:txXfrm>
        <a:off x="1908810" y="307461"/>
        <a:ext cx="13361669" cy="2504358"/>
      </dsp:txXfrm>
    </dsp:sp>
    <dsp:sp modelId="{7D22FC67-0D98-406B-8820-488C5FF04795}">
      <dsp:nvSpPr>
        <dsp:cNvPr id="0" name=""/>
        <dsp:cNvSpPr/>
      </dsp:nvSpPr>
      <dsp:spPr>
        <a:xfrm>
          <a:off x="656630" y="2811820"/>
          <a:ext cx="2504358" cy="250435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15A6307-4D17-4ABB-8E09-503673A02914}">
      <dsp:nvSpPr>
        <dsp:cNvPr id="0" name=""/>
        <dsp:cNvSpPr/>
      </dsp:nvSpPr>
      <dsp:spPr>
        <a:xfrm>
          <a:off x="1908810" y="2811820"/>
          <a:ext cx="13361669" cy="2504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7470" rIns="0" bIns="77470" numCol="1" spcCol="1270" anchor="ctr" anchorCtr="0">
          <a:noAutofit/>
        </a:bodyPr>
        <a:lstStyle/>
        <a:p>
          <a:pPr lvl="0" algn="l" defTabSz="2711450">
            <a:lnSpc>
              <a:spcPct val="90000"/>
            </a:lnSpc>
            <a:spcBef>
              <a:spcPct val="0"/>
            </a:spcBef>
            <a:spcAft>
              <a:spcPct val="35000"/>
            </a:spcAft>
          </a:pPr>
          <a:r>
            <a:rPr lang="en-US" sz="6100" b="1" kern="1200" spc="390" dirty="0" err="1" smtClean="0">
              <a:solidFill>
                <a:srgbClr val="0070C0"/>
              </a:solidFill>
              <a:latin typeface="Poppins Medium" panose="020B0604020202020204" charset="0"/>
              <a:cs typeface="Poppins Medium" panose="020B0604020202020204" charset="0"/>
            </a:rPr>
            <a:t>Menunjuk</a:t>
          </a:r>
          <a:r>
            <a:rPr lang="en-US" sz="6100" b="1" kern="1200" spc="390" dirty="0" smtClean="0">
              <a:solidFill>
                <a:srgbClr val="0070C0"/>
              </a:solidFill>
              <a:latin typeface="Poppins Medium" panose="020B0604020202020204" charset="0"/>
              <a:cs typeface="Poppins Medium" panose="020B0604020202020204" charset="0"/>
            </a:rPr>
            <a:t> Admin </a:t>
          </a:r>
          <a:r>
            <a:rPr lang="en-US" sz="6100" b="1" kern="1200" spc="390" dirty="0" err="1" smtClean="0">
              <a:solidFill>
                <a:srgbClr val="0070C0"/>
              </a:solidFill>
              <a:latin typeface="Poppins Medium" panose="020B0604020202020204" charset="0"/>
              <a:cs typeface="Poppins Medium" panose="020B0604020202020204" charset="0"/>
            </a:rPr>
            <a:t>pengelola</a:t>
          </a:r>
          <a:r>
            <a:rPr lang="en-US" sz="6100" b="1" kern="1200" spc="390" dirty="0" smtClean="0">
              <a:solidFill>
                <a:srgbClr val="0070C0"/>
              </a:solidFill>
              <a:latin typeface="Poppins Medium" panose="020B0604020202020204" charset="0"/>
              <a:cs typeface="Poppins Medium" panose="020B0604020202020204" charset="0"/>
            </a:rPr>
            <a:t> </a:t>
          </a:r>
          <a:r>
            <a:rPr lang="en-US" sz="6100" b="1" kern="1200" spc="390" dirty="0" err="1" smtClean="0">
              <a:solidFill>
                <a:srgbClr val="0070C0"/>
              </a:solidFill>
              <a:latin typeface="Poppins Medium" panose="020B0604020202020204" charset="0"/>
              <a:cs typeface="Poppins Medium" panose="020B0604020202020204" charset="0"/>
            </a:rPr>
            <a:t>aplikasi</a:t>
          </a:r>
          <a:r>
            <a:rPr lang="en-US" sz="6100" b="1" kern="1200" spc="390" dirty="0" smtClean="0">
              <a:solidFill>
                <a:srgbClr val="0070C0"/>
              </a:solidFill>
              <a:latin typeface="Poppins Medium" panose="020B0604020202020204" charset="0"/>
              <a:cs typeface="Poppins Medium" panose="020B0604020202020204" charset="0"/>
            </a:rPr>
            <a:t> JF-PTP</a:t>
          </a:r>
          <a:endParaRPr lang="en-US" sz="6100" kern="1200" dirty="0">
            <a:solidFill>
              <a:srgbClr val="0070C0"/>
            </a:solidFill>
          </a:endParaRPr>
        </a:p>
      </dsp:txBody>
      <dsp:txXfrm>
        <a:off x="1908810" y="2811820"/>
        <a:ext cx="13361669" cy="2504358"/>
      </dsp:txXfrm>
    </dsp:sp>
    <dsp:sp modelId="{613B18BE-7D81-4E05-8230-5DCDA86DC6F6}">
      <dsp:nvSpPr>
        <dsp:cNvPr id="0" name=""/>
        <dsp:cNvSpPr/>
      </dsp:nvSpPr>
      <dsp:spPr>
        <a:xfrm>
          <a:off x="656630" y="5316179"/>
          <a:ext cx="2504358" cy="250435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F13D116-D161-499E-AD91-A52C12DA42CA}">
      <dsp:nvSpPr>
        <dsp:cNvPr id="0" name=""/>
        <dsp:cNvSpPr/>
      </dsp:nvSpPr>
      <dsp:spPr>
        <a:xfrm>
          <a:off x="1908810" y="5316179"/>
          <a:ext cx="13361669" cy="2504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7470" rIns="0" bIns="77470" numCol="1" spcCol="1270" anchor="ctr" anchorCtr="0">
          <a:noAutofit/>
        </a:bodyPr>
        <a:lstStyle/>
        <a:p>
          <a:pPr lvl="0" algn="l" defTabSz="2711450">
            <a:lnSpc>
              <a:spcPct val="90000"/>
            </a:lnSpc>
            <a:spcBef>
              <a:spcPct val="0"/>
            </a:spcBef>
            <a:spcAft>
              <a:spcPct val="35000"/>
            </a:spcAft>
          </a:pPr>
          <a:r>
            <a:rPr lang="en-US" sz="6100" b="1" kern="1200" spc="156" dirty="0" err="1" smtClean="0">
              <a:solidFill>
                <a:srgbClr val="0070C0"/>
              </a:solidFill>
              <a:latin typeface="Poppins Medium"/>
            </a:rPr>
            <a:t>Membentuk</a:t>
          </a:r>
          <a:r>
            <a:rPr lang="en-US" sz="6100" b="1" kern="1200" spc="156" dirty="0" smtClean="0">
              <a:solidFill>
                <a:srgbClr val="0070C0"/>
              </a:solidFill>
              <a:latin typeface="Poppins Medium"/>
            </a:rPr>
            <a:t> </a:t>
          </a:r>
          <a:r>
            <a:rPr lang="en-US" sz="6100" b="1" kern="1200" spc="156" dirty="0" err="1" smtClean="0">
              <a:solidFill>
                <a:srgbClr val="0070C0"/>
              </a:solidFill>
              <a:latin typeface="Poppins Medium"/>
            </a:rPr>
            <a:t>Sekretariat</a:t>
          </a:r>
          <a:r>
            <a:rPr lang="en-US" sz="6100" b="1" kern="1200" spc="156" dirty="0" smtClean="0">
              <a:solidFill>
                <a:srgbClr val="0070C0"/>
              </a:solidFill>
              <a:latin typeface="Poppins Medium"/>
            </a:rPr>
            <a:t> </a:t>
          </a:r>
          <a:r>
            <a:rPr lang="en-US" sz="6100" b="1" kern="1200" spc="156" dirty="0" err="1" smtClean="0">
              <a:solidFill>
                <a:srgbClr val="0070C0"/>
              </a:solidFill>
              <a:latin typeface="Poppins Medium"/>
            </a:rPr>
            <a:t>dan</a:t>
          </a:r>
          <a:r>
            <a:rPr lang="en-US" sz="6100" b="1" kern="1200" spc="156" dirty="0" smtClean="0">
              <a:solidFill>
                <a:srgbClr val="0070C0"/>
              </a:solidFill>
              <a:latin typeface="Poppins Medium"/>
            </a:rPr>
            <a:t> Tim </a:t>
          </a:r>
          <a:r>
            <a:rPr lang="en-US" sz="6100" b="1" kern="1200" spc="156" dirty="0" err="1" smtClean="0">
              <a:solidFill>
                <a:srgbClr val="0070C0"/>
              </a:solidFill>
              <a:latin typeface="Poppins Medium"/>
            </a:rPr>
            <a:t>Penilai</a:t>
          </a:r>
          <a:r>
            <a:rPr lang="en-US" sz="6100" b="1" kern="1200" spc="156" dirty="0" smtClean="0">
              <a:solidFill>
                <a:srgbClr val="0070C0"/>
              </a:solidFill>
              <a:latin typeface="Poppins Medium"/>
            </a:rPr>
            <a:t> JF-PTP</a:t>
          </a:r>
          <a:endParaRPr lang="en-US" sz="6100" b="1" kern="1200" spc="156" dirty="0">
            <a:solidFill>
              <a:srgbClr val="0070C0"/>
            </a:solidFill>
            <a:latin typeface="Poppins Medium"/>
          </a:endParaRPr>
        </a:p>
      </dsp:txBody>
      <dsp:txXfrm>
        <a:off x="1908810" y="5316179"/>
        <a:ext cx="13361669" cy="2504358"/>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Rectangle 1"/>
          <p:cNvSpPr/>
          <p:nvPr userDrawn="1"/>
        </p:nvSpPr>
        <p:spPr>
          <a:xfrm>
            <a:off x="0" y="-83344"/>
            <a:ext cx="18288000" cy="10370345"/>
          </a:xfrm>
          <a:prstGeom prst="rect">
            <a:avLst/>
          </a:prstGeom>
          <a:solidFill>
            <a:schemeClr val="lt1">
              <a:alpha val="84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sz="2700"/>
          </a:p>
        </p:txBody>
      </p:sp>
      <p:sp>
        <p:nvSpPr>
          <p:cNvPr id="3" name="Shape 89"/>
          <p:cNvSpPr>
            <a:spLocks/>
          </p:cNvSpPr>
          <p:nvPr userDrawn="1"/>
        </p:nvSpPr>
        <p:spPr bwMode="auto">
          <a:xfrm flipH="1">
            <a:off x="0" y="-83344"/>
            <a:ext cx="17909382" cy="1978820"/>
          </a:xfrm>
          <a:custGeom>
            <a:avLst/>
            <a:gdLst>
              <a:gd name="T0" fmla="*/ 839950 w 120000"/>
              <a:gd name="T1" fmla="*/ 0 h 120000"/>
              <a:gd name="T2" fmla="*/ 11939588 w 120000"/>
              <a:gd name="T3" fmla="*/ 0 h 120000"/>
              <a:gd name="T4" fmla="*/ 11939588 w 120000"/>
              <a:gd name="T5" fmla="*/ 1319213 h 120000"/>
              <a:gd name="T6" fmla="*/ 839950 w 120000"/>
              <a:gd name="T7" fmla="*/ 1319213 h 120000"/>
              <a:gd name="T8" fmla="*/ 0 w 120000"/>
              <a:gd name="T9" fmla="*/ 659607 h 120000"/>
              <a:gd name="T10" fmla="*/ 839950 w 120000"/>
              <a:gd name="T11" fmla="*/ 0 h 120000"/>
              <a:gd name="T12" fmla="*/ 0 60000 65536"/>
              <a:gd name="T13" fmla="*/ 0 60000 65536"/>
              <a:gd name="T14" fmla="*/ 0 60000 65536"/>
              <a:gd name="T15" fmla="*/ 0 60000 65536"/>
              <a:gd name="T16" fmla="*/ 0 60000 65536"/>
              <a:gd name="T17" fmla="*/ 0 60000 65536"/>
              <a:gd name="T18" fmla="*/ 0 w 120000"/>
              <a:gd name="T19" fmla="*/ 0 h 120000"/>
              <a:gd name="T20" fmla="*/ 120000 w 120000"/>
              <a:gd name="T21" fmla="*/ 120000 h 120000"/>
            </a:gdLst>
            <a:ahLst/>
            <a:cxnLst>
              <a:cxn ang="T12">
                <a:pos x="T0" y="T1"/>
              </a:cxn>
              <a:cxn ang="T13">
                <a:pos x="T2" y="T3"/>
              </a:cxn>
              <a:cxn ang="T14">
                <a:pos x="T4" y="T5"/>
              </a:cxn>
              <a:cxn ang="T15">
                <a:pos x="T6" y="T7"/>
              </a:cxn>
              <a:cxn ang="T16">
                <a:pos x="T8" y="T9"/>
              </a:cxn>
              <a:cxn ang="T17">
                <a:pos x="T10" y="T11"/>
              </a:cxn>
            </a:cxnLst>
            <a:rect l="T18" t="T19" r="T20" b="T21"/>
            <a:pathLst>
              <a:path w="120000" h="120000" extrusionOk="0">
                <a:moveTo>
                  <a:pt x="8442" y="0"/>
                </a:moveTo>
                <a:lnTo>
                  <a:pt x="120000" y="0"/>
                </a:lnTo>
                <a:lnTo>
                  <a:pt x="120000" y="120000"/>
                </a:lnTo>
                <a:lnTo>
                  <a:pt x="8442" y="120000"/>
                </a:lnTo>
                <a:cubicBezTo>
                  <a:pt x="3779" y="120000"/>
                  <a:pt x="0" y="93137"/>
                  <a:pt x="0" y="60000"/>
                </a:cubicBezTo>
                <a:cubicBezTo>
                  <a:pt x="0" y="26862"/>
                  <a:pt x="3779" y="0"/>
                  <a:pt x="8442" y="0"/>
                </a:cubicBezTo>
                <a:close/>
              </a:path>
            </a:pathLst>
          </a:custGeom>
          <a:solidFill>
            <a:srgbClr val="09C6C8"/>
          </a:solidFill>
          <a:ln>
            <a:noFill/>
          </a:ln>
          <a:extLst/>
        </p:spPr>
        <p:txBody>
          <a:bodyPr lIns="137138" tIns="68550" rIns="137138" bIns="68550" anchor="ctr"/>
          <a:lstStyle/>
          <a:p>
            <a:pPr eaLnBrk="0" hangingPunct="0">
              <a:defRPr/>
            </a:pPr>
            <a:endParaRPr lang="id-ID" sz="2700"/>
          </a:p>
        </p:txBody>
      </p:sp>
      <p:sp>
        <p:nvSpPr>
          <p:cNvPr id="4" name="Shape 865"/>
          <p:cNvSpPr txBox="1">
            <a:spLocks/>
          </p:cNvSpPr>
          <p:nvPr userDrawn="1"/>
        </p:nvSpPr>
        <p:spPr>
          <a:xfrm>
            <a:off x="0" y="9782175"/>
            <a:ext cx="18288000" cy="523875"/>
          </a:xfrm>
          <a:prstGeom prst="rect">
            <a:avLst/>
          </a:prstGeom>
          <a:noFill/>
          <a:ln>
            <a:noFill/>
          </a:ln>
        </p:spPr>
        <p:txBody>
          <a:bodyPr lIns="137138" tIns="68550" rIns="137138" bIns="6855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Bef>
                <a:spcPts val="0"/>
              </a:spcBef>
              <a:spcAft>
                <a:spcPts val="0"/>
              </a:spcAft>
              <a:buClr>
                <a:schemeClr val="lt1"/>
              </a:buClr>
              <a:buSzPct val="25000"/>
              <a:buFont typeface="Arial"/>
              <a:buNone/>
              <a:defRPr/>
            </a:pPr>
            <a:r>
              <a:rPr lang="id-ID" sz="1500" i="1" spc="1050" dirty="0" smtClean="0">
                <a:solidFill>
                  <a:srgbClr val="09C6C8"/>
                </a:solidFill>
                <a:latin typeface="Arial"/>
                <a:ea typeface="Arial"/>
                <a:cs typeface="Arial"/>
                <a:sym typeface="Arial"/>
              </a:rPr>
              <a:t>Pustekkom Kemendikbud</a:t>
            </a:r>
            <a:endParaRPr lang="en-US" sz="1500" i="1" spc="1050" dirty="0">
              <a:solidFill>
                <a:srgbClr val="09C6C8"/>
              </a:solidFill>
              <a:latin typeface="Arial"/>
              <a:ea typeface="Arial"/>
              <a:cs typeface="Arial"/>
              <a:sym typeface="Arial"/>
            </a:endParaRPr>
          </a:p>
        </p:txBody>
      </p:sp>
    </p:spTree>
    <p:extLst>
      <p:ext uri="{BB962C8B-B14F-4D97-AF65-F5344CB8AC3E}">
        <p14:creationId xmlns:p14="http://schemas.microsoft.com/office/powerpoint/2010/main" val="228466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a:off x="292445" y="5777053"/>
            <a:ext cx="4173965" cy="41672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grpSp>
        <p:nvGrpSpPr>
          <p:cNvPr id="4" name="Group 4"/>
          <p:cNvGrpSpPr/>
          <p:nvPr/>
        </p:nvGrpSpPr>
        <p:grpSpPr>
          <a:xfrm>
            <a:off x="-925947" y="5777053"/>
            <a:ext cx="3305374" cy="330537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sp>
        <p:nvSpPr>
          <p:cNvPr id="6" name="AutoShape 6"/>
          <p:cNvSpPr/>
          <p:nvPr/>
        </p:nvSpPr>
        <p:spPr>
          <a:xfrm>
            <a:off x="12835680" y="1056252"/>
            <a:ext cx="4423620" cy="213757"/>
          </a:xfrm>
          <a:prstGeom prst="rect">
            <a:avLst/>
          </a:prstGeom>
          <a:solidFill>
            <a:srgbClr val="0087CC"/>
          </a:solidFill>
        </p:spPr>
      </p:sp>
      <p:pic>
        <p:nvPicPr>
          <p:cNvPr id="7" name="Picture 7"/>
          <p:cNvPicPr>
            <a:picLocks noChangeAspect="1"/>
          </p:cNvPicPr>
          <p:nvPr/>
        </p:nvPicPr>
        <p:blipFill>
          <a:blip r:embed="rId2"/>
          <a:srcRect/>
          <a:stretch>
            <a:fillRect/>
          </a:stretch>
        </p:blipFill>
        <p:spPr>
          <a:xfrm>
            <a:off x="2037021" y="937145"/>
            <a:ext cx="7288033" cy="6320182"/>
          </a:xfrm>
          <a:prstGeom prst="rect">
            <a:avLst/>
          </a:prstGeom>
        </p:spPr>
      </p:pic>
      <p:grpSp>
        <p:nvGrpSpPr>
          <p:cNvPr id="8" name="Group 8"/>
          <p:cNvGrpSpPr/>
          <p:nvPr/>
        </p:nvGrpSpPr>
        <p:grpSpPr>
          <a:xfrm>
            <a:off x="4772355" y="4211536"/>
            <a:ext cx="13227112" cy="5500061"/>
            <a:chOff x="0" y="152400"/>
            <a:chExt cx="17636150" cy="7333415"/>
          </a:xfrm>
        </p:grpSpPr>
        <p:sp>
          <p:nvSpPr>
            <p:cNvPr id="9" name="TextBox 9"/>
            <p:cNvSpPr txBox="1"/>
            <p:nvPr/>
          </p:nvSpPr>
          <p:spPr>
            <a:xfrm>
              <a:off x="0" y="152400"/>
              <a:ext cx="17636150" cy="4424680"/>
            </a:xfrm>
            <a:prstGeom prst="rect">
              <a:avLst/>
            </a:prstGeom>
          </p:spPr>
          <p:txBody>
            <a:bodyPr lIns="0" tIns="0" rIns="0" bIns="0" rtlCol="0" anchor="t">
              <a:spAutoFit/>
            </a:bodyPr>
            <a:lstStyle/>
            <a:p>
              <a:pPr algn="r">
                <a:lnSpc>
                  <a:spcPts val="12720"/>
                </a:lnSpc>
              </a:pPr>
              <a:r>
                <a:rPr lang="en-US" sz="12000" spc="-204" dirty="0" err="1">
                  <a:solidFill>
                    <a:srgbClr val="0087CC"/>
                  </a:solidFill>
                  <a:latin typeface="Poppins Bold" panose="020B0604020202020204" charset="0"/>
                  <a:cs typeface="Poppins Bold" panose="020B0604020202020204" charset="0"/>
                </a:rPr>
                <a:t>Jabatan</a:t>
              </a:r>
              <a:r>
                <a:rPr lang="en-US" sz="12000" spc="-204" dirty="0">
                  <a:solidFill>
                    <a:srgbClr val="0087CC"/>
                  </a:solidFill>
                  <a:latin typeface="Poppins Bold" panose="020B0604020202020204" charset="0"/>
                  <a:cs typeface="Poppins Bold" panose="020B0604020202020204" charset="0"/>
                </a:rPr>
                <a:t> </a:t>
              </a:r>
              <a:r>
                <a:rPr lang="en-US" sz="12000" spc="-204" dirty="0" err="1">
                  <a:solidFill>
                    <a:srgbClr val="0087CC"/>
                  </a:solidFill>
                  <a:latin typeface="Poppins Bold" panose="020B0604020202020204" charset="0"/>
                  <a:cs typeface="Poppins Bold" panose="020B0604020202020204" charset="0"/>
                </a:rPr>
                <a:t>Fungsional</a:t>
              </a:r>
              <a:endParaRPr lang="en-US" sz="12000" spc="-204" dirty="0">
                <a:solidFill>
                  <a:srgbClr val="0087CC"/>
                </a:solidFill>
                <a:latin typeface="Poppins Bold" panose="020B0604020202020204" charset="0"/>
                <a:cs typeface="Poppins Bold" panose="020B0604020202020204" charset="0"/>
              </a:endParaRPr>
            </a:p>
          </p:txBody>
        </p:sp>
        <p:sp>
          <p:nvSpPr>
            <p:cNvPr id="10" name="TextBox 10"/>
            <p:cNvSpPr txBox="1"/>
            <p:nvPr/>
          </p:nvSpPr>
          <p:spPr>
            <a:xfrm>
              <a:off x="371433" y="5384386"/>
              <a:ext cx="17264717" cy="2101429"/>
            </a:xfrm>
            <a:prstGeom prst="rect">
              <a:avLst/>
            </a:prstGeom>
          </p:spPr>
          <p:txBody>
            <a:bodyPr lIns="0" tIns="0" rIns="0" bIns="0" rtlCol="0" anchor="t">
              <a:spAutoFit/>
            </a:bodyPr>
            <a:lstStyle/>
            <a:p>
              <a:pPr>
                <a:lnSpc>
                  <a:spcPts val="6240"/>
                </a:lnSpc>
              </a:pPr>
              <a:r>
                <a:rPr lang="en-US" sz="4800" spc="672" dirty="0" err="1">
                  <a:solidFill>
                    <a:srgbClr val="0087CC"/>
                  </a:solidFill>
                  <a:latin typeface="Aharoni" panose="02010803020104030203" pitchFamily="2" charset="-79"/>
                  <a:cs typeface="Aharoni" panose="02010803020104030203" pitchFamily="2" charset="-79"/>
                </a:rPr>
                <a:t>PENGEMBANG</a:t>
              </a:r>
              <a:r>
                <a:rPr lang="en-US" sz="4800" spc="672" dirty="0">
                  <a:solidFill>
                    <a:srgbClr val="0087CC"/>
                  </a:solidFill>
                  <a:latin typeface="Aharoni" panose="02010803020104030203" pitchFamily="2" charset="-79"/>
                  <a:cs typeface="Aharoni" panose="02010803020104030203" pitchFamily="2" charset="-79"/>
                </a:rPr>
                <a:t> </a:t>
              </a:r>
              <a:r>
                <a:rPr lang="en-US" sz="4800" spc="672" dirty="0" err="1">
                  <a:solidFill>
                    <a:srgbClr val="0087CC"/>
                  </a:solidFill>
                  <a:latin typeface="Aharoni" panose="02010803020104030203" pitchFamily="2" charset="-79"/>
                  <a:cs typeface="Aharoni" panose="02010803020104030203" pitchFamily="2" charset="-79"/>
                </a:rPr>
                <a:t>TEKNOLOGI</a:t>
              </a:r>
              <a:r>
                <a:rPr lang="en-US" sz="4800" spc="672" dirty="0">
                  <a:solidFill>
                    <a:srgbClr val="0087CC"/>
                  </a:solidFill>
                  <a:latin typeface="Aharoni" panose="02010803020104030203" pitchFamily="2" charset="-79"/>
                  <a:cs typeface="Aharoni" panose="02010803020104030203" pitchFamily="2" charset="-79"/>
                </a:rPr>
                <a:t> </a:t>
              </a:r>
              <a:r>
                <a:rPr lang="en-US" sz="4800" spc="672" dirty="0" err="1">
                  <a:solidFill>
                    <a:srgbClr val="0087CC"/>
                  </a:solidFill>
                  <a:latin typeface="Aharoni" panose="02010803020104030203" pitchFamily="2" charset="-79"/>
                  <a:cs typeface="Aharoni" panose="02010803020104030203" pitchFamily="2" charset="-79"/>
                </a:rPr>
                <a:t>PEMBELAJARAN</a:t>
              </a:r>
              <a:r>
                <a:rPr lang="en-US" sz="4800" spc="672" dirty="0">
                  <a:solidFill>
                    <a:srgbClr val="0087CC"/>
                  </a:solidFill>
                  <a:latin typeface="Aharoni" panose="02010803020104030203" pitchFamily="2" charset="-79"/>
                  <a:cs typeface="Aharoni" panose="02010803020104030203" pitchFamily="2" charset="-79"/>
                </a:rPr>
                <a:t> (</a:t>
              </a:r>
              <a:r>
                <a:rPr lang="en-US" sz="4800" spc="672" dirty="0" err="1">
                  <a:solidFill>
                    <a:srgbClr val="0087CC"/>
                  </a:solidFill>
                  <a:latin typeface="Aharoni" panose="02010803020104030203" pitchFamily="2" charset="-79"/>
                  <a:cs typeface="Aharoni" panose="02010803020104030203" pitchFamily="2" charset="-79"/>
                </a:rPr>
                <a:t>JF</a:t>
              </a:r>
              <a:r>
                <a:rPr lang="en-US" sz="4800" spc="672" dirty="0">
                  <a:solidFill>
                    <a:srgbClr val="0087CC"/>
                  </a:solidFill>
                  <a:latin typeface="Aharoni" panose="02010803020104030203" pitchFamily="2" charset="-79"/>
                  <a:cs typeface="Aharoni" panose="02010803020104030203" pitchFamily="2" charset="-79"/>
                </a:rPr>
                <a:t> </a:t>
              </a:r>
              <a:r>
                <a:rPr lang="en-US" sz="4800" spc="672" dirty="0" err="1">
                  <a:solidFill>
                    <a:srgbClr val="0087CC"/>
                  </a:solidFill>
                  <a:latin typeface="Aharoni" panose="02010803020104030203" pitchFamily="2" charset="-79"/>
                  <a:cs typeface="Aharoni" panose="02010803020104030203" pitchFamily="2" charset="-79"/>
                </a:rPr>
                <a:t>PTP</a:t>
              </a:r>
              <a:r>
                <a:rPr lang="en-US" sz="4800" spc="672" dirty="0">
                  <a:solidFill>
                    <a:srgbClr val="0087CC"/>
                  </a:solidFill>
                  <a:latin typeface="Aharoni" panose="02010803020104030203" pitchFamily="2" charset="-79"/>
                  <a:cs typeface="Aharoni" panose="02010803020104030203" pitchFamily="2" charset="-79"/>
                </a:rPr>
                <a:t>)</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a:off x="-637149" y="3872511"/>
            <a:ext cx="4049910" cy="404991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sp>
        <p:nvSpPr>
          <p:cNvPr id="4" name="AutoShape 4"/>
          <p:cNvSpPr/>
          <p:nvPr/>
        </p:nvSpPr>
        <p:spPr>
          <a:xfrm>
            <a:off x="15047490" y="1093590"/>
            <a:ext cx="4423620" cy="213757"/>
          </a:xfrm>
          <a:prstGeom prst="rect">
            <a:avLst/>
          </a:prstGeom>
          <a:solidFill>
            <a:srgbClr val="0087CC"/>
          </a:solidFill>
        </p:spPr>
      </p:sp>
      <p:sp>
        <p:nvSpPr>
          <p:cNvPr id="5" name="AutoShape 5"/>
          <p:cNvSpPr/>
          <p:nvPr/>
        </p:nvSpPr>
        <p:spPr>
          <a:xfrm rot="2700000">
            <a:off x="4407298" y="2514884"/>
            <a:ext cx="2143796" cy="215212"/>
          </a:xfrm>
          <a:prstGeom prst="rect">
            <a:avLst/>
          </a:prstGeom>
          <a:solidFill>
            <a:srgbClr val="0087CC"/>
          </a:solidFill>
        </p:spPr>
      </p:sp>
      <p:grpSp>
        <p:nvGrpSpPr>
          <p:cNvPr id="6" name="Group 6"/>
          <p:cNvGrpSpPr/>
          <p:nvPr/>
        </p:nvGrpSpPr>
        <p:grpSpPr>
          <a:xfrm>
            <a:off x="595251" y="6237090"/>
            <a:ext cx="4049910" cy="404991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id="8" name="Picture 8"/>
          <p:cNvPicPr>
            <a:picLocks noChangeAspect="1"/>
          </p:cNvPicPr>
          <p:nvPr/>
        </p:nvPicPr>
        <p:blipFill>
          <a:blip r:embed="rId2"/>
          <a:srcRect/>
          <a:stretch>
            <a:fillRect/>
          </a:stretch>
        </p:blipFill>
        <p:spPr>
          <a:xfrm>
            <a:off x="1387806" y="2923837"/>
            <a:ext cx="3257356" cy="4439326"/>
          </a:xfrm>
          <a:prstGeom prst="rect">
            <a:avLst/>
          </a:prstGeom>
        </p:spPr>
      </p:pic>
      <p:grpSp>
        <p:nvGrpSpPr>
          <p:cNvPr id="9" name="Group 9"/>
          <p:cNvGrpSpPr/>
          <p:nvPr/>
        </p:nvGrpSpPr>
        <p:grpSpPr>
          <a:xfrm rot="-10800000">
            <a:off x="5019285" y="4459161"/>
            <a:ext cx="4310653" cy="3555859"/>
            <a:chOff x="0" y="0"/>
            <a:chExt cx="4141470" cy="3416300"/>
          </a:xfrm>
        </p:grpSpPr>
        <p:sp>
          <p:nvSpPr>
            <p:cNvPr id="10" name="Freeform 10"/>
            <p:cNvSpPr/>
            <p:nvPr/>
          </p:nvSpPr>
          <p:spPr>
            <a:xfrm>
              <a:off x="0" y="0"/>
              <a:ext cx="4141470" cy="3416300"/>
            </a:xfrm>
            <a:custGeom>
              <a:avLst/>
              <a:gdLst/>
              <a:ahLst/>
              <a:cxnLst/>
              <a:rect l="l" t="t" r="r" b="b"/>
              <a:pathLst>
                <a:path w="4141470" h="3416300">
                  <a:moveTo>
                    <a:pt x="2693670" y="0"/>
                  </a:moveTo>
                  <a:lnTo>
                    <a:pt x="993140" y="0"/>
                  </a:lnTo>
                  <a:lnTo>
                    <a:pt x="3810" y="1699260"/>
                  </a:lnTo>
                  <a:lnTo>
                    <a:pt x="0" y="1706880"/>
                  </a:lnTo>
                  <a:lnTo>
                    <a:pt x="993140" y="3416300"/>
                  </a:lnTo>
                  <a:lnTo>
                    <a:pt x="4141470" y="3416300"/>
                  </a:lnTo>
                  <a:lnTo>
                    <a:pt x="4141470" y="0"/>
                  </a:lnTo>
                  <a:lnTo>
                    <a:pt x="2693670" y="0"/>
                  </a:lnTo>
                  <a:close/>
                  <a:moveTo>
                    <a:pt x="4116070" y="3390900"/>
                  </a:moveTo>
                  <a:lnTo>
                    <a:pt x="1007110" y="3390900"/>
                  </a:lnTo>
                  <a:lnTo>
                    <a:pt x="29210" y="1708150"/>
                  </a:lnTo>
                  <a:lnTo>
                    <a:pt x="1007110" y="25400"/>
                  </a:lnTo>
                  <a:lnTo>
                    <a:pt x="4116070" y="25400"/>
                  </a:lnTo>
                  <a:lnTo>
                    <a:pt x="4116070" y="3390900"/>
                  </a:lnTo>
                  <a:close/>
                  <a:moveTo>
                    <a:pt x="2693670" y="177800"/>
                  </a:moveTo>
                  <a:lnTo>
                    <a:pt x="3963670" y="177800"/>
                  </a:lnTo>
                  <a:lnTo>
                    <a:pt x="3963670" y="3263900"/>
                  </a:lnTo>
                  <a:lnTo>
                    <a:pt x="1098550" y="3263900"/>
                  </a:lnTo>
                  <a:lnTo>
                    <a:pt x="201930" y="1720850"/>
                  </a:lnTo>
                  <a:lnTo>
                    <a:pt x="1098550" y="177800"/>
                  </a:lnTo>
                  <a:lnTo>
                    <a:pt x="2693670" y="177800"/>
                  </a:lnTo>
                  <a:close/>
                </a:path>
              </a:pathLst>
            </a:custGeom>
            <a:solidFill>
              <a:srgbClr val="0087CC"/>
            </a:solidFill>
          </p:spPr>
        </p:sp>
      </p:grpSp>
      <p:grpSp>
        <p:nvGrpSpPr>
          <p:cNvPr id="11" name="Group 11"/>
          <p:cNvGrpSpPr/>
          <p:nvPr/>
        </p:nvGrpSpPr>
        <p:grpSpPr>
          <a:xfrm>
            <a:off x="13691178" y="4459484"/>
            <a:ext cx="4310260" cy="3555535"/>
            <a:chOff x="0" y="0"/>
            <a:chExt cx="4141470" cy="3416300"/>
          </a:xfrm>
        </p:grpSpPr>
        <p:sp>
          <p:nvSpPr>
            <p:cNvPr id="12" name="Freeform 12"/>
            <p:cNvSpPr/>
            <p:nvPr/>
          </p:nvSpPr>
          <p:spPr>
            <a:xfrm>
              <a:off x="0" y="0"/>
              <a:ext cx="4141470" cy="3416300"/>
            </a:xfrm>
            <a:custGeom>
              <a:avLst/>
              <a:gdLst/>
              <a:ahLst/>
              <a:cxnLst/>
              <a:rect l="l" t="t" r="r" b="b"/>
              <a:pathLst>
                <a:path w="4141470" h="3416300">
                  <a:moveTo>
                    <a:pt x="2693670" y="0"/>
                  </a:moveTo>
                  <a:lnTo>
                    <a:pt x="993140" y="0"/>
                  </a:lnTo>
                  <a:lnTo>
                    <a:pt x="3810" y="1699260"/>
                  </a:lnTo>
                  <a:lnTo>
                    <a:pt x="0" y="1706880"/>
                  </a:lnTo>
                  <a:lnTo>
                    <a:pt x="993140" y="3416300"/>
                  </a:lnTo>
                  <a:lnTo>
                    <a:pt x="4141470" y="3416300"/>
                  </a:lnTo>
                  <a:lnTo>
                    <a:pt x="4141470" y="0"/>
                  </a:lnTo>
                  <a:lnTo>
                    <a:pt x="2693670" y="0"/>
                  </a:lnTo>
                  <a:close/>
                  <a:moveTo>
                    <a:pt x="4116070" y="3390900"/>
                  </a:moveTo>
                  <a:lnTo>
                    <a:pt x="1007110" y="3390900"/>
                  </a:lnTo>
                  <a:lnTo>
                    <a:pt x="29210" y="1708150"/>
                  </a:lnTo>
                  <a:lnTo>
                    <a:pt x="1007110" y="25400"/>
                  </a:lnTo>
                  <a:lnTo>
                    <a:pt x="4116070" y="25400"/>
                  </a:lnTo>
                  <a:lnTo>
                    <a:pt x="4116070" y="3390900"/>
                  </a:lnTo>
                  <a:close/>
                  <a:moveTo>
                    <a:pt x="2693670" y="177800"/>
                  </a:moveTo>
                  <a:lnTo>
                    <a:pt x="3963670" y="177800"/>
                  </a:lnTo>
                  <a:lnTo>
                    <a:pt x="3963670" y="3263900"/>
                  </a:lnTo>
                  <a:lnTo>
                    <a:pt x="1098550" y="3263900"/>
                  </a:lnTo>
                  <a:lnTo>
                    <a:pt x="201930" y="1720850"/>
                  </a:lnTo>
                  <a:lnTo>
                    <a:pt x="1098550" y="177800"/>
                  </a:lnTo>
                  <a:lnTo>
                    <a:pt x="2693670" y="177800"/>
                  </a:lnTo>
                  <a:close/>
                </a:path>
              </a:pathLst>
            </a:custGeom>
            <a:solidFill>
              <a:srgbClr val="0087CC"/>
            </a:solidFill>
          </p:spPr>
        </p:sp>
      </p:grpSp>
      <p:sp>
        <p:nvSpPr>
          <p:cNvPr id="13" name="TextBox 13"/>
          <p:cNvSpPr txBox="1"/>
          <p:nvPr/>
        </p:nvSpPr>
        <p:spPr>
          <a:xfrm>
            <a:off x="5862786" y="809285"/>
            <a:ext cx="8691414" cy="2025015"/>
          </a:xfrm>
          <a:prstGeom prst="rect">
            <a:avLst/>
          </a:prstGeom>
        </p:spPr>
        <p:txBody>
          <a:bodyPr wrap="square" lIns="0" tIns="0" rIns="0" bIns="0" rtlCol="0" anchor="t">
            <a:spAutoFit/>
          </a:bodyPr>
          <a:lstStyle/>
          <a:p>
            <a:pPr algn="r">
              <a:lnSpc>
                <a:spcPts val="7920"/>
              </a:lnSpc>
            </a:pPr>
            <a:r>
              <a:rPr lang="en-US" sz="7200" b="1" spc="72" dirty="0" err="1">
                <a:solidFill>
                  <a:srgbClr val="0087CC"/>
                </a:solidFill>
                <a:latin typeface="Poppins Bold Bold Italics"/>
              </a:rPr>
              <a:t>Periode</a:t>
            </a:r>
            <a:r>
              <a:rPr lang="en-US" sz="7200" b="1" spc="72" dirty="0">
                <a:solidFill>
                  <a:srgbClr val="0087CC"/>
                </a:solidFill>
                <a:latin typeface="Poppins Bold Bold Italics"/>
              </a:rPr>
              <a:t> </a:t>
            </a:r>
            <a:r>
              <a:rPr lang="en-US" sz="7200" b="1" spc="72" dirty="0" err="1">
                <a:solidFill>
                  <a:srgbClr val="0087CC"/>
                </a:solidFill>
                <a:latin typeface="Poppins Bold Bold Italics"/>
              </a:rPr>
              <a:t>Penilaian</a:t>
            </a:r>
            <a:r>
              <a:rPr lang="en-US" sz="7200" b="1" spc="72" dirty="0">
                <a:solidFill>
                  <a:srgbClr val="0087CC"/>
                </a:solidFill>
                <a:latin typeface="Poppins Bold Bold Italics"/>
              </a:rPr>
              <a:t> </a:t>
            </a:r>
          </a:p>
          <a:p>
            <a:pPr algn="r">
              <a:lnSpc>
                <a:spcPts val="7920"/>
              </a:lnSpc>
            </a:pPr>
            <a:r>
              <a:rPr lang="en-US" sz="7200" b="1" spc="72" dirty="0" err="1">
                <a:solidFill>
                  <a:srgbClr val="0087CC"/>
                </a:solidFill>
                <a:latin typeface="Poppins Bold Bold Italics"/>
              </a:rPr>
              <a:t>JF-PTP</a:t>
            </a:r>
            <a:endParaRPr lang="en-US" sz="7200" b="1" spc="72" dirty="0">
              <a:solidFill>
                <a:srgbClr val="0087CC"/>
              </a:solidFill>
              <a:latin typeface="Poppins Bold Bold Italics"/>
            </a:endParaRPr>
          </a:p>
        </p:txBody>
      </p:sp>
      <p:sp>
        <p:nvSpPr>
          <p:cNvPr id="14" name="TextBox 14"/>
          <p:cNvSpPr txBox="1"/>
          <p:nvPr/>
        </p:nvSpPr>
        <p:spPr>
          <a:xfrm>
            <a:off x="9259445" y="5132925"/>
            <a:ext cx="4431733" cy="1471930"/>
          </a:xfrm>
          <a:prstGeom prst="rect">
            <a:avLst/>
          </a:prstGeom>
        </p:spPr>
        <p:txBody>
          <a:bodyPr lIns="0" tIns="0" rIns="0" bIns="0" rtlCol="0" anchor="t">
            <a:spAutoFit/>
          </a:bodyPr>
          <a:lstStyle/>
          <a:p>
            <a:pPr algn="ctr">
              <a:lnSpc>
                <a:spcPts val="3919"/>
              </a:lnSpc>
            </a:pPr>
            <a:r>
              <a:rPr lang="en-US" sz="2800" spc="84">
                <a:solidFill>
                  <a:srgbClr val="0087CC"/>
                </a:solidFill>
                <a:latin typeface="Poppins Bold Bold"/>
              </a:rPr>
              <a:t>BIASANYA DILAKUKAN SEBANYAK 2x</a:t>
            </a:r>
          </a:p>
          <a:p>
            <a:pPr algn="ctr">
              <a:lnSpc>
                <a:spcPts val="3919"/>
              </a:lnSpc>
            </a:pPr>
            <a:r>
              <a:rPr lang="en-US" sz="2800" spc="84">
                <a:solidFill>
                  <a:srgbClr val="0087CC"/>
                </a:solidFill>
                <a:latin typeface="Poppins Bold Bold"/>
              </a:rPr>
              <a:t>DALAM SETAHUN</a:t>
            </a:r>
          </a:p>
        </p:txBody>
      </p:sp>
      <p:sp>
        <p:nvSpPr>
          <p:cNvPr id="15" name="TextBox 15"/>
          <p:cNvSpPr txBox="1"/>
          <p:nvPr/>
        </p:nvSpPr>
        <p:spPr>
          <a:xfrm>
            <a:off x="5019285" y="6323148"/>
            <a:ext cx="4065539" cy="891128"/>
          </a:xfrm>
          <a:prstGeom prst="rect">
            <a:avLst/>
          </a:prstGeom>
        </p:spPr>
        <p:txBody>
          <a:bodyPr lIns="0" tIns="0" rIns="0" bIns="0" rtlCol="0" anchor="t">
            <a:spAutoFit/>
          </a:bodyPr>
          <a:lstStyle/>
          <a:p>
            <a:pPr algn="ctr">
              <a:lnSpc>
                <a:spcPts val="3596"/>
              </a:lnSpc>
            </a:pPr>
            <a:r>
              <a:rPr lang="en-US" sz="2568" spc="77">
                <a:solidFill>
                  <a:srgbClr val="FFFFFF"/>
                </a:solidFill>
                <a:latin typeface="Poppins Bold Bold"/>
              </a:rPr>
              <a:t>UNTUK KENAIKAN</a:t>
            </a:r>
          </a:p>
          <a:p>
            <a:pPr algn="ctr">
              <a:lnSpc>
                <a:spcPts val="3596"/>
              </a:lnSpc>
            </a:pPr>
            <a:r>
              <a:rPr lang="en-US" sz="2568" spc="77">
                <a:solidFill>
                  <a:srgbClr val="FFFFFF"/>
                </a:solidFill>
                <a:latin typeface="Poppins Bold Bold"/>
              </a:rPr>
              <a:t>PANGKAT APRIL</a:t>
            </a:r>
          </a:p>
        </p:txBody>
      </p:sp>
      <p:sp>
        <p:nvSpPr>
          <p:cNvPr id="16" name="TextBox 16"/>
          <p:cNvSpPr txBox="1"/>
          <p:nvPr/>
        </p:nvSpPr>
        <p:spPr>
          <a:xfrm>
            <a:off x="5255098" y="5191125"/>
            <a:ext cx="3267957" cy="793331"/>
          </a:xfrm>
          <a:prstGeom prst="rect">
            <a:avLst/>
          </a:prstGeom>
        </p:spPr>
        <p:txBody>
          <a:bodyPr lIns="0" tIns="0" rIns="0" bIns="0" rtlCol="0" anchor="t">
            <a:spAutoFit/>
          </a:bodyPr>
          <a:lstStyle/>
          <a:p>
            <a:pPr algn="just">
              <a:lnSpc>
                <a:spcPts val="6101"/>
              </a:lnSpc>
            </a:pPr>
            <a:r>
              <a:rPr lang="en-US" sz="5546" spc="55">
                <a:solidFill>
                  <a:srgbClr val="FFFFFF"/>
                </a:solidFill>
                <a:latin typeface="Poppins Bold Bold Italics"/>
              </a:rPr>
              <a:t>JANUARI</a:t>
            </a:r>
          </a:p>
        </p:txBody>
      </p:sp>
      <p:sp>
        <p:nvSpPr>
          <p:cNvPr id="17" name="TextBox 17"/>
          <p:cNvSpPr txBox="1"/>
          <p:nvPr/>
        </p:nvSpPr>
        <p:spPr>
          <a:xfrm>
            <a:off x="15419279" y="5191125"/>
            <a:ext cx="3267957" cy="793331"/>
          </a:xfrm>
          <a:prstGeom prst="rect">
            <a:avLst/>
          </a:prstGeom>
        </p:spPr>
        <p:txBody>
          <a:bodyPr lIns="0" tIns="0" rIns="0" bIns="0" rtlCol="0" anchor="t">
            <a:spAutoFit/>
          </a:bodyPr>
          <a:lstStyle/>
          <a:p>
            <a:pPr algn="just">
              <a:lnSpc>
                <a:spcPts val="6101"/>
              </a:lnSpc>
            </a:pPr>
            <a:r>
              <a:rPr lang="en-US" sz="5546" spc="55">
                <a:solidFill>
                  <a:srgbClr val="FFFFFF"/>
                </a:solidFill>
                <a:latin typeface="Poppins Bold Bold Italics"/>
              </a:rPr>
              <a:t>JULI</a:t>
            </a:r>
          </a:p>
        </p:txBody>
      </p:sp>
      <p:sp>
        <p:nvSpPr>
          <p:cNvPr id="18" name="TextBox 18"/>
          <p:cNvSpPr txBox="1"/>
          <p:nvPr/>
        </p:nvSpPr>
        <p:spPr>
          <a:xfrm>
            <a:off x="14154815" y="6368568"/>
            <a:ext cx="3846624" cy="845709"/>
          </a:xfrm>
          <a:prstGeom prst="rect">
            <a:avLst/>
          </a:prstGeom>
        </p:spPr>
        <p:txBody>
          <a:bodyPr lIns="0" tIns="0" rIns="0" bIns="0" rtlCol="0" anchor="t">
            <a:spAutoFit/>
          </a:bodyPr>
          <a:lstStyle/>
          <a:p>
            <a:pPr algn="ctr">
              <a:lnSpc>
                <a:spcPts val="3402"/>
              </a:lnSpc>
            </a:pPr>
            <a:r>
              <a:rPr lang="en-US" sz="2430" spc="72">
                <a:solidFill>
                  <a:srgbClr val="FFFFFF"/>
                </a:solidFill>
                <a:latin typeface="Poppins Bold Bold"/>
              </a:rPr>
              <a:t>UNTUK KENAIKAN</a:t>
            </a:r>
          </a:p>
          <a:p>
            <a:pPr algn="ctr">
              <a:lnSpc>
                <a:spcPts val="3402"/>
              </a:lnSpc>
            </a:pPr>
            <a:r>
              <a:rPr lang="en-US" sz="2430" spc="72">
                <a:solidFill>
                  <a:srgbClr val="FFFFFF"/>
                </a:solidFill>
                <a:latin typeface="Poppins Bold Bold"/>
              </a:rPr>
              <a:t>PANGKAT OKTOBER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6409724" y="-527292"/>
            <a:ext cx="11878276" cy="11859271"/>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4" name="Group 4"/>
          <p:cNvGrpSpPr/>
          <p:nvPr/>
        </p:nvGrpSpPr>
        <p:grpSpPr>
          <a:xfrm>
            <a:off x="13628017" y="2404660"/>
            <a:ext cx="6729165" cy="671839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grpSp>
        <p:nvGrpSpPr>
          <p:cNvPr id="6" name="Group 6"/>
          <p:cNvGrpSpPr/>
          <p:nvPr/>
        </p:nvGrpSpPr>
        <p:grpSpPr>
          <a:xfrm>
            <a:off x="16635313" y="861913"/>
            <a:ext cx="3305374" cy="330537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8" name="AutoShape 8"/>
          <p:cNvSpPr/>
          <p:nvPr/>
        </p:nvSpPr>
        <p:spPr>
          <a:xfrm>
            <a:off x="6932190" y="1733164"/>
            <a:ext cx="4423620" cy="213757"/>
          </a:xfrm>
          <a:prstGeom prst="rect">
            <a:avLst/>
          </a:prstGeom>
          <a:solidFill>
            <a:srgbClr val="FFFFFF"/>
          </a:solidFill>
        </p:spPr>
      </p:sp>
      <p:sp>
        <p:nvSpPr>
          <p:cNvPr id="9" name="TextBox 9"/>
          <p:cNvSpPr txBox="1"/>
          <p:nvPr/>
        </p:nvSpPr>
        <p:spPr>
          <a:xfrm>
            <a:off x="168744" y="928588"/>
            <a:ext cx="9702287" cy="1942198"/>
          </a:xfrm>
          <a:prstGeom prst="rect">
            <a:avLst/>
          </a:prstGeom>
        </p:spPr>
        <p:txBody>
          <a:bodyPr lIns="0" tIns="0" rIns="0" bIns="0" rtlCol="0" anchor="t">
            <a:spAutoFit/>
          </a:bodyPr>
          <a:lstStyle/>
          <a:p>
            <a:pPr>
              <a:lnSpc>
                <a:spcPts val="7920"/>
              </a:lnSpc>
            </a:pPr>
            <a:r>
              <a:rPr lang="en-US" sz="7200" spc="72" dirty="0">
                <a:solidFill>
                  <a:srgbClr val="0087CC"/>
                </a:solidFill>
                <a:latin typeface="Poppins Bold Bold Italics"/>
              </a:rPr>
              <a:t>Bukti </a:t>
            </a:r>
            <a:r>
              <a:rPr lang="en-US" sz="7200" spc="72" dirty="0" err="1">
                <a:solidFill>
                  <a:srgbClr val="0087CC"/>
                </a:solidFill>
                <a:latin typeface="Poppins Bold Bold Italics"/>
              </a:rPr>
              <a:t>Fisik</a:t>
            </a:r>
            <a:r>
              <a:rPr lang="en-US" sz="7200" spc="72" dirty="0">
                <a:solidFill>
                  <a:srgbClr val="0087CC"/>
                </a:solidFill>
                <a:latin typeface="Poppins Bold Bold Italics"/>
              </a:rPr>
              <a:t> Hasil</a:t>
            </a:r>
          </a:p>
          <a:p>
            <a:pPr>
              <a:lnSpc>
                <a:spcPts val="7920"/>
              </a:lnSpc>
            </a:pPr>
            <a:r>
              <a:rPr lang="en-US" sz="4400" spc="12" dirty="0" err="1">
                <a:solidFill>
                  <a:srgbClr val="0087CC"/>
                </a:solidFill>
                <a:latin typeface="Poppins Bold"/>
              </a:rPr>
              <a:t>Pekerjaan</a:t>
            </a:r>
            <a:r>
              <a:rPr lang="en-US" sz="4400" spc="12" dirty="0">
                <a:solidFill>
                  <a:srgbClr val="0087CC"/>
                </a:solidFill>
                <a:latin typeface="Poppins Bold"/>
              </a:rPr>
              <a:t> </a:t>
            </a:r>
            <a:r>
              <a:rPr lang="en-US" sz="4400" spc="12" dirty="0" err="1">
                <a:solidFill>
                  <a:srgbClr val="0087CC"/>
                </a:solidFill>
                <a:latin typeface="Poppins Bold"/>
              </a:rPr>
              <a:t>JF-PTP</a:t>
            </a:r>
            <a:endParaRPr lang="en-US" sz="4400" spc="12" dirty="0">
              <a:solidFill>
                <a:srgbClr val="0087CC"/>
              </a:solidFill>
              <a:latin typeface="Poppins Bold"/>
            </a:endParaRPr>
          </a:p>
        </p:txBody>
      </p:sp>
      <p:sp>
        <p:nvSpPr>
          <p:cNvPr id="10" name="TextBox 10"/>
          <p:cNvSpPr txBox="1"/>
          <p:nvPr/>
        </p:nvSpPr>
        <p:spPr>
          <a:xfrm>
            <a:off x="379677" y="3452167"/>
            <a:ext cx="10005767" cy="1950176"/>
          </a:xfrm>
          <a:prstGeom prst="rect">
            <a:avLst/>
          </a:prstGeom>
        </p:spPr>
        <p:txBody>
          <a:bodyPr lIns="0" tIns="0" rIns="0" bIns="0" rtlCol="0" anchor="t">
            <a:spAutoFit/>
          </a:bodyPr>
          <a:lstStyle/>
          <a:p>
            <a:pPr>
              <a:lnSpc>
                <a:spcPts val="3876"/>
              </a:lnSpc>
            </a:pPr>
            <a:r>
              <a:rPr lang="en-US" sz="2768" spc="83">
                <a:solidFill>
                  <a:srgbClr val="100F0D"/>
                </a:solidFill>
                <a:latin typeface="Poppins Medium Bold"/>
              </a:rPr>
              <a:t>Melaksanakan kegiatan analisis dan pengkajian, perancangan, produksi, implementasi, pengendalian dan evaluasi dalam rangka pengembangan teknologi pembelajaran</a:t>
            </a:r>
          </a:p>
        </p:txBody>
      </p:sp>
      <p:pic>
        <p:nvPicPr>
          <p:cNvPr id="11" name="Picture 11"/>
          <p:cNvPicPr>
            <a:picLocks noChangeAspect="1"/>
          </p:cNvPicPr>
          <p:nvPr/>
        </p:nvPicPr>
        <p:blipFill>
          <a:blip r:embed="rId2"/>
          <a:srcRect/>
          <a:stretch>
            <a:fillRect/>
          </a:stretch>
        </p:blipFill>
        <p:spPr>
          <a:xfrm>
            <a:off x="2159016" y="5688817"/>
            <a:ext cx="3451288" cy="4114800"/>
          </a:xfrm>
          <a:prstGeom prst="rect">
            <a:avLst/>
          </a:prstGeom>
        </p:spPr>
      </p:pic>
      <p:sp>
        <p:nvSpPr>
          <p:cNvPr id="12" name="TextBox 12"/>
          <p:cNvSpPr txBox="1"/>
          <p:nvPr/>
        </p:nvSpPr>
        <p:spPr>
          <a:xfrm>
            <a:off x="5538056" y="5495777"/>
            <a:ext cx="9967437" cy="4001095"/>
          </a:xfrm>
          <a:prstGeom prst="rect">
            <a:avLst/>
          </a:prstGeom>
        </p:spPr>
        <p:txBody>
          <a:bodyPr lIns="0" tIns="0" rIns="0" bIns="0" rtlCol="0" anchor="t">
            <a:spAutoFit/>
          </a:bodyPr>
          <a:lstStyle/>
          <a:p>
            <a:pPr marL="604520" lvl="1" indent="-302260">
              <a:lnSpc>
                <a:spcPts val="3919"/>
              </a:lnSpc>
              <a:buFont typeface="Arial"/>
              <a:buChar char="•"/>
            </a:pPr>
            <a:r>
              <a:rPr lang="en-US" sz="2800" spc="84" dirty="0" err="1">
                <a:solidFill>
                  <a:srgbClr val="100F0D"/>
                </a:solidFill>
                <a:latin typeface="Poppins Medium Bold"/>
              </a:rPr>
              <a:t>Laporan</a:t>
            </a:r>
            <a:endParaRPr lang="en-US" sz="2800" spc="84" dirty="0">
              <a:solidFill>
                <a:srgbClr val="100F0D"/>
              </a:solidFill>
              <a:latin typeface="Poppins Medium Bold"/>
            </a:endParaRPr>
          </a:p>
          <a:p>
            <a:pPr marL="604520" lvl="1" indent="-302260">
              <a:lnSpc>
                <a:spcPts val="3919"/>
              </a:lnSpc>
              <a:buFont typeface="Arial"/>
              <a:buChar char="•"/>
            </a:pPr>
            <a:r>
              <a:rPr lang="en-US" sz="2800" spc="84" dirty="0" err="1">
                <a:solidFill>
                  <a:srgbClr val="100F0D"/>
                </a:solidFill>
                <a:latin typeface="Poppins Medium Bold"/>
              </a:rPr>
              <a:t>Rancangan</a:t>
            </a:r>
            <a:endParaRPr lang="en-US" sz="2800" spc="84" dirty="0">
              <a:solidFill>
                <a:srgbClr val="100F0D"/>
              </a:solidFill>
              <a:latin typeface="Poppins Medium Bold"/>
            </a:endParaRPr>
          </a:p>
          <a:p>
            <a:pPr marL="604520" lvl="1" indent="-302260">
              <a:lnSpc>
                <a:spcPts val="3919"/>
              </a:lnSpc>
              <a:buFont typeface="Arial"/>
              <a:buChar char="•"/>
            </a:pPr>
            <a:r>
              <a:rPr lang="en-US" sz="2800" spc="84" dirty="0" err="1">
                <a:solidFill>
                  <a:srgbClr val="100F0D"/>
                </a:solidFill>
                <a:latin typeface="Poppins Medium Bold"/>
              </a:rPr>
              <a:t>Naskah</a:t>
            </a:r>
            <a:endParaRPr lang="en-US" sz="2800" spc="84" dirty="0">
              <a:solidFill>
                <a:srgbClr val="100F0D"/>
              </a:solidFill>
              <a:latin typeface="Poppins Medium Bold"/>
            </a:endParaRPr>
          </a:p>
          <a:p>
            <a:pPr marL="604520" lvl="1" indent="-302260">
              <a:lnSpc>
                <a:spcPts val="3919"/>
              </a:lnSpc>
              <a:buFont typeface="Arial"/>
              <a:buChar char="•"/>
            </a:pPr>
            <a:r>
              <a:rPr lang="en-US" sz="2800" spc="84" dirty="0" err="1" smtClean="0">
                <a:solidFill>
                  <a:srgbClr val="100F0D"/>
                </a:solidFill>
                <a:latin typeface="Poppins Medium Bold"/>
              </a:rPr>
              <a:t>Berita</a:t>
            </a:r>
            <a:r>
              <a:rPr lang="en-US" sz="2800" spc="84" dirty="0">
                <a:solidFill>
                  <a:srgbClr val="100F0D"/>
                </a:solidFill>
                <a:latin typeface="Poppins Medium Bold"/>
              </a:rPr>
              <a:t> </a:t>
            </a:r>
            <a:r>
              <a:rPr lang="en-US" sz="2800" spc="84" dirty="0" smtClean="0">
                <a:solidFill>
                  <a:srgbClr val="100F0D"/>
                </a:solidFill>
                <a:latin typeface="Poppins Medium Bold"/>
              </a:rPr>
              <a:t>Acara</a:t>
            </a:r>
            <a:endParaRPr lang="en-US" sz="2800" spc="84" dirty="0">
              <a:solidFill>
                <a:srgbClr val="100F0D"/>
              </a:solidFill>
              <a:latin typeface="Poppins Medium Bold"/>
            </a:endParaRPr>
          </a:p>
          <a:p>
            <a:pPr marL="604520" lvl="1" indent="-302260">
              <a:lnSpc>
                <a:spcPts val="3919"/>
              </a:lnSpc>
              <a:buFont typeface="Arial"/>
              <a:buChar char="•"/>
            </a:pPr>
            <a:r>
              <a:rPr lang="en-US" sz="2800" spc="84" dirty="0">
                <a:solidFill>
                  <a:srgbClr val="100F0D"/>
                </a:solidFill>
                <a:latin typeface="Poppins Medium Bold"/>
              </a:rPr>
              <a:t>Surat </a:t>
            </a:r>
            <a:r>
              <a:rPr lang="en-US" sz="2800" spc="84" dirty="0" err="1">
                <a:solidFill>
                  <a:srgbClr val="100F0D"/>
                </a:solidFill>
                <a:latin typeface="Poppins Medium Bold"/>
              </a:rPr>
              <a:t>Keterangan</a:t>
            </a:r>
            <a:endParaRPr lang="en-US" sz="2800" spc="84" dirty="0">
              <a:solidFill>
                <a:srgbClr val="100F0D"/>
              </a:solidFill>
              <a:latin typeface="Poppins Medium Bold"/>
            </a:endParaRPr>
          </a:p>
          <a:p>
            <a:pPr marL="604520" lvl="1" indent="-302260">
              <a:lnSpc>
                <a:spcPts val="3919"/>
              </a:lnSpc>
              <a:buFont typeface="Arial"/>
              <a:buChar char="•"/>
            </a:pPr>
            <a:r>
              <a:rPr lang="en-US" sz="2800" spc="84" dirty="0" err="1">
                <a:solidFill>
                  <a:srgbClr val="100F0D"/>
                </a:solidFill>
                <a:latin typeface="Poppins Medium Bold"/>
              </a:rPr>
              <a:t>Lembar</a:t>
            </a:r>
            <a:r>
              <a:rPr lang="en-US" sz="2800" spc="84" dirty="0">
                <a:solidFill>
                  <a:srgbClr val="100F0D"/>
                </a:solidFill>
                <a:latin typeface="Poppins Medium Bold"/>
              </a:rPr>
              <a:t> Preview</a:t>
            </a:r>
          </a:p>
          <a:p>
            <a:pPr marL="604520" lvl="1" indent="-302260">
              <a:lnSpc>
                <a:spcPts val="3919"/>
              </a:lnSpc>
              <a:buFont typeface="Arial"/>
              <a:buChar char="•"/>
            </a:pPr>
            <a:r>
              <a:rPr lang="en-US" sz="2800" spc="84" dirty="0" err="1">
                <a:solidFill>
                  <a:srgbClr val="100F0D"/>
                </a:solidFill>
                <a:latin typeface="Poppins Medium Bold"/>
              </a:rPr>
              <a:t>Desain</a:t>
            </a:r>
            <a:endParaRPr lang="en-US" sz="2800" spc="84" dirty="0">
              <a:solidFill>
                <a:srgbClr val="100F0D"/>
              </a:solidFill>
              <a:latin typeface="Poppins Medium Bold"/>
            </a:endParaRPr>
          </a:p>
          <a:p>
            <a:pPr marL="604520" lvl="1" indent="-302260">
              <a:lnSpc>
                <a:spcPts val="3919"/>
              </a:lnSpc>
              <a:buFont typeface="Arial"/>
              <a:buChar char="•"/>
            </a:pPr>
            <a:r>
              <a:rPr lang="en-US" sz="2800" spc="84" dirty="0" err="1">
                <a:solidFill>
                  <a:srgbClr val="100F0D"/>
                </a:solidFill>
                <a:latin typeface="Poppins Medium Bold"/>
              </a:rPr>
              <a:t>Instrumen</a:t>
            </a:r>
            <a:endParaRPr lang="en-US" sz="2800" spc="84" dirty="0">
              <a:solidFill>
                <a:srgbClr val="100F0D"/>
              </a:solidFill>
              <a:latin typeface="Poppins Medium Bold"/>
            </a:endParaRPr>
          </a:p>
        </p:txBody>
      </p:sp>
      <p:pic>
        <p:nvPicPr>
          <p:cNvPr id="13" name="Picture 13"/>
          <p:cNvPicPr>
            <a:picLocks noChangeAspect="1"/>
          </p:cNvPicPr>
          <p:nvPr/>
        </p:nvPicPr>
        <p:blipFill>
          <a:blip r:embed="rId3"/>
          <a:srcRect/>
          <a:stretch>
            <a:fillRect/>
          </a:stretch>
        </p:blipFill>
        <p:spPr>
          <a:xfrm>
            <a:off x="11484169" y="1768763"/>
            <a:ext cx="3712211" cy="33747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5412621" y="7432364"/>
            <a:ext cx="2877681" cy="287307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grpSp>
        <p:nvGrpSpPr>
          <p:cNvPr id="4" name="Group 4"/>
          <p:cNvGrpSpPr/>
          <p:nvPr/>
        </p:nvGrpSpPr>
        <p:grpSpPr>
          <a:xfrm>
            <a:off x="15803110" y="7820551"/>
            <a:ext cx="2096704" cy="209670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pic>
        <p:nvPicPr>
          <p:cNvPr id="6" name="Picture 6"/>
          <p:cNvPicPr>
            <a:picLocks noChangeAspect="1"/>
          </p:cNvPicPr>
          <p:nvPr/>
        </p:nvPicPr>
        <p:blipFill>
          <a:blip r:embed="rId2"/>
          <a:srcRect/>
          <a:stretch>
            <a:fillRect/>
          </a:stretch>
        </p:blipFill>
        <p:spPr>
          <a:xfrm>
            <a:off x="856182" y="1018197"/>
            <a:ext cx="7095107" cy="3733800"/>
          </a:xfrm>
          <a:prstGeom prst="rect">
            <a:avLst/>
          </a:prstGeom>
        </p:spPr>
      </p:pic>
      <p:sp>
        <p:nvSpPr>
          <p:cNvPr id="7" name="TextBox 7"/>
          <p:cNvSpPr txBox="1"/>
          <p:nvPr/>
        </p:nvSpPr>
        <p:spPr>
          <a:xfrm>
            <a:off x="234635" y="5208007"/>
            <a:ext cx="17504110" cy="7871386"/>
          </a:xfrm>
          <a:prstGeom prst="rect">
            <a:avLst/>
          </a:prstGeom>
        </p:spPr>
        <p:txBody>
          <a:bodyPr wrap="square" lIns="0" tIns="0" rIns="0" bIns="0" rtlCol="0" anchor="t">
            <a:spAutoFit/>
          </a:bodyPr>
          <a:lstStyle/>
          <a:p>
            <a:pPr marL="1152832" lvl="1" indent="-857250" algn="just">
              <a:lnSpc>
                <a:spcPct val="150000"/>
              </a:lnSpc>
              <a:buFont typeface="Arial" panose="020B0604020202020204" pitchFamily="34" charset="0"/>
              <a:buChar char="•"/>
            </a:pPr>
            <a:r>
              <a:rPr lang="en-US" sz="7200" b="1" spc="273" dirty="0" smtClean="0">
                <a:solidFill>
                  <a:srgbClr val="0087CC"/>
                </a:solidFill>
                <a:latin typeface="Rockwell Extra Bold" panose="02060903040505020403" pitchFamily="18" charset="0"/>
                <a:cs typeface="Poppins Medium" panose="020B0604020202020204" charset="0"/>
              </a:rPr>
              <a:t>DIKLAT PEMBEKALAN JF – PTP</a:t>
            </a:r>
          </a:p>
          <a:p>
            <a:pPr marL="1152832" lvl="1" indent="-857250" algn="just">
              <a:lnSpc>
                <a:spcPct val="150000"/>
              </a:lnSpc>
              <a:buFont typeface="Arial" panose="020B0604020202020204" pitchFamily="34" charset="0"/>
              <a:buChar char="•"/>
            </a:pPr>
            <a:r>
              <a:rPr lang="en-US" sz="7200" b="1" spc="273" smtClean="0">
                <a:solidFill>
                  <a:srgbClr val="0087CC"/>
                </a:solidFill>
                <a:latin typeface="Rockwell Extra Bold" panose="02060903040505020403" pitchFamily="18" charset="0"/>
                <a:cs typeface="Poppins Medium" panose="020B0604020202020204" charset="0"/>
              </a:rPr>
              <a:t>UJI </a:t>
            </a:r>
            <a:r>
              <a:rPr lang="en-US" sz="7200" b="1" spc="273" smtClean="0">
                <a:solidFill>
                  <a:srgbClr val="0087CC"/>
                </a:solidFill>
                <a:latin typeface="Rockwell Extra Bold" panose="02060903040505020403" pitchFamily="18" charset="0"/>
                <a:cs typeface="Poppins Medium" panose="020B0604020202020204" charset="0"/>
              </a:rPr>
              <a:t>KOMPETENSI</a:t>
            </a:r>
            <a:endParaRPr lang="en-US" sz="7200" b="1" spc="273" dirty="0" smtClean="0">
              <a:solidFill>
                <a:srgbClr val="0087CC"/>
              </a:solidFill>
              <a:latin typeface="Rockwell Extra Bold" panose="02060903040505020403" pitchFamily="18" charset="0"/>
              <a:cs typeface="Poppins Medium" panose="020B0604020202020204" charset="0"/>
            </a:endParaRPr>
          </a:p>
          <a:p>
            <a:pPr marL="295582" lvl="1" algn="just">
              <a:lnSpc>
                <a:spcPct val="200000"/>
              </a:lnSpc>
            </a:pPr>
            <a:endParaRPr lang="en-US" sz="8000" b="1" spc="273" dirty="0">
              <a:solidFill>
                <a:srgbClr val="0087CC"/>
              </a:solidFill>
              <a:latin typeface="Rockwell Extra Bold" panose="02060903040505020403" pitchFamily="18" charset="0"/>
              <a:cs typeface="Poppins Medium" panose="020B0604020202020204" charset="0"/>
            </a:endParaRPr>
          </a:p>
          <a:p>
            <a:pPr>
              <a:lnSpc>
                <a:spcPts val="3285"/>
              </a:lnSpc>
            </a:pPr>
            <a:endParaRPr lang="en-US" sz="2738" b="1" spc="273" dirty="0">
              <a:solidFill>
                <a:srgbClr val="0087CC"/>
              </a:solidFill>
              <a:latin typeface="Poppins Medium Bold"/>
            </a:endParaRPr>
          </a:p>
        </p:txBody>
      </p:sp>
      <p:sp>
        <p:nvSpPr>
          <p:cNvPr id="8" name="AutoShape 8"/>
          <p:cNvSpPr/>
          <p:nvPr/>
        </p:nvSpPr>
        <p:spPr>
          <a:xfrm rot="2700000">
            <a:off x="15811800" y="275745"/>
            <a:ext cx="1714223" cy="172088"/>
          </a:xfrm>
          <a:prstGeom prst="rect">
            <a:avLst/>
          </a:prstGeom>
          <a:solidFill>
            <a:srgbClr val="0087CC"/>
          </a:solidFill>
        </p:spPr>
      </p:sp>
      <p:sp>
        <p:nvSpPr>
          <p:cNvPr id="9" name="AutoShape 9"/>
          <p:cNvSpPr/>
          <p:nvPr/>
        </p:nvSpPr>
        <p:spPr>
          <a:xfrm rot="2700000">
            <a:off x="-266409" y="580868"/>
            <a:ext cx="1714223" cy="172088"/>
          </a:xfrm>
          <a:prstGeom prst="rect">
            <a:avLst/>
          </a:prstGeom>
          <a:solidFill>
            <a:srgbClr val="FFFFFF"/>
          </a:solidFill>
        </p:spPr>
      </p:sp>
      <p:sp>
        <p:nvSpPr>
          <p:cNvPr id="10" name="TextBox 10"/>
          <p:cNvSpPr txBox="1"/>
          <p:nvPr/>
        </p:nvSpPr>
        <p:spPr>
          <a:xfrm>
            <a:off x="7951289" y="724061"/>
            <a:ext cx="12373962" cy="929935"/>
          </a:xfrm>
          <a:prstGeom prst="rect">
            <a:avLst/>
          </a:prstGeom>
        </p:spPr>
        <p:txBody>
          <a:bodyPr lIns="0" tIns="0" rIns="0" bIns="0" rtlCol="0" anchor="t">
            <a:spAutoFit/>
          </a:bodyPr>
          <a:lstStyle/>
          <a:p>
            <a:pPr>
              <a:lnSpc>
                <a:spcPts val="7066"/>
              </a:lnSpc>
            </a:pPr>
            <a:r>
              <a:rPr lang="en-US" sz="6423" spc="64" dirty="0" err="1">
                <a:solidFill>
                  <a:srgbClr val="0087CC"/>
                </a:solidFill>
                <a:latin typeface="Poppins Bold" panose="020B0604020202020204" charset="0"/>
                <a:cs typeface="Poppins Bold" panose="020B0604020202020204" charset="0"/>
              </a:rPr>
              <a:t>PTP</a:t>
            </a:r>
            <a:r>
              <a:rPr lang="en-US" sz="6423" spc="64" dirty="0">
                <a:solidFill>
                  <a:srgbClr val="0087CC"/>
                </a:solidFill>
                <a:latin typeface="Poppins Bold" panose="020B0604020202020204" charset="0"/>
                <a:cs typeface="Poppins Bold" panose="020B0604020202020204" charset="0"/>
              </a:rPr>
              <a:t> </a:t>
            </a:r>
            <a:r>
              <a:rPr lang="en-US" sz="6423" spc="64" dirty="0" err="1">
                <a:solidFill>
                  <a:srgbClr val="0087CC"/>
                </a:solidFill>
                <a:latin typeface="Poppins Bold" panose="020B0604020202020204" charset="0"/>
                <a:cs typeface="Poppins Bold" panose="020B0604020202020204" charset="0"/>
              </a:rPr>
              <a:t>PROFESIONAL</a:t>
            </a:r>
            <a:endParaRPr lang="en-US" sz="6423" spc="64" dirty="0">
              <a:solidFill>
                <a:srgbClr val="0087CC"/>
              </a:solidFill>
              <a:latin typeface="Poppins Bold" panose="020B0604020202020204" charset="0"/>
              <a:cs typeface="Poppins Bold" panose="020B060402020202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sp>
        <p:nvSpPr>
          <p:cNvPr id="2" name="TextBox 2"/>
          <p:cNvSpPr txBox="1"/>
          <p:nvPr/>
        </p:nvSpPr>
        <p:spPr>
          <a:xfrm>
            <a:off x="2249532" y="609255"/>
            <a:ext cx="11610797" cy="897682"/>
          </a:xfrm>
          <a:prstGeom prst="rect">
            <a:avLst/>
          </a:prstGeom>
        </p:spPr>
        <p:txBody>
          <a:bodyPr wrap="square" lIns="0" tIns="0" rIns="0" bIns="0" rtlCol="0" anchor="t">
            <a:spAutoFit/>
          </a:bodyPr>
          <a:lstStyle/>
          <a:p>
            <a:pPr>
              <a:lnSpc>
                <a:spcPts val="7040"/>
              </a:lnSpc>
            </a:pPr>
            <a:r>
              <a:rPr lang="en-US" sz="6400" spc="64" dirty="0" err="1" smtClean="0">
                <a:solidFill>
                  <a:srgbClr val="0087CC"/>
                </a:solidFill>
                <a:latin typeface="Poppins Bold" panose="020B0604020202020204" charset="0"/>
                <a:cs typeface="Poppins Bold" panose="020B0604020202020204" charset="0"/>
              </a:rPr>
              <a:t>Pembinaan</a:t>
            </a:r>
            <a:r>
              <a:rPr lang="en-US" sz="6400" spc="64" dirty="0" smtClean="0">
                <a:solidFill>
                  <a:srgbClr val="0087CC"/>
                </a:solidFill>
                <a:latin typeface="Poppins Bold" panose="020B0604020202020204" charset="0"/>
                <a:cs typeface="Poppins Bold" panose="020B0604020202020204" charset="0"/>
              </a:rPr>
              <a:t> </a:t>
            </a:r>
            <a:r>
              <a:rPr lang="en-US" sz="6400" spc="64" dirty="0" err="1" smtClean="0">
                <a:solidFill>
                  <a:srgbClr val="0087CC"/>
                </a:solidFill>
                <a:latin typeface="Poppins Bold" panose="020B0604020202020204" charset="0"/>
                <a:cs typeface="Poppins Bold" panose="020B0604020202020204" charset="0"/>
              </a:rPr>
              <a:t>Karier</a:t>
            </a:r>
            <a:r>
              <a:rPr lang="en-US" sz="6400" spc="64" dirty="0" smtClean="0">
                <a:solidFill>
                  <a:srgbClr val="0087CC"/>
                </a:solidFill>
                <a:latin typeface="Poppins Bold" panose="020B0604020202020204" charset="0"/>
                <a:cs typeface="Poppins Bold" panose="020B0604020202020204" charset="0"/>
              </a:rPr>
              <a:t> JF-PTP</a:t>
            </a:r>
            <a:endParaRPr lang="en-US" sz="6400" spc="64" dirty="0">
              <a:solidFill>
                <a:srgbClr val="0087CC"/>
              </a:solidFill>
              <a:latin typeface="Poppins Bold" panose="020B0604020202020204" charset="0"/>
              <a:cs typeface="Poppins Bold" panose="020B0604020202020204" charset="0"/>
            </a:endParaRPr>
          </a:p>
        </p:txBody>
      </p:sp>
      <p:sp>
        <p:nvSpPr>
          <p:cNvPr id="3" name="AutoShape 3"/>
          <p:cNvSpPr/>
          <p:nvPr/>
        </p:nvSpPr>
        <p:spPr>
          <a:xfrm rot="2700000">
            <a:off x="17216102" y="9305799"/>
            <a:ext cx="2143796" cy="215212"/>
          </a:xfrm>
          <a:prstGeom prst="rect">
            <a:avLst/>
          </a:prstGeom>
          <a:solidFill>
            <a:srgbClr val="FFFFFF"/>
          </a:solidFill>
        </p:spPr>
      </p:sp>
      <p:grpSp>
        <p:nvGrpSpPr>
          <p:cNvPr id="4" name="Group 4"/>
          <p:cNvGrpSpPr/>
          <p:nvPr/>
        </p:nvGrpSpPr>
        <p:grpSpPr>
          <a:xfrm rot="5400000">
            <a:off x="-2271" y="2271"/>
            <a:ext cx="2838696" cy="283415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6" name="Group 6"/>
          <p:cNvGrpSpPr/>
          <p:nvPr/>
        </p:nvGrpSpPr>
        <p:grpSpPr>
          <a:xfrm>
            <a:off x="13007785" y="4475584"/>
            <a:ext cx="3410951" cy="2439708"/>
            <a:chOff x="0" y="0"/>
            <a:chExt cx="1736233" cy="1241853"/>
          </a:xfrm>
        </p:grpSpPr>
        <p:sp>
          <p:nvSpPr>
            <p:cNvPr id="7" name="Freeform 7"/>
            <p:cNvSpPr/>
            <p:nvPr/>
          </p:nvSpPr>
          <p:spPr>
            <a:xfrm>
              <a:off x="0" y="0"/>
              <a:ext cx="1736233" cy="1241853"/>
            </a:xfrm>
            <a:custGeom>
              <a:avLst/>
              <a:gdLst/>
              <a:ahLst/>
              <a:cxnLst/>
              <a:rect l="l" t="t" r="r" b="b"/>
              <a:pathLst>
                <a:path w="1736233" h="1241853">
                  <a:moveTo>
                    <a:pt x="0" y="0"/>
                  </a:moveTo>
                  <a:lnTo>
                    <a:pt x="1736233" y="0"/>
                  </a:lnTo>
                  <a:lnTo>
                    <a:pt x="1736233" y="1241853"/>
                  </a:lnTo>
                  <a:lnTo>
                    <a:pt x="0" y="1241853"/>
                  </a:lnTo>
                  <a:close/>
                </a:path>
              </a:pathLst>
            </a:custGeom>
            <a:solidFill>
              <a:srgbClr val="0087CC"/>
            </a:solidFill>
          </p:spPr>
        </p:sp>
      </p:grpSp>
      <p:grpSp>
        <p:nvGrpSpPr>
          <p:cNvPr id="8" name="Group 8"/>
          <p:cNvGrpSpPr/>
          <p:nvPr/>
        </p:nvGrpSpPr>
        <p:grpSpPr>
          <a:xfrm>
            <a:off x="9144000" y="7511285"/>
            <a:ext cx="3743286" cy="2136169"/>
            <a:chOff x="0" y="0"/>
            <a:chExt cx="7620000" cy="4348480"/>
          </a:xfrm>
        </p:grpSpPr>
        <p:sp>
          <p:nvSpPr>
            <p:cNvPr id="9" name="Freeform 9"/>
            <p:cNvSpPr/>
            <p:nvPr/>
          </p:nvSpPr>
          <p:spPr>
            <a:xfrm>
              <a:off x="304800" y="304800"/>
              <a:ext cx="7315200" cy="4043680"/>
            </a:xfrm>
            <a:custGeom>
              <a:avLst/>
              <a:gdLst/>
              <a:ahLst/>
              <a:cxnLst/>
              <a:rect l="l" t="t" r="r" b="b"/>
              <a:pathLst>
                <a:path w="7315200" h="4043680">
                  <a:moveTo>
                    <a:pt x="7315200" y="0"/>
                  </a:moveTo>
                  <a:lnTo>
                    <a:pt x="7315200" y="4043680"/>
                  </a:lnTo>
                  <a:lnTo>
                    <a:pt x="0" y="4043680"/>
                  </a:lnTo>
                  <a:lnTo>
                    <a:pt x="0" y="3738880"/>
                  </a:lnTo>
                  <a:lnTo>
                    <a:pt x="7010400" y="3738880"/>
                  </a:lnTo>
                  <a:lnTo>
                    <a:pt x="7010400" y="0"/>
                  </a:lnTo>
                  <a:close/>
                </a:path>
              </a:pathLst>
            </a:custGeom>
            <a:solidFill>
              <a:srgbClr val="6FD6FF"/>
            </a:solidFill>
          </p:spPr>
        </p:sp>
        <p:sp>
          <p:nvSpPr>
            <p:cNvPr id="10" name="Freeform 10"/>
            <p:cNvSpPr/>
            <p:nvPr/>
          </p:nvSpPr>
          <p:spPr>
            <a:xfrm>
              <a:off x="0" y="0"/>
              <a:ext cx="7315200" cy="4043680"/>
            </a:xfrm>
            <a:custGeom>
              <a:avLst/>
              <a:gdLst/>
              <a:ahLst/>
              <a:cxnLst/>
              <a:rect l="l" t="t" r="r" b="b"/>
              <a:pathLst>
                <a:path w="7315200" h="4043680">
                  <a:moveTo>
                    <a:pt x="0" y="0"/>
                  </a:moveTo>
                  <a:lnTo>
                    <a:pt x="7315200" y="0"/>
                  </a:lnTo>
                  <a:lnTo>
                    <a:pt x="7315200" y="4043680"/>
                  </a:lnTo>
                  <a:lnTo>
                    <a:pt x="0" y="4043680"/>
                  </a:lnTo>
                  <a:close/>
                </a:path>
              </a:pathLst>
            </a:custGeom>
            <a:solidFill>
              <a:srgbClr val="0087CC"/>
            </a:solidFill>
          </p:spPr>
        </p:sp>
      </p:grpSp>
      <p:grpSp>
        <p:nvGrpSpPr>
          <p:cNvPr id="11" name="Group 11"/>
          <p:cNvGrpSpPr/>
          <p:nvPr/>
        </p:nvGrpSpPr>
        <p:grpSpPr>
          <a:xfrm rot="5400000">
            <a:off x="2792288" y="2234568"/>
            <a:ext cx="3915854" cy="6169344"/>
            <a:chOff x="0" y="0"/>
            <a:chExt cx="4445000" cy="7003002"/>
          </a:xfrm>
        </p:grpSpPr>
        <p:sp>
          <p:nvSpPr>
            <p:cNvPr id="12" name="Freeform 12"/>
            <p:cNvSpPr/>
            <p:nvPr/>
          </p:nvSpPr>
          <p:spPr>
            <a:xfrm>
              <a:off x="0" y="4784311"/>
              <a:ext cx="4445000" cy="2218691"/>
            </a:xfrm>
            <a:custGeom>
              <a:avLst/>
              <a:gdLst/>
              <a:ahLst/>
              <a:cxnLst/>
              <a:rect l="l" t="t" r="r" b="b"/>
              <a:pathLst>
                <a:path w="4445000" h="2218691">
                  <a:moveTo>
                    <a:pt x="4445000" y="1450341"/>
                  </a:moveTo>
                  <a:lnTo>
                    <a:pt x="4445000" y="2218691"/>
                  </a:lnTo>
                  <a:lnTo>
                    <a:pt x="2222500" y="768350"/>
                  </a:lnTo>
                  <a:lnTo>
                    <a:pt x="0" y="2218691"/>
                  </a:lnTo>
                  <a:lnTo>
                    <a:pt x="0" y="1450341"/>
                  </a:lnTo>
                  <a:lnTo>
                    <a:pt x="2222500" y="0"/>
                  </a:lnTo>
                  <a:close/>
                </a:path>
              </a:pathLst>
            </a:custGeom>
            <a:solidFill>
              <a:srgbClr val="6FD6FF"/>
            </a:solidFill>
          </p:spPr>
        </p:sp>
        <p:sp>
          <p:nvSpPr>
            <p:cNvPr id="13" name="Freeform 13"/>
            <p:cNvSpPr/>
            <p:nvPr/>
          </p:nvSpPr>
          <p:spPr>
            <a:xfrm>
              <a:off x="0" y="0"/>
              <a:ext cx="4445000" cy="6234652"/>
            </a:xfrm>
            <a:custGeom>
              <a:avLst/>
              <a:gdLst/>
              <a:ahLst/>
              <a:cxnLst/>
              <a:rect l="l" t="t" r="r" b="b"/>
              <a:pathLst>
                <a:path w="4445000" h="6234652">
                  <a:moveTo>
                    <a:pt x="4445000" y="0"/>
                  </a:moveTo>
                  <a:lnTo>
                    <a:pt x="4445000" y="6234652"/>
                  </a:lnTo>
                  <a:lnTo>
                    <a:pt x="2222500" y="4784311"/>
                  </a:lnTo>
                  <a:lnTo>
                    <a:pt x="0" y="6234652"/>
                  </a:lnTo>
                  <a:lnTo>
                    <a:pt x="0" y="0"/>
                  </a:lnTo>
                  <a:close/>
                </a:path>
              </a:pathLst>
            </a:custGeom>
            <a:solidFill>
              <a:srgbClr val="0087CC"/>
            </a:solidFill>
          </p:spPr>
        </p:sp>
      </p:grpSp>
      <p:grpSp>
        <p:nvGrpSpPr>
          <p:cNvPr id="14" name="Group 14"/>
          <p:cNvGrpSpPr/>
          <p:nvPr/>
        </p:nvGrpSpPr>
        <p:grpSpPr>
          <a:xfrm>
            <a:off x="8054931" y="4073015"/>
            <a:ext cx="2831645" cy="2492450"/>
            <a:chOff x="0" y="0"/>
            <a:chExt cx="5824715" cy="5126990"/>
          </a:xfrm>
        </p:grpSpPr>
        <p:sp>
          <p:nvSpPr>
            <p:cNvPr id="15" name="Freeform 15"/>
            <p:cNvSpPr/>
            <p:nvPr/>
          </p:nvSpPr>
          <p:spPr>
            <a:xfrm>
              <a:off x="0" y="0"/>
              <a:ext cx="5824715" cy="5126990"/>
            </a:xfrm>
            <a:custGeom>
              <a:avLst/>
              <a:gdLst/>
              <a:ahLst/>
              <a:cxnLst/>
              <a:rect l="l" t="t" r="r" b="b"/>
              <a:pathLst>
                <a:path w="5824715" h="5126990">
                  <a:moveTo>
                    <a:pt x="3002775" y="0"/>
                  </a:moveTo>
                  <a:lnTo>
                    <a:pt x="2968197" y="0"/>
                  </a:lnTo>
                  <a:lnTo>
                    <a:pt x="2821940" y="0"/>
                  </a:lnTo>
                  <a:lnTo>
                    <a:pt x="0" y="0"/>
                  </a:lnTo>
                  <a:lnTo>
                    <a:pt x="2821940" y="2564130"/>
                  </a:lnTo>
                  <a:lnTo>
                    <a:pt x="0" y="5126990"/>
                  </a:lnTo>
                  <a:lnTo>
                    <a:pt x="2821940" y="5126990"/>
                  </a:lnTo>
                  <a:lnTo>
                    <a:pt x="2968197" y="5126990"/>
                  </a:lnTo>
                  <a:lnTo>
                    <a:pt x="3002775" y="5126990"/>
                  </a:lnTo>
                  <a:lnTo>
                    <a:pt x="5824715" y="2564130"/>
                  </a:lnTo>
                  <a:lnTo>
                    <a:pt x="3002775" y="0"/>
                  </a:lnTo>
                  <a:close/>
                </a:path>
              </a:pathLst>
            </a:custGeom>
            <a:solidFill>
              <a:srgbClr val="FFA000"/>
            </a:solidFill>
          </p:spPr>
        </p:sp>
      </p:grpSp>
      <p:grpSp>
        <p:nvGrpSpPr>
          <p:cNvPr id="16" name="Group 16"/>
          <p:cNvGrpSpPr/>
          <p:nvPr/>
        </p:nvGrpSpPr>
        <p:grpSpPr>
          <a:xfrm>
            <a:off x="9946954" y="4073015"/>
            <a:ext cx="2831645" cy="2492450"/>
            <a:chOff x="0" y="0"/>
            <a:chExt cx="5824715" cy="5126990"/>
          </a:xfrm>
        </p:grpSpPr>
        <p:sp>
          <p:nvSpPr>
            <p:cNvPr id="17" name="Freeform 17"/>
            <p:cNvSpPr/>
            <p:nvPr/>
          </p:nvSpPr>
          <p:spPr>
            <a:xfrm>
              <a:off x="0" y="0"/>
              <a:ext cx="5824715" cy="5126990"/>
            </a:xfrm>
            <a:custGeom>
              <a:avLst/>
              <a:gdLst/>
              <a:ahLst/>
              <a:cxnLst/>
              <a:rect l="l" t="t" r="r" b="b"/>
              <a:pathLst>
                <a:path w="5824715" h="5126990">
                  <a:moveTo>
                    <a:pt x="3002775" y="0"/>
                  </a:moveTo>
                  <a:lnTo>
                    <a:pt x="2968197" y="0"/>
                  </a:lnTo>
                  <a:lnTo>
                    <a:pt x="2821940" y="0"/>
                  </a:lnTo>
                  <a:lnTo>
                    <a:pt x="0" y="0"/>
                  </a:lnTo>
                  <a:lnTo>
                    <a:pt x="2821940" y="2564130"/>
                  </a:lnTo>
                  <a:lnTo>
                    <a:pt x="0" y="5126990"/>
                  </a:lnTo>
                  <a:lnTo>
                    <a:pt x="2821940" y="5126990"/>
                  </a:lnTo>
                  <a:lnTo>
                    <a:pt x="2968197" y="5126990"/>
                  </a:lnTo>
                  <a:lnTo>
                    <a:pt x="3002775" y="5126990"/>
                  </a:lnTo>
                  <a:lnTo>
                    <a:pt x="5824715" y="2564130"/>
                  </a:lnTo>
                  <a:lnTo>
                    <a:pt x="3002775" y="0"/>
                  </a:lnTo>
                  <a:close/>
                </a:path>
              </a:pathLst>
            </a:custGeom>
            <a:solidFill>
              <a:srgbClr val="FFA000"/>
            </a:solidFill>
          </p:spPr>
        </p:sp>
      </p:grpSp>
      <p:grpSp>
        <p:nvGrpSpPr>
          <p:cNvPr id="18" name="Group 18"/>
          <p:cNvGrpSpPr/>
          <p:nvPr/>
        </p:nvGrpSpPr>
        <p:grpSpPr>
          <a:xfrm>
            <a:off x="12439474" y="2371683"/>
            <a:ext cx="1943489" cy="465700"/>
            <a:chOff x="0" y="0"/>
            <a:chExt cx="1791415" cy="429260"/>
          </a:xfrm>
        </p:grpSpPr>
        <p:sp>
          <p:nvSpPr>
            <p:cNvPr id="19" name="Freeform 19"/>
            <p:cNvSpPr/>
            <p:nvPr/>
          </p:nvSpPr>
          <p:spPr>
            <a:xfrm>
              <a:off x="0" y="-5080"/>
              <a:ext cx="1791415" cy="434340"/>
            </a:xfrm>
            <a:custGeom>
              <a:avLst/>
              <a:gdLst/>
              <a:ahLst/>
              <a:cxnLst/>
              <a:rect l="l" t="t" r="r" b="b"/>
              <a:pathLst>
                <a:path w="1791415" h="434340">
                  <a:moveTo>
                    <a:pt x="1773635" y="187960"/>
                  </a:moveTo>
                  <a:lnTo>
                    <a:pt x="1512015" y="11430"/>
                  </a:lnTo>
                  <a:cubicBezTo>
                    <a:pt x="1494235" y="0"/>
                    <a:pt x="1471375" y="3810"/>
                    <a:pt x="1458675" y="21590"/>
                  </a:cubicBezTo>
                  <a:cubicBezTo>
                    <a:pt x="1447245" y="39370"/>
                    <a:pt x="1451055" y="62230"/>
                    <a:pt x="1468835" y="74930"/>
                  </a:cubicBezTo>
                  <a:lnTo>
                    <a:pt x="1627585" y="181610"/>
                  </a:lnTo>
                  <a:lnTo>
                    <a:pt x="0" y="181610"/>
                  </a:lnTo>
                  <a:lnTo>
                    <a:pt x="0" y="257810"/>
                  </a:lnTo>
                  <a:lnTo>
                    <a:pt x="1627585" y="257810"/>
                  </a:lnTo>
                  <a:lnTo>
                    <a:pt x="1468835" y="364490"/>
                  </a:lnTo>
                  <a:cubicBezTo>
                    <a:pt x="1451055" y="375920"/>
                    <a:pt x="1447245" y="400050"/>
                    <a:pt x="1458675" y="417830"/>
                  </a:cubicBezTo>
                  <a:cubicBezTo>
                    <a:pt x="1466295" y="429260"/>
                    <a:pt x="1477725" y="434340"/>
                    <a:pt x="1490425" y="434340"/>
                  </a:cubicBezTo>
                  <a:cubicBezTo>
                    <a:pt x="1498045" y="434340"/>
                    <a:pt x="1505665" y="431800"/>
                    <a:pt x="1512015" y="427990"/>
                  </a:cubicBezTo>
                  <a:lnTo>
                    <a:pt x="1774905" y="251460"/>
                  </a:lnTo>
                  <a:cubicBezTo>
                    <a:pt x="1785065" y="243840"/>
                    <a:pt x="1791415" y="232410"/>
                    <a:pt x="1791415" y="219710"/>
                  </a:cubicBezTo>
                  <a:cubicBezTo>
                    <a:pt x="1791415" y="207010"/>
                    <a:pt x="1785065" y="195580"/>
                    <a:pt x="1773635" y="187960"/>
                  </a:cubicBezTo>
                  <a:close/>
                </a:path>
              </a:pathLst>
            </a:custGeom>
            <a:solidFill>
              <a:srgbClr val="FFA000"/>
            </a:solidFill>
          </p:spPr>
        </p:sp>
      </p:grpSp>
      <p:pic>
        <p:nvPicPr>
          <p:cNvPr id="20" name="Picture 20"/>
          <p:cNvPicPr>
            <a:picLocks noChangeAspect="1"/>
          </p:cNvPicPr>
          <p:nvPr/>
        </p:nvPicPr>
        <p:blipFill>
          <a:blip r:embed="rId2"/>
          <a:srcRect/>
          <a:stretch>
            <a:fillRect/>
          </a:stretch>
        </p:blipFill>
        <p:spPr>
          <a:xfrm>
            <a:off x="12778599" y="6996951"/>
            <a:ext cx="2186267" cy="2009242"/>
          </a:xfrm>
          <a:prstGeom prst="rect">
            <a:avLst/>
          </a:prstGeom>
        </p:spPr>
      </p:pic>
      <p:grpSp>
        <p:nvGrpSpPr>
          <p:cNvPr id="21" name="Group 21"/>
          <p:cNvGrpSpPr/>
          <p:nvPr/>
        </p:nvGrpSpPr>
        <p:grpSpPr>
          <a:xfrm>
            <a:off x="6560429" y="8236498"/>
            <a:ext cx="1943489" cy="465700"/>
            <a:chOff x="0" y="0"/>
            <a:chExt cx="1791415" cy="429260"/>
          </a:xfrm>
        </p:grpSpPr>
        <p:sp>
          <p:nvSpPr>
            <p:cNvPr id="22" name="Freeform 22"/>
            <p:cNvSpPr/>
            <p:nvPr/>
          </p:nvSpPr>
          <p:spPr>
            <a:xfrm>
              <a:off x="0" y="-5080"/>
              <a:ext cx="1791415" cy="434340"/>
            </a:xfrm>
            <a:custGeom>
              <a:avLst/>
              <a:gdLst/>
              <a:ahLst/>
              <a:cxnLst/>
              <a:rect l="l" t="t" r="r" b="b"/>
              <a:pathLst>
                <a:path w="1791415" h="434340">
                  <a:moveTo>
                    <a:pt x="1773635" y="187960"/>
                  </a:moveTo>
                  <a:lnTo>
                    <a:pt x="1512015" y="11430"/>
                  </a:lnTo>
                  <a:cubicBezTo>
                    <a:pt x="1494235" y="0"/>
                    <a:pt x="1471375" y="3810"/>
                    <a:pt x="1458675" y="21590"/>
                  </a:cubicBezTo>
                  <a:cubicBezTo>
                    <a:pt x="1447245" y="39370"/>
                    <a:pt x="1451055" y="62230"/>
                    <a:pt x="1468835" y="74930"/>
                  </a:cubicBezTo>
                  <a:lnTo>
                    <a:pt x="1627585" y="181610"/>
                  </a:lnTo>
                  <a:lnTo>
                    <a:pt x="0" y="181610"/>
                  </a:lnTo>
                  <a:lnTo>
                    <a:pt x="0" y="257810"/>
                  </a:lnTo>
                  <a:lnTo>
                    <a:pt x="1627585" y="257810"/>
                  </a:lnTo>
                  <a:lnTo>
                    <a:pt x="1468835" y="364490"/>
                  </a:lnTo>
                  <a:cubicBezTo>
                    <a:pt x="1451055" y="375920"/>
                    <a:pt x="1447245" y="400050"/>
                    <a:pt x="1458675" y="417830"/>
                  </a:cubicBezTo>
                  <a:cubicBezTo>
                    <a:pt x="1466295" y="429260"/>
                    <a:pt x="1477725" y="434340"/>
                    <a:pt x="1490425" y="434340"/>
                  </a:cubicBezTo>
                  <a:cubicBezTo>
                    <a:pt x="1498045" y="434340"/>
                    <a:pt x="1505665" y="431800"/>
                    <a:pt x="1512015" y="427990"/>
                  </a:cubicBezTo>
                  <a:lnTo>
                    <a:pt x="1774905" y="251460"/>
                  </a:lnTo>
                  <a:cubicBezTo>
                    <a:pt x="1785065" y="243840"/>
                    <a:pt x="1791415" y="232410"/>
                    <a:pt x="1791415" y="219710"/>
                  </a:cubicBezTo>
                  <a:cubicBezTo>
                    <a:pt x="1791415" y="207010"/>
                    <a:pt x="1785065" y="195580"/>
                    <a:pt x="1773635" y="187960"/>
                  </a:cubicBezTo>
                  <a:close/>
                </a:path>
              </a:pathLst>
            </a:custGeom>
            <a:solidFill>
              <a:srgbClr val="FFA000"/>
            </a:solidFill>
          </p:spPr>
        </p:sp>
      </p:grpSp>
      <p:grpSp>
        <p:nvGrpSpPr>
          <p:cNvPr id="23" name="Group 23"/>
          <p:cNvGrpSpPr/>
          <p:nvPr/>
        </p:nvGrpSpPr>
        <p:grpSpPr>
          <a:xfrm>
            <a:off x="5742684" y="2138833"/>
            <a:ext cx="1943489" cy="465700"/>
            <a:chOff x="0" y="0"/>
            <a:chExt cx="1791415" cy="429260"/>
          </a:xfrm>
        </p:grpSpPr>
        <p:sp>
          <p:nvSpPr>
            <p:cNvPr id="24" name="Freeform 24"/>
            <p:cNvSpPr/>
            <p:nvPr/>
          </p:nvSpPr>
          <p:spPr>
            <a:xfrm>
              <a:off x="0" y="-5080"/>
              <a:ext cx="1791415" cy="434340"/>
            </a:xfrm>
            <a:custGeom>
              <a:avLst/>
              <a:gdLst/>
              <a:ahLst/>
              <a:cxnLst/>
              <a:rect l="l" t="t" r="r" b="b"/>
              <a:pathLst>
                <a:path w="1791415" h="434340">
                  <a:moveTo>
                    <a:pt x="1773635" y="187960"/>
                  </a:moveTo>
                  <a:lnTo>
                    <a:pt x="1512015" y="11430"/>
                  </a:lnTo>
                  <a:cubicBezTo>
                    <a:pt x="1494235" y="0"/>
                    <a:pt x="1471375" y="3810"/>
                    <a:pt x="1458675" y="21590"/>
                  </a:cubicBezTo>
                  <a:cubicBezTo>
                    <a:pt x="1447245" y="39370"/>
                    <a:pt x="1451055" y="62230"/>
                    <a:pt x="1468835" y="74930"/>
                  </a:cubicBezTo>
                  <a:lnTo>
                    <a:pt x="1627585" y="181610"/>
                  </a:lnTo>
                  <a:lnTo>
                    <a:pt x="0" y="181610"/>
                  </a:lnTo>
                  <a:lnTo>
                    <a:pt x="0" y="257810"/>
                  </a:lnTo>
                  <a:lnTo>
                    <a:pt x="1627585" y="257810"/>
                  </a:lnTo>
                  <a:lnTo>
                    <a:pt x="1468835" y="364490"/>
                  </a:lnTo>
                  <a:cubicBezTo>
                    <a:pt x="1451055" y="375920"/>
                    <a:pt x="1447245" y="400050"/>
                    <a:pt x="1458675" y="417830"/>
                  </a:cubicBezTo>
                  <a:cubicBezTo>
                    <a:pt x="1466295" y="429260"/>
                    <a:pt x="1477725" y="434340"/>
                    <a:pt x="1490425" y="434340"/>
                  </a:cubicBezTo>
                  <a:cubicBezTo>
                    <a:pt x="1498045" y="434340"/>
                    <a:pt x="1505665" y="431800"/>
                    <a:pt x="1512015" y="427990"/>
                  </a:cubicBezTo>
                  <a:lnTo>
                    <a:pt x="1774905" y="251460"/>
                  </a:lnTo>
                  <a:cubicBezTo>
                    <a:pt x="1785065" y="243840"/>
                    <a:pt x="1791415" y="232410"/>
                    <a:pt x="1791415" y="219710"/>
                  </a:cubicBezTo>
                  <a:cubicBezTo>
                    <a:pt x="1791415" y="207010"/>
                    <a:pt x="1785065" y="195580"/>
                    <a:pt x="1773635" y="187960"/>
                  </a:cubicBezTo>
                  <a:close/>
                </a:path>
              </a:pathLst>
            </a:custGeom>
            <a:solidFill>
              <a:srgbClr val="FFA000"/>
            </a:solidFill>
          </p:spPr>
        </p:sp>
      </p:grpSp>
      <p:pic>
        <p:nvPicPr>
          <p:cNvPr id="25" name="Picture 25"/>
          <p:cNvPicPr>
            <a:picLocks noChangeAspect="1"/>
          </p:cNvPicPr>
          <p:nvPr/>
        </p:nvPicPr>
        <p:blipFill>
          <a:blip r:embed="rId3"/>
          <a:srcRect/>
          <a:stretch>
            <a:fillRect/>
          </a:stretch>
        </p:blipFill>
        <p:spPr>
          <a:xfrm rot="2034987">
            <a:off x="110448" y="3288356"/>
            <a:ext cx="2872930" cy="2374801"/>
          </a:xfrm>
          <a:prstGeom prst="rect">
            <a:avLst/>
          </a:prstGeom>
        </p:spPr>
      </p:pic>
      <p:sp>
        <p:nvSpPr>
          <p:cNvPr id="26" name="TextBox 26"/>
          <p:cNvSpPr txBox="1"/>
          <p:nvPr/>
        </p:nvSpPr>
        <p:spPr>
          <a:xfrm>
            <a:off x="13472527" y="5094079"/>
            <a:ext cx="2481465" cy="1077218"/>
          </a:xfrm>
          <a:prstGeom prst="rect">
            <a:avLst/>
          </a:prstGeom>
        </p:spPr>
        <p:txBody>
          <a:bodyPr wrap="square" lIns="0" tIns="0" rIns="0" bIns="0" rtlCol="0" anchor="t">
            <a:spAutoFit/>
          </a:bodyPr>
          <a:lstStyle/>
          <a:p>
            <a:pPr algn="ctr">
              <a:lnSpc>
                <a:spcPts val="4200"/>
              </a:lnSpc>
            </a:pPr>
            <a:r>
              <a:rPr lang="en-US" sz="2800" spc="390" dirty="0" err="1" smtClean="0">
                <a:solidFill>
                  <a:srgbClr val="FFFFFF"/>
                </a:solidFill>
                <a:latin typeface="Poppins Medium Bold"/>
              </a:rPr>
              <a:t>Pengajuan</a:t>
            </a:r>
            <a:r>
              <a:rPr lang="en-US" sz="2800" spc="390" dirty="0" smtClean="0">
                <a:solidFill>
                  <a:srgbClr val="FFFFFF"/>
                </a:solidFill>
                <a:latin typeface="Poppins Medium Bold"/>
              </a:rPr>
              <a:t> AK </a:t>
            </a:r>
            <a:endParaRPr lang="en-US" sz="2800" spc="390" dirty="0">
              <a:solidFill>
                <a:srgbClr val="FFFFFF"/>
              </a:solidFill>
              <a:latin typeface="Poppins Medium Bold"/>
            </a:endParaRPr>
          </a:p>
        </p:txBody>
      </p:sp>
      <p:sp>
        <p:nvSpPr>
          <p:cNvPr id="27" name="TextBox 27"/>
          <p:cNvSpPr txBox="1"/>
          <p:nvPr/>
        </p:nvSpPr>
        <p:spPr>
          <a:xfrm>
            <a:off x="1417077" y="2092601"/>
            <a:ext cx="4325606" cy="1179810"/>
          </a:xfrm>
          <a:prstGeom prst="rect">
            <a:avLst/>
          </a:prstGeom>
        </p:spPr>
        <p:txBody>
          <a:bodyPr wrap="square" lIns="0" tIns="0" rIns="0" bIns="0" rtlCol="0" anchor="t">
            <a:spAutoFit/>
          </a:bodyPr>
          <a:lstStyle/>
          <a:p>
            <a:pPr>
              <a:lnSpc>
                <a:spcPts val="4620"/>
              </a:lnSpc>
            </a:pPr>
            <a:r>
              <a:rPr lang="en-US" sz="4200" spc="42" dirty="0" smtClean="0">
                <a:solidFill>
                  <a:srgbClr val="0087CC"/>
                </a:solidFill>
                <a:latin typeface="Poppins Bold Bold Italics"/>
              </a:rPr>
              <a:t>PEJABAT ADMINISTRASI</a:t>
            </a:r>
            <a:endParaRPr lang="en-US" sz="4200" spc="42" dirty="0">
              <a:solidFill>
                <a:srgbClr val="0087CC"/>
              </a:solidFill>
              <a:latin typeface="Poppins Bold Bold Italics"/>
            </a:endParaRPr>
          </a:p>
        </p:txBody>
      </p:sp>
      <p:sp>
        <p:nvSpPr>
          <p:cNvPr id="28" name="TextBox 28"/>
          <p:cNvSpPr txBox="1"/>
          <p:nvPr/>
        </p:nvSpPr>
        <p:spPr>
          <a:xfrm>
            <a:off x="8782445" y="1775418"/>
            <a:ext cx="3657028" cy="1063278"/>
          </a:xfrm>
          <a:prstGeom prst="rect">
            <a:avLst/>
          </a:prstGeom>
        </p:spPr>
        <p:txBody>
          <a:bodyPr lIns="0" tIns="0" rIns="0" bIns="0" rtlCol="0" anchor="t">
            <a:spAutoFit/>
          </a:bodyPr>
          <a:lstStyle/>
          <a:p>
            <a:pPr>
              <a:lnSpc>
                <a:spcPts val="4186"/>
              </a:lnSpc>
            </a:pPr>
            <a:r>
              <a:rPr lang="en-US" sz="3806" spc="38" dirty="0" err="1">
                <a:solidFill>
                  <a:srgbClr val="0087CC"/>
                </a:solidFill>
                <a:latin typeface="Poppins Bold Bold Italics"/>
              </a:rPr>
              <a:t>Nomenklatur</a:t>
            </a:r>
            <a:endParaRPr lang="en-US" sz="3806" spc="38" dirty="0">
              <a:solidFill>
                <a:srgbClr val="0087CC"/>
              </a:solidFill>
              <a:latin typeface="Poppins Bold Bold Italics"/>
            </a:endParaRPr>
          </a:p>
          <a:p>
            <a:pPr>
              <a:lnSpc>
                <a:spcPts val="4186"/>
              </a:lnSpc>
            </a:pPr>
            <a:r>
              <a:rPr lang="en-US" sz="3806" spc="38" dirty="0" err="1">
                <a:solidFill>
                  <a:srgbClr val="0087CC"/>
                </a:solidFill>
                <a:latin typeface="Poppins Bold Bold Italics"/>
              </a:rPr>
              <a:t>Jabatan</a:t>
            </a:r>
            <a:endParaRPr lang="en-US" sz="3806" spc="38" dirty="0">
              <a:solidFill>
                <a:srgbClr val="0087CC"/>
              </a:solidFill>
              <a:latin typeface="Poppins Bold Bold Italics"/>
            </a:endParaRPr>
          </a:p>
        </p:txBody>
      </p:sp>
      <p:sp>
        <p:nvSpPr>
          <p:cNvPr id="29" name="TextBox 29"/>
          <p:cNvSpPr txBox="1"/>
          <p:nvPr/>
        </p:nvSpPr>
        <p:spPr>
          <a:xfrm>
            <a:off x="9144000" y="7823553"/>
            <a:ext cx="3657028" cy="1744067"/>
          </a:xfrm>
          <a:prstGeom prst="rect">
            <a:avLst/>
          </a:prstGeom>
        </p:spPr>
        <p:txBody>
          <a:bodyPr lIns="0" tIns="0" rIns="0" bIns="0" rtlCol="0" anchor="t">
            <a:spAutoFit/>
          </a:bodyPr>
          <a:lstStyle/>
          <a:p>
            <a:pPr marL="518160" lvl="1" indent="-259080">
              <a:lnSpc>
                <a:spcPts val="3359"/>
              </a:lnSpc>
              <a:buFont typeface="Arial"/>
              <a:buChar char="•"/>
            </a:pPr>
            <a:r>
              <a:rPr lang="en-US" sz="2400" spc="312" dirty="0" smtClean="0">
                <a:solidFill>
                  <a:srgbClr val="FFFFFF"/>
                </a:solidFill>
                <a:latin typeface="Poppins Medium Bold"/>
              </a:rPr>
              <a:t>FORMASI</a:t>
            </a:r>
          </a:p>
          <a:p>
            <a:pPr marL="518160" lvl="1" indent="-259080">
              <a:lnSpc>
                <a:spcPts val="3359"/>
              </a:lnSpc>
              <a:buFont typeface="Arial"/>
              <a:buChar char="•"/>
            </a:pPr>
            <a:r>
              <a:rPr lang="en-US" sz="2400" spc="312" dirty="0" smtClean="0">
                <a:solidFill>
                  <a:srgbClr val="FFFFFF"/>
                </a:solidFill>
                <a:latin typeface="Poppins Medium Bold"/>
              </a:rPr>
              <a:t>UJI KOMPETENSI</a:t>
            </a:r>
          </a:p>
          <a:p>
            <a:pPr marL="518160" lvl="1" indent="-259080">
              <a:lnSpc>
                <a:spcPts val="3359"/>
              </a:lnSpc>
              <a:buFont typeface="Arial"/>
              <a:buChar char="•"/>
            </a:pPr>
            <a:r>
              <a:rPr lang="en-US" sz="2400" spc="312" dirty="0" err="1" smtClean="0">
                <a:solidFill>
                  <a:srgbClr val="FFFFFF"/>
                </a:solidFill>
                <a:latin typeface="Poppins Medium Bold"/>
              </a:rPr>
              <a:t>Pengembangan</a:t>
            </a:r>
            <a:r>
              <a:rPr lang="en-US" sz="2400" spc="312" dirty="0" smtClean="0">
                <a:solidFill>
                  <a:srgbClr val="FFFFFF"/>
                </a:solidFill>
                <a:latin typeface="Poppins Medium Bold"/>
              </a:rPr>
              <a:t> </a:t>
            </a:r>
            <a:r>
              <a:rPr lang="en-US" sz="2400" spc="312" dirty="0" err="1" smtClean="0">
                <a:solidFill>
                  <a:srgbClr val="FFFFFF"/>
                </a:solidFill>
                <a:latin typeface="Poppins Medium Bold"/>
              </a:rPr>
              <a:t>Karier</a:t>
            </a:r>
            <a:endParaRPr lang="en-US" sz="2400" spc="312" dirty="0">
              <a:solidFill>
                <a:srgbClr val="FFFFFF"/>
              </a:solidFill>
              <a:latin typeface="Poppins Medium Bold"/>
            </a:endParaRPr>
          </a:p>
        </p:txBody>
      </p:sp>
      <p:sp>
        <p:nvSpPr>
          <p:cNvPr id="30" name="TextBox 30"/>
          <p:cNvSpPr txBox="1"/>
          <p:nvPr/>
        </p:nvSpPr>
        <p:spPr>
          <a:xfrm>
            <a:off x="2109724" y="7744397"/>
            <a:ext cx="4140964" cy="1461939"/>
          </a:xfrm>
          <a:prstGeom prst="rect">
            <a:avLst/>
          </a:prstGeom>
        </p:spPr>
        <p:txBody>
          <a:bodyPr lIns="0" tIns="0" rIns="0" bIns="0" rtlCol="0" anchor="t">
            <a:spAutoFit/>
          </a:bodyPr>
          <a:lstStyle/>
          <a:p>
            <a:pPr>
              <a:lnSpc>
                <a:spcPts val="3804"/>
              </a:lnSpc>
            </a:pPr>
            <a:r>
              <a:rPr lang="en-US" sz="2717" spc="353" dirty="0">
                <a:solidFill>
                  <a:srgbClr val="0087CC"/>
                </a:solidFill>
                <a:latin typeface="Poppins Medium Bold"/>
              </a:rPr>
              <a:t>PERSYARATAN SESUAI PERATURAN </a:t>
            </a:r>
            <a:r>
              <a:rPr lang="en-US" sz="2717" spc="353" dirty="0" smtClean="0">
                <a:solidFill>
                  <a:srgbClr val="0087CC"/>
                </a:solidFill>
                <a:latin typeface="Poppins Medium Bold"/>
              </a:rPr>
              <a:t>PERUNDANGAN</a:t>
            </a:r>
            <a:endParaRPr lang="en-US" sz="2717" spc="353" dirty="0">
              <a:solidFill>
                <a:srgbClr val="0087CC"/>
              </a:solidFill>
              <a:latin typeface="Poppins Medium Bold"/>
            </a:endParaRPr>
          </a:p>
        </p:txBody>
      </p:sp>
      <p:sp>
        <p:nvSpPr>
          <p:cNvPr id="31" name="TextBox 31"/>
          <p:cNvSpPr txBox="1"/>
          <p:nvPr/>
        </p:nvSpPr>
        <p:spPr>
          <a:xfrm>
            <a:off x="3721782" y="4714363"/>
            <a:ext cx="4333150" cy="1257379"/>
          </a:xfrm>
          <a:prstGeom prst="rect">
            <a:avLst/>
          </a:prstGeom>
        </p:spPr>
        <p:txBody>
          <a:bodyPr lIns="0" tIns="0" rIns="0" bIns="0" rtlCol="0" anchor="t">
            <a:spAutoFit/>
          </a:bodyPr>
          <a:lstStyle/>
          <a:p>
            <a:pPr>
              <a:lnSpc>
                <a:spcPts val="4960"/>
              </a:lnSpc>
            </a:pPr>
            <a:r>
              <a:rPr lang="en-US" sz="4509" spc="45">
                <a:solidFill>
                  <a:srgbClr val="FFFFFF"/>
                </a:solidFill>
                <a:latin typeface="Poppins Bold Bold Italics"/>
              </a:rPr>
              <a:t>PEJABAT</a:t>
            </a:r>
          </a:p>
          <a:p>
            <a:pPr>
              <a:lnSpc>
                <a:spcPts val="4960"/>
              </a:lnSpc>
            </a:pPr>
            <a:r>
              <a:rPr lang="en-US" sz="4509" spc="45">
                <a:solidFill>
                  <a:srgbClr val="FFFFFF"/>
                </a:solidFill>
                <a:latin typeface="Poppins Bold Bold Italics"/>
              </a:rPr>
              <a:t>FUNGSIONAL</a:t>
            </a:r>
          </a:p>
        </p:txBody>
      </p:sp>
      <p:sp>
        <p:nvSpPr>
          <p:cNvPr id="32" name="TextBox 32"/>
          <p:cNvSpPr txBox="1"/>
          <p:nvPr/>
        </p:nvSpPr>
        <p:spPr>
          <a:xfrm>
            <a:off x="8350373" y="3388535"/>
            <a:ext cx="4225340" cy="641201"/>
          </a:xfrm>
          <a:prstGeom prst="rect">
            <a:avLst/>
          </a:prstGeom>
        </p:spPr>
        <p:txBody>
          <a:bodyPr wrap="square" lIns="0" tIns="0" rIns="0" bIns="0" rtlCol="0" anchor="t">
            <a:spAutoFit/>
          </a:bodyPr>
          <a:lstStyle/>
          <a:p>
            <a:pPr algn="just">
              <a:lnSpc>
                <a:spcPts val="2520"/>
              </a:lnSpc>
            </a:pPr>
            <a:r>
              <a:rPr lang="en-US" sz="2100" spc="210" dirty="0" err="1" smtClean="0">
                <a:solidFill>
                  <a:srgbClr val="0087CC"/>
                </a:solidFill>
                <a:latin typeface="Poppins Bold Bold Italics"/>
              </a:rPr>
              <a:t>Melaksanakan</a:t>
            </a:r>
            <a:r>
              <a:rPr lang="en-US" sz="2100" spc="210" dirty="0" smtClean="0">
                <a:solidFill>
                  <a:srgbClr val="0087CC"/>
                </a:solidFill>
                <a:latin typeface="Poppins Bold Bold Italics"/>
              </a:rPr>
              <a:t> TUGAS </a:t>
            </a:r>
            <a:r>
              <a:rPr lang="en-US" sz="2100" spc="210" dirty="0" err="1" smtClean="0">
                <a:solidFill>
                  <a:srgbClr val="0087CC"/>
                </a:solidFill>
                <a:latin typeface="Poppins Bold Bold Italics"/>
              </a:rPr>
              <a:t>sesuai</a:t>
            </a:r>
            <a:r>
              <a:rPr lang="en-US" sz="2100" spc="210" dirty="0" smtClean="0">
                <a:solidFill>
                  <a:srgbClr val="0087CC"/>
                </a:solidFill>
                <a:latin typeface="Poppins Bold Bold Italics"/>
              </a:rPr>
              <a:t> </a:t>
            </a:r>
            <a:r>
              <a:rPr lang="en-US" sz="2100" spc="210" dirty="0" err="1" smtClean="0">
                <a:solidFill>
                  <a:srgbClr val="0087CC"/>
                </a:solidFill>
                <a:latin typeface="Poppins Bold Bold Italics"/>
              </a:rPr>
              <a:t>Permenpan</a:t>
            </a:r>
            <a:r>
              <a:rPr lang="en-US" sz="2100" spc="210" dirty="0" smtClean="0">
                <a:solidFill>
                  <a:srgbClr val="0087CC"/>
                </a:solidFill>
                <a:latin typeface="Poppins Bold Bold Italics"/>
              </a:rPr>
              <a:t> JF-PTP</a:t>
            </a:r>
            <a:endParaRPr lang="en-US" sz="2100" spc="210" dirty="0">
              <a:solidFill>
                <a:srgbClr val="0087CC"/>
              </a:solidFill>
              <a:latin typeface="Poppins Bold Bold Italics"/>
            </a:endParaRPr>
          </a:p>
        </p:txBody>
      </p:sp>
      <p:sp>
        <p:nvSpPr>
          <p:cNvPr id="33" name="TextBox 33"/>
          <p:cNvSpPr txBox="1"/>
          <p:nvPr/>
        </p:nvSpPr>
        <p:spPr>
          <a:xfrm>
            <a:off x="14713261" y="2371683"/>
            <a:ext cx="3023729" cy="314325"/>
          </a:xfrm>
          <a:prstGeom prst="rect">
            <a:avLst/>
          </a:prstGeom>
        </p:spPr>
        <p:txBody>
          <a:bodyPr lIns="0" tIns="0" rIns="0" bIns="0" rtlCol="0" anchor="t">
            <a:spAutoFit/>
          </a:bodyPr>
          <a:lstStyle/>
          <a:p>
            <a:pPr algn="just">
              <a:lnSpc>
                <a:spcPts val="2520"/>
              </a:lnSpc>
            </a:pPr>
            <a:r>
              <a:rPr lang="en-US" sz="2100" spc="210">
                <a:solidFill>
                  <a:srgbClr val="0087CC"/>
                </a:solidFill>
                <a:latin typeface="Poppins Bold Bold Italics"/>
              </a:rPr>
              <a:t>KELAS JABATAN</a:t>
            </a:r>
          </a:p>
        </p:txBody>
      </p:sp>
      <p:sp>
        <p:nvSpPr>
          <p:cNvPr id="34" name="TextBox 34"/>
          <p:cNvSpPr txBox="1"/>
          <p:nvPr/>
        </p:nvSpPr>
        <p:spPr>
          <a:xfrm>
            <a:off x="14384095" y="7698143"/>
            <a:ext cx="3903905" cy="1308050"/>
          </a:xfrm>
          <a:prstGeom prst="rect">
            <a:avLst/>
          </a:prstGeom>
        </p:spPr>
        <p:txBody>
          <a:bodyPr lIns="0" tIns="0" rIns="0" bIns="0" rtlCol="0" anchor="t">
            <a:spAutoFit/>
          </a:bodyPr>
          <a:lstStyle/>
          <a:p>
            <a:pPr algn="just">
              <a:lnSpc>
                <a:spcPts val="3360"/>
              </a:lnSpc>
            </a:pPr>
            <a:r>
              <a:rPr lang="en-US" sz="2800" spc="280" dirty="0" err="1" smtClean="0">
                <a:solidFill>
                  <a:srgbClr val="0087CC"/>
                </a:solidFill>
                <a:latin typeface="Poppins Bold Bold Italics"/>
              </a:rPr>
              <a:t>Penilaian</a:t>
            </a:r>
            <a:r>
              <a:rPr lang="en-US" sz="2800" spc="280" dirty="0" smtClean="0">
                <a:solidFill>
                  <a:srgbClr val="0087CC"/>
                </a:solidFill>
                <a:latin typeface="Poppins Bold Bold Italics"/>
              </a:rPr>
              <a:t> </a:t>
            </a:r>
            <a:r>
              <a:rPr lang="en-US" sz="2800" spc="280" dirty="0" err="1" smtClean="0">
                <a:solidFill>
                  <a:srgbClr val="0087CC"/>
                </a:solidFill>
                <a:latin typeface="Poppins Bold Bold Italics"/>
              </a:rPr>
              <a:t>TImPenilai</a:t>
            </a:r>
            <a:r>
              <a:rPr lang="en-US" sz="2800" spc="280" dirty="0">
                <a:solidFill>
                  <a:srgbClr val="0087CC"/>
                </a:solidFill>
                <a:latin typeface="Poppins Bold Bold Italics"/>
              </a:rPr>
              <a:t> </a:t>
            </a:r>
            <a:r>
              <a:rPr lang="en-US" sz="2800" spc="280" dirty="0" smtClean="0">
                <a:solidFill>
                  <a:srgbClr val="0087CC"/>
                </a:solidFill>
                <a:latin typeface="Poppins Bold Bold Italics"/>
              </a:rPr>
              <a:t>&amp; </a:t>
            </a:r>
            <a:r>
              <a:rPr lang="en-US" sz="2800" spc="280" dirty="0" err="1" smtClean="0">
                <a:solidFill>
                  <a:srgbClr val="0087CC"/>
                </a:solidFill>
                <a:latin typeface="Poppins Bold Bold Italics"/>
              </a:rPr>
              <a:t>Penetapan</a:t>
            </a:r>
            <a:r>
              <a:rPr lang="en-US" sz="2800" spc="280" dirty="0" smtClean="0">
                <a:solidFill>
                  <a:srgbClr val="0087CC"/>
                </a:solidFill>
                <a:latin typeface="Poppins Bold Bold Italics"/>
              </a:rPr>
              <a:t> AK</a:t>
            </a:r>
            <a:endParaRPr lang="en-US" sz="2800" spc="280" dirty="0">
              <a:solidFill>
                <a:srgbClr val="0087CC"/>
              </a:solidFill>
              <a:latin typeface="Poppins Bold Bold Itali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3339" y="-282937"/>
            <a:ext cx="4173965" cy="41672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4" name="Group 4"/>
          <p:cNvGrpSpPr/>
          <p:nvPr/>
        </p:nvGrpSpPr>
        <p:grpSpPr>
          <a:xfrm>
            <a:off x="735756" y="452819"/>
            <a:ext cx="2695774" cy="269577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 name="Group 6"/>
          <p:cNvGrpSpPr/>
          <p:nvPr/>
        </p:nvGrpSpPr>
        <p:grpSpPr>
          <a:xfrm rot="-5400000">
            <a:off x="15412621" y="7432364"/>
            <a:ext cx="2877681" cy="2873077"/>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grpSp>
        <p:nvGrpSpPr>
          <p:cNvPr id="8" name="Group 8"/>
          <p:cNvGrpSpPr/>
          <p:nvPr/>
        </p:nvGrpSpPr>
        <p:grpSpPr>
          <a:xfrm>
            <a:off x="15803110" y="7820551"/>
            <a:ext cx="2096704" cy="2096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sp>
        <p:nvSpPr>
          <p:cNvPr id="10" name="TextBox 10"/>
          <p:cNvSpPr txBox="1"/>
          <p:nvPr/>
        </p:nvSpPr>
        <p:spPr>
          <a:xfrm>
            <a:off x="9801576" y="446886"/>
            <a:ext cx="8042850" cy="1796582"/>
          </a:xfrm>
          <a:prstGeom prst="rect">
            <a:avLst/>
          </a:prstGeom>
        </p:spPr>
        <p:txBody>
          <a:bodyPr lIns="0" tIns="0" rIns="0" bIns="0" rtlCol="0" anchor="t">
            <a:spAutoFit/>
          </a:bodyPr>
          <a:lstStyle/>
          <a:p>
            <a:pPr algn="r">
              <a:lnSpc>
                <a:spcPts val="7038"/>
              </a:lnSpc>
            </a:pPr>
            <a:r>
              <a:rPr lang="en-US" sz="5865" b="1" spc="586" dirty="0" smtClean="0">
                <a:solidFill>
                  <a:srgbClr val="0087CC"/>
                </a:solidFill>
                <a:latin typeface="Poppins Bold" panose="020B0604020202020204" charset="0"/>
                <a:cs typeface="Poppins Bold" panose="020B0604020202020204" charset="0"/>
              </a:rPr>
              <a:t>INSTANSI PENGGUNA</a:t>
            </a:r>
            <a:endParaRPr lang="en-US" sz="5865" b="1" spc="586" dirty="0">
              <a:solidFill>
                <a:srgbClr val="0087CC"/>
              </a:solidFill>
              <a:latin typeface="Poppins Bold" panose="020B0604020202020204" charset="0"/>
              <a:cs typeface="Poppins Bold" panose="020B0604020202020204" charset="0"/>
            </a:endParaRPr>
          </a:p>
        </p:txBody>
      </p:sp>
      <p:sp>
        <p:nvSpPr>
          <p:cNvPr id="11" name="AutoShape 11"/>
          <p:cNvSpPr/>
          <p:nvPr/>
        </p:nvSpPr>
        <p:spPr>
          <a:xfrm>
            <a:off x="403223" y="1028700"/>
            <a:ext cx="4423620" cy="213757"/>
          </a:xfrm>
          <a:prstGeom prst="rect">
            <a:avLst/>
          </a:prstGeom>
          <a:solidFill>
            <a:srgbClr val="FFFFFF"/>
          </a:solidFill>
        </p:spPr>
      </p:sp>
      <p:sp>
        <p:nvSpPr>
          <p:cNvPr id="12" name="AutoShape 12"/>
          <p:cNvSpPr/>
          <p:nvPr/>
        </p:nvSpPr>
        <p:spPr>
          <a:xfrm>
            <a:off x="16542642" y="8868903"/>
            <a:ext cx="4423620" cy="213757"/>
          </a:xfrm>
          <a:prstGeom prst="rect">
            <a:avLst/>
          </a:prstGeom>
          <a:solidFill>
            <a:srgbClr val="FFFFFF"/>
          </a:solidFill>
        </p:spPr>
      </p:sp>
      <p:graphicFrame>
        <p:nvGraphicFramePr>
          <p:cNvPr id="15" name="Diagram 14"/>
          <p:cNvGraphicFramePr/>
          <p:nvPr>
            <p:extLst>
              <p:ext uri="{D42A27DB-BD31-4B8C-83A1-F6EECF244321}">
                <p14:modId xmlns:p14="http://schemas.microsoft.com/office/powerpoint/2010/main" val="3235182978"/>
              </p:ext>
            </p:extLst>
          </p:nvPr>
        </p:nvGraphicFramePr>
        <p:xfrm>
          <a:off x="537308" y="2444776"/>
          <a:ext cx="1527048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15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3339" y="-282937"/>
            <a:ext cx="4173965" cy="41672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4" name="Group 4"/>
          <p:cNvGrpSpPr/>
          <p:nvPr/>
        </p:nvGrpSpPr>
        <p:grpSpPr>
          <a:xfrm>
            <a:off x="735756" y="452819"/>
            <a:ext cx="2695774" cy="269577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 name="Group 6"/>
          <p:cNvGrpSpPr/>
          <p:nvPr/>
        </p:nvGrpSpPr>
        <p:grpSpPr>
          <a:xfrm rot="-5400000">
            <a:off x="15800807" y="7539243"/>
            <a:ext cx="2877681" cy="2873077"/>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8" name="Group 8"/>
          <p:cNvGrpSpPr/>
          <p:nvPr/>
        </p:nvGrpSpPr>
        <p:grpSpPr>
          <a:xfrm>
            <a:off x="15907835" y="8034308"/>
            <a:ext cx="2096704" cy="2096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0" name="AutoShape 10"/>
          <p:cNvSpPr/>
          <p:nvPr/>
        </p:nvSpPr>
        <p:spPr>
          <a:xfrm>
            <a:off x="457200" y="873627"/>
            <a:ext cx="4423620" cy="213757"/>
          </a:xfrm>
          <a:prstGeom prst="rect">
            <a:avLst/>
          </a:prstGeom>
          <a:solidFill>
            <a:srgbClr val="0087CC"/>
          </a:solidFill>
        </p:spPr>
        <p:txBody>
          <a:bodyPr/>
          <a:lstStyle/>
          <a:p>
            <a:endParaRPr lang="en-ID" dirty="0"/>
          </a:p>
        </p:txBody>
      </p:sp>
      <p:sp>
        <p:nvSpPr>
          <p:cNvPr id="11" name="AutoShape 11"/>
          <p:cNvSpPr/>
          <p:nvPr/>
        </p:nvSpPr>
        <p:spPr>
          <a:xfrm>
            <a:off x="16542642" y="8868903"/>
            <a:ext cx="4423620" cy="213757"/>
          </a:xfrm>
          <a:prstGeom prst="rect">
            <a:avLst/>
          </a:prstGeom>
          <a:solidFill>
            <a:srgbClr val="0087CC"/>
          </a:solidFill>
        </p:spPr>
      </p:sp>
      <p:grpSp>
        <p:nvGrpSpPr>
          <p:cNvPr id="12" name="Group 12"/>
          <p:cNvGrpSpPr/>
          <p:nvPr/>
        </p:nvGrpSpPr>
        <p:grpSpPr>
          <a:xfrm>
            <a:off x="789211" y="5292153"/>
            <a:ext cx="7492672" cy="4275818"/>
            <a:chOff x="0" y="0"/>
            <a:chExt cx="7620000" cy="4348480"/>
          </a:xfrm>
        </p:grpSpPr>
        <p:sp>
          <p:nvSpPr>
            <p:cNvPr id="13" name="Freeform 13"/>
            <p:cNvSpPr/>
            <p:nvPr/>
          </p:nvSpPr>
          <p:spPr>
            <a:xfrm>
              <a:off x="304800" y="304800"/>
              <a:ext cx="7315200" cy="4043680"/>
            </a:xfrm>
            <a:custGeom>
              <a:avLst/>
              <a:gdLst/>
              <a:ahLst/>
              <a:cxnLst/>
              <a:rect l="l" t="t" r="r" b="b"/>
              <a:pathLst>
                <a:path w="7315200" h="4043680">
                  <a:moveTo>
                    <a:pt x="7315200" y="0"/>
                  </a:moveTo>
                  <a:lnTo>
                    <a:pt x="7315200" y="4043680"/>
                  </a:lnTo>
                  <a:lnTo>
                    <a:pt x="0" y="4043680"/>
                  </a:lnTo>
                  <a:lnTo>
                    <a:pt x="0" y="3738880"/>
                  </a:lnTo>
                  <a:lnTo>
                    <a:pt x="7010400" y="3738880"/>
                  </a:lnTo>
                  <a:lnTo>
                    <a:pt x="7010400" y="0"/>
                  </a:lnTo>
                  <a:close/>
                </a:path>
              </a:pathLst>
            </a:custGeom>
            <a:solidFill>
              <a:srgbClr val="6FD6FF"/>
            </a:solidFill>
          </p:spPr>
        </p:sp>
        <p:sp>
          <p:nvSpPr>
            <p:cNvPr id="14" name="Freeform 14"/>
            <p:cNvSpPr/>
            <p:nvPr/>
          </p:nvSpPr>
          <p:spPr>
            <a:xfrm>
              <a:off x="0" y="0"/>
              <a:ext cx="7315200" cy="4043680"/>
            </a:xfrm>
            <a:custGeom>
              <a:avLst/>
              <a:gdLst/>
              <a:ahLst/>
              <a:cxnLst/>
              <a:rect l="l" t="t" r="r" b="b"/>
              <a:pathLst>
                <a:path w="7315200" h="4043680">
                  <a:moveTo>
                    <a:pt x="0" y="0"/>
                  </a:moveTo>
                  <a:lnTo>
                    <a:pt x="7315200" y="0"/>
                  </a:lnTo>
                  <a:lnTo>
                    <a:pt x="7315200" y="4043680"/>
                  </a:lnTo>
                  <a:lnTo>
                    <a:pt x="0" y="4043680"/>
                  </a:lnTo>
                  <a:close/>
                </a:path>
              </a:pathLst>
            </a:custGeom>
            <a:solidFill>
              <a:srgbClr val="0087CC"/>
            </a:solidFill>
          </p:spPr>
        </p:sp>
      </p:grpSp>
      <p:sp>
        <p:nvSpPr>
          <p:cNvPr id="15" name="TextBox 15"/>
          <p:cNvSpPr txBox="1"/>
          <p:nvPr/>
        </p:nvSpPr>
        <p:spPr>
          <a:xfrm>
            <a:off x="4634003" y="258933"/>
            <a:ext cx="11721215" cy="1747273"/>
          </a:xfrm>
          <a:prstGeom prst="rect">
            <a:avLst/>
          </a:prstGeom>
        </p:spPr>
        <p:txBody>
          <a:bodyPr wrap="square" lIns="0" tIns="0" rIns="0" bIns="0" rtlCol="0" anchor="t">
            <a:spAutoFit/>
          </a:bodyPr>
          <a:lstStyle/>
          <a:p>
            <a:pPr>
              <a:lnSpc>
                <a:spcPts val="7066"/>
              </a:lnSpc>
            </a:pPr>
            <a:r>
              <a:rPr lang="en-US" sz="6423" spc="64" dirty="0" err="1">
                <a:solidFill>
                  <a:srgbClr val="0087CC"/>
                </a:solidFill>
                <a:latin typeface="Poppins Bold" panose="020B0604020202020204" charset="0"/>
                <a:cs typeface="Poppins Bold" panose="020B0604020202020204" charset="0"/>
              </a:rPr>
              <a:t>Pejabat</a:t>
            </a:r>
            <a:r>
              <a:rPr lang="en-US" sz="6423" spc="64" dirty="0">
                <a:solidFill>
                  <a:srgbClr val="0087CC"/>
                </a:solidFill>
                <a:latin typeface="Poppins Bold" panose="020B0604020202020204" charset="0"/>
                <a:cs typeface="Poppins Bold" panose="020B0604020202020204" charset="0"/>
              </a:rPr>
              <a:t> yang </a:t>
            </a:r>
            <a:r>
              <a:rPr lang="en-US" sz="6423" spc="64" dirty="0" err="1">
                <a:solidFill>
                  <a:srgbClr val="0087CC"/>
                </a:solidFill>
                <a:latin typeface="Poppins Bold" panose="020B0604020202020204" charset="0"/>
                <a:cs typeface="Poppins Bold" panose="020B0604020202020204" charset="0"/>
              </a:rPr>
              <a:t>Berwenang</a:t>
            </a:r>
            <a:r>
              <a:rPr lang="en-US" sz="6423" spc="64" dirty="0">
                <a:solidFill>
                  <a:srgbClr val="0087CC"/>
                </a:solidFill>
                <a:latin typeface="Poppins Bold" panose="020B0604020202020204" charset="0"/>
                <a:cs typeface="Poppins Bold" panose="020B0604020202020204" charset="0"/>
              </a:rPr>
              <a:t> </a:t>
            </a:r>
            <a:endParaRPr lang="en-US" sz="4000" spc="10" dirty="0">
              <a:solidFill>
                <a:srgbClr val="0087CC"/>
              </a:solidFill>
              <a:latin typeface="Poppins Bold" panose="020B0604020202020204" charset="0"/>
              <a:cs typeface="Poppins Bold" panose="020B0604020202020204" charset="0"/>
            </a:endParaRPr>
          </a:p>
          <a:p>
            <a:pPr>
              <a:lnSpc>
                <a:spcPts val="7066"/>
              </a:lnSpc>
            </a:pPr>
            <a:r>
              <a:rPr lang="en-US" sz="4000" spc="10" dirty="0">
                <a:solidFill>
                  <a:srgbClr val="0087CC"/>
                </a:solidFill>
                <a:latin typeface="Poppins Bold" panose="020B0604020202020204" charset="0"/>
                <a:cs typeface="Poppins Bold" panose="020B0604020202020204" charset="0"/>
              </a:rPr>
              <a:t> </a:t>
            </a:r>
            <a:r>
              <a:rPr lang="en-US" sz="4000" spc="10" dirty="0" err="1">
                <a:solidFill>
                  <a:srgbClr val="0087CC"/>
                </a:solidFill>
                <a:latin typeface="Poppins Bold" panose="020B0604020202020204" charset="0"/>
                <a:cs typeface="Poppins Bold" panose="020B0604020202020204" charset="0"/>
              </a:rPr>
              <a:t>Menetapkan</a:t>
            </a:r>
            <a:r>
              <a:rPr lang="en-US" sz="4000" spc="10" dirty="0">
                <a:solidFill>
                  <a:srgbClr val="0087CC"/>
                </a:solidFill>
                <a:latin typeface="Poppins Bold" panose="020B0604020202020204" charset="0"/>
                <a:cs typeface="Poppins Bold" panose="020B0604020202020204" charset="0"/>
              </a:rPr>
              <a:t> PAK </a:t>
            </a:r>
            <a:r>
              <a:rPr lang="en-US" sz="4000" spc="10" dirty="0" err="1">
                <a:solidFill>
                  <a:srgbClr val="0087CC"/>
                </a:solidFill>
                <a:latin typeface="Poppins Bold" panose="020B0604020202020204" charset="0"/>
                <a:cs typeface="Poppins Bold" panose="020B0604020202020204" charset="0"/>
              </a:rPr>
              <a:t>JF-PTP</a:t>
            </a:r>
            <a:endParaRPr lang="en-US" sz="1070" spc="10" dirty="0">
              <a:solidFill>
                <a:srgbClr val="0087CC"/>
              </a:solidFill>
              <a:latin typeface="Poppins Bold" panose="020B0604020202020204" charset="0"/>
              <a:cs typeface="Poppins Bold" panose="020B0604020202020204" charset="0"/>
            </a:endParaRPr>
          </a:p>
        </p:txBody>
      </p:sp>
      <p:grpSp>
        <p:nvGrpSpPr>
          <p:cNvPr id="16" name="Group 16"/>
          <p:cNvGrpSpPr/>
          <p:nvPr/>
        </p:nvGrpSpPr>
        <p:grpSpPr>
          <a:xfrm>
            <a:off x="8722944" y="4982482"/>
            <a:ext cx="7184891" cy="4100178"/>
            <a:chOff x="0" y="0"/>
            <a:chExt cx="7620000" cy="4348480"/>
          </a:xfrm>
        </p:grpSpPr>
        <p:sp>
          <p:nvSpPr>
            <p:cNvPr id="17" name="Freeform 17"/>
            <p:cNvSpPr/>
            <p:nvPr/>
          </p:nvSpPr>
          <p:spPr>
            <a:xfrm>
              <a:off x="304800" y="304800"/>
              <a:ext cx="7315200" cy="4043680"/>
            </a:xfrm>
            <a:custGeom>
              <a:avLst/>
              <a:gdLst/>
              <a:ahLst/>
              <a:cxnLst/>
              <a:rect l="l" t="t" r="r" b="b"/>
              <a:pathLst>
                <a:path w="7315200" h="4043680">
                  <a:moveTo>
                    <a:pt x="7315200" y="0"/>
                  </a:moveTo>
                  <a:lnTo>
                    <a:pt x="7315200" y="4043680"/>
                  </a:lnTo>
                  <a:lnTo>
                    <a:pt x="0" y="4043680"/>
                  </a:lnTo>
                  <a:lnTo>
                    <a:pt x="0" y="3738880"/>
                  </a:lnTo>
                  <a:lnTo>
                    <a:pt x="7010400" y="3738880"/>
                  </a:lnTo>
                  <a:lnTo>
                    <a:pt x="7010400" y="0"/>
                  </a:lnTo>
                  <a:close/>
                </a:path>
              </a:pathLst>
            </a:custGeom>
            <a:solidFill>
              <a:srgbClr val="6FD6FF"/>
            </a:solidFill>
          </p:spPr>
        </p:sp>
        <p:sp>
          <p:nvSpPr>
            <p:cNvPr id="18" name="Freeform 18"/>
            <p:cNvSpPr/>
            <p:nvPr/>
          </p:nvSpPr>
          <p:spPr>
            <a:xfrm>
              <a:off x="0" y="0"/>
              <a:ext cx="7315200" cy="4043680"/>
            </a:xfrm>
            <a:custGeom>
              <a:avLst/>
              <a:gdLst/>
              <a:ahLst/>
              <a:cxnLst/>
              <a:rect l="l" t="t" r="r" b="b"/>
              <a:pathLst>
                <a:path w="7315200" h="4043680">
                  <a:moveTo>
                    <a:pt x="0" y="0"/>
                  </a:moveTo>
                  <a:lnTo>
                    <a:pt x="7315200" y="0"/>
                  </a:lnTo>
                  <a:lnTo>
                    <a:pt x="7315200" y="4043680"/>
                  </a:lnTo>
                  <a:lnTo>
                    <a:pt x="0" y="4043680"/>
                  </a:lnTo>
                  <a:close/>
                </a:path>
              </a:pathLst>
            </a:custGeom>
            <a:solidFill>
              <a:srgbClr val="0087CC"/>
            </a:solidFill>
          </p:spPr>
        </p:sp>
      </p:grpSp>
      <p:grpSp>
        <p:nvGrpSpPr>
          <p:cNvPr id="19" name="Group 19"/>
          <p:cNvGrpSpPr/>
          <p:nvPr/>
        </p:nvGrpSpPr>
        <p:grpSpPr>
          <a:xfrm>
            <a:off x="894419" y="6275101"/>
            <a:ext cx="7282256" cy="2309921"/>
            <a:chOff x="0" y="0"/>
            <a:chExt cx="9709675" cy="3079895"/>
          </a:xfrm>
        </p:grpSpPr>
        <p:sp>
          <p:nvSpPr>
            <p:cNvPr id="20" name="TextBox 20"/>
            <p:cNvSpPr txBox="1"/>
            <p:nvPr/>
          </p:nvSpPr>
          <p:spPr>
            <a:xfrm>
              <a:off x="0" y="0"/>
              <a:ext cx="9709675" cy="2053383"/>
            </a:xfrm>
            <a:prstGeom prst="rect">
              <a:avLst/>
            </a:prstGeom>
          </p:spPr>
          <p:txBody>
            <a:bodyPr lIns="0" tIns="0" rIns="0" bIns="0" rtlCol="0" anchor="t">
              <a:spAutoFit/>
            </a:bodyPr>
            <a:lstStyle/>
            <a:p>
              <a:pPr>
                <a:lnSpc>
                  <a:spcPts val="3037"/>
                </a:lnSpc>
              </a:pPr>
              <a:r>
                <a:rPr lang="en-US" sz="2531" spc="253" dirty="0" err="1">
                  <a:solidFill>
                    <a:srgbClr val="FFFFFF"/>
                  </a:solidFill>
                  <a:latin typeface="Poppins Medium"/>
                </a:rPr>
                <a:t>PTP</a:t>
              </a:r>
              <a:r>
                <a:rPr lang="en-US" sz="2531" spc="253" dirty="0">
                  <a:solidFill>
                    <a:srgbClr val="FFFFFF"/>
                  </a:solidFill>
                  <a:latin typeface="Poppins Medium"/>
                </a:rPr>
                <a:t> Madya (IV/a </a:t>
              </a:r>
              <a:r>
                <a:rPr lang="en-US" sz="2531" spc="253" dirty="0" err="1">
                  <a:solidFill>
                    <a:srgbClr val="FFFFFF"/>
                  </a:solidFill>
                  <a:latin typeface="Poppins Medium"/>
                </a:rPr>
                <a:t>s.dIV</a:t>
              </a:r>
              <a:r>
                <a:rPr lang="en-US" sz="2531" spc="253" dirty="0">
                  <a:solidFill>
                    <a:srgbClr val="FFFFFF"/>
                  </a:solidFill>
                  <a:latin typeface="Poppins Medium"/>
                </a:rPr>
                <a:t>/c) dan </a:t>
              </a:r>
            </a:p>
            <a:p>
              <a:pPr>
                <a:lnSpc>
                  <a:spcPts val="3037"/>
                </a:lnSpc>
              </a:pPr>
              <a:r>
                <a:rPr lang="en-US" sz="2531" spc="253" dirty="0" err="1">
                  <a:solidFill>
                    <a:srgbClr val="FFFFFF"/>
                  </a:solidFill>
                  <a:latin typeface="Poppins Medium"/>
                </a:rPr>
                <a:t>PTP</a:t>
              </a:r>
              <a:r>
                <a:rPr lang="en-US" sz="2531" spc="253" dirty="0">
                  <a:solidFill>
                    <a:srgbClr val="FFFFFF"/>
                  </a:solidFill>
                  <a:latin typeface="Poppins Medium"/>
                </a:rPr>
                <a:t> Utama (IV d dan IV e) </a:t>
              </a:r>
            </a:p>
            <a:p>
              <a:pPr>
                <a:lnSpc>
                  <a:spcPts val="3037"/>
                </a:lnSpc>
              </a:pPr>
              <a:r>
                <a:rPr lang="en-US" sz="2531" spc="253" dirty="0">
                  <a:solidFill>
                    <a:srgbClr val="FFFFFF"/>
                  </a:solidFill>
                  <a:latin typeface="Poppins Medium"/>
                </a:rPr>
                <a:t>yang </a:t>
              </a:r>
              <a:r>
                <a:rPr lang="en-US" sz="2531" spc="253" dirty="0" err="1">
                  <a:solidFill>
                    <a:srgbClr val="FFFFFF"/>
                  </a:solidFill>
                  <a:latin typeface="Poppins Medium"/>
                </a:rPr>
                <a:t>berada</a:t>
              </a:r>
              <a:r>
                <a:rPr lang="en-US" sz="2531" spc="253" dirty="0">
                  <a:solidFill>
                    <a:srgbClr val="FFFFFF"/>
                  </a:solidFill>
                  <a:latin typeface="Poppins Medium"/>
                </a:rPr>
                <a:t> di </a:t>
              </a:r>
              <a:r>
                <a:rPr lang="en-US" sz="2531" spc="253" dirty="0" err="1">
                  <a:solidFill>
                    <a:srgbClr val="FFFFFF"/>
                  </a:solidFill>
                  <a:latin typeface="Poppins Medium"/>
                </a:rPr>
                <a:t>lingkungan</a:t>
              </a:r>
              <a:endParaRPr lang="en-US" sz="2531" spc="253" dirty="0">
                <a:solidFill>
                  <a:srgbClr val="FFFFFF"/>
                </a:solidFill>
                <a:latin typeface="Poppins Medium"/>
              </a:endParaRPr>
            </a:p>
            <a:p>
              <a:pPr>
                <a:lnSpc>
                  <a:spcPts val="3037"/>
                </a:lnSpc>
              </a:pPr>
              <a:r>
                <a:rPr lang="en-US" sz="2531" spc="253" dirty="0" err="1">
                  <a:solidFill>
                    <a:srgbClr val="FFFFFF"/>
                  </a:solidFill>
                  <a:latin typeface="Poppins Medium"/>
                </a:rPr>
                <a:t>Kemendikbud</a:t>
              </a:r>
              <a:r>
                <a:rPr lang="en-US" sz="2531" spc="253" dirty="0">
                  <a:solidFill>
                    <a:srgbClr val="FFFFFF"/>
                  </a:solidFill>
                  <a:latin typeface="Poppins Medium"/>
                </a:rPr>
                <a:t> dan </a:t>
              </a:r>
              <a:r>
                <a:rPr lang="en-US" sz="2531" spc="253" dirty="0" err="1">
                  <a:solidFill>
                    <a:srgbClr val="FFFFFF"/>
                  </a:solidFill>
                  <a:latin typeface="Poppins Medium"/>
                </a:rPr>
                <a:t>Instansi</a:t>
              </a:r>
              <a:r>
                <a:rPr lang="en-US" sz="2531" spc="253" dirty="0">
                  <a:solidFill>
                    <a:srgbClr val="FFFFFF"/>
                  </a:solidFill>
                  <a:latin typeface="Poppins Medium"/>
                </a:rPr>
                <a:t> </a:t>
              </a:r>
              <a:r>
                <a:rPr lang="en-US" sz="2531" spc="253" dirty="0" err="1">
                  <a:solidFill>
                    <a:srgbClr val="FFFFFF"/>
                  </a:solidFill>
                  <a:latin typeface="Poppins Medium"/>
                </a:rPr>
                <a:t>lainnya</a:t>
              </a:r>
              <a:r>
                <a:rPr lang="en-US" sz="2531" spc="253" dirty="0">
                  <a:solidFill>
                    <a:srgbClr val="FFFFFF"/>
                  </a:solidFill>
                  <a:latin typeface="Poppins Medium"/>
                </a:rPr>
                <a:t>.</a:t>
              </a:r>
            </a:p>
          </p:txBody>
        </p:sp>
        <p:sp>
          <p:nvSpPr>
            <p:cNvPr id="21" name="TextBox 21"/>
            <p:cNvSpPr txBox="1"/>
            <p:nvPr/>
          </p:nvSpPr>
          <p:spPr>
            <a:xfrm>
              <a:off x="0" y="2520966"/>
              <a:ext cx="9709675" cy="558929"/>
            </a:xfrm>
            <a:prstGeom prst="rect">
              <a:avLst/>
            </a:prstGeom>
          </p:spPr>
          <p:txBody>
            <a:bodyPr lIns="0" tIns="0" rIns="0" bIns="0" rtlCol="0" anchor="t">
              <a:spAutoFit/>
            </a:bodyPr>
            <a:lstStyle/>
            <a:p>
              <a:pPr>
                <a:lnSpc>
                  <a:spcPts val="3543"/>
                </a:lnSpc>
              </a:pPr>
              <a:endParaRPr/>
            </a:p>
          </p:txBody>
        </p:sp>
      </p:grpSp>
      <p:pic>
        <p:nvPicPr>
          <p:cNvPr id="22" name="Picture 22"/>
          <p:cNvPicPr>
            <a:picLocks noChangeAspect="1"/>
          </p:cNvPicPr>
          <p:nvPr/>
        </p:nvPicPr>
        <p:blipFill>
          <a:blip r:embed="rId2"/>
          <a:srcRect/>
          <a:stretch>
            <a:fillRect/>
          </a:stretch>
        </p:blipFill>
        <p:spPr>
          <a:xfrm>
            <a:off x="3059706" y="1800707"/>
            <a:ext cx="5116969" cy="4502933"/>
          </a:xfrm>
          <a:prstGeom prst="rect">
            <a:avLst/>
          </a:prstGeom>
        </p:spPr>
      </p:pic>
      <p:grpSp>
        <p:nvGrpSpPr>
          <p:cNvPr id="23" name="Group 23"/>
          <p:cNvGrpSpPr/>
          <p:nvPr/>
        </p:nvGrpSpPr>
        <p:grpSpPr>
          <a:xfrm>
            <a:off x="8911983" y="6275101"/>
            <a:ext cx="7282256" cy="1931036"/>
            <a:chOff x="0" y="0"/>
            <a:chExt cx="9709675" cy="2574715"/>
          </a:xfrm>
        </p:grpSpPr>
        <p:sp>
          <p:nvSpPr>
            <p:cNvPr id="24" name="TextBox 24"/>
            <p:cNvSpPr txBox="1"/>
            <p:nvPr/>
          </p:nvSpPr>
          <p:spPr>
            <a:xfrm>
              <a:off x="0" y="0"/>
              <a:ext cx="9709675" cy="1538883"/>
            </a:xfrm>
            <a:prstGeom prst="rect">
              <a:avLst/>
            </a:prstGeom>
          </p:spPr>
          <p:txBody>
            <a:bodyPr lIns="0" tIns="0" rIns="0" bIns="0" rtlCol="0" anchor="t">
              <a:spAutoFit/>
            </a:bodyPr>
            <a:lstStyle/>
            <a:p>
              <a:pPr>
                <a:lnSpc>
                  <a:spcPts val="3037"/>
                </a:lnSpc>
              </a:pPr>
              <a:r>
                <a:rPr lang="en-US" sz="4000" spc="253" dirty="0" err="1">
                  <a:solidFill>
                    <a:srgbClr val="FFFFFF"/>
                  </a:solidFill>
                  <a:latin typeface="Poppins Medium Italics"/>
                </a:rPr>
                <a:t>PTP</a:t>
              </a:r>
              <a:r>
                <a:rPr lang="en-US" sz="5400" spc="253" dirty="0">
                  <a:solidFill>
                    <a:srgbClr val="FFFFFF"/>
                  </a:solidFill>
                  <a:latin typeface="Poppins Medium Italics"/>
                </a:rPr>
                <a:t> </a:t>
              </a:r>
              <a:r>
                <a:rPr lang="en-US" sz="2400" spc="108" dirty="0" err="1">
                  <a:solidFill>
                    <a:srgbClr val="FFFFFF"/>
                  </a:solidFill>
                  <a:latin typeface="Poppins Medium"/>
                </a:rPr>
                <a:t>Pertama</a:t>
              </a:r>
              <a:r>
                <a:rPr lang="en-US" sz="2400" spc="108" dirty="0">
                  <a:solidFill>
                    <a:srgbClr val="FFFFFF"/>
                  </a:solidFill>
                  <a:latin typeface="Poppins Medium"/>
                </a:rPr>
                <a:t>(III/a dan III/b) </a:t>
              </a:r>
              <a:r>
                <a:rPr lang="en-US" sz="2400" spc="108" dirty="0" err="1">
                  <a:solidFill>
                    <a:srgbClr val="FFFFFF"/>
                  </a:solidFill>
                  <a:latin typeface="Poppins Medium"/>
                </a:rPr>
                <a:t>s.d</a:t>
              </a:r>
              <a:r>
                <a:rPr lang="en-US" sz="2400" spc="108" dirty="0">
                  <a:solidFill>
                    <a:srgbClr val="FFFFFF"/>
                  </a:solidFill>
                  <a:latin typeface="Poppins Medium"/>
                </a:rPr>
                <a:t> </a:t>
              </a:r>
            </a:p>
            <a:p>
              <a:pPr>
                <a:lnSpc>
                  <a:spcPts val="3037"/>
                </a:lnSpc>
              </a:pPr>
              <a:r>
                <a:rPr lang="en-US" sz="2400" spc="108" dirty="0" err="1">
                  <a:solidFill>
                    <a:srgbClr val="FFFFFF"/>
                  </a:solidFill>
                  <a:latin typeface="Poppins Medium"/>
                </a:rPr>
                <a:t>PTP</a:t>
              </a:r>
              <a:r>
                <a:rPr lang="en-US" sz="2400" spc="108" dirty="0">
                  <a:solidFill>
                    <a:srgbClr val="FFFFFF"/>
                  </a:solidFill>
                  <a:latin typeface="Poppins Medium"/>
                </a:rPr>
                <a:t> Muda (III/c dan III/d) di</a:t>
              </a:r>
            </a:p>
            <a:p>
              <a:pPr>
                <a:lnSpc>
                  <a:spcPts val="3037"/>
                </a:lnSpc>
              </a:pPr>
              <a:r>
                <a:rPr lang="en-US" sz="2400" spc="108" dirty="0" err="1">
                  <a:solidFill>
                    <a:srgbClr val="FFFFFF"/>
                  </a:solidFill>
                  <a:latin typeface="Poppins Medium"/>
                </a:rPr>
                <a:t>lingkungan</a:t>
              </a:r>
              <a:r>
                <a:rPr lang="en-US" sz="2400" spc="108" dirty="0">
                  <a:solidFill>
                    <a:srgbClr val="FFFFFF"/>
                  </a:solidFill>
                  <a:latin typeface="Poppins Medium"/>
                </a:rPr>
                <a:t> </a:t>
              </a:r>
              <a:r>
                <a:rPr lang="en-US" sz="2400" spc="108" dirty="0" err="1">
                  <a:solidFill>
                    <a:srgbClr val="FFFFFF"/>
                  </a:solidFill>
                  <a:latin typeface="Poppins Medium"/>
                </a:rPr>
                <a:t>Kemendikbud</a:t>
              </a:r>
              <a:endParaRPr lang="en-US" sz="2400" spc="108" dirty="0">
                <a:solidFill>
                  <a:srgbClr val="FFFFFF"/>
                </a:solidFill>
                <a:latin typeface="Poppins Medium"/>
              </a:endParaRPr>
            </a:p>
          </p:txBody>
        </p:sp>
        <p:sp>
          <p:nvSpPr>
            <p:cNvPr id="25" name="TextBox 25"/>
            <p:cNvSpPr txBox="1"/>
            <p:nvPr/>
          </p:nvSpPr>
          <p:spPr>
            <a:xfrm>
              <a:off x="0" y="2015786"/>
              <a:ext cx="9709675" cy="558929"/>
            </a:xfrm>
            <a:prstGeom prst="rect">
              <a:avLst/>
            </a:prstGeom>
          </p:spPr>
          <p:txBody>
            <a:bodyPr lIns="0" tIns="0" rIns="0" bIns="0" rtlCol="0" anchor="t">
              <a:spAutoFit/>
            </a:bodyPr>
            <a:lstStyle/>
            <a:p>
              <a:pPr>
                <a:lnSpc>
                  <a:spcPts val="3543"/>
                </a:lnSpc>
              </a:pPr>
              <a:endParaRPr/>
            </a:p>
          </p:txBody>
        </p:sp>
      </p:grpSp>
      <p:grpSp>
        <p:nvGrpSpPr>
          <p:cNvPr id="26" name="Group 26"/>
          <p:cNvGrpSpPr/>
          <p:nvPr/>
        </p:nvGrpSpPr>
        <p:grpSpPr>
          <a:xfrm>
            <a:off x="3690218" y="2488814"/>
            <a:ext cx="4486457" cy="2378651"/>
            <a:chOff x="0" y="0"/>
            <a:chExt cx="5981943" cy="3171535"/>
          </a:xfrm>
        </p:grpSpPr>
        <p:sp>
          <p:nvSpPr>
            <p:cNvPr id="27" name="TextBox 27"/>
            <p:cNvSpPr txBox="1"/>
            <p:nvPr/>
          </p:nvSpPr>
          <p:spPr>
            <a:xfrm>
              <a:off x="0" y="0"/>
              <a:ext cx="5981943" cy="2235200"/>
            </a:xfrm>
            <a:prstGeom prst="rect">
              <a:avLst/>
            </a:prstGeom>
          </p:spPr>
          <p:txBody>
            <a:bodyPr lIns="0" tIns="0" rIns="0" bIns="0" rtlCol="0" anchor="t">
              <a:spAutoFit/>
            </a:bodyPr>
            <a:lstStyle/>
            <a:p>
              <a:pPr>
                <a:lnSpc>
                  <a:spcPts val="3359"/>
                </a:lnSpc>
              </a:pPr>
              <a:r>
                <a:rPr lang="en-US" sz="2799" spc="280" dirty="0" err="1" smtClean="0">
                  <a:solidFill>
                    <a:srgbClr val="0087CC"/>
                  </a:solidFill>
                  <a:latin typeface="Poppins Bold Italics"/>
                </a:rPr>
                <a:t>PEJabat</a:t>
              </a:r>
              <a:r>
                <a:rPr lang="en-US" sz="2799" spc="280" dirty="0" smtClean="0">
                  <a:solidFill>
                    <a:srgbClr val="0087CC"/>
                  </a:solidFill>
                  <a:latin typeface="Poppins Bold Italics"/>
                </a:rPr>
                <a:t> </a:t>
              </a:r>
              <a:r>
                <a:rPr lang="en-US" sz="2799" spc="280" dirty="0" err="1">
                  <a:solidFill>
                    <a:srgbClr val="0087CC"/>
                  </a:solidFill>
                  <a:latin typeface="Poppins Bold Italics"/>
                </a:rPr>
                <a:t>Pimpinan</a:t>
              </a:r>
              <a:r>
                <a:rPr lang="en-US" sz="2799" spc="280" dirty="0">
                  <a:solidFill>
                    <a:srgbClr val="0087CC"/>
                  </a:solidFill>
                  <a:latin typeface="Poppins Bold Italics"/>
                </a:rPr>
                <a:t> Tinggi </a:t>
              </a:r>
              <a:r>
                <a:rPr lang="en-US" sz="2799" spc="280" dirty="0" err="1">
                  <a:solidFill>
                    <a:srgbClr val="0087CC"/>
                  </a:solidFill>
                  <a:latin typeface="Poppins Bold Italics"/>
                </a:rPr>
                <a:t>Madya</a:t>
              </a:r>
              <a:r>
                <a:rPr lang="en-US" sz="2799" spc="280" dirty="0">
                  <a:solidFill>
                    <a:srgbClr val="0087CC"/>
                  </a:solidFill>
                  <a:latin typeface="Poppins Bold Italics"/>
                </a:rPr>
                <a:t> </a:t>
              </a:r>
            </a:p>
            <a:p>
              <a:pPr>
                <a:lnSpc>
                  <a:spcPts val="3359"/>
                </a:lnSpc>
              </a:pPr>
              <a:r>
                <a:rPr lang="en-US" sz="2799" spc="280" dirty="0">
                  <a:solidFill>
                    <a:srgbClr val="0087CC"/>
                  </a:solidFill>
                  <a:latin typeface="Poppins Bold Italics"/>
                </a:rPr>
                <a:t>(</a:t>
              </a:r>
              <a:r>
                <a:rPr lang="en-US" sz="2799" spc="280" dirty="0" err="1">
                  <a:solidFill>
                    <a:srgbClr val="0087CC"/>
                  </a:solidFill>
                  <a:latin typeface="Poppins Bold Italics"/>
                </a:rPr>
                <a:t>Sesjen</a:t>
              </a:r>
              <a:r>
                <a:rPr lang="en-US" sz="2799" spc="280" dirty="0">
                  <a:solidFill>
                    <a:srgbClr val="0087CC"/>
                  </a:solidFill>
                  <a:latin typeface="Poppins Bold Italics"/>
                </a:rPr>
                <a:t> </a:t>
              </a:r>
              <a:r>
                <a:rPr lang="en-US" sz="2799" spc="280" dirty="0" err="1">
                  <a:solidFill>
                    <a:srgbClr val="0087CC"/>
                  </a:solidFill>
                  <a:latin typeface="Poppins Bold Italics"/>
                </a:rPr>
                <a:t>Kemendikbud</a:t>
              </a:r>
              <a:r>
                <a:rPr lang="en-US" sz="2799" spc="280" dirty="0">
                  <a:solidFill>
                    <a:srgbClr val="0087CC"/>
                  </a:solidFill>
                  <a:latin typeface="Poppins Bold Italics"/>
                </a:rPr>
                <a:t>)</a:t>
              </a:r>
            </a:p>
          </p:txBody>
        </p:sp>
        <p:sp>
          <p:nvSpPr>
            <p:cNvPr id="28" name="TextBox 28"/>
            <p:cNvSpPr txBox="1"/>
            <p:nvPr/>
          </p:nvSpPr>
          <p:spPr>
            <a:xfrm>
              <a:off x="0" y="2671904"/>
              <a:ext cx="5981943" cy="499631"/>
            </a:xfrm>
            <a:prstGeom prst="rect">
              <a:avLst/>
            </a:prstGeom>
          </p:spPr>
          <p:txBody>
            <a:bodyPr lIns="0" tIns="0" rIns="0" bIns="0" rtlCol="0" anchor="t">
              <a:spAutoFit/>
            </a:bodyPr>
            <a:lstStyle/>
            <a:p>
              <a:pPr>
                <a:lnSpc>
                  <a:spcPts val="3132"/>
                </a:lnSpc>
              </a:pPr>
              <a:endParaRPr/>
            </a:p>
          </p:txBody>
        </p:sp>
      </p:grpSp>
      <p:pic>
        <p:nvPicPr>
          <p:cNvPr id="29" name="Picture 29"/>
          <p:cNvPicPr>
            <a:picLocks noChangeAspect="1"/>
          </p:cNvPicPr>
          <p:nvPr/>
        </p:nvPicPr>
        <p:blipFill>
          <a:blip r:embed="rId2"/>
          <a:srcRect/>
          <a:stretch>
            <a:fillRect/>
          </a:stretch>
        </p:blipFill>
        <p:spPr>
          <a:xfrm>
            <a:off x="12315389" y="1800707"/>
            <a:ext cx="5116969" cy="4502933"/>
          </a:xfrm>
          <a:prstGeom prst="rect">
            <a:avLst/>
          </a:prstGeom>
        </p:spPr>
      </p:pic>
      <p:grpSp>
        <p:nvGrpSpPr>
          <p:cNvPr id="30" name="Group 30"/>
          <p:cNvGrpSpPr/>
          <p:nvPr/>
        </p:nvGrpSpPr>
        <p:grpSpPr>
          <a:xfrm>
            <a:off x="12755715" y="2279264"/>
            <a:ext cx="5248824" cy="2797751"/>
            <a:chOff x="0" y="0"/>
            <a:chExt cx="6998432" cy="3730335"/>
          </a:xfrm>
        </p:grpSpPr>
        <p:sp>
          <p:nvSpPr>
            <p:cNvPr id="31" name="TextBox 31"/>
            <p:cNvSpPr txBox="1"/>
            <p:nvPr/>
          </p:nvSpPr>
          <p:spPr>
            <a:xfrm>
              <a:off x="0" y="0"/>
              <a:ext cx="6998432" cy="2794000"/>
            </a:xfrm>
            <a:prstGeom prst="rect">
              <a:avLst/>
            </a:prstGeom>
          </p:spPr>
          <p:txBody>
            <a:bodyPr lIns="0" tIns="0" rIns="0" bIns="0" rtlCol="0" anchor="t">
              <a:spAutoFit/>
            </a:bodyPr>
            <a:lstStyle/>
            <a:p>
              <a:pPr>
                <a:lnSpc>
                  <a:spcPts val="3359"/>
                </a:lnSpc>
              </a:pPr>
              <a:r>
                <a:rPr lang="en-US" sz="2799" spc="280" dirty="0" err="1" smtClean="0">
                  <a:solidFill>
                    <a:srgbClr val="0087CC"/>
                  </a:solidFill>
                  <a:latin typeface="Poppins Bold Italics"/>
                </a:rPr>
                <a:t>PEJabat</a:t>
              </a:r>
              <a:r>
                <a:rPr lang="en-US" sz="2799" spc="280" dirty="0" smtClean="0">
                  <a:solidFill>
                    <a:srgbClr val="0087CC"/>
                  </a:solidFill>
                  <a:latin typeface="Poppins Bold Italics"/>
                </a:rPr>
                <a:t> </a:t>
              </a:r>
              <a:r>
                <a:rPr lang="en-US" sz="2799" spc="280" dirty="0" err="1">
                  <a:solidFill>
                    <a:srgbClr val="0087CC"/>
                  </a:solidFill>
                  <a:latin typeface="Poppins Bold Italics"/>
                </a:rPr>
                <a:t>Pimpinan</a:t>
              </a:r>
              <a:r>
                <a:rPr lang="en-US" sz="2799" spc="280" dirty="0">
                  <a:solidFill>
                    <a:srgbClr val="0087CC"/>
                  </a:solidFill>
                  <a:latin typeface="Poppins Bold Italics"/>
                </a:rPr>
                <a:t> Tinggi </a:t>
              </a:r>
              <a:r>
                <a:rPr lang="en-US" sz="2799" spc="280" dirty="0" err="1">
                  <a:solidFill>
                    <a:srgbClr val="0087CC"/>
                  </a:solidFill>
                  <a:latin typeface="Poppins Bold Italics"/>
                </a:rPr>
                <a:t>Pratama</a:t>
              </a:r>
              <a:endParaRPr lang="en-US" sz="2799" spc="280" dirty="0">
                <a:solidFill>
                  <a:srgbClr val="0087CC"/>
                </a:solidFill>
                <a:latin typeface="Poppins Bold Italics"/>
              </a:endParaRPr>
            </a:p>
            <a:p>
              <a:pPr>
                <a:lnSpc>
                  <a:spcPts val="3359"/>
                </a:lnSpc>
              </a:pPr>
              <a:r>
                <a:rPr lang="en-US" sz="2799" spc="280" dirty="0">
                  <a:solidFill>
                    <a:srgbClr val="0087CC"/>
                  </a:solidFill>
                  <a:latin typeface="Poppins Bold Italics"/>
                </a:rPr>
                <a:t>(</a:t>
              </a:r>
              <a:r>
                <a:rPr lang="en-US" sz="2799" spc="280" dirty="0" err="1">
                  <a:solidFill>
                    <a:srgbClr val="0087CC"/>
                  </a:solidFill>
                  <a:latin typeface="Poppins Bold Italics"/>
                </a:rPr>
                <a:t>Kepala</a:t>
              </a:r>
              <a:r>
                <a:rPr lang="en-US" sz="2799" spc="280" dirty="0">
                  <a:solidFill>
                    <a:srgbClr val="0087CC"/>
                  </a:solidFill>
                  <a:latin typeface="Poppins Bold Italics"/>
                </a:rPr>
                <a:t> Biro </a:t>
              </a:r>
              <a:r>
                <a:rPr lang="en-US" sz="2799" spc="280" dirty="0" err="1">
                  <a:solidFill>
                    <a:srgbClr val="0087CC"/>
                  </a:solidFill>
                  <a:latin typeface="Poppins Bold Italics"/>
                </a:rPr>
                <a:t>Kepegawaian</a:t>
              </a:r>
              <a:r>
                <a:rPr lang="en-US" sz="2799" spc="280" dirty="0">
                  <a:solidFill>
                    <a:srgbClr val="0087CC"/>
                  </a:solidFill>
                  <a:latin typeface="Poppins Bold Italics"/>
                </a:rPr>
                <a:t> </a:t>
              </a:r>
              <a:r>
                <a:rPr lang="en-US" sz="2799" spc="280" dirty="0" err="1">
                  <a:solidFill>
                    <a:srgbClr val="0087CC"/>
                  </a:solidFill>
                  <a:latin typeface="Poppins Bold Italics"/>
                </a:rPr>
                <a:t>Kemendikbud</a:t>
              </a:r>
              <a:r>
                <a:rPr lang="en-US" sz="2799" spc="280" dirty="0">
                  <a:solidFill>
                    <a:srgbClr val="0087CC"/>
                  </a:solidFill>
                  <a:latin typeface="Poppins Bold Italics"/>
                </a:rPr>
                <a:t>)</a:t>
              </a:r>
            </a:p>
          </p:txBody>
        </p:sp>
        <p:sp>
          <p:nvSpPr>
            <p:cNvPr id="32" name="TextBox 32"/>
            <p:cNvSpPr txBox="1"/>
            <p:nvPr/>
          </p:nvSpPr>
          <p:spPr>
            <a:xfrm>
              <a:off x="0" y="3230704"/>
              <a:ext cx="6998432" cy="499631"/>
            </a:xfrm>
            <a:prstGeom prst="rect">
              <a:avLst/>
            </a:prstGeom>
          </p:spPr>
          <p:txBody>
            <a:bodyPr lIns="0" tIns="0" rIns="0" bIns="0" rtlCol="0" anchor="t">
              <a:spAutoFit/>
            </a:bodyPr>
            <a:lstStyle/>
            <a:p>
              <a:pPr>
                <a:lnSpc>
                  <a:spcPts val="3132"/>
                </a:lnSpc>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sp>
        <p:nvSpPr>
          <p:cNvPr id="2" name="AutoShape 2"/>
          <p:cNvSpPr/>
          <p:nvPr/>
        </p:nvSpPr>
        <p:spPr>
          <a:xfrm>
            <a:off x="-954224" y="9778023"/>
            <a:ext cx="4423620" cy="213757"/>
          </a:xfrm>
          <a:prstGeom prst="rect">
            <a:avLst/>
          </a:prstGeom>
          <a:solidFill>
            <a:srgbClr val="0087CC"/>
          </a:solidFill>
        </p:spPr>
      </p:sp>
      <p:grpSp>
        <p:nvGrpSpPr>
          <p:cNvPr id="3" name="Group 3"/>
          <p:cNvGrpSpPr/>
          <p:nvPr/>
        </p:nvGrpSpPr>
        <p:grpSpPr>
          <a:xfrm rot="5400000">
            <a:off x="-297707" y="0"/>
            <a:ext cx="6443507" cy="643319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5" name="Group 5"/>
          <p:cNvGrpSpPr/>
          <p:nvPr/>
        </p:nvGrpSpPr>
        <p:grpSpPr>
          <a:xfrm>
            <a:off x="0" y="-5155"/>
            <a:ext cx="4276924" cy="427692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7" name="AutoShape 7"/>
          <p:cNvSpPr/>
          <p:nvPr/>
        </p:nvSpPr>
        <p:spPr>
          <a:xfrm rot="2700000">
            <a:off x="17021437" y="1307810"/>
            <a:ext cx="2143796" cy="215212"/>
          </a:xfrm>
          <a:prstGeom prst="rect">
            <a:avLst/>
          </a:prstGeom>
          <a:solidFill>
            <a:srgbClr val="0087CC"/>
          </a:solidFill>
        </p:spPr>
      </p:sp>
      <p:sp>
        <p:nvSpPr>
          <p:cNvPr id="8" name="TextBox 8"/>
          <p:cNvSpPr txBox="1"/>
          <p:nvPr/>
        </p:nvSpPr>
        <p:spPr>
          <a:xfrm>
            <a:off x="5554340" y="324261"/>
            <a:ext cx="11819260" cy="2545056"/>
          </a:xfrm>
          <a:prstGeom prst="rect">
            <a:avLst/>
          </a:prstGeom>
        </p:spPr>
        <p:txBody>
          <a:bodyPr wrap="square" lIns="0" tIns="0" rIns="0" bIns="0" rtlCol="0" anchor="t">
            <a:spAutoFit/>
          </a:bodyPr>
          <a:lstStyle/>
          <a:p>
            <a:pPr>
              <a:lnSpc>
                <a:spcPts val="7066"/>
              </a:lnSpc>
            </a:pPr>
            <a:r>
              <a:rPr lang="en-US" sz="6423" spc="64" dirty="0" err="1">
                <a:solidFill>
                  <a:srgbClr val="0087CC"/>
                </a:solidFill>
                <a:latin typeface="Poppins Bold" panose="020B0604020202020204" charset="0"/>
                <a:cs typeface="Poppins Bold" panose="020B0604020202020204" charset="0"/>
              </a:rPr>
              <a:t>Pejabat</a:t>
            </a:r>
            <a:r>
              <a:rPr lang="en-US" sz="6423" spc="64" dirty="0">
                <a:solidFill>
                  <a:srgbClr val="0087CC"/>
                </a:solidFill>
                <a:latin typeface="Poppins Bold" panose="020B0604020202020204" charset="0"/>
                <a:cs typeface="Poppins Bold" panose="020B0604020202020204" charset="0"/>
              </a:rPr>
              <a:t> yang </a:t>
            </a:r>
            <a:r>
              <a:rPr lang="en-US" sz="6423" spc="64" dirty="0" err="1">
                <a:solidFill>
                  <a:srgbClr val="0087CC"/>
                </a:solidFill>
                <a:latin typeface="Poppins Bold" panose="020B0604020202020204" charset="0"/>
                <a:cs typeface="Poppins Bold" panose="020B0604020202020204" charset="0"/>
              </a:rPr>
              <a:t>Berwenang</a:t>
            </a:r>
            <a:endParaRPr lang="en-US" sz="6423" spc="64" dirty="0">
              <a:solidFill>
                <a:srgbClr val="0087CC"/>
              </a:solidFill>
              <a:latin typeface="Poppins Bold" panose="020B0604020202020204" charset="0"/>
              <a:cs typeface="Poppins Bold" panose="020B0604020202020204" charset="0"/>
            </a:endParaRPr>
          </a:p>
          <a:p>
            <a:pPr>
              <a:lnSpc>
                <a:spcPts val="7066"/>
              </a:lnSpc>
            </a:pPr>
            <a:r>
              <a:rPr lang="en-US" sz="4000" spc="10" dirty="0" err="1">
                <a:solidFill>
                  <a:srgbClr val="0087CC"/>
                </a:solidFill>
                <a:latin typeface="Poppins Bold"/>
              </a:rPr>
              <a:t>Menetapkan</a:t>
            </a:r>
            <a:r>
              <a:rPr lang="en-US" sz="4000" spc="10" dirty="0">
                <a:solidFill>
                  <a:srgbClr val="0087CC"/>
                </a:solidFill>
                <a:latin typeface="Poppins Bold"/>
              </a:rPr>
              <a:t> PAK </a:t>
            </a:r>
            <a:r>
              <a:rPr lang="en-US" sz="4000" spc="10" dirty="0" err="1">
                <a:solidFill>
                  <a:srgbClr val="0087CC"/>
                </a:solidFill>
                <a:latin typeface="Poppins Bold"/>
              </a:rPr>
              <a:t>JF-PTP</a:t>
            </a:r>
            <a:endParaRPr lang="en-US" sz="4000" spc="64" dirty="0">
              <a:solidFill>
                <a:srgbClr val="0087CC"/>
              </a:solidFill>
              <a:latin typeface="Poppins Bold Bold Italics"/>
            </a:endParaRPr>
          </a:p>
          <a:p>
            <a:pPr>
              <a:lnSpc>
                <a:spcPts val="7066"/>
              </a:lnSpc>
            </a:pPr>
            <a:endParaRPr lang="en-US" sz="1070" spc="10" dirty="0">
              <a:solidFill>
                <a:srgbClr val="0087CC"/>
              </a:solidFill>
              <a:latin typeface="Poppins Bold"/>
            </a:endParaRPr>
          </a:p>
        </p:txBody>
      </p:sp>
      <p:grpSp>
        <p:nvGrpSpPr>
          <p:cNvPr id="9" name="Group 9"/>
          <p:cNvGrpSpPr/>
          <p:nvPr/>
        </p:nvGrpSpPr>
        <p:grpSpPr>
          <a:xfrm>
            <a:off x="2924047" y="5500990"/>
            <a:ext cx="7091682" cy="4046986"/>
            <a:chOff x="0" y="0"/>
            <a:chExt cx="7620000" cy="4348480"/>
          </a:xfrm>
        </p:grpSpPr>
        <p:sp>
          <p:nvSpPr>
            <p:cNvPr id="10" name="Freeform 10"/>
            <p:cNvSpPr/>
            <p:nvPr/>
          </p:nvSpPr>
          <p:spPr>
            <a:xfrm>
              <a:off x="304800" y="304800"/>
              <a:ext cx="7315200" cy="4043680"/>
            </a:xfrm>
            <a:custGeom>
              <a:avLst/>
              <a:gdLst/>
              <a:ahLst/>
              <a:cxnLst/>
              <a:rect l="l" t="t" r="r" b="b"/>
              <a:pathLst>
                <a:path w="7315200" h="4043680">
                  <a:moveTo>
                    <a:pt x="7315200" y="0"/>
                  </a:moveTo>
                  <a:lnTo>
                    <a:pt x="7315200" y="4043680"/>
                  </a:lnTo>
                  <a:lnTo>
                    <a:pt x="0" y="4043680"/>
                  </a:lnTo>
                  <a:lnTo>
                    <a:pt x="0" y="3738880"/>
                  </a:lnTo>
                  <a:lnTo>
                    <a:pt x="7010400" y="3738880"/>
                  </a:lnTo>
                  <a:lnTo>
                    <a:pt x="7010400" y="0"/>
                  </a:lnTo>
                  <a:close/>
                </a:path>
              </a:pathLst>
            </a:custGeom>
            <a:solidFill>
              <a:srgbClr val="6FD6FF"/>
            </a:solidFill>
          </p:spPr>
        </p:sp>
        <p:sp>
          <p:nvSpPr>
            <p:cNvPr id="11" name="Freeform 11"/>
            <p:cNvSpPr/>
            <p:nvPr/>
          </p:nvSpPr>
          <p:spPr>
            <a:xfrm>
              <a:off x="0" y="0"/>
              <a:ext cx="7315200" cy="4043680"/>
            </a:xfrm>
            <a:custGeom>
              <a:avLst/>
              <a:gdLst/>
              <a:ahLst/>
              <a:cxnLst/>
              <a:rect l="l" t="t" r="r" b="b"/>
              <a:pathLst>
                <a:path w="7315200" h="4043680">
                  <a:moveTo>
                    <a:pt x="0" y="0"/>
                  </a:moveTo>
                  <a:lnTo>
                    <a:pt x="7315200" y="0"/>
                  </a:lnTo>
                  <a:lnTo>
                    <a:pt x="7315200" y="4043680"/>
                  </a:lnTo>
                  <a:lnTo>
                    <a:pt x="0" y="4043680"/>
                  </a:lnTo>
                  <a:close/>
                </a:path>
              </a:pathLst>
            </a:custGeom>
            <a:solidFill>
              <a:srgbClr val="0087CC"/>
            </a:solidFill>
          </p:spPr>
        </p:sp>
      </p:grpSp>
      <p:grpSp>
        <p:nvGrpSpPr>
          <p:cNvPr id="12" name="Group 12"/>
          <p:cNvGrpSpPr/>
          <p:nvPr/>
        </p:nvGrpSpPr>
        <p:grpSpPr>
          <a:xfrm>
            <a:off x="10726599" y="5500990"/>
            <a:ext cx="7091682" cy="4046986"/>
            <a:chOff x="0" y="0"/>
            <a:chExt cx="7620000" cy="4348480"/>
          </a:xfrm>
        </p:grpSpPr>
        <p:sp>
          <p:nvSpPr>
            <p:cNvPr id="13" name="Freeform 13"/>
            <p:cNvSpPr/>
            <p:nvPr/>
          </p:nvSpPr>
          <p:spPr>
            <a:xfrm>
              <a:off x="304800" y="304800"/>
              <a:ext cx="7315200" cy="4043680"/>
            </a:xfrm>
            <a:custGeom>
              <a:avLst/>
              <a:gdLst/>
              <a:ahLst/>
              <a:cxnLst/>
              <a:rect l="l" t="t" r="r" b="b"/>
              <a:pathLst>
                <a:path w="7315200" h="4043680">
                  <a:moveTo>
                    <a:pt x="7315200" y="0"/>
                  </a:moveTo>
                  <a:lnTo>
                    <a:pt x="7315200" y="4043680"/>
                  </a:lnTo>
                  <a:lnTo>
                    <a:pt x="0" y="4043680"/>
                  </a:lnTo>
                  <a:lnTo>
                    <a:pt x="0" y="3738880"/>
                  </a:lnTo>
                  <a:lnTo>
                    <a:pt x="7010400" y="3738880"/>
                  </a:lnTo>
                  <a:lnTo>
                    <a:pt x="7010400" y="0"/>
                  </a:lnTo>
                  <a:close/>
                </a:path>
              </a:pathLst>
            </a:custGeom>
            <a:solidFill>
              <a:srgbClr val="6FD6FF"/>
            </a:solidFill>
          </p:spPr>
        </p:sp>
        <p:sp>
          <p:nvSpPr>
            <p:cNvPr id="14" name="Freeform 14"/>
            <p:cNvSpPr/>
            <p:nvPr/>
          </p:nvSpPr>
          <p:spPr>
            <a:xfrm>
              <a:off x="0" y="0"/>
              <a:ext cx="7315200" cy="4043680"/>
            </a:xfrm>
            <a:custGeom>
              <a:avLst/>
              <a:gdLst/>
              <a:ahLst/>
              <a:cxnLst/>
              <a:rect l="l" t="t" r="r" b="b"/>
              <a:pathLst>
                <a:path w="7315200" h="4043680">
                  <a:moveTo>
                    <a:pt x="0" y="0"/>
                  </a:moveTo>
                  <a:lnTo>
                    <a:pt x="7315200" y="0"/>
                  </a:lnTo>
                  <a:lnTo>
                    <a:pt x="7315200" y="4043680"/>
                  </a:lnTo>
                  <a:lnTo>
                    <a:pt x="0" y="4043680"/>
                  </a:lnTo>
                  <a:close/>
                </a:path>
              </a:pathLst>
            </a:custGeom>
            <a:solidFill>
              <a:srgbClr val="0087CC"/>
            </a:solidFill>
          </p:spPr>
        </p:sp>
      </p:grpSp>
      <p:pic>
        <p:nvPicPr>
          <p:cNvPr id="15" name="Picture 15"/>
          <p:cNvPicPr>
            <a:picLocks noChangeAspect="1"/>
          </p:cNvPicPr>
          <p:nvPr/>
        </p:nvPicPr>
        <p:blipFill>
          <a:blip r:embed="rId2"/>
          <a:srcRect/>
          <a:stretch>
            <a:fillRect/>
          </a:stretch>
        </p:blipFill>
        <p:spPr>
          <a:xfrm>
            <a:off x="4894261" y="2133307"/>
            <a:ext cx="4249739" cy="3830077"/>
          </a:xfrm>
          <a:prstGeom prst="rect">
            <a:avLst/>
          </a:prstGeom>
        </p:spPr>
      </p:pic>
      <p:pic>
        <p:nvPicPr>
          <p:cNvPr id="16" name="Picture 16"/>
          <p:cNvPicPr>
            <a:picLocks noChangeAspect="1"/>
          </p:cNvPicPr>
          <p:nvPr/>
        </p:nvPicPr>
        <p:blipFill>
          <a:blip r:embed="rId2"/>
          <a:srcRect/>
          <a:stretch>
            <a:fillRect/>
          </a:stretch>
        </p:blipFill>
        <p:spPr>
          <a:xfrm>
            <a:off x="12569321" y="2133307"/>
            <a:ext cx="4421751" cy="3985103"/>
          </a:xfrm>
          <a:prstGeom prst="rect">
            <a:avLst/>
          </a:prstGeom>
        </p:spPr>
      </p:pic>
      <p:grpSp>
        <p:nvGrpSpPr>
          <p:cNvPr id="17" name="Group 17"/>
          <p:cNvGrpSpPr/>
          <p:nvPr/>
        </p:nvGrpSpPr>
        <p:grpSpPr>
          <a:xfrm>
            <a:off x="3122151" y="6718664"/>
            <a:ext cx="6695472" cy="2309922"/>
            <a:chOff x="0" y="0"/>
            <a:chExt cx="8927296" cy="3079896"/>
          </a:xfrm>
        </p:grpSpPr>
        <p:sp>
          <p:nvSpPr>
            <p:cNvPr id="18" name="TextBox 18"/>
            <p:cNvSpPr txBox="1"/>
            <p:nvPr/>
          </p:nvSpPr>
          <p:spPr>
            <a:xfrm>
              <a:off x="0" y="0"/>
              <a:ext cx="8927296" cy="2020723"/>
            </a:xfrm>
            <a:prstGeom prst="rect">
              <a:avLst/>
            </a:prstGeom>
          </p:spPr>
          <p:txBody>
            <a:bodyPr lIns="0" tIns="0" rIns="0" bIns="0" rtlCol="0" anchor="t">
              <a:spAutoFit/>
            </a:bodyPr>
            <a:lstStyle/>
            <a:p>
              <a:pPr>
                <a:lnSpc>
                  <a:spcPts val="3037"/>
                </a:lnSpc>
              </a:pPr>
              <a:r>
                <a:rPr lang="en-US" sz="2531" spc="253">
                  <a:solidFill>
                    <a:srgbClr val="FFFFFF"/>
                  </a:solidFill>
                  <a:latin typeface="Poppins Medium Italics"/>
                </a:rPr>
                <a:t>PTP PERTama (III/a dan III/b) s.d</a:t>
              </a:r>
            </a:p>
            <a:p>
              <a:pPr>
                <a:lnSpc>
                  <a:spcPts val="3037"/>
                </a:lnSpc>
              </a:pPr>
              <a:r>
                <a:rPr lang="en-US" sz="2531" spc="253">
                  <a:solidFill>
                    <a:srgbClr val="FFFFFF"/>
                  </a:solidFill>
                  <a:latin typeface="Poppins Medium Italics"/>
                </a:rPr>
                <a:t>PTP Muda (III/c dan III/d) di lingkungan Instansi Pusat (luar Kemendikbud)</a:t>
              </a:r>
            </a:p>
          </p:txBody>
        </p:sp>
        <p:sp>
          <p:nvSpPr>
            <p:cNvPr id="19" name="TextBox 19"/>
            <p:cNvSpPr txBox="1"/>
            <p:nvPr/>
          </p:nvSpPr>
          <p:spPr>
            <a:xfrm>
              <a:off x="0" y="2520966"/>
              <a:ext cx="8927296" cy="558929"/>
            </a:xfrm>
            <a:prstGeom prst="rect">
              <a:avLst/>
            </a:prstGeom>
          </p:spPr>
          <p:txBody>
            <a:bodyPr lIns="0" tIns="0" rIns="0" bIns="0" rtlCol="0" anchor="t">
              <a:spAutoFit/>
            </a:bodyPr>
            <a:lstStyle/>
            <a:p>
              <a:pPr>
                <a:lnSpc>
                  <a:spcPts val="3543"/>
                </a:lnSpc>
              </a:pPr>
              <a:endParaRPr/>
            </a:p>
          </p:txBody>
        </p:sp>
      </p:grpSp>
      <p:grpSp>
        <p:nvGrpSpPr>
          <p:cNvPr id="20" name="Group 20"/>
          <p:cNvGrpSpPr/>
          <p:nvPr/>
        </p:nvGrpSpPr>
        <p:grpSpPr>
          <a:xfrm>
            <a:off x="10924703" y="6908107"/>
            <a:ext cx="6695472" cy="1931036"/>
            <a:chOff x="0" y="0"/>
            <a:chExt cx="8927296" cy="2574715"/>
          </a:xfrm>
        </p:grpSpPr>
        <p:sp>
          <p:nvSpPr>
            <p:cNvPr id="21" name="TextBox 21"/>
            <p:cNvSpPr txBox="1"/>
            <p:nvPr/>
          </p:nvSpPr>
          <p:spPr>
            <a:xfrm>
              <a:off x="0" y="0"/>
              <a:ext cx="8927296" cy="1515542"/>
            </a:xfrm>
            <a:prstGeom prst="rect">
              <a:avLst/>
            </a:prstGeom>
          </p:spPr>
          <p:txBody>
            <a:bodyPr lIns="0" tIns="0" rIns="0" bIns="0" rtlCol="0" anchor="t">
              <a:spAutoFit/>
            </a:bodyPr>
            <a:lstStyle/>
            <a:p>
              <a:pPr>
                <a:lnSpc>
                  <a:spcPts val="3037"/>
                </a:lnSpc>
              </a:pPr>
              <a:r>
                <a:rPr lang="en-US" sz="2531" spc="253">
                  <a:solidFill>
                    <a:srgbClr val="FFFFFF"/>
                  </a:solidFill>
                  <a:latin typeface="Poppins Medium Italics"/>
                </a:rPr>
                <a:t>PTP PERTama(III/a dan III/b) s.d PTP Muda (III/c dan III/d) di lingkungan Prop/Kab/Kota</a:t>
              </a:r>
            </a:p>
          </p:txBody>
        </p:sp>
        <p:sp>
          <p:nvSpPr>
            <p:cNvPr id="22" name="TextBox 22"/>
            <p:cNvSpPr txBox="1"/>
            <p:nvPr/>
          </p:nvSpPr>
          <p:spPr>
            <a:xfrm>
              <a:off x="0" y="2015786"/>
              <a:ext cx="8927296" cy="558929"/>
            </a:xfrm>
            <a:prstGeom prst="rect">
              <a:avLst/>
            </a:prstGeom>
          </p:spPr>
          <p:txBody>
            <a:bodyPr lIns="0" tIns="0" rIns="0" bIns="0" rtlCol="0" anchor="t">
              <a:spAutoFit/>
            </a:bodyPr>
            <a:lstStyle/>
            <a:p>
              <a:pPr>
                <a:lnSpc>
                  <a:spcPts val="3543"/>
                </a:lnSpc>
              </a:pPr>
              <a:endParaRPr/>
            </a:p>
          </p:txBody>
        </p:sp>
      </p:grpSp>
      <p:grpSp>
        <p:nvGrpSpPr>
          <p:cNvPr id="23" name="Group 23"/>
          <p:cNvGrpSpPr/>
          <p:nvPr/>
        </p:nvGrpSpPr>
        <p:grpSpPr>
          <a:xfrm>
            <a:off x="5251479" y="2734324"/>
            <a:ext cx="3892521" cy="2006353"/>
            <a:chOff x="0" y="0"/>
            <a:chExt cx="5190028" cy="2675137"/>
          </a:xfrm>
        </p:grpSpPr>
        <p:sp>
          <p:nvSpPr>
            <p:cNvPr id="24" name="TextBox 24"/>
            <p:cNvSpPr txBox="1"/>
            <p:nvPr/>
          </p:nvSpPr>
          <p:spPr>
            <a:xfrm>
              <a:off x="0" y="0"/>
              <a:ext cx="5190028" cy="1885354"/>
            </a:xfrm>
            <a:prstGeom prst="rect">
              <a:avLst/>
            </a:prstGeom>
          </p:spPr>
          <p:txBody>
            <a:bodyPr lIns="0" tIns="0" rIns="0" bIns="0" rtlCol="0" anchor="t">
              <a:spAutoFit/>
            </a:bodyPr>
            <a:lstStyle/>
            <a:p>
              <a:pPr>
                <a:lnSpc>
                  <a:spcPts val="2834"/>
                </a:lnSpc>
              </a:pPr>
              <a:r>
                <a:rPr lang="en-US" sz="2361" spc="236">
                  <a:solidFill>
                    <a:srgbClr val="FFFFFF"/>
                  </a:solidFill>
                  <a:latin typeface="Poppins Bold Italics"/>
                </a:rPr>
                <a:t>PEJabat Pimpinan Tinggi Pratama</a:t>
              </a:r>
            </a:p>
            <a:p>
              <a:pPr>
                <a:lnSpc>
                  <a:spcPts val="2834"/>
                </a:lnSpc>
              </a:pPr>
              <a:r>
                <a:rPr lang="en-US" sz="2361" spc="236">
                  <a:solidFill>
                    <a:srgbClr val="FFFFFF"/>
                  </a:solidFill>
                  <a:latin typeface="Poppins Bold Italics"/>
                </a:rPr>
                <a:t>pada Instansi Pusat</a:t>
              </a:r>
            </a:p>
          </p:txBody>
        </p:sp>
        <p:sp>
          <p:nvSpPr>
            <p:cNvPr id="25" name="TextBox 25"/>
            <p:cNvSpPr txBox="1"/>
            <p:nvPr/>
          </p:nvSpPr>
          <p:spPr>
            <a:xfrm>
              <a:off x="0" y="2255778"/>
              <a:ext cx="5190028" cy="419359"/>
            </a:xfrm>
            <a:prstGeom prst="rect">
              <a:avLst/>
            </a:prstGeom>
          </p:spPr>
          <p:txBody>
            <a:bodyPr lIns="0" tIns="0" rIns="0" bIns="0" rtlCol="0" anchor="t">
              <a:spAutoFit/>
            </a:bodyPr>
            <a:lstStyle/>
            <a:p>
              <a:pPr>
                <a:lnSpc>
                  <a:spcPts val="2642"/>
                </a:lnSpc>
              </a:pPr>
              <a:endParaRPr/>
            </a:p>
          </p:txBody>
        </p:sp>
      </p:grpSp>
      <p:grpSp>
        <p:nvGrpSpPr>
          <p:cNvPr id="26" name="Group 26"/>
          <p:cNvGrpSpPr/>
          <p:nvPr/>
        </p:nvGrpSpPr>
        <p:grpSpPr>
          <a:xfrm>
            <a:off x="12853191" y="2734324"/>
            <a:ext cx="4259413" cy="2163962"/>
            <a:chOff x="0" y="0"/>
            <a:chExt cx="5679217" cy="2885283"/>
          </a:xfrm>
        </p:grpSpPr>
        <p:sp>
          <p:nvSpPr>
            <p:cNvPr id="27" name="TextBox 27"/>
            <p:cNvSpPr txBox="1"/>
            <p:nvPr/>
          </p:nvSpPr>
          <p:spPr>
            <a:xfrm>
              <a:off x="0" y="0"/>
              <a:ext cx="5679217" cy="2095500"/>
            </a:xfrm>
            <a:prstGeom prst="rect">
              <a:avLst/>
            </a:prstGeom>
          </p:spPr>
          <p:txBody>
            <a:bodyPr lIns="0" tIns="0" rIns="0" bIns="0" rtlCol="0" anchor="t">
              <a:spAutoFit/>
            </a:bodyPr>
            <a:lstStyle/>
            <a:p>
              <a:pPr>
                <a:lnSpc>
                  <a:spcPts val="2519"/>
                </a:lnSpc>
              </a:pPr>
              <a:r>
                <a:rPr lang="en-US" sz="2099" spc="209">
                  <a:solidFill>
                    <a:srgbClr val="FFFFFF"/>
                  </a:solidFill>
                  <a:latin typeface="Poppins Bold Italics"/>
                </a:rPr>
                <a:t>SEKRETaris Daerah/ Pimpinan Tinggi Pratama</a:t>
              </a:r>
            </a:p>
            <a:p>
              <a:pPr>
                <a:lnSpc>
                  <a:spcPts val="2519"/>
                </a:lnSpc>
              </a:pPr>
              <a:r>
                <a:rPr lang="en-US" sz="2099" spc="209">
                  <a:solidFill>
                    <a:srgbClr val="FFFFFF"/>
                  </a:solidFill>
                  <a:latin typeface="Poppins Bold Italics"/>
                </a:rPr>
                <a:t>(Prop/Kab/Kota) di Pemda Prop/Kab/Kota</a:t>
              </a:r>
            </a:p>
          </p:txBody>
        </p:sp>
        <p:sp>
          <p:nvSpPr>
            <p:cNvPr id="28" name="TextBox 28"/>
            <p:cNvSpPr txBox="1"/>
            <p:nvPr/>
          </p:nvSpPr>
          <p:spPr>
            <a:xfrm>
              <a:off x="0" y="2465924"/>
              <a:ext cx="5679217" cy="419359"/>
            </a:xfrm>
            <a:prstGeom prst="rect">
              <a:avLst/>
            </a:prstGeom>
          </p:spPr>
          <p:txBody>
            <a:bodyPr lIns="0" tIns="0" rIns="0" bIns="0" rtlCol="0" anchor="t">
              <a:spAutoFit/>
            </a:bodyPr>
            <a:lstStyle/>
            <a:p>
              <a:pPr>
                <a:lnSpc>
                  <a:spcPts val="2642"/>
                </a:lnSpc>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820581" y="8410729"/>
            <a:ext cx="2877437" cy="287283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sp>
        <p:nvSpPr>
          <p:cNvPr id="4" name="AutoShape 4"/>
          <p:cNvSpPr/>
          <p:nvPr/>
        </p:nvSpPr>
        <p:spPr>
          <a:xfrm rot="2700000">
            <a:off x="-504563" y="726429"/>
            <a:ext cx="2143796" cy="215212"/>
          </a:xfrm>
          <a:prstGeom prst="rect">
            <a:avLst/>
          </a:prstGeom>
          <a:solidFill>
            <a:srgbClr val="FFFFFF"/>
          </a:solidFill>
        </p:spPr>
      </p:sp>
      <p:grpSp>
        <p:nvGrpSpPr>
          <p:cNvPr id="5" name="Group 5"/>
          <p:cNvGrpSpPr/>
          <p:nvPr/>
        </p:nvGrpSpPr>
        <p:grpSpPr>
          <a:xfrm>
            <a:off x="-1081187" y="3316396"/>
            <a:ext cx="2162374" cy="216237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grpSp>
        <p:nvGrpSpPr>
          <p:cNvPr id="7" name="Group 7"/>
          <p:cNvGrpSpPr/>
          <p:nvPr/>
        </p:nvGrpSpPr>
        <p:grpSpPr>
          <a:xfrm>
            <a:off x="2220526" y="2829272"/>
            <a:ext cx="12338152" cy="1700087"/>
            <a:chOff x="0" y="0"/>
            <a:chExt cx="4173647" cy="575091"/>
          </a:xfrm>
        </p:grpSpPr>
        <p:sp>
          <p:nvSpPr>
            <p:cNvPr id="8" name="Freeform 8"/>
            <p:cNvSpPr/>
            <p:nvPr/>
          </p:nvSpPr>
          <p:spPr>
            <a:xfrm>
              <a:off x="0" y="0"/>
              <a:ext cx="4173646" cy="575091"/>
            </a:xfrm>
            <a:custGeom>
              <a:avLst/>
              <a:gdLst/>
              <a:ahLst/>
              <a:cxnLst/>
              <a:rect l="l" t="t" r="r" b="b"/>
              <a:pathLst>
                <a:path w="4173646" h="575091">
                  <a:moveTo>
                    <a:pt x="0" y="0"/>
                  </a:moveTo>
                  <a:lnTo>
                    <a:pt x="4173646" y="0"/>
                  </a:lnTo>
                  <a:lnTo>
                    <a:pt x="4173646" y="575091"/>
                  </a:lnTo>
                  <a:lnTo>
                    <a:pt x="0" y="575091"/>
                  </a:lnTo>
                  <a:close/>
                </a:path>
              </a:pathLst>
            </a:custGeom>
            <a:solidFill>
              <a:srgbClr val="0087CC"/>
            </a:solidFill>
          </p:spPr>
        </p:sp>
      </p:grpSp>
      <p:grpSp>
        <p:nvGrpSpPr>
          <p:cNvPr id="9" name="Group 9"/>
          <p:cNvGrpSpPr/>
          <p:nvPr/>
        </p:nvGrpSpPr>
        <p:grpSpPr>
          <a:xfrm>
            <a:off x="2220526" y="4529359"/>
            <a:ext cx="12338152" cy="5657850"/>
            <a:chOff x="0" y="0"/>
            <a:chExt cx="4173647" cy="1913890"/>
          </a:xfrm>
        </p:grpSpPr>
        <p:sp>
          <p:nvSpPr>
            <p:cNvPr id="10" name="Freeform 10"/>
            <p:cNvSpPr/>
            <p:nvPr/>
          </p:nvSpPr>
          <p:spPr>
            <a:xfrm>
              <a:off x="0" y="0"/>
              <a:ext cx="4173646" cy="1913890"/>
            </a:xfrm>
            <a:custGeom>
              <a:avLst/>
              <a:gdLst/>
              <a:ahLst/>
              <a:cxnLst/>
              <a:rect l="l" t="t" r="r" b="b"/>
              <a:pathLst>
                <a:path w="4173646" h="1913890">
                  <a:moveTo>
                    <a:pt x="0" y="0"/>
                  </a:moveTo>
                  <a:lnTo>
                    <a:pt x="4173646" y="0"/>
                  </a:lnTo>
                  <a:lnTo>
                    <a:pt x="4173646" y="1913890"/>
                  </a:lnTo>
                  <a:lnTo>
                    <a:pt x="0" y="1913890"/>
                  </a:lnTo>
                  <a:close/>
                </a:path>
              </a:pathLst>
            </a:custGeom>
            <a:solidFill>
              <a:srgbClr val="FFFFFF"/>
            </a:solidFill>
          </p:spPr>
        </p:sp>
      </p:grpSp>
      <p:sp>
        <p:nvSpPr>
          <p:cNvPr id="11" name="TextBox 11"/>
          <p:cNvSpPr txBox="1"/>
          <p:nvPr/>
        </p:nvSpPr>
        <p:spPr>
          <a:xfrm>
            <a:off x="1401371" y="549593"/>
            <a:ext cx="11685300" cy="1036822"/>
          </a:xfrm>
          <a:prstGeom prst="rect">
            <a:avLst/>
          </a:prstGeom>
        </p:spPr>
        <p:txBody>
          <a:bodyPr lIns="0" tIns="0" rIns="0" bIns="0" rtlCol="0" anchor="t">
            <a:spAutoFit/>
          </a:bodyPr>
          <a:lstStyle/>
          <a:p>
            <a:pPr>
              <a:lnSpc>
                <a:spcPts val="7920"/>
              </a:lnSpc>
            </a:pPr>
            <a:r>
              <a:rPr lang="en-US" sz="7200" spc="72" dirty="0" err="1">
                <a:solidFill>
                  <a:srgbClr val="0087CC"/>
                </a:solidFill>
                <a:latin typeface="Poppins Bold" panose="020B0604020202020204" charset="0"/>
                <a:cs typeface="Poppins Bold" panose="020B0604020202020204" charset="0"/>
              </a:rPr>
              <a:t>TUNJANGAN</a:t>
            </a:r>
            <a:r>
              <a:rPr lang="en-US" sz="7200" spc="72" dirty="0">
                <a:solidFill>
                  <a:srgbClr val="0087CC"/>
                </a:solidFill>
                <a:latin typeface="Poppins Bold" panose="020B0604020202020204" charset="0"/>
                <a:cs typeface="Poppins Bold" panose="020B0604020202020204" charset="0"/>
              </a:rPr>
              <a:t> </a:t>
            </a:r>
            <a:r>
              <a:rPr lang="en-US" sz="7200" spc="72" dirty="0" err="1">
                <a:solidFill>
                  <a:srgbClr val="0087CC"/>
                </a:solidFill>
                <a:latin typeface="Poppins Bold" panose="020B0604020202020204" charset="0"/>
                <a:cs typeface="Poppins Bold" panose="020B0604020202020204" charset="0"/>
              </a:rPr>
              <a:t>JABATAN</a:t>
            </a:r>
            <a:endParaRPr lang="en-US" sz="7200" spc="72" dirty="0">
              <a:solidFill>
                <a:srgbClr val="0087CC"/>
              </a:solidFill>
              <a:latin typeface="Poppins Bold" panose="020B0604020202020204" charset="0"/>
              <a:cs typeface="Poppins Bold" panose="020B0604020202020204" charset="0"/>
            </a:endParaRPr>
          </a:p>
        </p:txBody>
      </p:sp>
      <p:grpSp>
        <p:nvGrpSpPr>
          <p:cNvPr id="12" name="Group 12"/>
          <p:cNvGrpSpPr/>
          <p:nvPr/>
        </p:nvGrpSpPr>
        <p:grpSpPr>
          <a:xfrm rot="5400000">
            <a:off x="3371924" y="6608483"/>
            <a:ext cx="5757641" cy="1599392"/>
            <a:chOff x="0" y="0"/>
            <a:chExt cx="2057339" cy="571500"/>
          </a:xfrm>
        </p:grpSpPr>
        <p:sp>
          <p:nvSpPr>
            <p:cNvPr id="13" name="Freeform 13"/>
            <p:cNvSpPr/>
            <p:nvPr/>
          </p:nvSpPr>
          <p:spPr>
            <a:xfrm>
              <a:off x="0" y="255270"/>
              <a:ext cx="2057339" cy="69850"/>
            </a:xfrm>
            <a:custGeom>
              <a:avLst/>
              <a:gdLst/>
              <a:ahLst/>
              <a:cxnLst/>
              <a:rect l="l" t="t" r="r" b="b"/>
              <a:pathLst>
                <a:path w="2057339" h="69850">
                  <a:moveTo>
                    <a:pt x="1766509" y="0"/>
                  </a:moveTo>
                  <a:lnTo>
                    <a:pt x="0" y="0"/>
                  </a:lnTo>
                  <a:lnTo>
                    <a:pt x="0" y="69850"/>
                  </a:lnTo>
                  <a:lnTo>
                    <a:pt x="2057339" y="69850"/>
                  </a:lnTo>
                  <a:lnTo>
                    <a:pt x="2057339" y="0"/>
                  </a:lnTo>
                  <a:close/>
                </a:path>
              </a:pathLst>
            </a:custGeom>
            <a:solidFill>
              <a:srgbClr val="0087CC"/>
            </a:solidFill>
          </p:spPr>
        </p:sp>
      </p:grpSp>
      <p:grpSp>
        <p:nvGrpSpPr>
          <p:cNvPr id="14" name="Group 14"/>
          <p:cNvGrpSpPr/>
          <p:nvPr/>
        </p:nvGrpSpPr>
        <p:grpSpPr>
          <a:xfrm rot="5400000">
            <a:off x="7628715" y="6558588"/>
            <a:ext cx="5757641" cy="1599392"/>
            <a:chOff x="0" y="0"/>
            <a:chExt cx="2057339" cy="571500"/>
          </a:xfrm>
        </p:grpSpPr>
        <p:sp>
          <p:nvSpPr>
            <p:cNvPr id="15" name="Freeform 15"/>
            <p:cNvSpPr/>
            <p:nvPr/>
          </p:nvSpPr>
          <p:spPr>
            <a:xfrm>
              <a:off x="0" y="255270"/>
              <a:ext cx="2057339" cy="69850"/>
            </a:xfrm>
            <a:custGeom>
              <a:avLst/>
              <a:gdLst/>
              <a:ahLst/>
              <a:cxnLst/>
              <a:rect l="l" t="t" r="r" b="b"/>
              <a:pathLst>
                <a:path w="2057339" h="69850">
                  <a:moveTo>
                    <a:pt x="1766509" y="0"/>
                  </a:moveTo>
                  <a:lnTo>
                    <a:pt x="0" y="0"/>
                  </a:lnTo>
                  <a:lnTo>
                    <a:pt x="0" y="69850"/>
                  </a:lnTo>
                  <a:lnTo>
                    <a:pt x="2057339" y="69850"/>
                  </a:lnTo>
                  <a:lnTo>
                    <a:pt x="2057339" y="0"/>
                  </a:lnTo>
                  <a:close/>
                </a:path>
              </a:pathLst>
            </a:custGeom>
            <a:solidFill>
              <a:srgbClr val="0087CC"/>
            </a:solidFill>
          </p:spPr>
        </p:sp>
      </p:grpSp>
      <p:grpSp>
        <p:nvGrpSpPr>
          <p:cNvPr id="16" name="Group 16"/>
          <p:cNvGrpSpPr/>
          <p:nvPr/>
        </p:nvGrpSpPr>
        <p:grpSpPr>
          <a:xfrm>
            <a:off x="2445736" y="3151280"/>
            <a:ext cx="4909258" cy="1865204"/>
            <a:chOff x="0" y="0"/>
            <a:chExt cx="6545677" cy="2486938"/>
          </a:xfrm>
        </p:grpSpPr>
        <p:sp>
          <p:nvSpPr>
            <p:cNvPr id="17" name="TextBox 17"/>
            <p:cNvSpPr txBox="1"/>
            <p:nvPr/>
          </p:nvSpPr>
          <p:spPr>
            <a:xfrm>
              <a:off x="0" y="-66675"/>
              <a:ext cx="6545677" cy="1387475"/>
            </a:xfrm>
            <a:prstGeom prst="rect">
              <a:avLst/>
            </a:prstGeom>
          </p:spPr>
          <p:txBody>
            <a:bodyPr lIns="0" tIns="0" rIns="0" bIns="0" rtlCol="0" anchor="t">
              <a:spAutoFit/>
            </a:bodyPr>
            <a:lstStyle/>
            <a:p>
              <a:pPr>
                <a:lnSpc>
                  <a:spcPts val="4200"/>
                </a:lnSpc>
              </a:pPr>
              <a:r>
                <a:rPr lang="en-US" sz="3000" spc="390">
                  <a:solidFill>
                    <a:srgbClr val="FFFFFF"/>
                  </a:solidFill>
                  <a:latin typeface="Poppins Medium Bold"/>
                </a:rPr>
                <a:t>JABATAN</a:t>
              </a:r>
            </a:p>
            <a:p>
              <a:pPr>
                <a:lnSpc>
                  <a:spcPts val="4200"/>
                </a:lnSpc>
              </a:pPr>
              <a:r>
                <a:rPr lang="en-US" sz="3000" spc="390">
                  <a:solidFill>
                    <a:srgbClr val="FFFFFF"/>
                  </a:solidFill>
                  <a:latin typeface="Poppins Medium Bold"/>
                </a:rPr>
                <a:t>FUNGSIONAL</a:t>
              </a:r>
            </a:p>
          </p:txBody>
        </p:sp>
        <p:sp>
          <p:nvSpPr>
            <p:cNvPr id="18" name="TextBox 18"/>
            <p:cNvSpPr txBox="1"/>
            <p:nvPr/>
          </p:nvSpPr>
          <p:spPr>
            <a:xfrm>
              <a:off x="0" y="1864215"/>
              <a:ext cx="6540706" cy="622723"/>
            </a:xfrm>
            <a:prstGeom prst="rect">
              <a:avLst/>
            </a:prstGeom>
          </p:spPr>
          <p:txBody>
            <a:bodyPr lIns="0" tIns="0" rIns="0" bIns="0" rtlCol="0" anchor="t">
              <a:spAutoFit/>
            </a:bodyPr>
            <a:lstStyle/>
            <a:p>
              <a:pPr>
                <a:lnSpc>
                  <a:spcPts val="3919"/>
                </a:lnSpc>
              </a:pPr>
              <a:endParaRPr/>
            </a:p>
          </p:txBody>
        </p:sp>
      </p:grpSp>
      <p:grpSp>
        <p:nvGrpSpPr>
          <p:cNvPr id="19" name="Group 19"/>
          <p:cNvGrpSpPr/>
          <p:nvPr/>
        </p:nvGrpSpPr>
        <p:grpSpPr>
          <a:xfrm rot="5400000">
            <a:off x="5400701" y="3091840"/>
            <a:ext cx="1700087" cy="1174952"/>
            <a:chOff x="0" y="0"/>
            <a:chExt cx="826927" cy="571500"/>
          </a:xfrm>
        </p:grpSpPr>
        <p:sp>
          <p:nvSpPr>
            <p:cNvPr id="20" name="Freeform 20"/>
            <p:cNvSpPr/>
            <p:nvPr/>
          </p:nvSpPr>
          <p:spPr>
            <a:xfrm>
              <a:off x="0" y="255270"/>
              <a:ext cx="826927" cy="69850"/>
            </a:xfrm>
            <a:custGeom>
              <a:avLst/>
              <a:gdLst/>
              <a:ahLst/>
              <a:cxnLst/>
              <a:rect l="l" t="t" r="r" b="b"/>
              <a:pathLst>
                <a:path w="826927" h="69850">
                  <a:moveTo>
                    <a:pt x="536097" y="0"/>
                  </a:moveTo>
                  <a:lnTo>
                    <a:pt x="0" y="0"/>
                  </a:lnTo>
                  <a:lnTo>
                    <a:pt x="0" y="69850"/>
                  </a:lnTo>
                  <a:lnTo>
                    <a:pt x="826927" y="69850"/>
                  </a:lnTo>
                  <a:lnTo>
                    <a:pt x="826927" y="0"/>
                  </a:lnTo>
                  <a:close/>
                </a:path>
              </a:pathLst>
            </a:custGeom>
            <a:solidFill>
              <a:srgbClr val="FFFFFF"/>
            </a:solidFill>
          </p:spPr>
        </p:sp>
      </p:grpSp>
      <p:grpSp>
        <p:nvGrpSpPr>
          <p:cNvPr id="21" name="Group 21"/>
          <p:cNvGrpSpPr/>
          <p:nvPr/>
        </p:nvGrpSpPr>
        <p:grpSpPr>
          <a:xfrm rot="5400000">
            <a:off x="9657492" y="3091840"/>
            <a:ext cx="1700087" cy="1174952"/>
            <a:chOff x="0" y="0"/>
            <a:chExt cx="826927" cy="571500"/>
          </a:xfrm>
        </p:grpSpPr>
        <p:sp>
          <p:nvSpPr>
            <p:cNvPr id="22" name="Freeform 22"/>
            <p:cNvSpPr/>
            <p:nvPr/>
          </p:nvSpPr>
          <p:spPr>
            <a:xfrm>
              <a:off x="0" y="255270"/>
              <a:ext cx="826927" cy="69850"/>
            </a:xfrm>
            <a:custGeom>
              <a:avLst/>
              <a:gdLst/>
              <a:ahLst/>
              <a:cxnLst/>
              <a:rect l="l" t="t" r="r" b="b"/>
              <a:pathLst>
                <a:path w="826927" h="69850">
                  <a:moveTo>
                    <a:pt x="536097" y="0"/>
                  </a:moveTo>
                  <a:lnTo>
                    <a:pt x="0" y="0"/>
                  </a:lnTo>
                  <a:lnTo>
                    <a:pt x="0" y="69850"/>
                  </a:lnTo>
                  <a:lnTo>
                    <a:pt x="826927" y="69850"/>
                  </a:lnTo>
                  <a:lnTo>
                    <a:pt x="826927" y="0"/>
                  </a:lnTo>
                  <a:close/>
                </a:path>
              </a:pathLst>
            </a:custGeom>
            <a:solidFill>
              <a:srgbClr val="FFFFFF"/>
            </a:solidFill>
          </p:spPr>
        </p:sp>
      </p:grpSp>
      <p:grpSp>
        <p:nvGrpSpPr>
          <p:cNvPr id="23" name="Group 23"/>
          <p:cNvGrpSpPr/>
          <p:nvPr/>
        </p:nvGrpSpPr>
        <p:grpSpPr>
          <a:xfrm>
            <a:off x="6689371" y="3151280"/>
            <a:ext cx="4909258" cy="1865204"/>
            <a:chOff x="0" y="0"/>
            <a:chExt cx="6545677" cy="2486938"/>
          </a:xfrm>
        </p:grpSpPr>
        <p:sp>
          <p:nvSpPr>
            <p:cNvPr id="24" name="TextBox 24"/>
            <p:cNvSpPr txBox="1"/>
            <p:nvPr/>
          </p:nvSpPr>
          <p:spPr>
            <a:xfrm>
              <a:off x="0" y="-66675"/>
              <a:ext cx="6545677" cy="1387475"/>
            </a:xfrm>
            <a:prstGeom prst="rect">
              <a:avLst/>
            </a:prstGeom>
          </p:spPr>
          <p:txBody>
            <a:bodyPr lIns="0" tIns="0" rIns="0" bIns="0" rtlCol="0" anchor="t">
              <a:spAutoFit/>
            </a:bodyPr>
            <a:lstStyle/>
            <a:p>
              <a:pPr>
                <a:lnSpc>
                  <a:spcPts val="4200"/>
                </a:lnSpc>
              </a:pPr>
              <a:r>
                <a:rPr lang="en-US" sz="3000" spc="390">
                  <a:solidFill>
                    <a:srgbClr val="FFFFFF"/>
                  </a:solidFill>
                  <a:latin typeface="Poppins Medium Bold"/>
                </a:rPr>
                <a:t>JABATAN</a:t>
              </a:r>
            </a:p>
            <a:p>
              <a:pPr>
                <a:lnSpc>
                  <a:spcPts val="4200"/>
                </a:lnSpc>
              </a:pPr>
              <a:endParaRPr lang="en-US" sz="3000" spc="390">
                <a:solidFill>
                  <a:srgbClr val="FFFFFF"/>
                </a:solidFill>
                <a:latin typeface="Poppins Medium Bold"/>
              </a:endParaRPr>
            </a:p>
          </p:txBody>
        </p:sp>
        <p:sp>
          <p:nvSpPr>
            <p:cNvPr id="25" name="TextBox 25"/>
            <p:cNvSpPr txBox="1"/>
            <p:nvPr/>
          </p:nvSpPr>
          <p:spPr>
            <a:xfrm>
              <a:off x="0" y="1864215"/>
              <a:ext cx="6540706" cy="622723"/>
            </a:xfrm>
            <a:prstGeom prst="rect">
              <a:avLst/>
            </a:prstGeom>
          </p:spPr>
          <p:txBody>
            <a:bodyPr lIns="0" tIns="0" rIns="0" bIns="0" rtlCol="0" anchor="t">
              <a:spAutoFit/>
            </a:bodyPr>
            <a:lstStyle/>
            <a:p>
              <a:pPr>
                <a:lnSpc>
                  <a:spcPts val="3919"/>
                </a:lnSpc>
              </a:pPr>
              <a:endParaRPr/>
            </a:p>
          </p:txBody>
        </p:sp>
      </p:grpSp>
      <p:grpSp>
        <p:nvGrpSpPr>
          <p:cNvPr id="26" name="Group 26"/>
          <p:cNvGrpSpPr/>
          <p:nvPr/>
        </p:nvGrpSpPr>
        <p:grpSpPr>
          <a:xfrm>
            <a:off x="11307231" y="3151280"/>
            <a:ext cx="3558878" cy="1865204"/>
            <a:chOff x="0" y="0"/>
            <a:chExt cx="4745171" cy="2486938"/>
          </a:xfrm>
        </p:grpSpPr>
        <p:sp>
          <p:nvSpPr>
            <p:cNvPr id="27" name="TextBox 27"/>
            <p:cNvSpPr txBox="1"/>
            <p:nvPr/>
          </p:nvSpPr>
          <p:spPr>
            <a:xfrm>
              <a:off x="0" y="-66675"/>
              <a:ext cx="4745171" cy="1387475"/>
            </a:xfrm>
            <a:prstGeom prst="rect">
              <a:avLst/>
            </a:prstGeom>
          </p:spPr>
          <p:txBody>
            <a:bodyPr lIns="0" tIns="0" rIns="0" bIns="0" rtlCol="0" anchor="t">
              <a:spAutoFit/>
            </a:bodyPr>
            <a:lstStyle/>
            <a:p>
              <a:pPr>
                <a:lnSpc>
                  <a:spcPts val="4200"/>
                </a:lnSpc>
              </a:pPr>
              <a:r>
                <a:rPr lang="en-US" sz="3000" spc="390">
                  <a:solidFill>
                    <a:srgbClr val="FFFFFF"/>
                  </a:solidFill>
                  <a:latin typeface="Poppins Medium Bold"/>
                </a:rPr>
                <a:t>BESAR</a:t>
              </a:r>
            </a:p>
            <a:p>
              <a:pPr>
                <a:lnSpc>
                  <a:spcPts val="4200"/>
                </a:lnSpc>
              </a:pPr>
              <a:r>
                <a:rPr lang="en-US" sz="3000" spc="390">
                  <a:solidFill>
                    <a:srgbClr val="FFFFFF"/>
                  </a:solidFill>
                  <a:latin typeface="Poppins Medium Bold"/>
                </a:rPr>
                <a:t>TUNJANGAN</a:t>
              </a:r>
            </a:p>
          </p:txBody>
        </p:sp>
        <p:sp>
          <p:nvSpPr>
            <p:cNvPr id="28" name="TextBox 28"/>
            <p:cNvSpPr txBox="1"/>
            <p:nvPr/>
          </p:nvSpPr>
          <p:spPr>
            <a:xfrm>
              <a:off x="0" y="1864215"/>
              <a:ext cx="4741567" cy="622723"/>
            </a:xfrm>
            <a:prstGeom prst="rect">
              <a:avLst/>
            </a:prstGeom>
          </p:spPr>
          <p:txBody>
            <a:bodyPr lIns="0" tIns="0" rIns="0" bIns="0" rtlCol="0" anchor="t">
              <a:spAutoFit/>
            </a:bodyPr>
            <a:lstStyle/>
            <a:p>
              <a:pPr>
                <a:lnSpc>
                  <a:spcPts val="3919"/>
                </a:lnSpc>
              </a:pPr>
              <a:endParaRPr/>
            </a:p>
          </p:txBody>
        </p:sp>
      </p:grpSp>
      <p:sp>
        <p:nvSpPr>
          <p:cNvPr id="29" name="TextBox 29"/>
          <p:cNvSpPr txBox="1"/>
          <p:nvPr/>
        </p:nvSpPr>
        <p:spPr>
          <a:xfrm>
            <a:off x="2445736" y="6274814"/>
            <a:ext cx="4140964" cy="1402277"/>
          </a:xfrm>
          <a:prstGeom prst="rect">
            <a:avLst/>
          </a:prstGeom>
        </p:spPr>
        <p:txBody>
          <a:bodyPr lIns="0" tIns="0" rIns="0" bIns="0" rtlCol="0" anchor="t">
            <a:spAutoFit/>
          </a:bodyPr>
          <a:lstStyle/>
          <a:p>
            <a:pPr>
              <a:lnSpc>
                <a:spcPts val="3804"/>
              </a:lnSpc>
            </a:pPr>
            <a:r>
              <a:rPr lang="en-US" sz="2717" spc="353">
                <a:solidFill>
                  <a:srgbClr val="0087CC"/>
                </a:solidFill>
                <a:latin typeface="Poppins Medium Bold"/>
              </a:rPr>
              <a:t>PENGEMBANG</a:t>
            </a:r>
          </a:p>
          <a:p>
            <a:pPr>
              <a:lnSpc>
                <a:spcPts val="3804"/>
              </a:lnSpc>
            </a:pPr>
            <a:r>
              <a:rPr lang="en-US" sz="2717" spc="353">
                <a:solidFill>
                  <a:srgbClr val="0087CC"/>
                </a:solidFill>
                <a:latin typeface="Poppins Medium Bold"/>
              </a:rPr>
              <a:t>TEKNOLOGI</a:t>
            </a:r>
          </a:p>
          <a:p>
            <a:pPr>
              <a:lnSpc>
                <a:spcPts val="3804"/>
              </a:lnSpc>
            </a:pPr>
            <a:r>
              <a:rPr lang="en-US" sz="2717" spc="353">
                <a:solidFill>
                  <a:srgbClr val="0087CC"/>
                </a:solidFill>
                <a:latin typeface="Poppins Medium Bold"/>
              </a:rPr>
              <a:t>PEMBELAJARAN</a:t>
            </a:r>
          </a:p>
        </p:txBody>
      </p:sp>
      <p:sp>
        <p:nvSpPr>
          <p:cNvPr id="30" name="TextBox 30"/>
          <p:cNvSpPr txBox="1"/>
          <p:nvPr/>
        </p:nvSpPr>
        <p:spPr>
          <a:xfrm>
            <a:off x="6665543" y="5584773"/>
            <a:ext cx="4140964" cy="2825956"/>
          </a:xfrm>
          <a:prstGeom prst="rect">
            <a:avLst/>
          </a:prstGeom>
        </p:spPr>
        <p:txBody>
          <a:bodyPr lIns="0" tIns="0" rIns="0" bIns="0" rtlCol="0" anchor="t">
            <a:spAutoFit/>
          </a:bodyPr>
          <a:lstStyle/>
          <a:p>
            <a:pPr>
              <a:lnSpc>
                <a:spcPts val="3804"/>
              </a:lnSpc>
            </a:pPr>
            <a:r>
              <a:rPr lang="en-US" sz="2717" spc="353">
                <a:solidFill>
                  <a:srgbClr val="0087CC"/>
                </a:solidFill>
                <a:latin typeface="Poppins Medium Bold"/>
              </a:rPr>
              <a:t>PTP MADYA</a:t>
            </a:r>
          </a:p>
          <a:p>
            <a:pPr>
              <a:lnSpc>
                <a:spcPts val="3804"/>
              </a:lnSpc>
            </a:pPr>
            <a:endParaRPr lang="en-US" sz="2717" spc="353">
              <a:solidFill>
                <a:srgbClr val="0087CC"/>
              </a:solidFill>
              <a:latin typeface="Poppins Medium Bold"/>
            </a:endParaRPr>
          </a:p>
          <a:p>
            <a:pPr>
              <a:lnSpc>
                <a:spcPts val="3804"/>
              </a:lnSpc>
            </a:pPr>
            <a:r>
              <a:rPr lang="en-US" sz="2717" spc="353">
                <a:solidFill>
                  <a:srgbClr val="0087CC"/>
                </a:solidFill>
                <a:latin typeface="Poppins Medium Bold"/>
              </a:rPr>
              <a:t>PTP MUDA</a:t>
            </a:r>
          </a:p>
          <a:p>
            <a:pPr>
              <a:lnSpc>
                <a:spcPts val="3804"/>
              </a:lnSpc>
            </a:pPr>
            <a:endParaRPr lang="en-US" sz="2717" spc="353">
              <a:solidFill>
                <a:srgbClr val="0087CC"/>
              </a:solidFill>
              <a:latin typeface="Poppins Medium Bold"/>
            </a:endParaRPr>
          </a:p>
          <a:p>
            <a:pPr>
              <a:lnSpc>
                <a:spcPts val="3804"/>
              </a:lnSpc>
            </a:pPr>
            <a:r>
              <a:rPr lang="en-US" sz="2717" spc="353">
                <a:solidFill>
                  <a:srgbClr val="0087CC"/>
                </a:solidFill>
                <a:latin typeface="Poppins Medium Bold"/>
              </a:rPr>
              <a:t>PTP PERTAMA</a:t>
            </a:r>
          </a:p>
          <a:p>
            <a:pPr>
              <a:lnSpc>
                <a:spcPts val="3804"/>
              </a:lnSpc>
            </a:pPr>
            <a:endParaRPr lang="en-US" sz="2717" spc="353">
              <a:solidFill>
                <a:srgbClr val="0087CC"/>
              </a:solidFill>
              <a:latin typeface="Poppins Medium Bold"/>
            </a:endParaRPr>
          </a:p>
        </p:txBody>
      </p:sp>
      <p:sp>
        <p:nvSpPr>
          <p:cNvPr id="31" name="TextBox 31"/>
          <p:cNvSpPr txBox="1"/>
          <p:nvPr/>
        </p:nvSpPr>
        <p:spPr>
          <a:xfrm>
            <a:off x="10806507" y="5706239"/>
            <a:ext cx="4334566" cy="2507435"/>
          </a:xfrm>
          <a:prstGeom prst="rect">
            <a:avLst/>
          </a:prstGeom>
        </p:spPr>
        <p:txBody>
          <a:bodyPr lIns="0" tIns="0" rIns="0" bIns="0" rtlCol="0" anchor="t">
            <a:spAutoFit/>
          </a:bodyPr>
          <a:lstStyle/>
          <a:p>
            <a:pPr>
              <a:lnSpc>
                <a:spcPts val="4062"/>
              </a:lnSpc>
            </a:pPr>
            <a:r>
              <a:rPr lang="en-US" sz="2901" spc="377">
                <a:solidFill>
                  <a:srgbClr val="0087CC"/>
                </a:solidFill>
                <a:latin typeface="Poppins Medium Bold"/>
              </a:rPr>
              <a:t>RP 1.320.000,00</a:t>
            </a:r>
          </a:p>
          <a:p>
            <a:pPr>
              <a:lnSpc>
                <a:spcPts val="4062"/>
              </a:lnSpc>
            </a:pPr>
            <a:endParaRPr lang="en-US" sz="2901" spc="377">
              <a:solidFill>
                <a:srgbClr val="0087CC"/>
              </a:solidFill>
              <a:latin typeface="Poppins Medium Bold"/>
            </a:endParaRPr>
          </a:p>
          <a:p>
            <a:pPr>
              <a:lnSpc>
                <a:spcPts val="4062"/>
              </a:lnSpc>
            </a:pPr>
            <a:r>
              <a:rPr lang="en-US" sz="2901" spc="377">
                <a:solidFill>
                  <a:srgbClr val="0087CC"/>
                </a:solidFill>
                <a:latin typeface="Poppins Medium Bold"/>
              </a:rPr>
              <a:t>RP 1.020.000,00</a:t>
            </a:r>
          </a:p>
          <a:p>
            <a:pPr>
              <a:lnSpc>
                <a:spcPts val="4062"/>
              </a:lnSpc>
            </a:pPr>
            <a:endParaRPr lang="en-US" sz="2901" spc="377">
              <a:solidFill>
                <a:srgbClr val="0087CC"/>
              </a:solidFill>
              <a:latin typeface="Poppins Medium Bold"/>
            </a:endParaRPr>
          </a:p>
          <a:p>
            <a:pPr>
              <a:lnSpc>
                <a:spcPts val="4062"/>
              </a:lnSpc>
            </a:pPr>
            <a:r>
              <a:rPr lang="en-US" sz="2901" spc="377">
                <a:solidFill>
                  <a:srgbClr val="0087CC"/>
                </a:solidFill>
                <a:latin typeface="Poppins Medium Bold"/>
              </a:rPr>
              <a:t>RP.   540.000,00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3" name="Group 3"/>
          <p:cNvGrpSpPr/>
          <p:nvPr/>
        </p:nvGrpSpPr>
        <p:grpSpPr>
          <a:xfrm rot="-5400000">
            <a:off x="13431330" y="5451074"/>
            <a:ext cx="4860558" cy="485278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sp>
        <p:nvSpPr>
          <p:cNvPr id="5" name="AutoShape 5"/>
          <p:cNvSpPr/>
          <p:nvPr/>
        </p:nvSpPr>
        <p:spPr>
          <a:xfrm>
            <a:off x="15861609" y="1028700"/>
            <a:ext cx="4423620" cy="213757"/>
          </a:xfrm>
          <a:prstGeom prst="rect">
            <a:avLst/>
          </a:prstGeom>
          <a:solidFill>
            <a:srgbClr val="FFFFFF"/>
          </a:solidFill>
        </p:spPr>
      </p:sp>
      <p:sp>
        <p:nvSpPr>
          <p:cNvPr id="6" name="TextBox 6"/>
          <p:cNvSpPr txBox="1"/>
          <p:nvPr/>
        </p:nvSpPr>
        <p:spPr>
          <a:xfrm>
            <a:off x="381000" y="4389120"/>
            <a:ext cx="16766861" cy="3231654"/>
          </a:xfrm>
          <a:prstGeom prst="rect">
            <a:avLst/>
          </a:prstGeom>
        </p:spPr>
        <p:txBody>
          <a:bodyPr lIns="0" tIns="0" rIns="0" bIns="0" rtlCol="0" anchor="t">
            <a:spAutoFit/>
          </a:bodyPr>
          <a:lstStyle/>
          <a:p>
            <a:pPr>
              <a:lnSpc>
                <a:spcPts val="4200"/>
              </a:lnSpc>
            </a:pPr>
            <a:r>
              <a:rPr lang="en-US" sz="3000" spc="390" dirty="0">
                <a:solidFill>
                  <a:srgbClr val="0087CC"/>
                </a:solidFill>
                <a:latin typeface="Poppins Medium Bold"/>
              </a:rPr>
              <a:t>ASOSIASI PENGEMBANG TEKNOLOGI </a:t>
            </a:r>
            <a:r>
              <a:rPr lang="en-US" sz="3000" spc="390" dirty="0" smtClean="0">
                <a:solidFill>
                  <a:srgbClr val="0087CC"/>
                </a:solidFill>
                <a:latin typeface="Poppins Medium Bold"/>
              </a:rPr>
              <a:t>PEMBELAJARAN INDONESIA</a:t>
            </a:r>
            <a:endParaRPr lang="en-US" sz="2400" spc="156" dirty="0" smtClean="0">
              <a:solidFill>
                <a:srgbClr val="0087CC"/>
              </a:solidFill>
              <a:latin typeface="Poppins Medium Bold"/>
            </a:endParaRPr>
          </a:p>
          <a:p>
            <a:pPr>
              <a:lnSpc>
                <a:spcPts val="4200"/>
              </a:lnSpc>
            </a:pPr>
            <a:r>
              <a:rPr lang="en-US" sz="2400" spc="156" dirty="0" smtClean="0">
                <a:solidFill>
                  <a:srgbClr val="0087CC"/>
                </a:solidFill>
                <a:latin typeface="Poppins Medium Bold"/>
              </a:rPr>
              <a:t>yang </a:t>
            </a:r>
            <a:r>
              <a:rPr lang="en-US" sz="2400" spc="156" dirty="0" err="1">
                <a:solidFill>
                  <a:srgbClr val="0087CC"/>
                </a:solidFill>
                <a:latin typeface="Poppins Medium Bold"/>
              </a:rPr>
              <a:t>selanjutnya</a:t>
            </a:r>
            <a:r>
              <a:rPr lang="en-US" sz="2400" spc="156" dirty="0">
                <a:solidFill>
                  <a:srgbClr val="0087CC"/>
                </a:solidFill>
                <a:latin typeface="Poppins Medium Bold"/>
              </a:rPr>
              <a:t> </a:t>
            </a:r>
            <a:r>
              <a:rPr lang="en-US" sz="2400" spc="156" dirty="0" err="1">
                <a:solidFill>
                  <a:srgbClr val="0087CC"/>
                </a:solidFill>
                <a:latin typeface="Poppins Medium Bold"/>
              </a:rPr>
              <a:t>disingkat</a:t>
            </a:r>
            <a:r>
              <a:rPr lang="en-US" sz="2400" spc="156" dirty="0">
                <a:solidFill>
                  <a:srgbClr val="0087CC"/>
                </a:solidFill>
                <a:latin typeface="Poppins Medium Bold"/>
              </a:rPr>
              <a:t> APTPI </a:t>
            </a:r>
            <a:r>
              <a:rPr lang="en-US" sz="2400" spc="156" dirty="0" err="1">
                <a:solidFill>
                  <a:srgbClr val="0087CC"/>
                </a:solidFill>
                <a:latin typeface="Poppins Medium Bold"/>
              </a:rPr>
              <a:t>adalah</a:t>
            </a:r>
            <a:r>
              <a:rPr lang="en-US" sz="2400" spc="156" dirty="0">
                <a:solidFill>
                  <a:srgbClr val="0087CC"/>
                </a:solidFill>
                <a:latin typeface="Poppins Medium Bold"/>
              </a:rPr>
              <a:t> </a:t>
            </a:r>
            <a:r>
              <a:rPr lang="en-US" sz="2400" spc="156" dirty="0" err="1">
                <a:solidFill>
                  <a:srgbClr val="0087CC"/>
                </a:solidFill>
                <a:latin typeface="Poppins Medium Bold"/>
              </a:rPr>
              <a:t>organisasi</a:t>
            </a:r>
            <a:r>
              <a:rPr lang="en-US" sz="2400" spc="156" dirty="0">
                <a:solidFill>
                  <a:srgbClr val="0087CC"/>
                </a:solidFill>
                <a:latin typeface="Poppins Medium Bold"/>
              </a:rPr>
              <a:t> </a:t>
            </a:r>
            <a:r>
              <a:rPr lang="en-US" sz="2400" spc="156" dirty="0" err="1">
                <a:solidFill>
                  <a:srgbClr val="0087CC"/>
                </a:solidFill>
                <a:latin typeface="Poppins Medium Bold"/>
              </a:rPr>
              <a:t>bagi</a:t>
            </a:r>
            <a:r>
              <a:rPr lang="en-US" sz="2400" spc="156" dirty="0">
                <a:solidFill>
                  <a:srgbClr val="0087CC"/>
                </a:solidFill>
                <a:latin typeface="Poppins Medium Bold"/>
              </a:rPr>
              <a:t> </a:t>
            </a:r>
            <a:r>
              <a:rPr lang="en-US" sz="2400" spc="156" dirty="0" err="1">
                <a:solidFill>
                  <a:srgbClr val="0087CC"/>
                </a:solidFill>
                <a:latin typeface="Poppins Medium Bold"/>
              </a:rPr>
              <a:t>Jabatan</a:t>
            </a:r>
            <a:r>
              <a:rPr lang="en-US" sz="2400" spc="156" dirty="0">
                <a:solidFill>
                  <a:srgbClr val="0087CC"/>
                </a:solidFill>
                <a:latin typeface="Poppins Medium Bold"/>
              </a:rPr>
              <a:t> </a:t>
            </a:r>
            <a:r>
              <a:rPr lang="en-US" sz="2400" spc="156" dirty="0" err="1">
                <a:solidFill>
                  <a:srgbClr val="0087CC"/>
                </a:solidFill>
                <a:latin typeface="Poppins Medium Bold"/>
              </a:rPr>
              <a:t>Fungsional</a:t>
            </a:r>
            <a:r>
              <a:rPr lang="en-US" sz="2400" spc="156" dirty="0">
                <a:solidFill>
                  <a:srgbClr val="0087CC"/>
                </a:solidFill>
                <a:latin typeface="Poppins Medium Bold"/>
              </a:rPr>
              <a:t> </a:t>
            </a:r>
            <a:r>
              <a:rPr lang="en-US" sz="2400" spc="156" dirty="0" err="1">
                <a:solidFill>
                  <a:srgbClr val="0087CC"/>
                </a:solidFill>
                <a:latin typeface="Poppins Medium Bold"/>
              </a:rPr>
              <a:t>Pengembang</a:t>
            </a:r>
            <a:r>
              <a:rPr lang="en-US" sz="2400" spc="156" dirty="0">
                <a:solidFill>
                  <a:srgbClr val="0087CC"/>
                </a:solidFill>
                <a:latin typeface="Poppins Medium Bold"/>
              </a:rPr>
              <a:t> </a:t>
            </a:r>
            <a:r>
              <a:rPr lang="en-US" sz="2400" spc="156" dirty="0" err="1">
                <a:solidFill>
                  <a:srgbClr val="0087CC"/>
                </a:solidFill>
                <a:latin typeface="Poppins Medium Bold"/>
              </a:rPr>
              <a:t>Teknologi</a:t>
            </a:r>
            <a:r>
              <a:rPr lang="en-US" sz="2400" spc="156" dirty="0">
                <a:solidFill>
                  <a:srgbClr val="0087CC"/>
                </a:solidFill>
                <a:latin typeface="Poppins Medium Bold"/>
              </a:rPr>
              <a:t> </a:t>
            </a:r>
            <a:r>
              <a:rPr lang="en-US" sz="2400" spc="156" dirty="0" err="1">
                <a:solidFill>
                  <a:srgbClr val="0087CC"/>
                </a:solidFill>
                <a:latin typeface="Poppins Medium Bold"/>
              </a:rPr>
              <a:t>Pembelajaran</a:t>
            </a:r>
            <a:r>
              <a:rPr lang="en-US" sz="2400" spc="156" dirty="0">
                <a:solidFill>
                  <a:srgbClr val="0087CC"/>
                </a:solidFill>
                <a:latin typeface="Poppins Medium Bold"/>
              </a:rPr>
              <a:t>.</a:t>
            </a:r>
          </a:p>
          <a:p>
            <a:pPr>
              <a:lnSpc>
                <a:spcPts val="4200"/>
              </a:lnSpc>
            </a:pPr>
            <a:endParaRPr lang="en-US" sz="2400" spc="156" dirty="0">
              <a:solidFill>
                <a:srgbClr val="0087CC"/>
              </a:solidFill>
              <a:latin typeface="Poppins Medium Bold"/>
            </a:endParaRPr>
          </a:p>
          <a:p>
            <a:pPr>
              <a:lnSpc>
                <a:spcPts val="4200"/>
              </a:lnSpc>
            </a:pPr>
            <a:r>
              <a:rPr lang="en-US" sz="2400" spc="156" dirty="0" err="1">
                <a:solidFill>
                  <a:srgbClr val="0087CC"/>
                </a:solidFill>
                <a:latin typeface="Poppins Medium Bold"/>
              </a:rPr>
              <a:t>Pasal</a:t>
            </a:r>
            <a:r>
              <a:rPr lang="en-US" sz="2400" spc="156" dirty="0">
                <a:solidFill>
                  <a:srgbClr val="0087CC"/>
                </a:solidFill>
                <a:latin typeface="Poppins Medium Bold"/>
              </a:rPr>
              <a:t> 41 </a:t>
            </a:r>
            <a:r>
              <a:rPr lang="en-US" sz="2400" spc="156" dirty="0" err="1">
                <a:solidFill>
                  <a:srgbClr val="0087CC"/>
                </a:solidFill>
                <a:latin typeface="Poppins Medium Bold"/>
              </a:rPr>
              <a:t>ayat</a:t>
            </a:r>
            <a:r>
              <a:rPr lang="en-US" sz="2400" spc="156" dirty="0">
                <a:solidFill>
                  <a:srgbClr val="0087CC"/>
                </a:solidFill>
                <a:latin typeface="Poppins Medium Bold"/>
              </a:rPr>
              <a:t> (2) </a:t>
            </a:r>
            <a:r>
              <a:rPr lang="en-US" sz="2400" spc="156" dirty="0" err="1">
                <a:solidFill>
                  <a:srgbClr val="0087CC"/>
                </a:solidFill>
                <a:latin typeface="Poppins Medium Bold"/>
              </a:rPr>
              <a:t>Permenpan</a:t>
            </a:r>
            <a:r>
              <a:rPr lang="en-US" sz="2400" spc="156" dirty="0">
                <a:solidFill>
                  <a:srgbClr val="0087CC"/>
                </a:solidFill>
                <a:latin typeface="Poppins Medium Bold"/>
              </a:rPr>
              <a:t>-RB No 28 </a:t>
            </a:r>
            <a:r>
              <a:rPr lang="en-US" sz="2400" spc="156" dirty="0" err="1">
                <a:solidFill>
                  <a:srgbClr val="0087CC"/>
                </a:solidFill>
                <a:latin typeface="Poppins Medium Bold"/>
              </a:rPr>
              <a:t>Tahun</a:t>
            </a:r>
            <a:r>
              <a:rPr lang="en-US" sz="2400" spc="156" dirty="0">
                <a:solidFill>
                  <a:srgbClr val="0087CC"/>
                </a:solidFill>
                <a:latin typeface="Poppins Medium Bold"/>
              </a:rPr>
              <a:t> 2017 </a:t>
            </a:r>
            <a:endParaRPr lang="en-US" sz="2400" spc="156" dirty="0" smtClean="0">
              <a:solidFill>
                <a:srgbClr val="0087CC"/>
              </a:solidFill>
              <a:latin typeface="Poppins Medium Bold"/>
            </a:endParaRPr>
          </a:p>
          <a:p>
            <a:pPr>
              <a:lnSpc>
                <a:spcPts val="4200"/>
              </a:lnSpc>
            </a:pPr>
            <a:r>
              <a:rPr lang="en-US" sz="2400" spc="156" dirty="0" smtClean="0">
                <a:solidFill>
                  <a:srgbClr val="0087CC"/>
                </a:solidFill>
                <a:latin typeface="Poppins Medium Bold"/>
              </a:rPr>
              <a:t>“</a:t>
            </a:r>
            <a:r>
              <a:rPr lang="en-US" sz="2400" spc="156" dirty="0" err="1">
                <a:solidFill>
                  <a:srgbClr val="0087CC"/>
                </a:solidFill>
                <a:latin typeface="Poppins Medium Bold"/>
              </a:rPr>
              <a:t>Setiap</a:t>
            </a:r>
            <a:r>
              <a:rPr lang="en-US" sz="2400" spc="156" dirty="0">
                <a:solidFill>
                  <a:srgbClr val="0087CC"/>
                </a:solidFill>
                <a:latin typeface="Poppins Medium Bold"/>
              </a:rPr>
              <a:t> </a:t>
            </a:r>
            <a:r>
              <a:rPr lang="en-US" sz="2400" spc="156" dirty="0" err="1">
                <a:solidFill>
                  <a:srgbClr val="0087CC"/>
                </a:solidFill>
                <a:latin typeface="Poppins Medium Bold"/>
              </a:rPr>
              <a:t>Pengembang</a:t>
            </a:r>
            <a:r>
              <a:rPr lang="en-US" sz="2400" spc="156" dirty="0">
                <a:solidFill>
                  <a:srgbClr val="0087CC"/>
                </a:solidFill>
                <a:latin typeface="Poppins Medium Bold"/>
              </a:rPr>
              <a:t> </a:t>
            </a:r>
            <a:r>
              <a:rPr lang="en-US" sz="2400" spc="156" dirty="0" err="1">
                <a:solidFill>
                  <a:srgbClr val="0087CC"/>
                </a:solidFill>
                <a:latin typeface="Poppins Medium Bold"/>
              </a:rPr>
              <a:t>Teknologi</a:t>
            </a:r>
            <a:r>
              <a:rPr lang="en-US" sz="2400" spc="156" dirty="0">
                <a:solidFill>
                  <a:srgbClr val="0087CC"/>
                </a:solidFill>
                <a:latin typeface="Poppins Medium Bold"/>
              </a:rPr>
              <a:t> </a:t>
            </a:r>
            <a:r>
              <a:rPr lang="en-US" sz="2400" spc="156" dirty="0" err="1">
                <a:solidFill>
                  <a:srgbClr val="0087CC"/>
                </a:solidFill>
                <a:latin typeface="Poppins Medium Bold"/>
              </a:rPr>
              <a:t>Pembelajaran</a:t>
            </a:r>
            <a:r>
              <a:rPr lang="en-US" sz="2400" spc="156" dirty="0">
                <a:solidFill>
                  <a:srgbClr val="0087CC"/>
                </a:solidFill>
                <a:latin typeface="Poppins Medium Bold"/>
              </a:rPr>
              <a:t> </a:t>
            </a:r>
            <a:r>
              <a:rPr lang="en-US" sz="2400" spc="156" dirty="0" err="1">
                <a:solidFill>
                  <a:srgbClr val="0087CC"/>
                </a:solidFill>
                <a:latin typeface="Poppins Medium Bold"/>
              </a:rPr>
              <a:t>wajib</a:t>
            </a:r>
            <a:r>
              <a:rPr lang="en-US" sz="2400" spc="156" dirty="0">
                <a:solidFill>
                  <a:srgbClr val="0087CC"/>
                </a:solidFill>
                <a:latin typeface="Poppins Medium Bold"/>
              </a:rPr>
              <a:t> </a:t>
            </a:r>
            <a:r>
              <a:rPr lang="en-US" sz="2400" spc="156" dirty="0" err="1">
                <a:solidFill>
                  <a:srgbClr val="0087CC"/>
                </a:solidFill>
                <a:latin typeface="Poppins Medium Bold"/>
              </a:rPr>
              <a:t>menjadi</a:t>
            </a:r>
            <a:r>
              <a:rPr lang="en-US" sz="2400" spc="156" dirty="0">
                <a:solidFill>
                  <a:srgbClr val="0087CC"/>
                </a:solidFill>
                <a:latin typeface="Poppins Medium Bold"/>
              </a:rPr>
              <a:t> </a:t>
            </a:r>
            <a:r>
              <a:rPr lang="en-US" sz="2400" spc="156" dirty="0" err="1">
                <a:solidFill>
                  <a:srgbClr val="0087CC"/>
                </a:solidFill>
                <a:latin typeface="Poppins Medium Bold"/>
              </a:rPr>
              <a:t>anggota</a:t>
            </a:r>
            <a:r>
              <a:rPr lang="en-US" sz="2400" spc="156" dirty="0">
                <a:solidFill>
                  <a:srgbClr val="0087CC"/>
                </a:solidFill>
                <a:latin typeface="Poppins Medium Bold"/>
              </a:rPr>
              <a:t> APTPI. “</a:t>
            </a:r>
          </a:p>
        </p:txBody>
      </p:sp>
      <p:pic>
        <p:nvPicPr>
          <p:cNvPr id="7" name="Picture 7"/>
          <p:cNvPicPr>
            <a:picLocks noChangeAspect="1"/>
          </p:cNvPicPr>
          <p:nvPr/>
        </p:nvPicPr>
        <p:blipFill>
          <a:blip r:embed="rId2"/>
          <a:srcRect/>
          <a:stretch>
            <a:fillRect/>
          </a:stretch>
        </p:blipFill>
        <p:spPr>
          <a:xfrm>
            <a:off x="13804209" y="5718546"/>
            <a:ext cx="4114800" cy="41148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18" y="1436798"/>
            <a:ext cx="6096097" cy="2924175"/>
          </a:xfrm>
          <a:prstGeom prst="rect">
            <a:avLst/>
          </a:prstGeom>
        </p:spPr>
      </p:pic>
      <p:grpSp>
        <p:nvGrpSpPr>
          <p:cNvPr id="8" name="Group 8"/>
          <p:cNvGrpSpPr/>
          <p:nvPr/>
        </p:nvGrpSpPr>
        <p:grpSpPr>
          <a:xfrm>
            <a:off x="-287782" y="-296485"/>
            <a:ext cx="2096704" cy="2096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sp>
        <p:nvSpPr>
          <p:cNvPr id="2" name="TextBox 2"/>
          <p:cNvSpPr txBox="1"/>
          <p:nvPr/>
        </p:nvSpPr>
        <p:spPr>
          <a:xfrm>
            <a:off x="5833874" y="926179"/>
            <a:ext cx="10963429" cy="1036822"/>
          </a:xfrm>
          <a:prstGeom prst="rect">
            <a:avLst/>
          </a:prstGeom>
        </p:spPr>
        <p:txBody>
          <a:bodyPr lIns="0" tIns="0" rIns="0" bIns="0" rtlCol="0" anchor="t">
            <a:spAutoFit/>
          </a:bodyPr>
          <a:lstStyle/>
          <a:p>
            <a:pPr>
              <a:lnSpc>
                <a:spcPts val="7920"/>
              </a:lnSpc>
            </a:pPr>
            <a:r>
              <a:rPr lang="en-US" sz="7200" spc="72" dirty="0" err="1">
                <a:solidFill>
                  <a:srgbClr val="0087CC"/>
                </a:solidFill>
                <a:latin typeface="Poppins Bold" panose="020B0604020202020204" charset="0"/>
                <a:cs typeface="Poppins Bold" panose="020B0604020202020204" charset="0"/>
              </a:rPr>
              <a:t>ORGANISASI</a:t>
            </a:r>
            <a:r>
              <a:rPr lang="en-US" sz="7200" spc="72" dirty="0">
                <a:solidFill>
                  <a:srgbClr val="0087CC"/>
                </a:solidFill>
                <a:latin typeface="Poppins Bold" panose="020B0604020202020204" charset="0"/>
                <a:cs typeface="Poppins Bold" panose="020B0604020202020204" charset="0"/>
              </a:rPr>
              <a:t> </a:t>
            </a:r>
            <a:r>
              <a:rPr lang="en-US" sz="7200" spc="72" dirty="0" err="1">
                <a:solidFill>
                  <a:srgbClr val="0087CC"/>
                </a:solidFill>
                <a:latin typeface="Poppins Bold" panose="020B0604020202020204" charset="0"/>
                <a:cs typeface="Poppins Bold" panose="020B0604020202020204" charset="0"/>
              </a:rPr>
              <a:t>PROFESI</a:t>
            </a:r>
            <a:endParaRPr lang="en-US" sz="7200" spc="72" dirty="0">
              <a:solidFill>
                <a:srgbClr val="0087CC"/>
              </a:solidFill>
              <a:latin typeface="Poppins Bold" panose="020B0604020202020204" charset="0"/>
              <a:cs typeface="Poppins Bold" panose="020B0604020202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sp>
        <p:nvSpPr>
          <p:cNvPr id="2" name="TextBox 2"/>
          <p:cNvSpPr txBox="1"/>
          <p:nvPr/>
        </p:nvSpPr>
        <p:spPr>
          <a:xfrm>
            <a:off x="2522625" y="697731"/>
            <a:ext cx="12660222" cy="2025015"/>
          </a:xfrm>
          <a:prstGeom prst="rect">
            <a:avLst/>
          </a:prstGeom>
        </p:spPr>
        <p:txBody>
          <a:bodyPr lIns="0" tIns="0" rIns="0" bIns="0" rtlCol="0" anchor="t">
            <a:spAutoFit/>
          </a:bodyPr>
          <a:lstStyle/>
          <a:p>
            <a:pPr algn="r">
              <a:lnSpc>
                <a:spcPts val="7920"/>
              </a:lnSpc>
            </a:pPr>
            <a:r>
              <a:rPr lang="en-US" sz="7200" spc="72">
                <a:solidFill>
                  <a:srgbClr val="0087CC"/>
                </a:solidFill>
                <a:latin typeface="Poppins Bold Bold Italics"/>
              </a:rPr>
              <a:t>Terimakasih</a:t>
            </a:r>
          </a:p>
          <a:p>
            <a:pPr algn="r">
              <a:lnSpc>
                <a:spcPts val="7920"/>
              </a:lnSpc>
            </a:pPr>
            <a:endParaRPr lang="en-US" sz="7200" spc="72">
              <a:solidFill>
                <a:srgbClr val="0087CC"/>
              </a:solidFill>
              <a:latin typeface="Poppins Bold Bold Italics"/>
            </a:endParaRPr>
          </a:p>
        </p:txBody>
      </p:sp>
      <p:grpSp>
        <p:nvGrpSpPr>
          <p:cNvPr id="3" name="Group 3"/>
          <p:cNvGrpSpPr/>
          <p:nvPr/>
        </p:nvGrpSpPr>
        <p:grpSpPr>
          <a:xfrm rot="-5400000">
            <a:off x="-3544779" y="6128005"/>
            <a:ext cx="6270622" cy="626058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5" name="Group 5"/>
          <p:cNvGrpSpPr/>
          <p:nvPr/>
        </p:nvGrpSpPr>
        <p:grpSpPr>
          <a:xfrm>
            <a:off x="608182" y="4250385"/>
            <a:ext cx="3576160" cy="357616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7" name="AutoShape 7"/>
          <p:cNvSpPr/>
          <p:nvPr/>
        </p:nvSpPr>
        <p:spPr>
          <a:xfrm>
            <a:off x="15047490" y="1260108"/>
            <a:ext cx="4423620" cy="213757"/>
          </a:xfrm>
          <a:prstGeom prst="rect">
            <a:avLst/>
          </a:prstGeom>
          <a:solidFill>
            <a:srgbClr val="0087CC"/>
          </a:solidFill>
        </p:spPr>
      </p:sp>
      <p:sp>
        <p:nvSpPr>
          <p:cNvPr id="8" name="AutoShape 8"/>
          <p:cNvSpPr/>
          <p:nvPr/>
        </p:nvSpPr>
        <p:spPr>
          <a:xfrm>
            <a:off x="12003221" y="1676901"/>
            <a:ext cx="6284779" cy="1076658"/>
          </a:xfrm>
          <a:prstGeom prst="rect">
            <a:avLst/>
          </a:prstGeom>
          <a:solidFill>
            <a:srgbClr val="FFFFFF"/>
          </a:solidFill>
        </p:spPr>
      </p:sp>
      <p:pic>
        <p:nvPicPr>
          <p:cNvPr id="9" name="Picture 9"/>
          <p:cNvPicPr>
            <a:picLocks noChangeAspect="1"/>
          </p:cNvPicPr>
          <p:nvPr/>
        </p:nvPicPr>
        <p:blipFill>
          <a:blip r:embed="rId2"/>
          <a:srcRect/>
          <a:stretch>
            <a:fillRect/>
          </a:stretch>
        </p:blipFill>
        <p:spPr>
          <a:xfrm>
            <a:off x="10624636" y="2824263"/>
            <a:ext cx="5677153" cy="5347512"/>
          </a:xfrm>
          <a:prstGeom prst="rect">
            <a:avLst/>
          </a:prstGeom>
        </p:spPr>
      </p:pic>
      <p:sp>
        <p:nvSpPr>
          <p:cNvPr id="10" name="AutoShape 10"/>
          <p:cNvSpPr/>
          <p:nvPr/>
        </p:nvSpPr>
        <p:spPr>
          <a:xfrm>
            <a:off x="4339857" y="7288216"/>
            <a:ext cx="6284779" cy="1076658"/>
          </a:xfrm>
          <a:prstGeom prst="rect">
            <a:avLst/>
          </a:prstGeom>
          <a:solidFill>
            <a:srgbClr val="0087CC"/>
          </a:solidFill>
        </p:spPr>
      </p:sp>
      <p:pic>
        <p:nvPicPr>
          <p:cNvPr id="11" name="Picture 11"/>
          <p:cNvPicPr>
            <a:picLocks noChangeAspect="1"/>
          </p:cNvPicPr>
          <p:nvPr/>
        </p:nvPicPr>
        <p:blipFill>
          <a:blip r:embed="rId3"/>
          <a:srcRect/>
          <a:stretch>
            <a:fillRect/>
          </a:stretch>
        </p:blipFill>
        <p:spPr>
          <a:xfrm>
            <a:off x="4472764" y="2215230"/>
            <a:ext cx="6018964" cy="6149644"/>
          </a:xfrm>
          <a:prstGeom prst="rect">
            <a:avLst/>
          </a:prstGeom>
        </p:spPr>
      </p:pic>
      <p:sp>
        <p:nvSpPr>
          <p:cNvPr id="12" name="TextBox 12"/>
          <p:cNvSpPr txBox="1"/>
          <p:nvPr/>
        </p:nvSpPr>
        <p:spPr>
          <a:xfrm>
            <a:off x="12487635" y="1964838"/>
            <a:ext cx="6035962" cy="453158"/>
          </a:xfrm>
          <a:prstGeom prst="rect">
            <a:avLst/>
          </a:prstGeom>
        </p:spPr>
        <p:txBody>
          <a:bodyPr lIns="0" tIns="0" rIns="0" bIns="0" rtlCol="0" anchor="t">
            <a:spAutoFit/>
          </a:bodyPr>
          <a:lstStyle/>
          <a:p>
            <a:pPr>
              <a:lnSpc>
                <a:spcPts val="3804"/>
              </a:lnSpc>
            </a:pPr>
            <a:r>
              <a:rPr lang="en-US" sz="2717" spc="353">
                <a:solidFill>
                  <a:srgbClr val="0087CC"/>
                </a:solidFill>
                <a:latin typeface="Poppins Medium Bold"/>
              </a:rPr>
              <a:t>PUSDATIN KEMENDIKBUD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457201" y="4722020"/>
            <a:ext cx="1645445" cy="1645443"/>
          </a:xfrm>
          <a:prstGeom prst="ellipse">
            <a:avLst/>
          </a:prstGeom>
          <a:solidFill>
            <a:srgbClr val="09C6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700"/>
          </a:p>
        </p:txBody>
      </p:sp>
      <p:sp>
        <p:nvSpPr>
          <p:cNvPr id="14" name="Oval 13"/>
          <p:cNvSpPr/>
          <p:nvPr/>
        </p:nvSpPr>
        <p:spPr>
          <a:xfrm>
            <a:off x="457201" y="7153276"/>
            <a:ext cx="1645445" cy="1645445"/>
          </a:xfrm>
          <a:prstGeom prst="ellipse">
            <a:avLst/>
          </a:prstGeom>
          <a:solidFill>
            <a:srgbClr val="09C6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700"/>
          </a:p>
        </p:txBody>
      </p:sp>
      <p:sp>
        <p:nvSpPr>
          <p:cNvPr id="2" name="Oval 1"/>
          <p:cNvSpPr/>
          <p:nvPr/>
        </p:nvSpPr>
        <p:spPr>
          <a:xfrm>
            <a:off x="457201" y="2655095"/>
            <a:ext cx="1645445" cy="1647825"/>
          </a:xfrm>
          <a:prstGeom prst="ellipse">
            <a:avLst/>
          </a:prstGeom>
          <a:solidFill>
            <a:srgbClr val="09C6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700"/>
          </a:p>
        </p:txBody>
      </p:sp>
      <p:sp>
        <p:nvSpPr>
          <p:cNvPr id="7" name="文本框 22"/>
          <p:cNvSpPr txBox="1"/>
          <p:nvPr/>
        </p:nvSpPr>
        <p:spPr>
          <a:xfrm>
            <a:off x="457200" y="457200"/>
            <a:ext cx="16764000" cy="1477328"/>
          </a:xfrm>
          <a:prstGeom prst="rect">
            <a:avLst/>
          </a:prstGeom>
          <a:noFill/>
        </p:spPr>
        <p:txBody>
          <a:bodyPr>
            <a:spAutoFit/>
          </a:bodyPr>
          <a:lstStyle/>
          <a:p>
            <a:pPr>
              <a:defRPr/>
            </a:pPr>
            <a:r>
              <a:rPr lang="en-US" altLang="zh-CN" sz="9000" b="1" dirty="0" err="1">
                <a:solidFill>
                  <a:srgbClr val="FF0000"/>
                </a:solidFill>
                <a:effectLst>
                  <a:outerShdw blurRad="38100" dist="38100" dir="2700000" algn="tl">
                    <a:srgbClr val="000000">
                      <a:alpha val="43137"/>
                    </a:srgbClr>
                  </a:outerShdw>
                </a:effectLst>
                <a:ea typeface="Adobe Gothic Std B" panose="020B0800000000000000" pitchFamily="34" charset="-128"/>
              </a:rPr>
              <a:t>Dasar</a:t>
            </a:r>
            <a:r>
              <a:rPr lang="en-US" altLang="zh-CN" sz="9000" b="1" dirty="0">
                <a:solidFill>
                  <a:srgbClr val="FF0000"/>
                </a:solidFill>
                <a:effectLst>
                  <a:outerShdw blurRad="38100" dist="38100" dir="2700000" algn="tl">
                    <a:srgbClr val="000000">
                      <a:alpha val="43137"/>
                    </a:srgbClr>
                  </a:outerShdw>
                </a:effectLst>
                <a:ea typeface="Adobe Gothic Std B" panose="020B0800000000000000" pitchFamily="34" charset="-128"/>
              </a:rPr>
              <a:t> </a:t>
            </a:r>
            <a:r>
              <a:rPr lang="en-US" altLang="zh-CN" sz="9000" b="1" dirty="0" err="1">
                <a:solidFill>
                  <a:srgbClr val="FF0000"/>
                </a:solidFill>
                <a:effectLst>
                  <a:outerShdw blurRad="38100" dist="38100" dir="2700000" algn="tl">
                    <a:srgbClr val="000000">
                      <a:alpha val="43137"/>
                    </a:srgbClr>
                  </a:outerShdw>
                </a:effectLst>
                <a:ea typeface="Adobe Gothic Std B" panose="020B0800000000000000" pitchFamily="34" charset="-128"/>
              </a:rPr>
              <a:t>Hukum</a:t>
            </a:r>
            <a:r>
              <a:rPr lang="en-US" altLang="zh-CN" sz="9000" b="1" dirty="0">
                <a:solidFill>
                  <a:srgbClr val="FF0000"/>
                </a:solidFill>
                <a:effectLst>
                  <a:outerShdw blurRad="38100" dist="38100" dir="2700000" algn="tl">
                    <a:srgbClr val="000000">
                      <a:alpha val="43137"/>
                    </a:srgbClr>
                  </a:outerShdw>
                </a:effectLst>
                <a:ea typeface="Adobe Gothic Std B" panose="020B0800000000000000" pitchFamily="34" charset="-128"/>
              </a:rPr>
              <a:t> </a:t>
            </a:r>
            <a:r>
              <a:rPr lang="id-ID" altLang="en-US" sz="9000" b="1" dirty="0">
                <a:effectLst>
                  <a:outerShdw blurRad="38100" dist="38100" dir="2700000" algn="tl">
                    <a:srgbClr val="000000">
                      <a:alpha val="43137"/>
                    </a:srgbClr>
                  </a:outerShdw>
                </a:effectLst>
                <a:ea typeface="Adobe Gothic Std B" panose="020B0800000000000000" pitchFamily="34" charset="-128"/>
              </a:rPr>
              <a:t>JF-PTP</a:t>
            </a:r>
            <a:endParaRPr lang="zh-CN" altLang="en-US" sz="9000" b="1" dirty="0">
              <a:effectLst>
                <a:outerShdw blurRad="38100" dist="38100" dir="2700000" algn="tl">
                  <a:srgbClr val="000000">
                    <a:alpha val="43137"/>
                  </a:srgbClr>
                </a:outerShdw>
              </a:effectLst>
            </a:endParaRPr>
          </a:p>
        </p:txBody>
      </p:sp>
      <p:sp>
        <p:nvSpPr>
          <p:cNvPr id="16390" name="文本框 11"/>
          <p:cNvSpPr txBox="1">
            <a:spLocks noChangeArrowheads="1"/>
          </p:cNvSpPr>
          <p:nvPr/>
        </p:nvSpPr>
        <p:spPr bwMode="auto">
          <a:xfrm>
            <a:off x="2459832" y="2020685"/>
            <a:ext cx="1476136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sz="3600" dirty="0">
                <a:latin typeface="Calibri" panose="020F0502020204030204" pitchFamily="34" charset="0"/>
              </a:rPr>
              <a:t>Undang</a:t>
            </a:r>
            <a:r>
              <a:rPr lang="en-US" altLang="en-US" sz="3600" dirty="0">
                <a:latin typeface="Calibri" panose="020F0502020204030204" pitchFamily="34" charset="0"/>
              </a:rPr>
              <a:t> </a:t>
            </a:r>
            <a:r>
              <a:rPr lang="id-ID" altLang="en-US" sz="3600" dirty="0">
                <a:latin typeface="Calibri" panose="020F0502020204030204" pitchFamily="34" charset="0"/>
              </a:rPr>
              <a:t>Undang Nomor  5 Tahun 2014 tentang Aparatur Sipil Negara (</a:t>
            </a:r>
            <a:r>
              <a:rPr lang="en-US" altLang="en-US" sz="3600" dirty="0">
                <a:latin typeface="Calibri" panose="020F0502020204030204" pitchFamily="34" charset="0"/>
              </a:rPr>
              <a:t>L</a:t>
            </a:r>
            <a:r>
              <a:rPr lang="id-ID" altLang="en-US" sz="3600" dirty="0">
                <a:latin typeface="Calibri" panose="020F0502020204030204" pitchFamily="34" charset="0"/>
              </a:rPr>
              <a:t>embar Negara Republik Indonesia Tahun 2014 Nomor 6, Tambahan Lembaran Negara Republik Indonesia Nomor 5494</a:t>
            </a:r>
          </a:p>
        </p:txBody>
      </p:sp>
      <p:pic>
        <p:nvPicPr>
          <p:cNvPr id="10" name="Picture 9"/>
          <p:cNvPicPr>
            <a:picLocks noChangeAspect="1"/>
          </p:cNvPicPr>
          <p:nvPr/>
        </p:nvPicPr>
        <p:blipFill>
          <a:blip r:embed="rId2"/>
          <a:stretch>
            <a:fillRect/>
          </a:stretch>
        </p:blipFill>
        <p:spPr>
          <a:xfrm>
            <a:off x="595313" y="2793207"/>
            <a:ext cx="1371600" cy="1371600"/>
          </a:xfrm>
          <a:prstGeom prst="rect">
            <a:avLst/>
          </a:prstGeom>
          <a:effectLst>
            <a:outerShdw blurRad="50800" dist="38100" dir="2700000" algn="tl" rotWithShape="0">
              <a:prstClr val="black">
                <a:alpha val="40000"/>
              </a:prstClr>
            </a:outerShdw>
          </a:effectLst>
        </p:spPr>
      </p:pic>
      <p:sp>
        <p:nvSpPr>
          <p:cNvPr id="16392" name="文本框 16"/>
          <p:cNvSpPr txBox="1">
            <a:spLocks noChangeArrowheads="1"/>
          </p:cNvSpPr>
          <p:nvPr/>
        </p:nvSpPr>
        <p:spPr bwMode="auto">
          <a:xfrm>
            <a:off x="2459832" y="4006647"/>
            <a:ext cx="147613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sz="3600" dirty="0">
                <a:latin typeface="Calibri" panose="020F0502020204030204" pitchFamily="34" charset="0"/>
              </a:rPr>
              <a:t>PP Nomor 11 Tahun </a:t>
            </a:r>
            <a:r>
              <a:rPr lang="en-US" altLang="en-US" sz="3600" dirty="0">
                <a:latin typeface="Calibri" panose="020F0502020204030204" pitchFamily="34" charset="0"/>
              </a:rPr>
              <a:t>2017 </a:t>
            </a:r>
            <a:r>
              <a:rPr lang="id-ID" altLang="en-US" sz="3600" dirty="0">
                <a:latin typeface="Calibri" panose="020F0502020204030204" pitchFamily="34" charset="0"/>
              </a:rPr>
              <a:t>Tentang Manajemen Pegawai Negeri Sipil </a:t>
            </a:r>
            <a:r>
              <a:rPr lang="en-US" altLang="en-US" sz="3600" dirty="0" err="1">
                <a:latin typeface="Calibri" panose="020F0502020204030204" pitchFamily="34" charset="0"/>
              </a:rPr>
              <a:t>sebagaimana</a:t>
            </a:r>
            <a:r>
              <a:rPr lang="en-US" altLang="en-US" sz="3600" dirty="0">
                <a:latin typeface="Calibri" panose="020F0502020204030204" pitchFamily="34" charset="0"/>
              </a:rPr>
              <a:t> </a:t>
            </a:r>
            <a:r>
              <a:rPr lang="en-US" altLang="en-US" sz="3600" dirty="0" err="1">
                <a:latin typeface="Calibri" panose="020F0502020204030204" pitchFamily="34" charset="0"/>
              </a:rPr>
              <a:t>diubah</a:t>
            </a:r>
            <a:r>
              <a:rPr lang="en-US" altLang="en-US" sz="3600" dirty="0">
                <a:latin typeface="Calibri" panose="020F0502020204030204" pitchFamily="34" charset="0"/>
              </a:rPr>
              <a:t> </a:t>
            </a:r>
            <a:r>
              <a:rPr lang="en-US" altLang="en-US" sz="3600" dirty="0" err="1">
                <a:latin typeface="Calibri" panose="020F0502020204030204" pitchFamily="34" charset="0"/>
              </a:rPr>
              <a:t>dalam</a:t>
            </a:r>
            <a:r>
              <a:rPr lang="en-US" altLang="en-US" sz="3600" dirty="0">
                <a:latin typeface="Calibri" panose="020F0502020204030204" pitchFamily="34" charset="0"/>
              </a:rPr>
              <a:t> PP </a:t>
            </a:r>
            <a:r>
              <a:rPr lang="en-US" altLang="en-US" sz="3600" dirty="0" err="1">
                <a:latin typeface="Calibri" panose="020F0502020204030204" pitchFamily="34" charset="0"/>
              </a:rPr>
              <a:t>Nomor</a:t>
            </a:r>
            <a:r>
              <a:rPr lang="en-US" altLang="en-US" sz="3600" dirty="0">
                <a:latin typeface="Calibri" panose="020F0502020204030204" pitchFamily="34" charset="0"/>
              </a:rPr>
              <a:t> 17 </a:t>
            </a:r>
            <a:r>
              <a:rPr lang="en-US" altLang="en-US" sz="3600" dirty="0" err="1">
                <a:latin typeface="Calibri" panose="020F0502020204030204" pitchFamily="34" charset="0"/>
              </a:rPr>
              <a:t>Tahun</a:t>
            </a:r>
            <a:r>
              <a:rPr lang="en-US" altLang="en-US" sz="3600" dirty="0">
                <a:latin typeface="Calibri" panose="020F0502020204030204" pitchFamily="34" charset="0"/>
              </a:rPr>
              <a:t> 2020</a:t>
            </a:r>
            <a:endParaRPr lang="id-ID" altLang="en-US" sz="3600" dirty="0">
              <a:latin typeface="Calibri" panose="020F0502020204030204" pitchFamily="34" charset="0"/>
            </a:endParaRPr>
          </a:p>
        </p:txBody>
      </p:sp>
      <p:pic>
        <p:nvPicPr>
          <p:cNvPr id="13" name="Picture 12"/>
          <p:cNvPicPr>
            <a:picLocks noChangeAspect="1"/>
          </p:cNvPicPr>
          <p:nvPr/>
        </p:nvPicPr>
        <p:blipFill>
          <a:blip r:embed="rId3"/>
          <a:stretch>
            <a:fillRect/>
          </a:stretch>
        </p:blipFill>
        <p:spPr>
          <a:xfrm>
            <a:off x="595313" y="4857750"/>
            <a:ext cx="1371600" cy="1371600"/>
          </a:xfrm>
          <a:prstGeom prst="rect">
            <a:avLst/>
          </a:prstGeom>
          <a:effectLst>
            <a:outerShdw blurRad="50800" dist="38100" dir="2700000" algn="tl" rotWithShape="0">
              <a:prstClr val="black">
                <a:alpha val="40000"/>
              </a:prstClr>
            </a:outerShdw>
          </a:effectLst>
        </p:spPr>
      </p:pic>
      <p:sp>
        <p:nvSpPr>
          <p:cNvPr id="16394" name="文本框 17"/>
          <p:cNvSpPr txBox="1">
            <a:spLocks noChangeArrowheads="1"/>
          </p:cNvSpPr>
          <p:nvPr/>
        </p:nvSpPr>
        <p:spPr bwMode="auto">
          <a:xfrm>
            <a:off x="2459832" y="5454223"/>
            <a:ext cx="147613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zh-CN" sz="3600" dirty="0">
                <a:latin typeface="Calibri" panose="020F0502020204030204" pitchFamily="34" charset="0"/>
              </a:rPr>
              <a:t>Peraturan Menteri Negara Pendayagunaan Aparatur Negara Nomor 28 </a:t>
            </a:r>
            <a:r>
              <a:rPr lang="en-US" altLang="zh-CN" sz="3600" dirty="0" err="1">
                <a:latin typeface="Calibri" panose="020F0502020204030204" pitchFamily="34" charset="0"/>
              </a:rPr>
              <a:t>Tahun</a:t>
            </a:r>
            <a:r>
              <a:rPr lang="en-US" altLang="zh-CN" sz="3600" dirty="0">
                <a:latin typeface="Calibri" panose="020F0502020204030204" pitchFamily="34" charset="0"/>
              </a:rPr>
              <a:t> 2017</a:t>
            </a:r>
          </a:p>
        </p:txBody>
      </p:sp>
      <p:pic>
        <p:nvPicPr>
          <p:cNvPr id="16" name="Picture 15"/>
          <p:cNvPicPr>
            <a:picLocks noChangeAspect="1"/>
          </p:cNvPicPr>
          <p:nvPr/>
        </p:nvPicPr>
        <p:blipFill>
          <a:blip r:embed="rId4"/>
          <a:stretch>
            <a:fillRect/>
          </a:stretch>
        </p:blipFill>
        <p:spPr>
          <a:xfrm>
            <a:off x="595313" y="7289007"/>
            <a:ext cx="1371600" cy="1371600"/>
          </a:xfrm>
          <a:prstGeom prst="rect">
            <a:avLst/>
          </a:prstGeom>
          <a:effectLst>
            <a:outerShdw blurRad="50800" dist="38100" dir="2700000" algn="tl" rotWithShape="0">
              <a:prstClr val="black">
                <a:alpha val="40000"/>
              </a:prstClr>
            </a:outerShdw>
          </a:effectLst>
        </p:spPr>
      </p:pic>
      <p:sp>
        <p:nvSpPr>
          <p:cNvPr id="12" name="文本框 17"/>
          <p:cNvSpPr txBox="1">
            <a:spLocks noChangeArrowheads="1"/>
          </p:cNvSpPr>
          <p:nvPr/>
        </p:nvSpPr>
        <p:spPr bwMode="auto">
          <a:xfrm>
            <a:off x="2459832" y="6993973"/>
            <a:ext cx="147613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zh-CN" sz="3600" dirty="0">
                <a:latin typeface="Calibri" panose="020F0502020204030204" pitchFamily="34" charset="0"/>
              </a:rPr>
              <a:t>Peraturan Badan Kepegawaian Negara Nomor 9 </a:t>
            </a:r>
            <a:r>
              <a:rPr lang="en-US" altLang="zh-CN" sz="3600" dirty="0" err="1">
                <a:latin typeface="Calibri" panose="020F0502020204030204" pitchFamily="34" charset="0"/>
              </a:rPr>
              <a:t>Tahun</a:t>
            </a:r>
            <a:r>
              <a:rPr lang="en-US" altLang="zh-CN" sz="3600" dirty="0">
                <a:latin typeface="Calibri" panose="020F0502020204030204" pitchFamily="34" charset="0"/>
              </a:rPr>
              <a:t> 201</a:t>
            </a:r>
            <a:r>
              <a:rPr lang="id-ID" altLang="zh-CN" sz="3600" dirty="0">
                <a:latin typeface="Calibri" panose="020F0502020204030204" pitchFamily="34" charset="0"/>
              </a:rPr>
              <a:t>8</a:t>
            </a:r>
            <a:r>
              <a:rPr lang="en-US" altLang="zh-CN" sz="3600" dirty="0">
                <a:latin typeface="Calibri" panose="020F0502020204030204" pitchFamily="34" charset="0"/>
              </a:rPr>
              <a:t> </a:t>
            </a:r>
            <a:r>
              <a:rPr lang="en-US" altLang="zh-CN" sz="3600" dirty="0" err="1">
                <a:latin typeface="Calibri" panose="020F0502020204030204" pitchFamily="34" charset="0"/>
              </a:rPr>
              <a:t>tentang</a:t>
            </a:r>
            <a:r>
              <a:rPr lang="en-US" altLang="zh-CN" sz="3600" dirty="0">
                <a:latin typeface="Calibri" panose="020F0502020204030204" pitchFamily="34" charset="0"/>
              </a:rPr>
              <a:t> </a:t>
            </a:r>
            <a:r>
              <a:rPr lang="en-US" altLang="zh-CN" sz="3600" dirty="0" err="1">
                <a:latin typeface="Calibri" panose="020F0502020204030204" pitchFamily="34" charset="0"/>
              </a:rPr>
              <a:t>Petunjuk</a:t>
            </a:r>
            <a:r>
              <a:rPr lang="en-US" altLang="zh-CN" sz="3600" dirty="0">
                <a:latin typeface="Calibri" panose="020F0502020204030204" pitchFamily="34" charset="0"/>
              </a:rPr>
              <a:t> </a:t>
            </a:r>
            <a:r>
              <a:rPr lang="en-US" altLang="zh-CN" sz="3600" dirty="0" err="1">
                <a:latin typeface="Calibri" panose="020F0502020204030204" pitchFamily="34" charset="0"/>
              </a:rPr>
              <a:t>Pelaksanaan</a:t>
            </a:r>
            <a:r>
              <a:rPr lang="en-US" altLang="zh-CN" sz="3600" dirty="0">
                <a:latin typeface="Calibri" panose="020F0502020204030204" pitchFamily="34" charset="0"/>
              </a:rPr>
              <a:t> JF PTP</a:t>
            </a:r>
          </a:p>
        </p:txBody>
      </p:sp>
      <p:sp>
        <p:nvSpPr>
          <p:cNvPr id="15" name="文本框 17"/>
          <p:cNvSpPr txBox="1">
            <a:spLocks noChangeArrowheads="1"/>
          </p:cNvSpPr>
          <p:nvPr/>
        </p:nvSpPr>
        <p:spPr bwMode="auto">
          <a:xfrm>
            <a:off x="2459832" y="8398743"/>
            <a:ext cx="147613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zh-CN" sz="3600" dirty="0">
                <a:latin typeface="Calibri" panose="020F0502020204030204" pitchFamily="34" charset="0"/>
              </a:rPr>
              <a:t>Peraturan </a:t>
            </a:r>
            <a:r>
              <a:rPr lang="en-US" altLang="zh-CN" sz="3600" dirty="0" err="1">
                <a:latin typeface="Calibri" panose="020F0502020204030204" pitchFamily="34" charset="0"/>
              </a:rPr>
              <a:t>Menteri</a:t>
            </a:r>
            <a:r>
              <a:rPr lang="en-US" altLang="zh-CN" sz="3600" dirty="0">
                <a:latin typeface="Calibri" panose="020F0502020204030204" pitchFamily="34" charset="0"/>
              </a:rPr>
              <a:t> </a:t>
            </a:r>
            <a:r>
              <a:rPr lang="en-US" altLang="zh-CN" sz="3600" dirty="0" err="1">
                <a:latin typeface="Calibri" panose="020F0502020204030204" pitchFamily="34" charset="0"/>
              </a:rPr>
              <a:t>Pendidikan</a:t>
            </a:r>
            <a:r>
              <a:rPr lang="en-US" altLang="zh-CN" sz="3600" dirty="0">
                <a:latin typeface="Calibri" panose="020F0502020204030204" pitchFamily="34" charset="0"/>
              </a:rPr>
              <a:t> </a:t>
            </a:r>
            <a:r>
              <a:rPr lang="en-US" altLang="zh-CN" sz="3600" dirty="0" err="1">
                <a:latin typeface="Calibri" panose="020F0502020204030204" pitchFamily="34" charset="0"/>
              </a:rPr>
              <a:t>dan</a:t>
            </a:r>
            <a:r>
              <a:rPr lang="en-US" altLang="zh-CN" sz="3600" dirty="0">
                <a:latin typeface="Calibri" panose="020F0502020204030204" pitchFamily="34" charset="0"/>
              </a:rPr>
              <a:t> </a:t>
            </a:r>
            <a:r>
              <a:rPr lang="en-US" altLang="zh-CN" sz="3600" dirty="0" err="1">
                <a:latin typeface="Calibri" panose="020F0502020204030204" pitchFamily="34" charset="0"/>
              </a:rPr>
              <a:t>Kebudayaan</a:t>
            </a:r>
            <a:r>
              <a:rPr lang="en-US" altLang="zh-CN" sz="3600" dirty="0">
                <a:latin typeface="Calibri" panose="020F0502020204030204" pitchFamily="34" charset="0"/>
              </a:rPr>
              <a:t> </a:t>
            </a:r>
            <a:r>
              <a:rPr lang="en-US" altLang="zh-CN" sz="3600" dirty="0" err="1">
                <a:latin typeface="Calibri" panose="020F0502020204030204" pitchFamily="34" charset="0"/>
              </a:rPr>
              <a:t>Nomor</a:t>
            </a:r>
            <a:r>
              <a:rPr lang="en-US" altLang="zh-CN" sz="3600" dirty="0">
                <a:latin typeface="Calibri" panose="020F0502020204030204" pitchFamily="34" charset="0"/>
              </a:rPr>
              <a:t> 49 </a:t>
            </a:r>
            <a:r>
              <a:rPr lang="en-US" altLang="zh-CN" sz="3600" dirty="0" err="1">
                <a:latin typeface="Calibri" panose="020F0502020204030204" pitchFamily="34" charset="0"/>
              </a:rPr>
              <a:t>Tahun</a:t>
            </a:r>
            <a:r>
              <a:rPr lang="en-US" altLang="zh-CN" sz="3600" dirty="0">
                <a:latin typeface="Calibri" panose="020F0502020204030204" pitchFamily="34" charset="0"/>
              </a:rPr>
              <a:t> 2018 </a:t>
            </a:r>
            <a:r>
              <a:rPr lang="en-US" altLang="zh-CN" sz="3600" dirty="0" err="1">
                <a:latin typeface="Calibri" panose="020F0502020204030204" pitchFamily="34" charset="0"/>
              </a:rPr>
              <a:t>tentang</a:t>
            </a:r>
            <a:r>
              <a:rPr lang="en-US" altLang="zh-CN" sz="3600" dirty="0">
                <a:latin typeface="Calibri" panose="020F0502020204030204" pitchFamily="34" charset="0"/>
              </a:rPr>
              <a:t> </a:t>
            </a:r>
            <a:r>
              <a:rPr lang="en-US" altLang="zh-CN" sz="3600" dirty="0" err="1">
                <a:latin typeface="Calibri" panose="020F0502020204030204" pitchFamily="34" charset="0"/>
              </a:rPr>
              <a:t>Petunjuk</a:t>
            </a:r>
            <a:r>
              <a:rPr lang="en-US" altLang="zh-CN" sz="3600" dirty="0">
                <a:latin typeface="Calibri" panose="020F0502020204030204" pitchFamily="34" charset="0"/>
              </a:rPr>
              <a:t> </a:t>
            </a:r>
            <a:r>
              <a:rPr lang="en-US" altLang="zh-CN" sz="3600" dirty="0" err="1">
                <a:latin typeface="Calibri" panose="020F0502020204030204" pitchFamily="34" charset="0"/>
              </a:rPr>
              <a:t>Teknis</a:t>
            </a:r>
            <a:r>
              <a:rPr lang="en-US" altLang="zh-CN" sz="3600" dirty="0">
                <a:latin typeface="Calibri" panose="020F0502020204030204" pitchFamily="34" charset="0"/>
              </a:rPr>
              <a:t> JF PTP</a:t>
            </a:r>
          </a:p>
        </p:txBody>
      </p:sp>
    </p:spTree>
    <p:extLst>
      <p:ext uri="{BB962C8B-B14F-4D97-AF65-F5344CB8AC3E}">
        <p14:creationId xmlns:p14="http://schemas.microsoft.com/office/powerpoint/2010/main" val="232310120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sp>
        <p:nvSpPr>
          <p:cNvPr id="2" name="AutoShape 2"/>
          <p:cNvSpPr/>
          <p:nvPr/>
        </p:nvSpPr>
        <p:spPr>
          <a:xfrm>
            <a:off x="9668809" y="7071040"/>
            <a:ext cx="7100821" cy="1423999"/>
          </a:xfrm>
          <a:prstGeom prst="rect">
            <a:avLst/>
          </a:prstGeom>
          <a:solidFill>
            <a:srgbClr val="0087CC"/>
          </a:solidFill>
        </p:spPr>
      </p:sp>
      <p:pic>
        <p:nvPicPr>
          <p:cNvPr id="3" name="Picture 3"/>
          <p:cNvPicPr>
            <a:picLocks noChangeAspect="1"/>
          </p:cNvPicPr>
          <p:nvPr/>
        </p:nvPicPr>
        <p:blipFill>
          <a:blip r:embed="rId2"/>
          <a:srcRect l="2055" r="2903"/>
          <a:stretch>
            <a:fillRect/>
          </a:stretch>
        </p:blipFill>
        <p:spPr>
          <a:xfrm>
            <a:off x="9668809" y="1217939"/>
            <a:ext cx="6769273" cy="7277100"/>
          </a:xfrm>
          <a:prstGeom prst="rect">
            <a:avLst/>
          </a:prstGeom>
        </p:spPr>
      </p:pic>
      <p:sp>
        <p:nvSpPr>
          <p:cNvPr id="4" name="AutoShape 4"/>
          <p:cNvSpPr/>
          <p:nvPr/>
        </p:nvSpPr>
        <p:spPr>
          <a:xfrm>
            <a:off x="-180155" y="9044543"/>
            <a:ext cx="4423620" cy="213757"/>
          </a:xfrm>
          <a:prstGeom prst="rect">
            <a:avLst/>
          </a:prstGeom>
          <a:solidFill>
            <a:srgbClr val="0087CC"/>
          </a:solidFill>
        </p:spPr>
      </p:sp>
      <p:sp>
        <p:nvSpPr>
          <p:cNvPr id="5" name="AutoShape 5"/>
          <p:cNvSpPr/>
          <p:nvPr/>
        </p:nvSpPr>
        <p:spPr>
          <a:xfrm rot="2700000">
            <a:off x="1446867" y="9043816"/>
            <a:ext cx="2143796" cy="215212"/>
          </a:xfrm>
          <a:prstGeom prst="rect">
            <a:avLst/>
          </a:prstGeom>
          <a:solidFill>
            <a:srgbClr val="FFFFFF"/>
          </a:solidFill>
        </p:spPr>
      </p:sp>
      <p:sp>
        <p:nvSpPr>
          <p:cNvPr id="6" name="TextBox 6"/>
          <p:cNvSpPr txBox="1"/>
          <p:nvPr/>
        </p:nvSpPr>
        <p:spPr>
          <a:xfrm rot="5400000">
            <a:off x="14486617" y="6346830"/>
            <a:ext cx="6962929" cy="314325"/>
          </a:xfrm>
          <a:prstGeom prst="rect">
            <a:avLst/>
          </a:prstGeom>
        </p:spPr>
        <p:txBody>
          <a:bodyPr lIns="0" tIns="0" rIns="0" bIns="0" rtlCol="0" anchor="t">
            <a:spAutoFit/>
          </a:bodyPr>
          <a:lstStyle/>
          <a:p>
            <a:pPr algn="r">
              <a:lnSpc>
                <a:spcPts val="2520"/>
              </a:lnSpc>
            </a:pPr>
            <a:r>
              <a:rPr lang="en-US" sz="2100" spc="210">
                <a:solidFill>
                  <a:srgbClr val="0087CC"/>
                </a:solidFill>
                <a:latin typeface="Poppins Bold Italics"/>
              </a:rPr>
              <a:t>PTP'S CAREER</a:t>
            </a:r>
          </a:p>
        </p:txBody>
      </p:sp>
      <p:grpSp>
        <p:nvGrpSpPr>
          <p:cNvPr id="7" name="Group 7"/>
          <p:cNvGrpSpPr/>
          <p:nvPr/>
        </p:nvGrpSpPr>
        <p:grpSpPr>
          <a:xfrm>
            <a:off x="469783" y="3261918"/>
            <a:ext cx="8323533" cy="3414302"/>
            <a:chOff x="0" y="66675"/>
            <a:chExt cx="11098044" cy="4552403"/>
          </a:xfrm>
        </p:grpSpPr>
        <p:sp>
          <p:nvSpPr>
            <p:cNvPr id="8" name="TextBox 8"/>
            <p:cNvSpPr txBox="1"/>
            <p:nvPr/>
          </p:nvSpPr>
          <p:spPr>
            <a:xfrm>
              <a:off x="0" y="66675"/>
              <a:ext cx="11098044" cy="1388745"/>
            </a:xfrm>
            <a:prstGeom prst="rect">
              <a:avLst/>
            </a:prstGeom>
          </p:spPr>
          <p:txBody>
            <a:bodyPr lIns="0" tIns="0" rIns="0" bIns="0" rtlCol="0" anchor="t">
              <a:spAutoFit/>
            </a:bodyPr>
            <a:lstStyle/>
            <a:p>
              <a:pPr>
                <a:lnSpc>
                  <a:spcPts val="7920"/>
                </a:lnSpc>
              </a:pPr>
              <a:r>
                <a:rPr lang="en-US" sz="7200" spc="72" dirty="0" err="1">
                  <a:solidFill>
                    <a:srgbClr val="0087CC"/>
                  </a:solidFill>
                  <a:latin typeface="Poppins Bold" panose="020B0604020202020204" charset="0"/>
                  <a:cs typeface="Poppins Bold" panose="020B0604020202020204" charset="0"/>
                </a:rPr>
                <a:t>Pilihan</a:t>
              </a:r>
              <a:r>
                <a:rPr lang="en-US" sz="7200" spc="72" dirty="0">
                  <a:solidFill>
                    <a:srgbClr val="0087CC"/>
                  </a:solidFill>
                  <a:latin typeface="Poppins Bold" panose="020B0604020202020204" charset="0"/>
                  <a:cs typeface="Poppins Bold" panose="020B0604020202020204" charset="0"/>
                </a:rPr>
                <a:t> </a:t>
              </a:r>
              <a:r>
                <a:rPr lang="en-US" sz="7200" spc="72" dirty="0" err="1">
                  <a:solidFill>
                    <a:srgbClr val="0087CC"/>
                  </a:solidFill>
                  <a:latin typeface="Poppins Bold" panose="020B0604020202020204" charset="0"/>
                  <a:cs typeface="Poppins Bold" panose="020B0604020202020204" charset="0"/>
                </a:rPr>
                <a:t>Berkarier</a:t>
              </a:r>
              <a:endParaRPr lang="en-US" sz="7200" spc="72" dirty="0">
                <a:solidFill>
                  <a:srgbClr val="0087CC"/>
                </a:solidFill>
                <a:latin typeface="Poppins Bold" panose="020B0604020202020204" charset="0"/>
                <a:cs typeface="Poppins Bold" panose="020B0604020202020204" charset="0"/>
              </a:endParaRPr>
            </a:p>
          </p:txBody>
        </p:sp>
        <p:sp>
          <p:nvSpPr>
            <p:cNvPr id="9" name="TextBox 9"/>
            <p:cNvSpPr txBox="1"/>
            <p:nvPr/>
          </p:nvSpPr>
          <p:spPr>
            <a:xfrm>
              <a:off x="0" y="2054272"/>
              <a:ext cx="10578783" cy="2564806"/>
            </a:xfrm>
            <a:prstGeom prst="rect">
              <a:avLst/>
            </a:prstGeom>
          </p:spPr>
          <p:txBody>
            <a:bodyPr lIns="0" tIns="0" rIns="0" bIns="0" rtlCol="0" anchor="t">
              <a:spAutoFit/>
            </a:bodyPr>
            <a:lstStyle/>
            <a:p>
              <a:pPr>
                <a:lnSpc>
                  <a:spcPts val="5040"/>
                </a:lnSpc>
              </a:pPr>
              <a:r>
                <a:rPr lang="en-US" sz="3600" spc="107" dirty="0" err="1">
                  <a:solidFill>
                    <a:srgbClr val="100F0D"/>
                  </a:solidFill>
                  <a:latin typeface="Poppins Medium" panose="020B0604020202020204" charset="0"/>
                  <a:cs typeface="Poppins Medium" panose="020B0604020202020204" charset="0"/>
                </a:rPr>
                <a:t>PTP</a:t>
              </a:r>
              <a:r>
                <a:rPr lang="en-US" sz="3600" spc="107" dirty="0">
                  <a:solidFill>
                    <a:srgbClr val="100F0D"/>
                  </a:solidFill>
                  <a:latin typeface="Poppins Medium" panose="020B0604020202020204" charset="0"/>
                  <a:cs typeface="Poppins Medium" panose="020B0604020202020204" charset="0"/>
                </a:rPr>
                <a:t> </a:t>
              </a:r>
              <a:r>
                <a:rPr lang="en-US" sz="3600" spc="107" dirty="0" err="1">
                  <a:solidFill>
                    <a:srgbClr val="100F0D"/>
                  </a:solidFill>
                  <a:latin typeface="Poppins Medium" panose="020B0604020202020204" charset="0"/>
                  <a:cs typeface="Poppins Medium" panose="020B0604020202020204" charset="0"/>
                </a:rPr>
                <a:t>adalah</a:t>
              </a:r>
              <a:r>
                <a:rPr lang="en-US" sz="3600" spc="107" dirty="0">
                  <a:solidFill>
                    <a:srgbClr val="100F0D"/>
                  </a:solidFill>
                  <a:latin typeface="Poppins Medium" panose="020B0604020202020204" charset="0"/>
                  <a:cs typeface="Poppins Medium" panose="020B0604020202020204" charset="0"/>
                </a:rPr>
                <a:t> Tenaga </a:t>
              </a:r>
              <a:r>
                <a:rPr lang="en-US" sz="3600" spc="107" dirty="0" err="1">
                  <a:solidFill>
                    <a:srgbClr val="100F0D"/>
                  </a:solidFill>
                  <a:latin typeface="Poppins Medium" panose="020B0604020202020204" charset="0"/>
                  <a:cs typeface="Poppins Medium" panose="020B0604020202020204" charset="0"/>
                </a:rPr>
                <a:t>Kependidikan</a:t>
              </a:r>
              <a:r>
                <a:rPr lang="en-US" sz="3600" spc="107" dirty="0">
                  <a:solidFill>
                    <a:srgbClr val="100F0D"/>
                  </a:solidFill>
                  <a:latin typeface="Poppins Medium" panose="020B0604020202020204" charset="0"/>
                  <a:cs typeface="Poppins Medium" panose="020B0604020202020204" charset="0"/>
                </a:rPr>
                <a:t>, </a:t>
              </a:r>
              <a:r>
                <a:rPr lang="en-US" sz="3600" spc="107" dirty="0" err="1">
                  <a:solidFill>
                    <a:srgbClr val="100F0D"/>
                  </a:solidFill>
                  <a:latin typeface="Poppins Medium" panose="020B0604020202020204" charset="0"/>
                  <a:cs typeface="Poppins Medium" panose="020B0604020202020204" charset="0"/>
                </a:rPr>
                <a:t>mitra</a:t>
              </a:r>
              <a:r>
                <a:rPr lang="en-US" sz="3600" spc="107" dirty="0">
                  <a:solidFill>
                    <a:srgbClr val="100F0D"/>
                  </a:solidFill>
                  <a:latin typeface="Poppins Medium" panose="020B0604020202020204" charset="0"/>
                  <a:cs typeface="Poppins Medium" panose="020B0604020202020204" charset="0"/>
                </a:rPr>
                <a:t> </a:t>
              </a:r>
              <a:r>
                <a:rPr lang="en-US" sz="3600" spc="107" dirty="0" err="1">
                  <a:solidFill>
                    <a:srgbClr val="100F0D"/>
                  </a:solidFill>
                  <a:latin typeface="Poppins Medium" panose="020B0604020202020204" charset="0"/>
                  <a:cs typeface="Poppins Medium" panose="020B0604020202020204" charset="0"/>
                </a:rPr>
                <a:t>Pendidik</a:t>
              </a:r>
              <a:r>
                <a:rPr lang="en-US" sz="3600" spc="107" dirty="0">
                  <a:solidFill>
                    <a:srgbClr val="100F0D"/>
                  </a:solidFill>
                  <a:latin typeface="Poppins Medium" panose="020B0604020202020204" charset="0"/>
                  <a:cs typeface="Poppins Medium" panose="020B0604020202020204" charset="0"/>
                </a:rPr>
                <a:t> di Lembaga Pendidikan</a:t>
              </a:r>
            </a:p>
          </p:txBody>
        </p:sp>
      </p:grpSp>
      <p:sp>
        <p:nvSpPr>
          <p:cNvPr id="10" name="AutoShape 10"/>
          <p:cNvSpPr/>
          <p:nvPr/>
        </p:nvSpPr>
        <p:spPr>
          <a:xfrm>
            <a:off x="6441287" y="4160967"/>
            <a:ext cx="2143796" cy="215212"/>
          </a:xfrm>
          <a:prstGeom prst="rect">
            <a:avLst/>
          </a:prstGeom>
          <a:solidFill>
            <a:srgbClr val="FFFFFF"/>
          </a:solidFill>
        </p:spPr>
      </p:sp>
      <p:sp>
        <p:nvSpPr>
          <p:cNvPr id="11" name="AutoShape 11"/>
          <p:cNvSpPr/>
          <p:nvPr/>
        </p:nvSpPr>
        <p:spPr>
          <a:xfrm>
            <a:off x="612831" y="2914922"/>
            <a:ext cx="2143796" cy="215212"/>
          </a:xfrm>
          <a:prstGeom prst="rect">
            <a:avLst/>
          </a:prstGeom>
          <a:solidFill>
            <a:srgbClr val="0087CC"/>
          </a:solidFill>
        </p:spPr>
      </p:sp>
      <p:sp>
        <p:nvSpPr>
          <p:cNvPr id="12" name="AutoShape 12"/>
          <p:cNvSpPr/>
          <p:nvPr/>
        </p:nvSpPr>
        <p:spPr>
          <a:xfrm>
            <a:off x="469783" y="2807316"/>
            <a:ext cx="2143796" cy="215212"/>
          </a:xfrm>
          <a:prstGeom prst="rect">
            <a:avLst/>
          </a:prstGeom>
          <a:solidFill>
            <a:srgbClr val="FFFFFF"/>
          </a:solidFill>
        </p:spPr>
      </p:sp>
      <p:sp>
        <p:nvSpPr>
          <p:cNvPr id="13" name="AutoShape 13"/>
          <p:cNvSpPr/>
          <p:nvPr/>
        </p:nvSpPr>
        <p:spPr>
          <a:xfrm>
            <a:off x="6267755" y="4268573"/>
            <a:ext cx="2143796" cy="215212"/>
          </a:xfrm>
          <a:prstGeom prst="rect">
            <a:avLst/>
          </a:prstGeom>
          <a:solidFill>
            <a:srgbClr val="0087CC"/>
          </a:solid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807851" y="8662567"/>
            <a:ext cx="2877437" cy="2872833"/>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sp>
        <p:nvSpPr>
          <p:cNvPr id="4" name="AutoShape 4"/>
          <p:cNvSpPr/>
          <p:nvPr/>
        </p:nvSpPr>
        <p:spPr>
          <a:xfrm rot="2700000">
            <a:off x="-504563" y="726429"/>
            <a:ext cx="2143796" cy="215212"/>
          </a:xfrm>
          <a:prstGeom prst="rect">
            <a:avLst/>
          </a:prstGeom>
          <a:solidFill>
            <a:srgbClr val="FFFFFF"/>
          </a:solidFill>
        </p:spPr>
      </p:sp>
      <p:grpSp>
        <p:nvGrpSpPr>
          <p:cNvPr id="5" name="Group 5"/>
          <p:cNvGrpSpPr/>
          <p:nvPr/>
        </p:nvGrpSpPr>
        <p:grpSpPr>
          <a:xfrm>
            <a:off x="-1081187" y="3316396"/>
            <a:ext cx="2162374" cy="216237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grpSp>
        <p:nvGrpSpPr>
          <p:cNvPr id="7" name="Group 7"/>
          <p:cNvGrpSpPr/>
          <p:nvPr/>
        </p:nvGrpSpPr>
        <p:grpSpPr>
          <a:xfrm>
            <a:off x="1674325" y="2476496"/>
            <a:ext cx="3626362" cy="1679801"/>
            <a:chOff x="0" y="0"/>
            <a:chExt cx="5869940" cy="2719070"/>
          </a:xfrm>
        </p:grpSpPr>
        <p:sp>
          <p:nvSpPr>
            <p:cNvPr id="8" name="Freeform 8"/>
            <p:cNvSpPr/>
            <p:nvPr/>
          </p:nvSpPr>
          <p:spPr>
            <a:xfrm>
              <a:off x="0" y="0"/>
              <a:ext cx="450850" cy="450850"/>
            </a:xfrm>
            <a:custGeom>
              <a:avLst/>
              <a:gdLst/>
              <a:ahLst/>
              <a:cxnLst/>
              <a:rect l="l" t="t" r="r" b="b"/>
              <a:pathLst>
                <a:path w="450850" h="450850">
                  <a:moveTo>
                    <a:pt x="450850" y="450850"/>
                  </a:moveTo>
                  <a:lnTo>
                    <a:pt x="0" y="450850"/>
                  </a:lnTo>
                  <a:lnTo>
                    <a:pt x="450850" y="0"/>
                  </a:lnTo>
                  <a:close/>
                </a:path>
              </a:pathLst>
            </a:custGeom>
            <a:solidFill>
              <a:srgbClr val="0066FF"/>
            </a:solidFill>
          </p:spPr>
        </p:sp>
        <p:sp>
          <p:nvSpPr>
            <p:cNvPr id="9" name="Freeform 9"/>
            <p:cNvSpPr/>
            <p:nvPr/>
          </p:nvSpPr>
          <p:spPr>
            <a:xfrm>
              <a:off x="0" y="450850"/>
              <a:ext cx="5869940" cy="2269490"/>
            </a:xfrm>
            <a:custGeom>
              <a:avLst/>
              <a:gdLst/>
              <a:ahLst/>
              <a:cxnLst/>
              <a:rect l="l" t="t" r="r" b="b"/>
              <a:pathLst>
                <a:path w="5869940" h="2269490">
                  <a:moveTo>
                    <a:pt x="5280660" y="0"/>
                  </a:moveTo>
                  <a:lnTo>
                    <a:pt x="0" y="0"/>
                  </a:lnTo>
                  <a:lnTo>
                    <a:pt x="0" y="2269490"/>
                  </a:lnTo>
                  <a:lnTo>
                    <a:pt x="5280660" y="2269490"/>
                  </a:lnTo>
                  <a:lnTo>
                    <a:pt x="5280660" y="2268220"/>
                  </a:lnTo>
                  <a:lnTo>
                    <a:pt x="5869940" y="1134110"/>
                  </a:lnTo>
                  <a:close/>
                </a:path>
              </a:pathLst>
            </a:custGeom>
            <a:solidFill>
              <a:srgbClr val="0087CC"/>
            </a:solidFill>
          </p:spPr>
        </p:sp>
      </p:grpSp>
      <p:sp>
        <p:nvSpPr>
          <p:cNvPr id="10" name="TextBox 10"/>
          <p:cNvSpPr txBox="1"/>
          <p:nvPr/>
        </p:nvSpPr>
        <p:spPr>
          <a:xfrm>
            <a:off x="4758790" y="521205"/>
            <a:ext cx="13402662" cy="2026196"/>
          </a:xfrm>
          <a:prstGeom prst="rect">
            <a:avLst/>
          </a:prstGeom>
        </p:spPr>
        <p:txBody>
          <a:bodyPr lIns="0" tIns="0" rIns="0" bIns="0" rtlCol="0" anchor="t">
            <a:spAutoFit/>
          </a:bodyPr>
          <a:lstStyle/>
          <a:p>
            <a:pPr>
              <a:lnSpc>
                <a:spcPts val="7920"/>
              </a:lnSpc>
            </a:pPr>
            <a:r>
              <a:rPr lang="en-US" sz="7200" spc="72" dirty="0" err="1">
                <a:solidFill>
                  <a:srgbClr val="0087CC"/>
                </a:solidFill>
                <a:latin typeface="Poppins Bold Bold Italics"/>
              </a:rPr>
              <a:t>Jabatan</a:t>
            </a:r>
            <a:r>
              <a:rPr lang="en-US" sz="7200" spc="72" dirty="0">
                <a:solidFill>
                  <a:srgbClr val="0087CC"/>
                </a:solidFill>
                <a:latin typeface="Poppins Bold Bold Italics"/>
              </a:rPr>
              <a:t>, </a:t>
            </a:r>
            <a:r>
              <a:rPr lang="en-US" sz="7200" spc="72" dirty="0" err="1">
                <a:solidFill>
                  <a:srgbClr val="0087CC"/>
                </a:solidFill>
                <a:latin typeface="Poppins Bold Bold Italics"/>
              </a:rPr>
              <a:t>Pangkat</a:t>
            </a:r>
            <a:r>
              <a:rPr lang="en-US" sz="7200" spc="72" dirty="0">
                <a:solidFill>
                  <a:srgbClr val="0087CC"/>
                </a:solidFill>
                <a:latin typeface="Poppins Bold Bold Italics"/>
              </a:rPr>
              <a:t> dan Angka </a:t>
            </a:r>
            <a:r>
              <a:rPr lang="en-US" sz="7200" spc="72" dirty="0" err="1">
                <a:solidFill>
                  <a:srgbClr val="0087CC"/>
                </a:solidFill>
                <a:latin typeface="Poppins Bold Bold Italics"/>
              </a:rPr>
              <a:t>Kredit</a:t>
            </a:r>
            <a:r>
              <a:rPr lang="en-US" sz="7200" spc="72" dirty="0">
                <a:solidFill>
                  <a:srgbClr val="0087CC"/>
                </a:solidFill>
                <a:latin typeface="Poppins Bold Bold Italics"/>
              </a:rPr>
              <a:t> </a:t>
            </a:r>
            <a:r>
              <a:rPr lang="en-US" sz="5400" spc="12" dirty="0" err="1">
                <a:solidFill>
                  <a:srgbClr val="0087CC"/>
                </a:solidFill>
                <a:latin typeface="Poppins Bold"/>
              </a:rPr>
              <a:t>JF-PTP</a:t>
            </a:r>
            <a:endParaRPr lang="en-US" sz="1200" spc="12" dirty="0">
              <a:solidFill>
                <a:srgbClr val="0087CC"/>
              </a:solidFill>
              <a:latin typeface="Poppins Bold"/>
            </a:endParaRPr>
          </a:p>
        </p:txBody>
      </p:sp>
      <p:pic>
        <p:nvPicPr>
          <p:cNvPr id="11" name="Picture 11"/>
          <p:cNvPicPr>
            <a:picLocks noChangeAspect="1"/>
          </p:cNvPicPr>
          <p:nvPr/>
        </p:nvPicPr>
        <p:blipFill>
          <a:blip r:embed="rId2"/>
          <a:srcRect/>
          <a:stretch>
            <a:fillRect/>
          </a:stretch>
        </p:blipFill>
        <p:spPr>
          <a:xfrm rot="-2267915">
            <a:off x="3391927" y="4679447"/>
            <a:ext cx="9993435" cy="2561953"/>
          </a:xfrm>
          <a:prstGeom prst="rect">
            <a:avLst/>
          </a:prstGeom>
        </p:spPr>
      </p:pic>
      <p:grpSp>
        <p:nvGrpSpPr>
          <p:cNvPr id="12" name="Group 12"/>
          <p:cNvGrpSpPr/>
          <p:nvPr/>
        </p:nvGrpSpPr>
        <p:grpSpPr>
          <a:xfrm>
            <a:off x="1674325" y="4532583"/>
            <a:ext cx="3626362" cy="1679801"/>
            <a:chOff x="0" y="0"/>
            <a:chExt cx="5869940" cy="2719070"/>
          </a:xfrm>
        </p:grpSpPr>
        <p:sp>
          <p:nvSpPr>
            <p:cNvPr id="13" name="Freeform 13"/>
            <p:cNvSpPr/>
            <p:nvPr/>
          </p:nvSpPr>
          <p:spPr>
            <a:xfrm>
              <a:off x="0" y="0"/>
              <a:ext cx="450850" cy="450850"/>
            </a:xfrm>
            <a:custGeom>
              <a:avLst/>
              <a:gdLst/>
              <a:ahLst/>
              <a:cxnLst/>
              <a:rect l="l" t="t" r="r" b="b"/>
              <a:pathLst>
                <a:path w="450850" h="450850">
                  <a:moveTo>
                    <a:pt x="450850" y="450850"/>
                  </a:moveTo>
                  <a:lnTo>
                    <a:pt x="0" y="450850"/>
                  </a:lnTo>
                  <a:lnTo>
                    <a:pt x="450850" y="0"/>
                  </a:lnTo>
                  <a:close/>
                </a:path>
              </a:pathLst>
            </a:custGeom>
            <a:solidFill>
              <a:srgbClr val="0066FF"/>
            </a:solidFill>
          </p:spPr>
        </p:sp>
        <p:sp>
          <p:nvSpPr>
            <p:cNvPr id="14" name="Freeform 14"/>
            <p:cNvSpPr/>
            <p:nvPr/>
          </p:nvSpPr>
          <p:spPr>
            <a:xfrm>
              <a:off x="0" y="450850"/>
              <a:ext cx="5869940" cy="2269490"/>
            </a:xfrm>
            <a:custGeom>
              <a:avLst/>
              <a:gdLst/>
              <a:ahLst/>
              <a:cxnLst/>
              <a:rect l="l" t="t" r="r" b="b"/>
              <a:pathLst>
                <a:path w="5869940" h="2269490">
                  <a:moveTo>
                    <a:pt x="5280660" y="0"/>
                  </a:moveTo>
                  <a:lnTo>
                    <a:pt x="0" y="0"/>
                  </a:lnTo>
                  <a:lnTo>
                    <a:pt x="0" y="2269490"/>
                  </a:lnTo>
                  <a:lnTo>
                    <a:pt x="5280660" y="2269490"/>
                  </a:lnTo>
                  <a:lnTo>
                    <a:pt x="5280660" y="2268220"/>
                  </a:lnTo>
                  <a:lnTo>
                    <a:pt x="5869940" y="1134110"/>
                  </a:lnTo>
                  <a:close/>
                </a:path>
              </a:pathLst>
            </a:custGeom>
            <a:solidFill>
              <a:srgbClr val="0087CC"/>
            </a:solidFill>
          </p:spPr>
        </p:sp>
      </p:grpSp>
      <p:grpSp>
        <p:nvGrpSpPr>
          <p:cNvPr id="15" name="Group 15"/>
          <p:cNvGrpSpPr/>
          <p:nvPr/>
        </p:nvGrpSpPr>
        <p:grpSpPr>
          <a:xfrm>
            <a:off x="1674325" y="6531109"/>
            <a:ext cx="3626362" cy="1679801"/>
            <a:chOff x="0" y="0"/>
            <a:chExt cx="5869940" cy="2719070"/>
          </a:xfrm>
        </p:grpSpPr>
        <p:sp>
          <p:nvSpPr>
            <p:cNvPr id="16" name="Freeform 16"/>
            <p:cNvSpPr/>
            <p:nvPr/>
          </p:nvSpPr>
          <p:spPr>
            <a:xfrm>
              <a:off x="0" y="0"/>
              <a:ext cx="450850" cy="450850"/>
            </a:xfrm>
            <a:custGeom>
              <a:avLst/>
              <a:gdLst/>
              <a:ahLst/>
              <a:cxnLst/>
              <a:rect l="l" t="t" r="r" b="b"/>
              <a:pathLst>
                <a:path w="450850" h="450850">
                  <a:moveTo>
                    <a:pt x="450850" y="450850"/>
                  </a:moveTo>
                  <a:lnTo>
                    <a:pt x="0" y="450850"/>
                  </a:lnTo>
                  <a:lnTo>
                    <a:pt x="450850" y="0"/>
                  </a:lnTo>
                  <a:close/>
                </a:path>
              </a:pathLst>
            </a:custGeom>
            <a:solidFill>
              <a:srgbClr val="0066FF"/>
            </a:solidFill>
          </p:spPr>
        </p:sp>
        <p:sp>
          <p:nvSpPr>
            <p:cNvPr id="17" name="Freeform 17"/>
            <p:cNvSpPr/>
            <p:nvPr/>
          </p:nvSpPr>
          <p:spPr>
            <a:xfrm>
              <a:off x="0" y="450850"/>
              <a:ext cx="5869940" cy="2269490"/>
            </a:xfrm>
            <a:custGeom>
              <a:avLst/>
              <a:gdLst/>
              <a:ahLst/>
              <a:cxnLst/>
              <a:rect l="l" t="t" r="r" b="b"/>
              <a:pathLst>
                <a:path w="5869940" h="2269490">
                  <a:moveTo>
                    <a:pt x="5280660" y="0"/>
                  </a:moveTo>
                  <a:lnTo>
                    <a:pt x="0" y="0"/>
                  </a:lnTo>
                  <a:lnTo>
                    <a:pt x="0" y="2269490"/>
                  </a:lnTo>
                  <a:lnTo>
                    <a:pt x="5280660" y="2269490"/>
                  </a:lnTo>
                  <a:lnTo>
                    <a:pt x="5280660" y="2268220"/>
                  </a:lnTo>
                  <a:lnTo>
                    <a:pt x="5869940" y="1134110"/>
                  </a:lnTo>
                  <a:close/>
                </a:path>
              </a:pathLst>
            </a:custGeom>
            <a:solidFill>
              <a:srgbClr val="0087CC"/>
            </a:solidFill>
          </p:spPr>
        </p:sp>
      </p:grpSp>
      <p:grpSp>
        <p:nvGrpSpPr>
          <p:cNvPr id="18" name="Group 18"/>
          <p:cNvGrpSpPr/>
          <p:nvPr/>
        </p:nvGrpSpPr>
        <p:grpSpPr>
          <a:xfrm>
            <a:off x="1674325" y="8418399"/>
            <a:ext cx="3626362" cy="1679801"/>
            <a:chOff x="0" y="0"/>
            <a:chExt cx="5869940" cy="2719070"/>
          </a:xfrm>
        </p:grpSpPr>
        <p:sp>
          <p:nvSpPr>
            <p:cNvPr id="19" name="Freeform 19"/>
            <p:cNvSpPr/>
            <p:nvPr/>
          </p:nvSpPr>
          <p:spPr>
            <a:xfrm>
              <a:off x="0" y="0"/>
              <a:ext cx="450850" cy="450850"/>
            </a:xfrm>
            <a:custGeom>
              <a:avLst/>
              <a:gdLst/>
              <a:ahLst/>
              <a:cxnLst/>
              <a:rect l="l" t="t" r="r" b="b"/>
              <a:pathLst>
                <a:path w="450850" h="450850">
                  <a:moveTo>
                    <a:pt x="450850" y="450850"/>
                  </a:moveTo>
                  <a:lnTo>
                    <a:pt x="0" y="450850"/>
                  </a:lnTo>
                  <a:lnTo>
                    <a:pt x="450850" y="0"/>
                  </a:lnTo>
                  <a:close/>
                </a:path>
              </a:pathLst>
            </a:custGeom>
            <a:solidFill>
              <a:srgbClr val="0066FF"/>
            </a:solidFill>
          </p:spPr>
        </p:sp>
        <p:sp>
          <p:nvSpPr>
            <p:cNvPr id="20" name="Freeform 20"/>
            <p:cNvSpPr/>
            <p:nvPr/>
          </p:nvSpPr>
          <p:spPr>
            <a:xfrm>
              <a:off x="0" y="450850"/>
              <a:ext cx="5869940" cy="2269490"/>
            </a:xfrm>
            <a:custGeom>
              <a:avLst/>
              <a:gdLst/>
              <a:ahLst/>
              <a:cxnLst/>
              <a:rect l="l" t="t" r="r" b="b"/>
              <a:pathLst>
                <a:path w="5869940" h="2269490">
                  <a:moveTo>
                    <a:pt x="5280660" y="0"/>
                  </a:moveTo>
                  <a:lnTo>
                    <a:pt x="0" y="0"/>
                  </a:lnTo>
                  <a:lnTo>
                    <a:pt x="0" y="2269490"/>
                  </a:lnTo>
                  <a:lnTo>
                    <a:pt x="5280660" y="2269490"/>
                  </a:lnTo>
                  <a:lnTo>
                    <a:pt x="5280660" y="2268220"/>
                  </a:lnTo>
                  <a:lnTo>
                    <a:pt x="5869940" y="1134110"/>
                  </a:lnTo>
                  <a:close/>
                </a:path>
              </a:pathLst>
            </a:custGeom>
            <a:solidFill>
              <a:srgbClr val="0087CC"/>
            </a:solidFill>
          </p:spPr>
        </p:sp>
      </p:grpSp>
      <p:grpSp>
        <p:nvGrpSpPr>
          <p:cNvPr id="21" name="Group 21"/>
          <p:cNvGrpSpPr/>
          <p:nvPr/>
        </p:nvGrpSpPr>
        <p:grpSpPr>
          <a:xfrm>
            <a:off x="5646541" y="9015412"/>
            <a:ext cx="2336564" cy="429004"/>
            <a:chOff x="0" y="0"/>
            <a:chExt cx="3161085" cy="580390"/>
          </a:xfrm>
        </p:grpSpPr>
        <p:sp>
          <p:nvSpPr>
            <p:cNvPr id="22" name="Freeform 22"/>
            <p:cNvSpPr/>
            <p:nvPr/>
          </p:nvSpPr>
          <p:spPr>
            <a:xfrm>
              <a:off x="2748335" y="38100"/>
              <a:ext cx="374650" cy="504190"/>
            </a:xfrm>
            <a:custGeom>
              <a:avLst/>
              <a:gdLst/>
              <a:ahLst/>
              <a:cxnLst/>
              <a:rect l="l" t="t" r="r" b="b"/>
              <a:pathLst>
                <a:path w="374650" h="504190">
                  <a:moveTo>
                    <a:pt x="0" y="504190"/>
                  </a:moveTo>
                  <a:lnTo>
                    <a:pt x="0" y="0"/>
                  </a:lnTo>
                  <a:lnTo>
                    <a:pt x="374650" y="252730"/>
                  </a:lnTo>
                  <a:close/>
                </a:path>
              </a:pathLst>
            </a:custGeom>
            <a:solidFill>
              <a:srgbClr val="0087CC"/>
            </a:solidFill>
          </p:spPr>
        </p:sp>
        <p:sp>
          <p:nvSpPr>
            <p:cNvPr id="23" name="Freeform 23"/>
            <p:cNvSpPr/>
            <p:nvPr/>
          </p:nvSpPr>
          <p:spPr>
            <a:xfrm>
              <a:off x="0" y="-2540"/>
              <a:ext cx="3161085" cy="582930"/>
            </a:xfrm>
            <a:custGeom>
              <a:avLst/>
              <a:gdLst/>
              <a:ahLst/>
              <a:cxnLst/>
              <a:rect l="l" t="t" r="r" b="b"/>
              <a:pathLst>
                <a:path w="3161085" h="582930">
                  <a:moveTo>
                    <a:pt x="3144575" y="261620"/>
                  </a:moveTo>
                  <a:lnTo>
                    <a:pt x="2769925" y="8890"/>
                  </a:lnTo>
                  <a:cubicBezTo>
                    <a:pt x="2758495" y="1270"/>
                    <a:pt x="2743255" y="0"/>
                    <a:pt x="2730555" y="6350"/>
                  </a:cubicBezTo>
                  <a:cubicBezTo>
                    <a:pt x="2717855" y="12700"/>
                    <a:pt x="2710235" y="25400"/>
                    <a:pt x="2710235" y="39370"/>
                  </a:cubicBezTo>
                  <a:lnTo>
                    <a:pt x="2710235" y="254000"/>
                  </a:lnTo>
                  <a:lnTo>
                    <a:pt x="0" y="254000"/>
                  </a:lnTo>
                  <a:lnTo>
                    <a:pt x="0" y="330200"/>
                  </a:lnTo>
                  <a:lnTo>
                    <a:pt x="2710235" y="330200"/>
                  </a:lnTo>
                  <a:lnTo>
                    <a:pt x="2710235" y="544830"/>
                  </a:lnTo>
                  <a:cubicBezTo>
                    <a:pt x="2710235" y="558800"/>
                    <a:pt x="2717855" y="571500"/>
                    <a:pt x="2730555" y="577850"/>
                  </a:cubicBezTo>
                  <a:cubicBezTo>
                    <a:pt x="2735635" y="580390"/>
                    <a:pt x="2741985" y="582930"/>
                    <a:pt x="2748335" y="582930"/>
                  </a:cubicBezTo>
                  <a:cubicBezTo>
                    <a:pt x="2755955" y="582930"/>
                    <a:pt x="2763575" y="580390"/>
                    <a:pt x="2769925" y="576580"/>
                  </a:cubicBezTo>
                  <a:lnTo>
                    <a:pt x="3144575" y="323850"/>
                  </a:lnTo>
                  <a:cubicBezTo>
                    <a:pt x="3154735" y="316230"/>
                    <a:pt x="3161085" y="304800"/>
                    <a:pt x="3161085" y="292100"/>
                  </a:cubicBezTo>
                  <a:cubicBezTo>
                    <a:pt x="3161085" y="279400"/>
                    <a:pt x="3154735" y="267970"/>
                    <a:pt x="3144575" y="261620"/>
                  </a:cubicBezTo>
                  <a:close/>
                  <a:moveTo>
                    <a:pt x="2786435" y="473710"/>
                  </a:moveTo>
                  <a:lnTo>
                    <a:pt x="2786435" y="111760"/>
                  </a:lnTo>
                  <a:lnTo>
                    <a:pt x="3054405" y="292100"/>
                  </a:lnTo>
                  <a:lnTo>
                    <a:pt x="2786435" y="473710"/>
                  </a:lnTo>
                  <a:close/>
                </a:path>
              </a:pathLst>
            </a:custGeom>
            <a:solidFill>
              <a:srgbClr val="6FD6FF"/>
            </a:solidFill>
          </p:spPr>
        </p:sp>
      </p:grpSp>
      <p:pic>
        <p:nvPicPr>
          <p:cNvPr id="24" name="Picture 24"/>
          <p:cNvPicPr>
            <a:picLocks noChangeAspect="1"/>
          </p:cNvPicPr>
          <p:nvPr/>
        </p:nvPicPr>
        <p:blipFill>
          <a:blip r:embed="rId3"/>
          <a:srcRect/>
          <a:stretch>
            <a:fillRect/>
          </a:stretch>
        </p:blipFill>
        <p:spPr>
          <a:xfrm>
            <a:off x="8084551" y="8481561"/>
            <a:ext cx="1180644" cy="1553479"/>
          </a:xfrm>
          <a:prstGeom prst="rect">
            <a:avLst/>
          </a:prstGeom>
        </p:spPr>
      </p:pic>
      <p:pic>
        <p:nvPicPr>
          <p:cNvPr id="25" name="Picture 25"/>
          <p:cNvPicPr>
            <a:picLocks noChangeAspect="1"/>
          </p:cNvPicPr>
          <p:nvPr/>
        </p:nvPicPr>
        <p:blipFill>
          <a:blip r:embed="rId4"/>
          <a:srcRect/>
          <a:stretch>
            <a:fillRect/>
          </a:stretch>
        </p:blipFill>
        <p:spPr>
          <a:xfrm>
            <a:off x="9686135" y="6418058"/>
            <a:ext cx="1180644" cy="1553479"/>
          </a:xfrm>
          <a:prstGeom prst="rect">
            <a:avLst/>
          </a:prstGeom>
        </p:spPr>
      </p:pic>
      <p:pic>
        <p:nvPicPr>
          <p:cNvPr id="26" name="Picture 26"/>
          <p:cNvPicPr>
            <a:picLocks noChangeAspect="1"/>
          </p:cNvPicPr>
          <p:nvPr/>
        </p:nvPicPr>
        <p:blipFill>
          <a:blip r:embed="rId3"/>
          <a:srcRect/>
          <a:stretch>
            <a:fillRect/>
          </a:stretch>
        </p:blipFill>
        <p:spPr>
          <a:xfrm>
            <a:off x="11075821" y="4658905"/>
            <a:ext cx="1180644" cy="1553479"/>
          </a:xfrm>
          <a:prstGeom prst="rect">
            <a:avLst/>
          </a:prstGeom>
        </p:spPr>
      </p:pic>
      <p:grpSp>
        <p:nvGrpSpPr>
          <p:cNvPr id="27" name="Group 27"/>
          <p:cNvGrpSpPr/>
          <p:nvPr/>
        </p:nvGrpSpPr>
        <p:grpSpPr>
          <a:xfrm>
            <a:off x="13655047" y="2897296"/>
            <a:ext cx="4691598" cy="1500287"/>
            <a:chOff x="0" y="0"/>
            <a:chExt cx="1023239" cy="327213"/>
          </a:xfrm>
        </p:grpSpPr>
        <p:sp>
          <p:nvSpPr>
            <p:cNvPr id="28" name="Freeform 28"/>
            <p:cNvSpPr/>
            <p:nvPr/>
          </p:nvSpPr>
          <p:spPr>
            <a:xfrm>
              <a:off x="0" y="0"/>
              <a:ext cx="1023239" cy="327213"/>
            </a:xfrm>
            <a:custGeom>
              <a:avLst/>
              <a:gdLst/>
              <a:ahLst/>
              <a:cxnLst/>
              <a:rect l="l" t="t" r="r" b="b"/>
              <a:pathLst>
                <a:path w="1023239" h="327213">
                  <a:moveTo>
                    <a:pt x="0" y="0"/>
                  </a:moveTo>
                  <a:lnTo>
                    <a:pt x="1023239" y="0"/>
                  </a:lnTo>
                  <a:lnTo>
                    <a:pt x="1023239" y="327213"/>
                  </a:lnTo>
                  <a:lnTo>
                    <a:pt x="0" y="327213"/>
                  </a:lnTo>
                  <a:close/>
                </a:path>
              </a:pathLst>
            </a:custGeom>
            <a:solidFill>
              <a:srgbClr val="FFFFFF"/>
            </a:solidFill>
          </p:spPr>
        </p:sp>
      </p:grpSp>
      <p:pic>
        <p:nvPicPr>
          <p:cNvPr id="29" name="Picture 29"/>
          <p:cNvPicPr>
            <a:picLocks noChangeAspect="1"/>
          </p:cNvPicPr>
          <p:nvPr/>
        </p:nvPicPr>
        <p:blipFill>
          <a:blip r:embed="rId4"/>
          <a:srcRect/>
          <a:stretch>
            <a:fillRect/>
          </a:stretch>
        </p:blipFill>
        <p:spPr>
          <a:xfrm>
            <a:off x="12639826" y="2979104"/>
            <a:ext cx="1180644" cy="1553479"/>
          </a:xfrm>
          <a:prstGeom prst="rect">
            <a:avLst/>
          </a:prstGeom>
        </p:spPr>
      </p:pic>
      <p:grpSp>
        <p:nvGrpSpPr>
          <p:cNvPr id="30" name="Group 30"/>
          <p:cNvGrpSpPr/>
          <p:nvPr/>
        </p:nvGrpSpPr>
        <p:grpSpPr>
          <a:xfrm>
            <a:off x="5646541" y="6870199"/>
            <a:ext cx="3991660" cy="419694"/>
            <a:chOff x="0" y="0"/>
            <a:chExt cx="5520025" cy="580390"/>
          </a:xfrm>
        </p:grpSpPr>
        <p:sp>
          <p:nvSpPr>
            <p:cNvPr id="31" name="Freeform 31"/>
            <p:cNvSpPr/>
            <p:nvPr/>
          </p:nvSpPr>
          <p:spPr>
            <a:xfrm>
              <a:off x="5107275" y="38100"/>
              <a:ext cx="374650" cy="504190"/>
            </a:xfrm>
            <a:custGeom>
              <a:avLst/>
              <a:gdLst/>
              <a:ahLst/>
              <a:cxnLst/>
              <a:rect l="l" t="t" r="r" b="b"/>
              <a:pathLst>
                <a:path w="374650" h="504190">
                  <a:moveTo>
                    <a:pt x="0" y="504190"/>
                  </a:moveTo>
                  <a:lnTo>
                    <a:pt x="0" y="0"/>
                  </a:lnTo>
                  <a:lnTo>
                    <a:pt x="374650" y="252730"/>
                  </a:lnTo>
                  <a:close/>
                </a:path>
              </a:pathLst>
            </a:custGeom>
            <a:solidFill>
              <a:srgbClr val="0087CC"/>
            </a:solidFill>
          </p:spPr>
        </p:sp>
        <p:sp>
          <p:nvSpPr>
            <p:cNvPr id="32" name="Freeform 32"/>
            <p:cNvSpPr/>
            <p:nvPr/>
          </p:nvSpPr>
          <p:spPr>
            <a:xfrm>
              <a:off x="0" y="-2540"/>
              <a:ext cx="5520025" cy="582930"/>
            </a:xfrm>
            <a:custGeom>
              <a:avLst/>
              <a:gdLst/>
              <a:ahLst/>
              <a:cxnLst/>
              <a:rect l="l" t="t" r="r" b="b"/>
              <a:pathLst>
                <a:path w="5520025" h="582930">
                  <a:moveTo>
                    <a:pt x="5503515" y="261620"/>
                  </a:moveTo>
                  <a:lnTo>
                    <a:pt x="5128865" y="8890"/>
                  </a:lnTo>
                  <a:cubicBezTo>
                    <a:pt x="5117435" y="1270"/>
                    <a:pt x="5102195" y="0"/>
                    <a:pt x="5089495" y="6350"/>
                  </a:cubicBezTo>
                  <a:cubicBezTo>
                    <a:pt x="5076795" y="12700"/>
                    <a:pt x="5069175" y="25400"/>
                    <a:pt x="5069175" y="39370"/>
                  </a:cubicBezTo>
                  <a:lnTo>
                    <a:pt x="5069175" y="254000"/>
                  </a:lnTo>
                  <a:lnTo>
                    <a:pt x="0" y="254000"/>
                  </a:lnTo>
                  <a:lnTo>
                    <a:pt x="0" y="330200"/>
                  </a:lnTo>
                  <a:lnTo>
                    <a:pt x="5069175" y="330200"/>
                  </a:lnTo>
                  <a:lnTo>
                    <a:pt x="5069175" y="544830"/>
                  </a:lnTo>
                  <a:cubicBezTo>
                    <a:pt x="5069175" y="558800"/>
                    <a:pt x="5076795" y="571500"/>
                    <a:pt x="5089495" y="577850"/>
                  </a:cubicBezTo>
                  <a:cubicBezTo>
                    <a:pt x="5094575" y="580390"/>
                    <a:pt x="5100925" y="582930"/>
                    <a:pt x="5107275" y="582930"/>
                  </a:cubicBezTo>
                  <a:cubicBezTo>
                    <a:pt x="5114895" y="582930"/>
                    <a:pt x="5122515" y="580390"/>
                    <a:pt x="5128865" y="576580"/>
                  </a:cubicBezTo>
                  <a:lnTo>
                    <a:pt x="5503515" y="323850"/>
                  </a:lnTo>
                  <a:cubicBezTo>
                    <a:pt x="5513675" y="316230"/>
                    <a:pt x="5520025" y="304800"/>
                    <a:pt x="5520025" y="292100"/>
                  </a:cubicBezTo>
                  <a:cubicBezTo>
                    <a:pt x="5520025" y="279400"/>
                    <a:pt x="5513675" y="267970"/>
                    <a:pt x="5503515" y="261620"/>
                  </a:cubicBezTo>
                  <a:close/>
                  <a:moveTo>
                    <a:pt x="5145375" y="473710"/>
                  </a:moveTo>
                  <a:lnTo>
                    <a:pt x="5145375" y="111760"/>
                  </a:lnTo>
                  <a:lnTo>
                    <a:pt x="5413345" y="292100"/>
                  </a:lnTo>
                  <a:lnTo>
                    <a:pt x="5145375" y="473710"/>
                  </a:lnTo>
                  <a:close/>
                </a:path>
              </a:pathLst>
            </a:custGeom>
            <a:solidFill>
              <a:srgbClr val="6FD6FF"/>
            </a:solidFill>
          </p:spPr>
        </p:sp>
      </p:grpSp>
      <p:grpSp>
        <p:nvGrpSpPr>
          <p:cNvPr id="33" name="Group 33"/>
          <p:cNvGrpSpPr/>
          <p:nvPr/>
        </p:nvGrpSpPr>
        <p:grpSpPr>
          <a:xfrm>
            <a:off x="5646541" y="5143500"/>
            <a:ext cx="5220239" cy="419694"/>
            <a:chOff x="0" y="0"/>
            <a:chExt cx="7219014" cy="580390"/>
          </a:xfrm>
        </p:grpSpPr>
        <p:sp>
          <p:nvSpPr>
            <p:cNvPr id="34" name="Freeform 34"/>
            <p:cNvSpPr/>
            <p:nvPr/>
          </p:nvSpPr>
          <p:spPr>
            <a:xfrm>
              <a:off x="6806264" y="38100"/>
              <a:ext cx="374650" cy="504190"/>
            </a:xfrm>
            <a:custGeom>
              <a:avLst/>
              <a:gdLst/>
              <a:ahLst/>
              <a:cxnLst/>
              <a:rect l="l" t="t" r="r" b="b"/>
              <a:pathLst>
                <a:path w="374650" h="504190">
                  <a:moveTo>
                    <a:pt x="0" y="504190"/>
                  </a:moveTo>
                  <a:lnTo>
                    <a:pt x="0" y="0"/>
                  </a:lnTo>
                  <a:lnTo>
                    <a:pt x="374650" y="252730"/>
                  </a:lnTo>
                  <a:close/>
                </a:path>
              </a:pathLst>
            </a:custGeom>
            <a:solidFill>
              <a:srgbClr val="0087CC"/>
            </a:solidFill>
          </p:spPr>
        </p:sp>
        <p:sp>
          <p:nvSpPr>
            <p:cNvPr id="35" name="Freeform 35"/>
            <p:cNvSpPr/>
            <p:nvPr/>
          </p:nvSpPr>
          <p:spPr>
            <a:xfrm>
              <a:off x="0" y="-2540"/>
              <a:ext cx="7219014" cy="582930"/>
            </a:xfrm>
            <a:custGeom>
              <a:avLst/>
              <a:gdLst/>
              <a:ahLst/>
              <a:cxnLst/>
              <a:rect l="l" t="t" r="r" b="b"/>
              <a:pathLst>
                <a:path w="7219014" h="582930">
                  <a:moveTo>
                    <a:pt x="7202504" y="261620"/>
                  </a:moveTo>
                  <a:lnTo>
                    <a:pt x="6827854" y="8890"/>
                  </a:lnTo>
                  <a:cubicBezTo>
                    <a:pt x="6816423" y="1270"/>
                    <a:pt x="6801184" y="0"/>
                    <a:pt x="6788484" y="6350"/>
                  </a:cubicBezTo>
                  <a:cubicBezTo>
                    <a:pt x="6775784" y="12700"/>
                    <a:pt x="6768164" y="25400"/>
                    <a:pt x="6768164" y="39370"/>
                  </a:cubicBezTo>
                  <a:lnTo>
                    <a:pt x="6768164" y="254000"/>
                  </a:lnTo>
                  <a:lnTo>
                    <a:pt x="0" y="254000"/>
                  </a:lnTo>
                  <a:lnTo>
                    <a:pt x="0" y="330200"/>
                  </a:lnTo>
                  <a:lnTo>
                    <a:pt x="6768164" y="330200"/>
                  </a:lnTo>
                  <a:lnTo>
                    <a:pt x="6768164" y="544830"/>
                  </a:lnTo>
                  <a:cubicBezTo>
                    <a:pt x="6768164" y="558800"/>
                    <a:pt x="6775783" y="571500"/>
                    <a:pt x="6788483" y="577850"/>
                  </a:cubicBezTo>
                  <a:cubicBezTo>
                    <a:pt x="6793564" y="580390"/>
                    <a:pt x="6799914" y="582930"/>
                    <a:pt x="6806264" y="582930"/>
                  </a:cubicBezTo>
                  <a:cubicBezTo>
                    <a:pt x="6813883" y="582930"/>
                    <a:pt x="6821504" y="580390"/>
                    <a:pt x="6827854" y="576580"/>
                  </a:cubicBezTo>
                  <a:lnTo>
                    <a:pt x="7202504" y="323850"/>
                  </a:lnTo>
                  <a:cubicBezTo>
                    <a:pt x="7212664" y="316230"/>
                    <a:pt x="7219014" y="304800"/>
                    <a:pt x="7219014" y="292100"/>
                  </a:cubicBezTo>
                  <a:cubicBezTo>
                    <a:pt x="7219014" y="279400"/>
                    <a:pt x="7212664" y="267970"/>
                    <a:pt x="7202504" y="261620"/>
                  </a:cubicBezTo>
                  <a:close/>
                  <a:moveTo>
                    <a:pt x="6844364" y="473710"/>
                  </a:moveTo>
                  <a:lnTo>
                    <a:pt x="6844364" y="111760"/>
                  </a:lnTo>
                  <a:lnTo>
                    <a:pt x="7112333" y="292100"/>
                  </a:lnTo>
                  <a:lnTo>
                    <a:pt x="6844364" y="473710"/>
                  </a:lnTo>
                  <a:close/>
                </a:path>
              </a:pathLst>
            </a:custGeom>
            <a:solidFill>
              <a:srgbClr val="6FD6FF"/>
            </a:solidFill>
          </p:spPr>
        </p:sp>
      </p:grpSp>
      <p:grpSp>
        <p:nvGrpSpPr>
          <p:cNvPr id="36" name="Group 36"/>
          <p:cNvGrpSpPr/>
          <p:nvPr/>
        </p:nvGrpSpPr>
        <p:grpSpPr>
          <a:xfrm>
            <a:off x="5646541" y="3382478"/>
            <a:ext cx="7130861" cy="419694"/>
            <a:chOff x="0" y="0"/>
            <a:chExt cx="9861193" cy="580390"/>
          </a:xfrm>
        </p:grpSpPr>
        <p:sp>
          <p:nvSpPr>
            <p:cNvPr id="37" name="Freeform 37"/>
            <p:cNvSpPr/>
            <p:nvPr/>
          </p:nvSpPr>
          <p:spPr>
            <a:xfrm>
              <a:off x="9448443" y="38100"/>
              <a:ext cx="374650" cy="504190"/>
            </a:xfrm>
            <a:custGeom>
              <a:avLst/>
              <a:gdLst/>
              <a:ahLst/>
              <a:cxnLst/>
              <a:rect l="l" t="t" r="r" b="b"/>
              <a:pathLst>
                <a:path w="374650" h="504190">
                  <a:moveTo>
                    <a:pt x="0" y="504190"/>
                  </a:moveTo>
                  <a:lnTo>
                    <a:pt x="0" y="0"/>
                  </a:lnTo>
                  <a:lnTo>
                    <a:pt x="374650" y="252730"/>
                  </a:lnTo>
                  <a:close/>
                </a:path>
              </a:pathLst>
            </a:custGeom>
            <a:solidFill>
              <a:srgbClr val="0087CC"/>
            </a:solidFill>
          </p:spPr>
        </p:sp>
        <p:sp>
          <p:nvSpPr>
            <p:cNvPr id="38" name="Freeform 38"/>
            <p:cNvSpPr/>
            <p:nvPr/>
          </p:nvSpPr>
          <p:spPr>
            <a:xfrm>
              <a:off x="0" y="-2540"/>
              <a:ext cx="9861193" cy="582930"/>
            </a:xfrm>
            <a:custGeom>
              <a:avLst/>
              <a:gdLst/>
              <a:ahLst/>
              <a:cxnLst/>
              <a:rect l="l" t="t" r="r" b="b"/>
              <a:pathLst>
                <a:path w="9861193" h="582930">
                  <a:moveTo>
                    <a:pt x="9844684" y="261620"/>
                  </a:moveTo>
                  <a:lnTo>
                    <a:pt x="9470034" y="8890"/>
                  </a:lnTo>
                  <a:cubicBezTo>
                    <a:pt x="9458603" y="1270"/>
                    <a:pt x="9443363" y="0"/>
                    <a:pt x="9430663" y="6350"/>
                  </a:cubicBezTo>
                  <a:cubicBezTo>
                    <a:pt x="9417963" y="12700"/>
                    <a:pt x="9410343" y="25400"/>
                    <a:pt x="9410343" y="39370"/>
                  </a:cubicBezTo>
                  <a:lnTo>
                    <a:pt x="9410343" y="254000"/>
                  </a:lnTo>
                  <a:lnTo>
                    <a:pt x="0" y="254000"/>
                  </a:lnTo>
                  <a:lnTo>
                    <a:pt x="0" y="330200"/>
                  </a:lnTo>
                  <a:lnTo>
                    <a:pt x="9410343" y="330200"/>
                  </a:lnTo>
                  <a:lnTo>
                    <a:pt x="9410343" y="544830"/>
                  </a:lnTo>
                  <a:cubicBezTo>
                    <a:pt x="9410343" y="558800"/>
                    <a:pt x="9417963" y="571500"/>
                    <a:pt x="9430663" y="577850"/>
                  </a:cubicBezTo>
                  <a:cubicBezTo>
                    <a:pt x="9435743" y="580390"/>
                    <a:pt x="9442093" y="582930"/>
                    <a:pt x="9448443" y="582930"/>
                  </a:cubicBezTo>
                  <a:cubicBezTo>
                    <a:pt x="9456063" y="582930"/>
                    <a:pt x="9463683" y="580390"/>
                    <a:pt x="9470033" y="576580"/>
                  </a:cubicBezTo>
                  <a:lnTo>
                    <a:pt x="9844683" y="323850"/>
                  </a:lnTo>
                  <a:cubicBezTo>
                    <a:pt x="9854843" y="316230"/>
                    <a:pt x="9861193" y="304800"/>
                    <a:pt x="9861193" y="292100"/>
                  </a:cubicBezTo>
                  <a:cubicBezTo>
                    <a:pt x="9861193" y="279400"/>
                    <a:pt x="9854843" y="267970"/>
                    <a:pt x="9844683" y="261620"/>
                  </a:cubicBezTo>
                  <a:close/>
                  <a:moveTo>
                    <a:pt x="9486543" y="473710"/>
                  </a:moveTo>
                  <a:lnTo>
                    <a:pt x="9486543" y="111760"/>
                  </a:lnTo>
                  <a:lnTo>
                    <a:pt x="9754513" y="292100"/>
                  </a:lnTo>
                  <a:lnTo>
                    <a:pt x="9486543" y="473710"/>
                  </a:lnTo>
                  <a:close/>
                </a:path>
              </a:pathLst>
            </a:custGeom>
            <a:solidFill>
              <a:srgbClr val="6FD6FF"/>
            </a:solidFill>
          </p:spPr>
        </p:sp>
      </p:grpSp>
      <p:grpSp>
        <p:nvGrpSpPr>
          <p:cNvPr id="39" name="Group 39"/>
          <p:cNvGrpSpPr/>
          <p:nvPr/>
        </p:nvGrpSpPr>
        <p:grpSpPr>
          <a:xfrm>
            <a:off x="9265195" y="8805862"/>
            <a:ext cx="4389852" cy="1272329"/>
            <a:chOff x="0" y="0"/>
            <a:chExt cx="1056099" cy="306094"/>
          </a:xfrm>
        </p:grpSpPr>
        <p:sp>
          <p:nvSpPr>
            <p:cNvPr id="40" name="Freeform 40"/>
            <p:cNvSpPr/>
            <p:nvPr/>
          </p:nvSpPr>
          <p:spPr>
            <a:xfrm>
              <a:off x="0" y="0"/>
              <a:ext cx="1056099" cy="306093"/>
            </a:xfrm>
            <a:custGeom>
              <a:avLst/>
              <a:gdLst/>
              <a:ahLst/>
              <a:cxnLst/>
              <a:rect l="l" t="t" r="r" b="b"/>
              <a:pathLst>
                <a:path w="1056099" h="306093">
                  <a:moveTo>
                    <a:pt x="0" y="0"/>
                  </a:moveTo>
                  <a:lnTo>
                    <a:pt x="1056099" y="0"/>
                  </a:lnTo>
                  <a:lnTo>
                    <a:pt x="1056099" y="306093"/>
                  </a:lnTo>
                  <a:lnTo>
                    <a:pt x="0" y="306093"/>
                  </a:lnTo>
                  <a:close/>
                </a:path>
              </a:pathLst>
            </a:custGeom>
            <a:solidFill>
              <a:srgbClr val="FFFFFF"/>
            </a:solidFill>
          </p:spPr>
        </p:sp>
      </p:grpSp>
      <p:sp>
        <p:nvSpPr>
          <p:cNvPr id="41" name="TextBox 41"/>
          <p:cNvSpPr txBox="1"/>
          <p:nvPr/>
        </p:nvSpPr>
        <p:spPr>
          <a:xfrm>
            <a:off x="9414847" y="9082087"/>
            <a:ext cx="3128011" cy="872034"/>
          </a:xfrm>
          <a:prstGeom prst="rect">
            <a:avLst/>
          </a:prstGeom>
        </p:spPr>
        <p:txBody>
          <a:bodyPr lIns="0" tIns="0" rIns="0" bIns="0" rtlCol="0" anchor="t">
            <a:spAutoFit/>
          </a:bodyPr>
          <a:lstStyle/>
          <a:p>
            <a:pPr>
              <a:lnSpc>
                <a:spcPts val="3359"/>
              </a:lnSpc>
            </a:pPr>
            <a:r>
              <a:rPr lang="en-US" sz="2800" spc="280" dirty="0">
                <a:solidFill>
                  <a:srgbClr val="0087CC"/>
                </a:solidFill>
                <a:latin typeface="Poppins Medium" panose="020B0604020202020204" charset="0"/>
                <a:cs typeface="Poppins Medium" panose="020B0604020202020204" charset="0"/>
              </a:rPr>
              <a:t>III/B </a:t>
            </a:r>
            <a:r>
              <a:rPr lang="en-US" sz="2400" spc="120" dirty="0">
                <a:solidFill>
                  <a:srgbClr val="0087CC"/>
                </a:solidFill>
                <a:latin typeface="Poppins Medium" panose="020B0604020202020204" charset="0"/>
                <a:cs typeface="Poppins Medium" panose="020B0604020202020204" charset="0"/>
              </a:rPr>
              <a:t>= 150 AK</a:t>
            </a:r>
          </a:p>
          <a:p>
            <a:pPr>
              <a:lnSpc>
                <a:spcPts val="3360"/>
              </a:lnSpc>
            </a:pPr>
            <a:r>
              <a:rPr lang="en-US" sz="2400" spc="120" dirty="0">
                <a:solidFill>
                  <a:srgbClr val="0087CC"/>
                </a:solidFill>
                <a:latin typeface="Poppins Medium" panose="020B0604020202020204" charset="0"/>
                <a:cs typeface="Poppins Medium" panose="020B0604020202020204" charset="0"/>
              </a:rPr>
              <a:t>III/a = 100 AK</a:t>
            </a:r>
          </a:p>
        </p:txBody>
      </p:sp>
      <p:grpSp>
        <p:nvGrpSpPr>
          <p:cNvPr id="42" name="Group 42"/>
          <p:cNvGrpSpPr/>
          <p:nvPr/>
        </p:nvGrpSpPr>
        <p:grpSpPr>
          <a:xfrm rot="-5400000">
            <a:off x="12014718" y="9295179"/>
            <a:ext cx="1056279" cy="193938"/>
            <a:chOff x="0" y="0"/>
            <a:chExt cx="3161085" cy="580390"/>
          </a:xfrm>
        </p:grpSpPr>
        <p:sp>
          <p:nvSpPr>
            <p:cNvPr id="43" name="Freeform 43"/>
            <p:cNvSpPr/>
            <p:nvPr/>
          </p:nvSpPr>
          <p:spPr>
            <a:xfrm>
              <a:off x="2748335" y="38100"/>
              <a:ext cx="374650" cy="504190"/>
            </a:xfrm>
            <a:custGeom>
              <a:avLst/>
              <a:gdLst/>
              <a:ahLst/>
              <a:cxnLst/>
              <a:rect l="l" t="t" r="r" b="b"/>
              <a:pathLst>
                <a:path w="374650" h="504190">
                  <a:moveTo>
                    <a:pt x="0" y="504190"/>
                  </a:moveTo>
                  <a:lnTo>
                    <a:pt x="0" y="0"/>
                  </a:lnTo>
                  <a:lnTo>
                    <a:pt x="374650" y="252730"/>
                  </a:lnTo>
                  <a:close/>
                </a:path>
              </a:pathLst>
            </a:custGeom>
            <a:solidFill>
              <a:srgbClr val="0087CC"/>
            </a:solidFill>
          </p:spPr>
        </p:sp>
        <p:sp>
          <p:nvSpPr>
            <p:cNvPr id="44" name="Freeform 44"/>
            <p:cNvSpPr/>
            <p:nvPr/>
          </p:nvSpPr>
          <p:spPr>
            <a:xfrm>
              <a:off x="0" y="-2540"/>
              <a:ext cx="3161085" cy="582930"/>
            </a:xfrm>
            <a:custGeom>
              <a:avLst/>
              <a:gdLst/>
              <a:ahLst/>
              <a:cxnLst/>
              <a:rect l="l" t="t" r="r" b="b"/>
              <a:pathLst>
                <a:path w="3161085" h="582930">
                  <a:moveTo>
                    <a:pt x="3144575" y="261620"/>
                  </a:moveTo>
                  <a:lnTo>
                    <a:pt x="2769925" y="8890"/>
                  </a:lnTo>
                  <a:cubicBezTo>
                    <a:pt x="2758495" y="1270"/>
                    <a:pt x="2743255" y="0"/>
                    <a:pt x="2730555" y="6350"/>
                  </a:cubicBezTo>
                  <a:cubicBezTo>
                    <a:pt x="2717855" y="12700"/>
                    <a:pt x="2710235" y="25400"/>
                    <a:pt x="2710235" y="39370"/>
                  </a:cubicBezTo>
                  <a:lnTo>
                    <a:pt x="2710235" y="254000"/>
                  </a:lnTo>
                  <a:lnTo>
                    <a:pt x="0" y="254000"/>
                  </a:lnTo>
                  <a:lnTo>
                    <a:pt x="0" y="330200"/>
                  </a:lnTo>
                  <a:lnTo>
                    <a:pt x="2710235" y="330200"/>
                  </a:lnTo>
                  <a:lnTo>
                    <a:pt x="2710235" y="544830"/>
                  </a:lnTo>
                  <a:cubicBezTo>
                    <a:pt x="2710235" y="558800"/>
                    <a:pt x="2717855" y="571500"/>
                    <a:pt x="2730555" y="577850"/>
                  </a:cubicBezTo>
                  <a:cubicBezTo>
                    <a:pt x="2735635" y="580390"/>
                    <a:pt x="2741985" y="582930"/>
                    <a:pt x="2748335" y="582930"/>
                  </a:cubicBezTo>
                  <a:cubicBezTo>
                    <a:pt x="2755955" y="582930"/>
                    <a:pt x="2763575" y="580390"/>
                    <a:pt x="2769925" y="576580"/>
                  </a:cubicBezTo>
                  <a:lnTo>
                    <a:pt x="3144575" y="323850"/>
                  </a:lnTo>
                  <a:cubicBezTo>
                    <a:pt x="3154735" y="316230"/>
                    <a:pt x="3161085" y="304800"/>
                    <a:pt x="3161085" y="292100"/>
                  </a:cubicBezTo>
                  <a:cubicBezTo>
                    <a:pt x="3161085" y="279400"/>
                    <a:pt x="3154735" y="267970"/>
                    <a:pt x="3144575" y="261620"/>
                  </a:cubicBezTo>
                  <a:close/>
                  <a:moveTo>
                    <a:pt x="2786435" y="473710"/>
                  </a:moveTo>
                  <a:lnTo>
                    <a:pt x="2786435" y="111760"/>
                  </a:lnTo>
                  <a:lnTo>
                    <a:pt x="3054405" y="292100"/>
                  </a:lnTo>
                  <a:lnTo>
                    <a:pt x="2786435" y="473710"/>
                  </a:lnTo>
                  <a:close/>
                </a:path>
              </a:pathLst>
            </a:custGeom>
            <a:solidFill>
              <a:srgbClr val="6FD6FF"/>
            </a:solidFill>
          </p:spPr>
        </p:sp>
      </p:grpSp>
      <p:grpSp>
        <p:nvGrpSpPr>
          <p:cNvPr id="45" name="Group 45"/>
          <p:cNvGrpSpPr/>
          <p:nvPr/>
        </p:nvGrpSpPr>
        <p:grpSpPr>
          <a:xfrm>
            <a:off x="10927071" y="6660945"/>
            <a:ext cx="4691598" cy="1372052"/>
            <a:chOff x="0" y="0"/>
            <a:chExt cx="1023239" cy="299245"/>
          </a:xfrm>
        </p:grpSpPr>
        <p:sp>
          <p:nvSpPr>
            <p:cNvPr id="46" name="Freeform 46"/>
            <p:cNvSpPr/>
            <p:nvPr/>
          </p:nvSpPr>
          <p:spPr>
            <a:xfrm>
              <a:off x="0" y="0"/>
              <a:ext cx="1023239" cy="299245"/>
            </a:xfrm>
            <a:custGeom>
              <a:avLst/>
              <a:gdLst/>
              <a:ahLst/>
              <a:cxnLst/>
              <a:rect l="l" t="t" r="r" b="b"/>
              <a:pathLst>
                <a:path w="1023239" h="299245">
                  <a:moveTo>
                    <a:pt x="0" y="0"/>
                  </a:moveTo>
                  <a:lnTo>
                    <a:pt x="1023239" y="0"/>
                  </a:lnTo>
                  <a:lnTo>
                    <a:pt x="1023239" y="299245"/>
                  </a:lnTo>
                  <a:lnTo>
                    <a:pt x="0" y="299245"/>
                  </a:lnTo>
                  <a:close/>
                </a:path>
              </a:pathLst>
            </a:custGeom>
            <a:solidFill>
              <a:srgbClr val="FFFFFF"/>
            </a:solidFill>
          </p:spPr>
          <p:txBody>
            <a:bodyPr/>
            <a:lstStyle/>
            <a:p>
              <a:endParaRPr lang="en-ID" dirty="0"/>
            </a:p>
          </p:txBody>
        </p:sp>
      </p:grpSp>
      <p:grpSp>
        <p:nvGrpSpPr>
          <p:cNvPr id="47" name="Group 47"/>
          <p:cNvGrpSpPr/>
          <p:nvPr/>
        </p:nvGrpSpPr>
        <p:grpSpPr>
          <a:xfrm rot="-5400000">
            <a:off x="13900307" y="7301666"/>
            <a:ext cx="1056279" cy="193938"/>
            <a:chOff x="0" y="0"/>
            <a:chExt cx="3161085" cy="580390"/>
          </a:xfrm>
        </p:grpSpPr>
        <p:sp>
          <p:nvSpPr>
            <p:cNvPr id="48" name="Freeform 48"/>
            <p:cNvSpPr/>
            <p:nvPr/>
          </p:nvSpPr>
          <p:spPr>
            <a:xfrm>
              <a:off x="2748335" y="38100"/>
              <a:ext cx="374650" cy="504190"/>
            </a:xfrm>
            <a:custGeom>
              <a:avLst/>
              <a:gdLst/>
              <a:ahLst/>
              <a:cxnLst/>
              <a:rect l="l" t="t" r="r" b="b"/>
              <a:pathLst>
                <a:path w="374650" h="504190">
                  <a:moveTo>
                    <a:pt x="0" y="504190"/>
                  </a:moveTo>
                  <a:lnTo>
                    <a:pt x="0" y="0"/>
                  </a:lnTo>
                  <a:lnTo>
                    <a:pt x="374650" y="252730"/>
                  </a:lnTo>
                  <a:close/>
                </a:path>
              </a:pathLst>
            </a:custGeom>
            <a:solidFill>
              <a:srgbClr val="FFA000"/>
            </a:solidFill>
          </p:spPr>
        </p:sp>
        <p:sp>
          <p:nvSpPr>
            <p:cNvPr id="49" name="Freeform 49"/>
            <p:cNvSpPr/>
            <p:nvPr/>
          </p:nvSpPr>
          <p:spPr>
            <a:xfrm>
              <a:off x="0" y="-2540"/>
              <a:ext cx="3161085" cy="582930"/>
            </a:xfrm>
            <a:custGeom>
              <a:avLst/>
              <a:gdLst/>
              <a:ahLst/>
              <a:cxnLst/>
              <a:rect l="l" t="t" r="r" b="b"/>
              <a:pathLst>
                <a:path w="3161085" h="582930">
                  <a:moveTo>
                    <a:pt x="3144575" y="261620"/>
                  </a:moveTo>
                  <a:lnTo>
                    <a:pt x="2769925" y="8890"/>
                  </a:lnTo>
                  <a:cubicBezTo>
                    <a:pt x="2758495" y="1270"/>
                    <a:pt x="2743255" y="0"/>
                    <a:pt x="2730555" y="6350"/>
                  </a:cubicBezTo>
                  <a:cubicBezTo>
                    <a:pt x="2717855" y="12700"/>
                    <a:pt x="2710235" y="25400"/>
                    <a:pt x="2710235" y="39370"/>
                  </a:cubicBezTo>
                  <a:lnTo>
                    <a:pt x="2710235" y="254000"/>
                  </a:lnTo>
                  <a:lnTo>
                    <a:pt x="0" y="254000"/>
                  </a:lnTo>
                  <a:lnTo>
                    <a:pt x="0" y="330200"/>
                  </a:lnTo>
                  <a:lnTo>
                    <a:pt x="2710235" y="330200"/>
                  </a:lnTo>
                  <a:lnTo>
                    <a:pt x="2710235" y="544830"/>
                  </a:lnTo>
                  <a:cubicBezTo>
                    <a:pt x="2710235" y="558800"/>
                    <a:pt x="2717855" y="571500"/>
                    <a:pt x="2730555" y="577850"/>
                  </a:cubicBezTo>
                  <a:cubicBezTo>
                    <a:pt x="2735635" y="580390"/>
                    <a:pt x="2741985" y="582930"/>
                    <a:pt x="2748335" y="582930"/>
                  </a:cubicBezTo>
                  <a:cubicBezTo>
                    <a:pt x="2755955" y="582930"/>
                    <a:pt x="2763575" y="580390"/>
                    <a:pt x="2769925" y="576580"/>
                  </a:cubicBezTo>
                  <a:lnTo>
                    <a:pt x="3144575" y="323850"/>
                  </a:lnTo>
                  <a:cubicBezTo>
                    <a:pt x="3154735" y="316230"/>
                    <a:pt x="3161085" y="304800"/>
                    <a:pt x="3161085" y="292100"/>
                  </a:cubicBezTo>
                  <a:cubicBezTo>
                    <a:pt x="3161085" y="279400"/>
                    <a:pt x="3154735" y="267970"/>
                    <a:pt x="3144575" y="261620"/>
                  </a:cubicBezTo>
                  <a:close/>
                  <a:moveTo>
                    <a:pt x="2786435" y="473710"/>
                  </a:moveTo>
                  <a:lnTo>
                    <a:pt x="2786435" y="111760"/>
                  </a:lnTo>
                  <a:lnTo>
                    <a:pt x="3054405" y="292100"/>
                  </a:lnTo>
                  <a:lnTo>
                    <a:pt x="2786435" y="473710"/>
                  </a:lnTo>
                  <a:close/>
                </a:path>
              </a:pathLst>
            </a:custGeom>
            <a:solidFill>
              <a:srgbClr val="E49B45"/>
            </a:solidFill>
          </p:spPr>
        </p:sp>
      </p:grpSp>
      <p:grpSp>
        <p:nvGrpSpPr>
          <p:cNvPr id="50" name="Group 50"/>
          <p:cNvGrpSpPr/>
          <p:nvPr/>
        </p:nvGrpSpPr>
        <p:grpSpPr>
          <a:xfrm>
            <a:off x="12256465" y="5019833"/>
            <a:ext cx="5048558" cy="1398224"/>
            <a:chOff x="0" y="0"/>
            <a:chExt cx="1214569" cy="336381"/>
          </a:xfrm>
        </p:grpSpPr>
        <p:sp>
          <p:nvSpPr>
            <p:cNvPr id="51" name="Freeform 51"/>
            <p:cNvSpPr/>
            <p:nvPr/>
          </p:nvSpPr>
          <p:spPr>
            <a:xfrm>
              <a:off x="0" y="0"/>
              <a:ext cx="1214569" cy="336381"/>
            </a:xfrm>
            <a:custGeom>
              <a:avLst/>
              <a:gdLst/>
              <a:ahLst/>
              <a:cxnLst/>
              <a:rect l="l" t="t" r="r" b="b"/>
              <a:pathLst>
                <a:path w="1214569" h="336381">
                  <a:moveTo>
                    <a:pt x="0" y="0"/>
                  </a:moveTo>
                  <a:lnTo>
                    <a:pt x="1214569" y="0"/>
                  </a:lnTo>
                  <a:lnTo>
                    <a:pt x="1214569" y="336381"/>
                  </a:lnTo>
                  <a:lnTo>
                    <a:pt x="0" y="336381"/>
                  </a:lnTo>
                  <a:close/>
                </a:path>
              </a:pathLst>
            </a:custGeom>
            <a:solidFill>
              <a:srgbClr val="FFFFFF"/>
            </a:solidFill>
          </p:spPr>
        </p:sp>
      </p:grpSp>
      <p:grpSp>
        <p:nvGrpSpPr>
          <p:cNvPr id="52" name="Group 52"/>
          <p:cNvGrpSpPr/>
          <p:nvPr/>
        </p:nvGrpSpPr>
        <p:grpSpPr>
          <a:xfrm rot="-5400000">
            <a:off x="15338165" y="5621977"/>
            <a:ext cx="1056279" cy="193938"/>
            <a:chOff x="0" y="0"/>
            <a:chExt cx="3161085" cy="580390"/>
          </a:xfrm>
        </p:grpSpPr>
        <p:sp>
          <p:nvSpPr>
            <p:cNvPr id="53" name="Freeform 53"/>
            <p:cNvSpPr/>
            <p:nvPr/>
          </p:nvSpPr>
          <p:spPr>
            <a:xfrm>
              <a:off x="2748335" y="38100"/>
              <a:ext cx="374650" cy="504190"/>
            </a:xfrm>
            <a:custGeom>
              <a:avLst/>
              <a:gdLst/>
              <a:ahLst/>
              <a:cxnLst/>
              <a:rect l="l" t="t" r="r" b="b"/>
              <a:pathLst>
                <a:path w="374650" h="504190">
                  <a:moveTo>
                    <a:pt x="0" y="504190"/>
                  </a:moveTo>
                  <a:lnTo>
                    <a:pt x="0" y="0"/>
                  </a:lnTo>
                  <a:lnTo>
                    <a:pt x="374650" y="252730"/>
                  </a:lnTo>
                  <a:close/>
                </a:path>
              </a:pathLst>
            </a:custGeom>
            <a:solidFill>
              <a:srgbClr val="0087CC"/>
            </a:solidFill>
          </p:spPr>
        </p:sp>
        <p:sp>
          <p:nvSpPr>
            <p:cNvPr id="54" name="Freeform 54"/>
            <p:cNvSpPr/>
            <p:nvPr/>
          </p:nvSpPr>
          <p:spPr>
            <a:xfrm>
              <a:off x="0" y="-2540"/>
              <a:ext cx="3161085" cy="582930"/>
            </a:xfrm>
            <a:custGeom>
              <a:avLst/>
              <a:gdLst/>
              <a:ahLst/>
              <a:cxnLst/>
              <a:rect l="l" t="t" r="r" b="b"/>
              <a:pathLst>
                <a:path w="3161085" h="582930">
                  <a:moveTo>
                    <a:pt x="3144575" y="261620"/>
                  </a:moveTo>
                  <a:lnTo>
                    <a:pt x="2769925" y="8890"/>
                  </a:lnTo>
                  <a:cubicBezTo>
                    <a:pt x="2758495" y="1270"/>
                    <a:pt x="2743255" y="0"/>
                    <a:pt x="2730555" y="6350"/>
                  </a:cubicBezTo>
                  <a:cubicBezTo>
                    <a:pt x="2717855" y="12700"/>
                    <a:pt x="2710235" y="25400"/>
                    <a:pt x="2710235" y="39370"/>
                  </a:cubicBezTo>
                  <a:lnTo>
                    <a:pt x="2710235" y="254000"/>
                  </a:lnTo>
                  <a:lnTo>
                    <a:pt x="0" y="254000"/>
                  </a:lnTo>
                  <a:lnTo>
                    <a:pt x="0" y="330200"/>
                  </a:lnTo>
                  <a:lnTo>
                    <a:pt x="2710235" y="330200"/>
                  </a:lnTo>
                  <a:lnTo>
                    <a:pt x="2710235" y="544830"/>
                  </a:lnTo>
                  <a:cubicBezTo>
                    <a:pt x="2710235" y="558800"/>
                    <a:pt x="2717855" y="571500"/>
                    <a:pt x="2730555" y="577850"/>
                  </a:cubicBezTo>
                  <a:cubicBezTo>
                    <a:pt x="2735635" y="580390"/>
                    <a:pt x="2741985" y="582930"/>
                    <a:pt x="2748335" y="582930"/>
                  </a:cubicBezTo>
                  <a:cubicBezTo>
                    <a:pt x="2755955" y="582930"/>
                    <a:pt x="2763575" y="580390"/>
                    <a:pt x="2769925" y="576580"/>
                  </a:cubicBezTo>
                  <a:lnTo>
                    <a:pt x="3144575" y="323850"/>
                  </a:lnTo>
                  <a:cubicBezTo>
                    <a:pt x="3154735" y="316230"/>
                    <a:pt x="3161085" y="304800"/>
                    <a:pt x="3161085" y="292100"/>
                  </a:cubicBezTo>
                  <a:cubicBezTo>
                    <a:pt x="3161085" y="279400"/>
                    <a:pt x="3154735" y="267970"/>
                    <a:pt x="3144575" y="261620"/>
                  </a:cubicBezTo>
                  <a:close/>
                  <a:moveTo>
                    <a:pt x="2786435" y="473710"/>
                  </a:moveTo>
                  <a:lnTo>
                    <a:pt x="2786435" y="111760"/>
                  </a:lnTo>
                  <a:lnTo>
                    <a:pt x="3054405" y="292100"/>
                  </a:lnTo>
                  <a:lnTo>
                    <a:pt x="2786435" y="473710"/>
                  </a:lnTo>
                  <a:close/>
                </a:path>
              </a:pathLst>
            </a:custGeom>
            <a:solidFill>
              <a:srgbClr val="6FD6FF"/>
            </a:solidFill>
          </p:spPr>
        </p:sp>
      </p:grpSp>
      <p:grpSp>
        <p:nvGrpSpPr>
          <p:cNvPr id="55" name="Group 55"/>
          <p:cNvGrpSpPr/>
          <p:nvPr/>
        </p:nvGrpSpPr>
        <p:grpSpPr>
          <a:xfrm rot="-5400000">
            <a:off x="16634192" y="3677125"/>
            <a:ext cx="1056279" cy="193938"/>
            <a:chOff x="0" y="0"/>
            <a:chExt cx="3161085" cy="580390"/>
          </a:xfrm>
        </p:grpSpPr>
        <p:sp>
          <p:nvSpPr>
            <p:cNvPr id="56" name="Freeform 56"/>
            <p:cNvSpPr/>
            <p:nvPr/>
          </p:nvSpPr>
          <p:spPr>
            <a:xfrm>
              <a:off x="2748335" y="38100"/>
              <a:ext cx="374650" cy="504190"/>
            </a:xfrm>
            <a:custGeom>
              <a:avLst/>
              <a:gdLst/>
              <a:ahLst/>
              <a:cxnLst/>
              <a:rect l="l" t="t" r="r" b="b"/>
              <a:pathLst>
                <a:path w="374650" h="504190">
                  <a:moveTo>
                    <a:pt x="0" y="504190"/>
                  </a:moveTo>
                  <a:lnTo>
                    <a:pt x="0" y="0"/>
                  </a:lnTo>
                  <a:lnTo>
                    <a:pt x="374650" y="252730"/>
                  </a:lnTo>
                  <a:close/>
                </a:path>
              </a:pathLst>
            </a:custGeom>
            <a:solidFill>
              <a:srgbClr val="FFA000"/>
            </a:solidFill>
          </p:spPr>
        </p:sp>
        <p:sp>
          <p:nvSpPr>
            <p:cNvPr id="57" name="Freeform 57"/>
            <p:cNvSpPr/>
            <p:nvPr/>
          </p:nvSpPr>
          <p:spPr>
            <a:xfrm>
              <a:off x="0" y="-2540"/>
              <a:ext cx="3161085" cy="582930"/>
            </a:xfrm>
            <a:custGeom>
              <a:avLst/>
              <a:gdLst/>
              <a:ahLst/>
              <a:cxnLst/>
              <a:rect l="l" t="t" r="r" b="b"/>
              <a:pathLst>
                <a:path w="3161085" h="582930">
                  <a:moveTo>
                    <a:pt x="3144575" y="261620"/>
                  </a:moveTo>
                  <a:lnTo>
                    <a:pt x="2769925" y="8890"/>
                  </a:lnTo>
                  <a:cubicBezTo>
                    <a:pt x="2758495" y="1270"/>
                    <a:pt x="2743255" y="0"/>
                    <a:pt x="2730555" y="6350"/>
                  </a:cubicBezTo>
                  <a:cubicBezTo>
                    <a:pt x="2717855" y="12700"/>
                    <a:pt x="2710235" y="25400"/>
                    <a:pt x="2710235" y="39370"/>
                  </a:cubicBezTo>
                  <a:lnTo>
                    <a:pt x="2710235" y="254000"/>
                  </a:lnTo>
                  <a:lnTo>
                    <a:pt x="0" y="254000"/>
                  </a:lnTo>
                  <a:lnTo>
                    <a:pt x="0" y="330200"/>
                  </a:lnTo>
                  <a:lnTo>
                    <a:pt x="2710235" y="330200"/>
                  </a:lnTo>
                  <a:lnTo>
                    <a:pt x="2710235" y="544830"/>
                  </a:lnTo>
                  <a:cubicBezTo>
                    <a:pt x="2710235" y="558800"/>
                    <a:pt x="2717855" y="571500"/>
                    <a:pt x="2730555" y="577850"/>
                  </a:cubicBezTo>
                  <a:cubicBezTo>
                    <a:pt x="2735635" y="580390"/>
                    <a:pt x="2741985" y="582930"/>
                    <a:pt x="2748335" y="582930"/>
                  </a:cubicBezTo>
                  <a:cubicBezTo>
                    <a:pt x="2755955" y="582930"/>
                    <a:pt x="2763575" y="580390"/>
                    <a:pt x="2769925" y="576580"/>
                  </a:cubicBezTo>
                  <a:lnTo>
                    <a:pt x="3144575" y="323850"/>
                  </a:lnTo>
                  <a:cubicBezTo>
                    <a:pt x="3154735" y="316230"/>
                    <a:pt x="3161085" y="304800"/>
                    <a:pt x="3161085" y="292100"/>
                  </a:cubicBezTo>
                  <a:cubicBezTo>
                    <a:pt x="3161085" y="279400"/>
                    <a:pt x="3154735" y="267970"/>
                    <a:pt x="3144575" y="261620"/>
                  </a:cubicBezTo>
                  <a:close/>
                  <a:moveTo>
                    <a:pt x="2786435" y="473710"/>
                  </a:moveTo>
                  <a:lnTo>
                    <a:pt x="2786435" y="111760"/>
                  </a:lnTo>
                  <a:lnTo>
                    <a:pt x="3054405" y="292100"/>
                  </a:lnTo>
                  <a:lnTo>
                    <a:pt x="2786435" y="473710"/>
                  </a:lnTo>
                  <a:close/>
                </a:path>
              </a:pathLst>
            </a:custGeom>
            <a:solidFill>
              <a:srgbClr val="E49B45"/>
            </a:solidFill>
          </p:spPr>
        </p:sp>
      </p:grpSp>
      <p:sp>
        <p:nvSpPr>
          <p:cNvPr id="58" name="TextBox 58"/>
          <p:cNvSpPr txBox="1"/>
          <p:nvPr/>
        </p:nvSpPr>
        <p:spPr>
          <a:xfrm>
            <a:off x="2683060" y="3306871"/>
            <a:ext cx="2419029" cy="495300"/>
          </a:xfrm>
          <a:prstGeom prst="rect">
            <a:avLst/>
          </a:prstGeom>
        </p:spPr>
        <p:txBody>
          <a:bodyPr lIns="0" tIns="0" rIns="0" bIns="0" rtlCol="0" anchor="t">
            <a:spAutoFit/>
          </a:bodyPr>
          <a:lstStyle/>
          <a:p>
            <a:pPr>
              <a:lnSpc>
                <a:spcPts val="3840"/>
              </a:lnSpc>
            </a:pPr>
            <a:r>
              <a:rPr lang="en-US" sz="3200" spc="320">
                <a:solidFill>
                  <a:srgbClr val="FFFFFF"/>
                </a:solidFill>
                <a:latin typeface="Poppins Bold Italics"/>
              </a:rPr>
              <a:t>UTAMA</a:t>
            </a:r>
          </a:p>
        </p:txBody>
      </p:sp>
      <p:sp>
        <p:nvSpPr>
          <p:cNvPr id="59" name="TextBox 59"/>
          <p:cNvSpPr txBox="1"/>
          <p:nvPr/>
        </p:nvSpPr>
        <p:spPr>
          <a:xfrm>
            <a:off x="2683060" y="5226358"/>
            <a:ext cx="2419029" cy="495300"/>
          </a:xfrm>
          <a:prstGeom prst="rect">
            <a:avLst/>
          </a:prstGeom>
        </p:spPr>
        <p:txBody>
          <a:bodyPr lIns="0" tIns="0" rIns="0" bIns="0" rtlCol="0" anchor="t">
            <a:spAutoFit/>
          </a:bodyPr>
          <a:lstStyle/>
          <a:p>
            <a:pPr>
              <a:lnSpc>
                <a:spcPts val="3840"/>
              </a:lnSpc>
            </a:pPr>
            <a:r>
              <a:rPr lang="en-US" sz="3200" spc="320">
                <a:solidFill>
                  <a:srgbClr val="FFFFFF"/>
                </a:solidFill>
                <a:latin typeface="Poppins Bold Italics"/>
              </a:rPr>
              <a:t>MADYA</a:t>
            </a:r>
          </a:p>
        </p:txBody>
      </p:sp>
      <p:sp>
        <p:nvSpPr>
          <p:cNvPr id="60" name="TextBox 60"/>
          <p:cNvSpPr txBox="1"/>
          <p:nvPr/>
        </p:nvSpPr>
        <p:spPr>
          <a:xfrm>
            <a:off x="2683060" y="7361485"/>
            <a:ext cx="2419029" cy="495300"/>
          </a:xfrm>
          <a:prstGeom prst="rect">
            <a:avLst/>
          </a:prstGeom>
        </p:spPr>
        <p:txBody>
          <a:bodyPr lIns="0" tIns="0" rIns="0" bIns="0" rtlCol="0" anchor="t">
            <a:spAutoFit/>
          </a:bodyPr>
          <a:lstStyle/>
          <a:p>
            <a:pPr>
              <a:lnSpc>
                <a:spcPts val="3840"/>
              </a:lnSpc>
            </a:pPr>
            <a:r>
              <a:rPr lang="en-US" sz="3200" spc="320">
                <a:solidFill>
                  <a:srgbClr val="FFFFFF"/>
                </a:solidFill>
                <a:latin typeface="Poppins Bold Italics"/>
              </a:rPr>
              <a:t>MUDA</a:t>
            </a:r>
          </a:p>
        </p:txBody>
      </p:sp>
      <p:sp>
        <p:nvSpPr>
          <p:cNvPr id="61" name="TextBox 61"/>
          <p:cNvSpPr txBox="1"/>
          <p:nvPr/>
        </p:nvSpPr>
        <p:spPr>
          <a:xfrm>
            <a:off x="2683060" y="9005887"/>
            <a:ext cx="2419029" cy="495300"/>
          </a:xfrm>
          <a:prstGeom prst="rect">
            <a:avLst/>
          </a:prstGeom>
        </p:spPr>
        <p:txBody>
          <a:bodyPr lIns="0" tIns="0" rIns="0" bIns="0" rtlCol="0" anchor="t">
            <a:spAutoFit/>
          </a:bodyPr>
          <a:lstStyle/>
          <a:p>
            <a:pPr>
              <a:lnSpc>
                <a:spcPts val="3840"/>
              </a:lnSpc>
            </a:pPr>
            <a:r>
              <a:rPr lang="en-US" sz="3200" spc="320">
                <a:solidFill>
                  <a:srgbClr val="FFFFFF"/>
                </a:solidFill>
                <a:latin typeface="Poppins Bold Italics"/>
              </a:rPr>
              <a:t>PERTAMA</a:t>
            </a:r>
          </a:p>
        </p:txBody>
      </p:sp>
      <p:sp>
        <p:nvSpPr>
          <p:cNvPr id="62" name="TextBox 62"/>
          <p:cNvSpPr txBox="1"/>
          <p:nvPr/>
        </p:nvSpPr>
        <p:spPr>
          <a:xfrm>
            <a:off x="9244121" y="8626945"/>
            <a:ext cx="2224015" cy="436017"/>
          </a:xfrm>
          <a:prstGeom prst="rect">
            <a:avLst/>
          </a:prstGeom>
        </p:spPr>
        <p:txBody>
          <a:bodyPr wrap="square" lIns="0" tIns="0" rIns="0" bIns="0" rtlCol="0" anchor="t">
            <a:spAutoFit/>
          </a:bodyPr>
          <a:lstStyle/>
          <a:p>
            <a:pPr>
              <a:lnSpc>
                <a:spcPts val="3360"/>
              </a:lnSpc>
            </a:pPr>
            <a:r>
              <a:rPr lang="en-US" sz="2800" spc="280" dirty="0" err="1">
                <a:solidFill>
                  <a:srgbClr val="0087CC"/>
                </a:solidFill>
                <a:latin typeface="Poppins Bold" panose="020B0604020202020204" charset="0"/>
                <a:cs typeface="Poppins Bold" panose="020B0604020202020204" charset="0"/>
              </a:rPr>
              <a:t>PERTAMA</a:t>
            </a:r>
            <a:endParaRPr lang="en-US" sz="2800" spc="280" dirty="0">
              <a:solidFill>
                <a:srgbClr val="0087CC"/>
              </a:solidFill>
              <a:latin typeface="Poppins Bold" panose="020B0604020202020204" charset="0"/>
              <a:cs typeface="Poppins Bold" panose="020B0604020202020204" charset="0"/>
            </a:endParaRPr>
          </a:p>
        </p:txBody>
      </p:sp>
      <p:sp>
        <p:nvSpPr>
          <p:cNvPr id="63" name="TextBox 63"/>
          <p:cNvSpPr txBox="1"/>
          <p:nvPr/>
        </p:nvSpPr>
        <p:spPr>
          <a:xfrm>
            <a:off x="12777402" y="9172954"/>
            <a:ext cx="1019257" cy="542925"/>
          </a:xfrm>
          <a:prstGeom prst="rect">
            <a:avLst/>
          </a:prstGeom>
        </p:spPr>
        <p:txBody>
          <a:bodyPr lIns="0" tIns="0" rIns="0" bIns="0" rtlCol="0" anchor="t">
            <a:spAutoFit/>
          </a:bodyPr>
          <a:lstStyle/>
          <a:p>
            <a:pPr>
              <a:lnSpc>
                <a:spcPts val="4320"/>
              </a:lnSpc>
            </a:pPr>
            <a:r>
              <a:rPr lang="en-US" sz="3600" spc="359">
                <a:solidFill>
                  <a:srgbClr val="0087CC"/>
                </a:solidFill>
                <a:latin typeface="Poppins Bold Italics"/>
              </a:rPr>
              <a:t>50</a:t>
            </a:r>
          </a:p>
        </p:txBody>
      </p:sp>
      <p:sp>
        <p:nvSpPr>
          <p:cNvPr id="64" name="TextBox 64"/>
          <p:cNvSpPr txBox="1"/>
          <p:nvPr/>
        </p:nvSpPr>
        <p:spPr>
          <a:xfrm>
            <a:off x="10670335" y="6522388"/>
            <a:ext cx="2419029" cy="436017"/>
          </a:xfrm>
          <a:prstGeom prst="rect">
            <a:avLst/>
          </a:prstGeom>
        </p:spPr>
        <p:txBody>
          <a:bodyPr lIns="0" tIns="0" rIns="0" bIns="0" rtlCol="0" anchor="t">
            <a:spAutoFit/>
          </a:bodyPr>
          <a:lstStyle/>
          <a:p>
            <a:pPr>
              <a:lnSpc>
                <a:spcPts val="3360"/>
              </a:lnSpc>
            </a:pPr>
            <a:r>
              <a:rPr lang="en-US" sz="2800" spc="280" dirty="0">
                <a:solidFill>
                  <a:srgbClr val="FFA000"/>
                </a:solidFill>
                <a:latin typeface="Poppins Bold" panose="020B0604020202020204" charset="0"/>
                <a:cs typeface="Poppins Bold" panose="020B0604020202020204" charset="0"/>
              </a:rPr>
              <a:t>MUDA</a:t>
            </a:r>
          </a:p>
        </p:txBody>
      </p:sp>
      <p:sp>
        <p:nvSpPr>
          <p:cNvPr id="65" name="TextBox 65"/>
          <p:cNvSpPr txBox="1"/>
          <p:nvPr/>
        </p:nvSpPr>
        <p:spPr>
          <a:xfrm>
            <a:off x="11075821" y="7194797"/>
            <a:ext cx="3128011" cy="872034"/>
          </a:xfrm>
          <a:prstGeom prst="rect">
            <a:avLst/>
          </a:prstGeom>
        </p:spPr>
        <p:txBody>
          <a:bodyPr lIns="0" tIns="0" rIns="0" bIns="0" rtlCol="0" anchor="t">
            <a:spAutoFit/>
          </a:bodyPr>
          <a:lstStyle/>
          <a:p>
            <a:pPr>
              <a:lnSpc>
                <a:spcPts val="3359"/>
              </a:lnSpc>
            </a:pPr>
            <a:r>
              <a:rPr lang="en-US" sz="2800" spc="280" dirty="0">
                <a:solidFill>
                  <a:srgbClr val="FFA000"/>
                </a:solidFill>
                <a:latin typeface="Poppins Medium" panose="020B0604020202020204" charset="0"/>
                <a:cs typeface="Poppins Medium" panose="020B0604020202020204" charset="0"/>
              </a:rPr>
              <a:t>III/D </a:t>
            </a:r>
            <a:r>
              <a:rPr lang="en-US" sz="2400" spc="120" dirty="0">
                <a:solidFill>
                  <a:srgbClr val="FFA000"/>
                </a:solidFill>
                <a:latin typeface="Poppins Medium" panose="020B0604020202020204" charset="0"/>
                <a:cs typeface="Poppins Medium" panose="020B0604020202020204" charset="0"/>
              </a:rPr>
              <a:t>= 300 AK</a:t>
            </a:r>
          </a:p>
          <a:p>
            <a:pPr>
              <a:lnSpc>
                <a:spcPts val="3360"/>
              </a:lnSpc>
            </a:pPr>
            <a:r>
              <a:rPr lang="en-US" sz="2400" spc="120" dirty="0">
                <a:solidFill>
                  <a:srgbClr val="FFA000"/>
                </a:solidFill>
                <a:latin typeface="Poppins Medium" panose="020B0604020202020204" charset="0"/>
                <a:cs typeface="Poppins Medium" panose="020B0604020202020204" charset="0"/>
              </a:rPr>
              <a:t>III/c = 200 AK</a:t>
            </a:r>
          </a:p>
        </p:txBody>
      </p:sp>
      <p:sp>
        <p:nvSpPr>
          <p:cNvPr id="66" name="TextBox 66"/>
          <p:cNvSpPr txBox="1"/>
          <p:nvPr/>
        </p:nvSpPr>
        <p:spPr>
          <a:xfrm>
            <a:off x="14599412" y="7070972"/>
            <a:ext cx="1019257" cy="542925"/>
          </a:xfrm>
          <a:prstGeom prst="rect">
            <a:avLst/>
          </a:prstGeom>
        </p:spPr>
        <p:txBody>
          <a:bodyPr lIns="0" tIns="0" rIns="0" bIns="0" rtlCol="0" anchor="t">
            <a:spAutoFit/>
          </a:bodyPr>
          <a:lstStyle/>
          <a:p>
            <a:pPr>
              <a:lnSpc>
                <a:spcPts val="4320"/>
              </a:lnSpc>
            </a:pPr>
            <a:r>
              <a:rPr lang="en-US" sz="3600" spc="359">
                <a:solidFill>
                  <a:srgbClr val="FFA000"/>
                </a:solidFill>
                <a:latin typeface="Poppins Bold Italics"/>
              </a:rPr>
              <a:t>100</a:t>
            </a:r>
          </a:p>
        </p:txBody>
      </p:sp>
      <p:sp>
        <p:nvSpPr>
          <p:cNvPr id="67" name="TextBox 67"/>
          <p:cNvSpPr txBox="1"/>
          <p:nvPr/>
        </p:nvSpPr>
        <p:spPr>
          <a:xfrm>
            <a:off x="11958772" y="4787651"/>
            <a:ext cx="1937135" cy="436017"/>
          </a:xfrm>
          <a:prstGeom prst="rect">
            <a:avLst/>
          </a:prstGeom>
        </p:spPr>
        <p:txBody>
          <a:bodyPr wrap="square" lIns="0" tIns="0" rIns="0" bIns="0" rtlCol="0" anchor="t">
            <a:spAutoFit/>
          </a:bodyPr>
          <a:lstStyle/>
          <a:p>
            <a:pPr>
              <a:lnSpc>
                <a:spcPts val="3360"/>
              </a:lnSpc>
            </a:pPr>
            <a:r>
              <a:rPr lang="en-US" sz="2800" spc="280" dirty="0">
                <a:solidFill>
                  <a:srgbClr val="0087CC"/>
                </a:solidFill>
                <a:latin typeface="Poppins Bold" panose="020B0604020202020204" charset="0"/>
                <a:cs typeface="Poppins Bold" panose="020B0604020202020204" charset="0"/>
              </a:rPr>
              <a:t>MADYA</a:t>
            </a:r>
          </a:p>
        </p:txBody>
      </p:sp>
      <p:sp>
        <p:nvSpPr>
          <p:cNvPr id="68" name="TextBox 68"/>
          <p:cNvSpPr txBox="1"/>
          <p:nvPr/>
        </p:nvSpPr>
        <p:spPr>
          <a:xfrm>
            <a:off x="12596724" y="5135373"/>
            <a:ext cx="3128011" cy="1308050"/>
          </a:xfrm>
          <a:prstGeom prst="rect">
            <a:avLst/>
          </a:prstGeom>
        </p:spPr>
        <p:txBody>
          <a:bodyPr lIns="0" tIns="0" rIns="0" bIns="0" rtlCol="0" anchor="t">
            <a:spAutoFit/>
          </a:bodyPr>
          <a:lstStyle/>
          <a:p>
            <a:pPr>
              <a:lnSpc>
                <a:spcPts val="3359"/>
              </a:lnSpc>
            </a:pPr>
            <a:r>
              <a:rPr lang="en-US" sz="2400" spc="280" dirty="0">
                <a:solidFill>
                  <a:srgbClr val="0087CC"/>
                </a:solidFill>
                <a:latin typeface="Poppins Medium" panose="020B0604020202020204" charset="0"/>
                <a:cs typeface="Poppins Medium" panose="020B0604020202020204" charset="0"/>
              </a:rPr>
              <a:t>IV/C = </a:t>
            </a:r>
            <a:r>
              <a:rPr lang="en-US" sz="2400" spc="280" dirty="0" smtClean="0">
                <a:solidFill>
                  <a:srgbClr val="0087CC"/>
                </a:solidFill>
                <a:latin typeface="Poppins Medium" panose="020B0604020202020204" charset="0"/>
                <a:cs typeface="Poppins Medium" panose="020B0604020202020204" charset="0"/>
              </a:rPr>
              <a:t>700    </a:t>
            </a:r>
            <a:r>
              <a:rPr lang="en-US" sz="2400" spc="280" dirty="0">
                <a:solidFill>
                  <a:srgbClr val="0087CC"/>
                </a:solidFill>
                <a:latin typeface="Poppins Medium" panose="020B0604020202020204" charset="0"/>
                <a:cs typeface="Poppins Medium" panose="020B0604020202020204" charset="0"/>
              </a:rPr>
              <a:t>AK</a:t>
            </a:r>
          </a:p>
          <a:p>
            <a:pPr>
              <a:lnSpc>
                <a:spcPts val="3359"/>
              </a:lnSpc>
            </a:pPr>
            <a:r>
              <a:rPr lang="en-US" sz="2400" spc="280" dirty="0">
                <a:solidFill>
                  <a:srgbClr val="0087CC"/>
                </a:solidFill>
                <a:latin typeface="Poppins Medium" panose="020B0604020202020204" charset="0"/>
                <a:cs typeface="Poppins Medium" panose="020B0604020202020204" charset="0"/>
              </a:rPr>
              <a:t>IV/B </a:t>
            </a:r>
            <a:r>
              <a:rPr lang="en-US" sz="2400" spc="120" dirty="0">
                <a:solidFill>
                  <a:srgbClr val="0087CC"/>
                </a:solidFill>
                <a:latin typeface="Poppins Medium" panose="020B0604020202020204" charset="0"/>
                <a:cs typeface="Poppins Medium" panose="020B0604020202020204" charset="0"/>
              </a:rPr>
              <a:t>= 550    AK</a:t>
            </a:r>
          </a:p>
          <a:p>
            <a:pPr>
              <a:lnSpc>
                <a:spcPts val="3360"/>
              </a:lnSpc>
            </a:pPr>
            <a:r>
              <a:rPr lang="en-US" sz="2400" spc="120" dirty="0">
                <a:solidFill>
                  <a:srgbClr val="0087CC"/>
                </a:solidFill>
                <a:latin typeface="Poppins Medium" panose="020B0604020202020204" charset="0"/>
                <a:cs typeface="Poppins Medium" panose="020B0604020202020204" charset="0"/>
              </a:rPr>
              <a:t>IV/a  = 400     AK</a:t>
            </a:r>
          </a:p>
        </p:txBody>
      </p:sp>
      <p:sp>
        <p:nvSpPr>
          <p:cNvPr id="69" name="TextBox 69"/>
          <p:cNvSpPr txBox="1"/>
          <p:nvPr/>
        </p:nvSpPr>
        <p:spPr>
          <a:xfrm>
            <a:off x="16091829" y="5478771"/>
            <a:ext cx="1019257" cy="542925"/>
          </a:xfrm>
          <a:prstGeom prst="rect">
            <a:avLst/>
          </a:prstGeom>
        </p:spPr>
        <p:txBody>
          <a:bodyPr lIns="0" tIns="0" rIns="0" bIns="0" rtlCol="0" anchor="t">
            <a:spAutoFit/>
          </a:bodyPr>
          <a:lstStyle/>
          <a:p>
            <a:pPr>
              <a:lnSpc>
                <a:spcPts val="4320"/>
              </a:lnSpc>
            </a:pPr>
            <a:r>
              <a:rPr lang="en-US" sz="3600" spc="359">
                <a:solidFill>
                  <a:srgbClr val="0087CC"/>
                </a:solidFill>
                <a:latin typeface="Poppins Bold Italics"/>
              </a:rPr>
              <a:t>150</a:t>
            </a:r>
          </a:p>
        </p:txBody>
      </p:sp>
      <p:sp>
        <p:nvSpPr>
          <p:cNvPr id="70" name="TextBox 70"/>
          <p:cNvSpPr txBox="1"/>
          <p:nvPr/>
        </p:nvSpPr>
        <p:spPr>
          <a:xfrm>
            <a:off x="13458001" y="2851379"/>
            <a:ext cx="2419029" cy="436017"/>
          </a:xfrm>
          <a:prstGeom prst="rect">
            <a:avLst/>
          </a:prstGeom>
        </p:spPr>
        <p:txBody>
          <a:bodyPr lIns="0" tIns="0" rIns="0" bIns="0" rtlCol="0" anchor="t">
            <a:spAutoFit/>
          </a:bodyPr>
          <a:lstStyle/>
          <a:p>
            <a:pPr>
              <a:lnSpc>
                <a:spcPts val="3360"/>
              </a:lnSpc>
            </a:pPr>
            <a:r>
              <a:rPr lang="en-US" sz="2800" spc="280" dirty="0">
                <a:solidFill>
                  <a:srgbClr val="FFA000"/>
                </a:solidFill>
                <a:latin typeface="Poppins Bold" panose="020B0604020202020204" charset="0"/>
                <a:cs typeface="Poppins Bold" panose="020B0604020202020204" charset="0"/>
              </a:rPr>
              <a:t>UTAMA</a:t>
            </a:r>
          </a:p>
        </p:txBody>
      </p:sp>
      <p:sp>
        <p:nvSpPr>
          <p:cNvPr id="71" name="TextBox 71"/>
          <p:cNvSpPr txBox="1"/>
          <p:nvPr/>
        </p:nvSpPr>
        <p:spPr>
          <a:xfrm>
            <a:off x="13996370" y="3464034"/>
            <a:ext cx="3114716" cy="872034"/>
          </a:xfrm>
          <a:prstGeom prst="rect">
            <a:avLst/>
          </a:prstGeom>
        </p:spPr>
        <p:txBody>
          <a:bodyPr lIns="0" tIns="0" rIns="0" bIns="0" rtlCol="0" anchor="t">
            <a:spAutoFit/>
          </a:bodyPr>
          <a:lstStyle/>
          <a:p>
            <a:pPr>
              <a:lnSpc>
                <a:spcPts val="3359"/>
              </a:lnSpc>
            </a:pPr>
            <a:r>
              <a:rPr lang="en-US" sz="2400" spc="280" dirty="0">
                <a:solidFill>
                  <a:srgbClr val="FFA000"/>
                </a:solidFill>
                <a:latin typeface="Poppins Medium" panose="020B0604020202020204" charset="0"/>
                <a:cs typeface="Poppins Medium" panose="020B0604020202020204" charset="0"/>
              </a:rPr>
              <a:t>IV/E </a:t>
            </a:r>
            <a:r>
              <a:rPr lang="en-US" sz="2800" spc="120" dirty="0">
                <a:solidFill>
                  <a:srgbClr val="FFA000"/>
                </a:solidFill>
                <a:latin typeface="Poppins Medium" panose="020B0604020202020204" charset="0"/>
                <a:cs typeface="Poppins Medium" panose="020B0604020202020204" charset="0"/>
              </a:rPr>
              <a:t>= 1050 AK</a:t>
            </a:r>
          </a:p>
          <a:p>
            <a:pPr>
              <a:lnSpc>
                <a:spcPts val="3360"/>
              </a:lnSpc>
            </a:pPr>
            <a:r>
              <a:rPr lang="en-US" sz="2800" spc="120" dirty="0">
                <a:solidFill>
                  <a:srgbClr val="FFA000"/>
                </a:solidFill>
                <a:latin typeface="Poppins Medium" panose="020B0604020202020204" charset="0"/>
                <a:cs typeface="Poppins Medium" panose="020B0604020202020204" charset="0"/>
              </a:rPr>
              <a:t>IV/d = 850   AK</a:t>
            </a:r>
          </a:p>
        </p:txBody>
      </p:sp>
      <p:sp>
        <p:nvSpPr>
          <p:cNvPr id="72" name="TextBox 72"/>
          <p:cNvSpPr txBox="1"/>
          <p:nvPr/>
        </p:nvSpPr>
        <p:spPr>
          <a:xfrm>
            <a:off x="17259300" y="3559284"/>
            <a:ext cx="1019257" cy="542925"/>
          </a:xfrm>
          <a:prstGeom prst="rect">
            <a:avLst/>
          </a:prstGeom>
        </p:spPr>
        <p:txBody>
          <a:bodyPr lIns="0" tIns="0" rIns="0" bIns="0" rtlCol="0" anchor="t">
            <a:spAutoFit/>
          </a:bodyPr>
          <a:lstStyle/>
          <a:p>
            <a:pPr>
              <a:lnSpc>
                <a:spcPts val="4320"/>
              </a:lnSpc>
            </a:pPr>
            <a:r>
              <a:rPr lang="en-US" sz="3600" spc="359">
                <a:solidFill>
                  <a:srgbClr val="FFA000"/>
                </a:solidFill>
                <a:latin typeface="Poppins Bold Italics"/>
              </a:rPr>
              <a:t>200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3339" y="-282937"/>
            <a:ext cx="4173965" cy="41672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4" name="Group 4"/>
          <p:cNvGrpSpPr/>
          <p:nvPr/>
        </p:nvGrpSpPr>
        <p:grpSpPr>
          <a:xfrm>
            <a:off x="735756" y="452819"/>
            <a:ext cx="2695774" cy="269577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6" name="Group 6"/>
          <p:cNvGrpSpPr/>
          <p:nvPr/>
        </p:nvGrpSpPr>
        <p:grpSpPr>
          <a:xfrm rot="-5400000">
            <a:off x="15412621" y="7432364"/>
            <a:ext cx="2877681" cy="2873077"/>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grpSp>
        <p:nvGrpSpPr>
          <p:cNvPr id="8" name="Group 8"/>
          <p:cNvGrpSpPr/>
          <p:nvPr/>
        </p:nvGrpSpPr>
        <p:grpSpPr>
          <a:xfrm>
            <a:off x="15803110" y="7820551"/>
            <a:ext cx="2096704" cy="2096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87CC"/>
            </a:solidFill>
          </p:spPr>
        </p:sp>
      </p:grpSp>
      <p:sp>
        <p:nvSpPr>
          <p:cNvPr id="10" name="TextBox 10"/>
          <p:cNvSpPr txBox="1"/>
          <p:nvPr/>
        </p:nvSpPr>
        <p:spPr>
          <a:xfrm>
            <a:off x="4826843" y="693290"/>
            <a:ext cx="8042850" cy="897682"/>
          </a:xfrm>
          <a:prstGeom prst="rect">
            <a:avLst/>
          </a:prstGeom>
        </p:spPr>
        <p:txBody>
          <a:bodyPr lIns="0" tIns="0" rIns="0" bIns="0" rtlCol="0" anchor="t">
            <a:spAutoFit/>
          </a:bodyPr>
          <a:lstStyle/>
          <a:p>
            <a:pPr>
              <a:lnSpc>
                <a:spcPts val="7038"/>
              </a:lnSpc>
            </a:pPr>
            <a:r>
              <a:rPr lang="en-US" sz="5865" b="1" spc="586" dirty="0" err="1">
                <a:solidFill>
                  <a:srgbClr val="0087CC"/>
                </a:solidFill>
                <a:latin typeface="Poppins Bold" panose="020B0604020202020204" charset="0"/>
                <a:cs typeface="Poppins Bold" panose="020B0604020202020204" charset="0"/>
              </a:rPr>
              <a:t>PENYUSUNAN</a:t>
            </a:r>
            <a:r>
              <a:rPr lang="en-US" sz="5865" b="1" spc="586" dirty="0">
                <a:solidFill>
                  <a:srgbClr val="0087CC"/>
                </a:solidFill>
                <a:latin typeface="Poppins Bold" panose="020B0604020202020204" charset="0"/>
                <a:cs typeface="Poppins Bold" panose="020B0604020202020204" charset="0"/>
              </a:rPr>
              <a:t> </a:t>
            </a:r>
            <a:r>
              <a:rPr lang="en-US" sz="5865" b="1" spc="586" dirty="0" err="1">
                <a:solidFill>
                  <a:srgbClr val="0087CC"/>
                </a:solidFill>
                <a:latin typeface="Poppins Bold" panose="020B0604020202020204" charset="0"/>
                <a:cs typeface="Poppins Bold" panose="020B0604020202020204" charset="0"/>
              </a:rPr>
              <a:t>SKP</a:t>
            </a:r>
            <a:endParaRPr lang="en-US" sz="5865" b="1" spc="586" dirty="0">
              <a:solidFill>
                <a:srgbClr val="0087CC"/>
              </a:solidFill>
              <a:latin typeface="Poppins Bold" panose="020B0604020202020204" charset="0"/>
              <a:cs typeface="Poppins Bold" panose="020B0604020202020204" charset="0"/>
            </a:endParaRPr>
          </a:p>
        </p:txBody>
      </p:sp>
      <p:sp>
        <p:nvSpPr>
          <p:cNvPr id="11" name="AutoShape 11"/>
          <p:cNvSpPr/>
          <p:nvPr/>
        </p:nvSpPr>
        <p:spPr>
          <a:xfrm>
            <a:off x="403223" y="1028700"/>
            <a:ext cx="4423620" cy="213757"/>
          </a:xfrm>
          <a:prstGeom prst="rect">
            <a:avLst/>
          </a:prstGeom>
          <a:solidFill>
            <a:srgbClr val="FFFFFF"/>
          </a:solidFill>
        </p:spPr>
      </p:sp>
      <p:sp>
        <p:nvSpPr>
          <p:cNvPr id="12" name="AutoShape 12"/>
          <p:cNvSpPr/>
          <p:nvPr/>
        </p:nvSpPr>
        <p:spPr>
          <a:xfrm>
            <a:off x="16542642" y="8868903"/>
            <a:ext cx="4423620" cy="213757"/>
          </a:xfrm>
          <a:prstGeom prst="rect">
            <a:avLst/>
          </a:prstGeom>
          <a:solidFill>
            <a:srgbClr val="FFFFFF"/>
          </a:solidFill>
        </p:spPr>
      </p:sp>
      <p:sp>
        <p:nvSpPr>
          <p:cNvPr id="13" name="TextBox 13"/>
          <p:cNvSpPr txBox="1"/>
          <p:nvPr/>
        </p:nvSpPr>
        <p:spPr>
          <a:xfrm>
            <a:off x="786523" y="4059914"/>
            <a:ext cx="17139093" cy="4170372"/>
          </a:xfrm>
          <a:prstGeom prst="rect">
            <a:avLst/>
          </a:prstGeom>
        </p:spPr>
        <p:txBody>
          <a:bodyPr lIns="0" tIns="0" rIns="0" bIns="0" rtlCol="0" anchor="t">
            <a:spAutoFit/>
          </a:bodyPr>
          <a:lstStyle/>
          <a:p>
            <a:pPr marL="647700" lvl="1" indent="-323850">
              <a:lnSpc>
                <a:spcPts val="4200"/>
              </a:lnSpc>
              <a:buFont typeface="Arial"/>
              <a:buChar char="•"/>
            </a:pPr>
            <a:r>
              <a:rPr lang="en-US" sz="3200" spc="390" dirty="0" err="1">
                <a:solidFill>
                  <a:srgbClr val="0087CC"/>
                </a:solidFill>
                <a:latin typeface="Poppins Medium" panose="020B0604020202020204" charset="0"/>
                <a:cs typeface="Poppins Medium" panose="020B0604020202020204" charset="0"/>
              </a:rPr>
              <a:t>PTP</a:t>
            </a:r>
            <a:r>
              <a:rPr lang="en-US" sz="3200" spc="390" dirty="0">
                <a:solidFill>
                  <a:srgbClr val="0087CC"/>
                </a:solidFill>
                <a:latin typeface="Poppins Medium Bold"/>
              </a:rPr>
              <a:t> </a:t>
            </a:r>
            <a:r>
              <a:rPr lang="en-US" sz="2800" b="1" spc="156" dirty="0" err="1">
                <a:solidFill>
                  <a:srgbClr val="0087CC"/>
                </a:solidFill>
                <a:latin typeface="Poppins Medium"/>
              </a:rPr>
              <a:t>Wajib</a:t>
            </a:r>
            <a:r>
              <a:rPr lang="en-US" sz="2800" b="1" spc="156" dirty="0">
                <a:solidFill>
                  <a:srgbClr val="0087CC"/>
                </a:solidFill>
                <a:latin typeface="Poppins Medium"/>
              </a:rPr>
              <a:t> </a:t>
            </a:r>
            <a:r>
              <a:rPr lang="en-US" sz="2800" b="1" spc="156" dirty="0" err="1">
                <a:solidFill>
                  <a:srgbClr val="0087CC"/>
                </a:solidFill>
                <a:latin typeface="Poppins Medium"/>
              </a:rPr>
              <a:t>menyusun</a:t>
            </a:r>
            <a:r>
              <a:rPr lang="en-US" sz="2800" b="1" spc="156" dirty="0">
                <a:solidFill>
                  <a:srgbClr val="0087CC"/>
                </a:solidFill>
                <a:latin typeface="Poppins Medium"/>
              </a:rPr>
              <a:t> </a:t>
            </a:r>
            <a:r>
              <a:rPr lang="en-US" sz="2800" b="1" spc="156" dirty="0" err="1">
                <a:solidFill>
                  <a:srgbClr val="0087CC"/>
                </a:solidFill>
                <a:latin typeface="Poppins Medium"/>
              </a:rPr>
              <a:t>SKP</a:t>
            </a:r>
            <a:r>
              <a:rPr lang="en-US" sz="2800" b="1" spc="156" dirty="0">
                <a:solidFill>
                  <a:srgbClr val="0087CC"/>
                </a:solidFill>
                <a:latin typeface="Poppins Medium"/>
              </a:rPr>
              <a:t> </a:t>
            </a:r>
            <a:r>
              <a:rPr lang="en-US" sz="2800" b="1" spc="156" dirty="0" err="1">
                <a:solidFill>
                  <a:srgbClr val="0087CC"/>
                </a:solidFill>
                <a:latin typeface="Poppins Medium"/>
              </a:rPr>
              <a:t>berdasarkan</a:t>
            </a:r>
            <a:r>
              <a:rPr lang="en-US" sz="2800" b="1" spc="156" dirty="0">
                <a:solidFill>
                  <a:srgbClr val="0087CC"/>
                </a:solidFill>
                <a:latin typeface="Poppins Medium"/>
              </a:rPr>
              <a:t> </a:t>
            </a:r>
            <a:r>
              <a:rPr lang="en-US" sz="2800" b="1" spc="156" dirty="0" err="1">
                <a:solidFill>
                  <a:srgbClr val="0087CC"/>
                </a:solidFill>
                <a:latin typeface="Poppins Medium"/>
              </a:rPr>
              <a:t>penetapan</a:t>
            </a:r>
            <a:r>
              <a:rPr lang="en-US" sz="2800" b="1" spc="156" dirty="0">
                <a:solidFill>
                  <a:srgbClr val="0087CC"/>
                </a:solidFill>
                <a:latin typeface="Poppins Medium"/>
              </a:rPr>
              <a:t> </a:t>
            </a:r>
            <a:r>
              <a:rPr lang="en-US" sz="2800" b="1" spc="156" dirty="0" err="1">
                <a:solidFill>
                  <a:srgbClr val="0087CC"/>
                </a:solidFill>
                <a:latin typeface="Poppins Medium"/>
              </a:rPr>
              <a:t>kinerja</a:t>
            </a:r>
            <a:r>
              <a:rPr lang="en-US" sz="2800" b="1" spc="156" dirty="0">
                <a:solidFill>
                  <a:srgbClr val="0087CC"/>
                </a:solidFill>
                <a:latin typeface="Poppins Medium"/>
              </a:rPr>
              <a:t> unit </a:t>
            </a:r>
            <a:r>
              <a:rPr lang="en-US" sz="2800" b="1" spc="156" dirty="0" err="1">
                <a:solidFill>
                  <a:srgbClr val="0087CC"/>
                </a:solidFill>
                <a:latin typeface="Poppins Medium"/>
              </a:rPr>
              <a:t>kerja</a:t>
            </a:r>
            <a:r>
              <a:rPr lang="en-US" sz="2800" b="1" spc="156" dirty="0">
                <a:solidFill>
                  <a:srgbClr val="0087CC"/>
                </a:solidFill>
                <a:latin typeface="Poppins Medium"/>
              </a:rPr>
              <a:t> yang </a:t>
            </a:r>
            <a:r>
              <a:rPr lang="en-US" sz="2800" b="1" spc="156" dirty="0" err="1">
                <a:solidFill>
                  <a:srgbClr val="0087CC"/>
                </a:solidFill>
                <a:latin typeface="Poppins Medium"/>
              </a:rPr>
              <a:t>bersangkutan</a:t>
            </a:r>
            <a:endParaRPr lang="en-US" sz="2800" b="1" spc="156" dirty="0">
              <a:solidFill>
                <a:srgbClr val="0087CC"/>
              </a:solidFill>
              <a:latin typeface="Poppins Medium"/>
            </a:endParaRPr>
          </a:p>
          <a:p>
            <a:pPr>
              <a:lnSpc>
                <a:spcPts val="4200"/>
              </a:lnSpc>
            </a:pPr>
            <a:endParaRPr lang="en-US" sz="2800" b="1" spc="156" dirty="0">
              <a:solidFill>
                <a:srgbClr val="0087CC"/>
              </a:solidFill>
              <a:latin typeface="Poppins Medium"/>
            </a:endParaRPr>
          </a:p>
          <a:p>
            <a:pPr marL="647700" lvl="1" indent="-323850">
              <a:lnSpc>
                <a:spcPts val="4200"/>
              </a:lnSpc>
              <a:buFont typeface="Arial"/>
              <a:buChar char="•"/>
            </a:pPr>
            <a:r>
              <a:rPr lang="en-US" sz="2800" b="1" spc="156" dirty="0" err="1">
                <a:solidFill>
                  <a:srgbClr val="0087CC"/>
                </a:solidFill>
                <a:latin typeface="Poppins Medium"/>
              </a:rPr>
              <a:t>Penilaian</a:t>
            </a:r>
            <a:r>
              <a:rPr lang="en-US" sz="2800" b="1" spc="156" dirty="0">
                <a:solidFill>
                  <a:srgbClr val="0087CC"/>
                </a:solidFill>
                <a:latin typeface="Poppins Medium"/>
              </a:rPr>
              <a:t> </a:t>
            </a:r>
            <a:r>
              <a:rPr lang="en-US" sz="2800" b="1" spc="156" dirty="0" err="1">
                <a:solidFill>
                  <a:srgbClr val="0087CC"/>
                </a:solidFill>
                <a:latin typeface="Poppins Medium"/>
              </a:rPr>
              <a:t>kinerja</a:t>
            </a:r>
            <a:r>
              <a:rPr lang="en-US" sz="2800" b="1" spc="156" dirty="0">
                <a:solidFill>
                  <a:srgbClr val="0087CC"/>
                </a:solidFill>
                <a:latin typeface="Poppins Medium"/>
              </a:rPr>
              <a:t> </a:t>
            </a:r>
            <a:r>
              <a:rPr lang="en-US" sz="2800" b="1" spc="156" dirty="0" err="1">
                <a:solidFill>
                  <a:srgbClr val="0087CC"/>
                </a:solidFill>
                <a:latin typeface="Poppins Medium"/>
              </a:rPr>
              <a:t>ditetapkan</a:t>
            </a:r>
            <a:r>
              <a:rPr lang="en-US" sz="2800" b="1" spc="156" dirty="0">
                <a:solidFill>
                  <a:srgbClr val="0087CC"/>
                </a:solidFill>
                <a:latin typeface="Poppins Medium"/>
              </a:rPr>
              <a:t> </a:t>
            </a:r>
            <a:r>
              <a:rPr lang="en-US" sz="2800" b="1" spc="156" dirty="0" err="1">
                <a:solidFill>
                  <a:srgbClr val="0087CC"/>
                </a:solidFill>
                <a:latin typeface="Poppins Medium"/>
              </a:rPr>
              <a:t>berdasarkan</a:t>
            </a:r>
            <a:r>
              <a:rPr lang="en-US" sz="2800" b="1" spc="156" dirty="0">
                <a:solidFill>
                  <a:srgbClr val="0087CC"/>
                </a:solidFill>
                <a:latin typeface="Poppins Medium"/>
              </a:rPr>
              <a:t> </a:t>
            </a:r>
            <a:r>
              <a:rPr lang="en-US" sz="2800" b="1" spc="156" dirty="0" err="1">
                <a:solidFill>
                  <a:srgbClr val="0087CC"/>
                </a:solidFill>
                <a:latin typeface="Poppins Medium"/>
              </a:rPr>
              <a:t>pencapaian</a:t>
            </a:r>
            <a:r>
              <a:rPr lang="en-US" sz="2800" b="1" spc="156" dirty="0">
                <a:solidFill>
                  <a:srgbClr val="0087CC"/>
                </a:solidFill>
                <a:latin typeface="Poppins Medium"/>
              </a:rPr>
              <a:t> </a:t>
            </a:r>
            <a:r>
              <a:rPr lang="en-US" sz="2800" b="1" spc="156" dirty="0" err="1">
                <a:solidFill>
                  <a:srgbClr val="0087CC"/>
                </a:solidFill>
                <a:latin typeface="Poppins Medium"/>
              </a:rPr>
              <a:t>angka</a:t>
            </a:r>
            <a:r>
              <a:rPr lang="en-US" sz="2800" b="1" spc="156" dirty="0">
                <a:solidFill>
                  <a:srgbClr val="0087CC"/>
                </a:solidFill>
                <a:latin typeface="Poppins Medium"/>
              </a:rPr>
              <a:t> </a:t>
            </a:r>
            <a:r>
              <a:rPr lang="en-US" sz="2800" b="1" spc="156" dirty="0" err="1">
                <a:solidFill>
                  <a:srgbClr val="0087CC"/>
                </a:solidFill>
                <a:latin typeface="Poppins Medium"/>
              </a:rPr>
              <a:t>kredit</a:t>
            </a:r>
            <a:r>
              <a:rPr lang="en-US" sz="2800" b="1" spc="156" dirty="0">
                <a:solidFill>
                  <a:srgbClr val="0087CC"/>
                </a:solidFill>
                <a:latin typeface="Poppins Medium"/>
              </a:rPr>
              <a:t> </a:t>
            </a:r>
            <a:r>
              <a:rPr lang="en-US" sz="2800" b="1" spc="156" dirty="0" err="1">
                <a:solidFill>
                  <a:srgbClr val="0087CC"/>
                </a:solidFill>
                <a:latin typeface="Poppins Medium"/>
              </a:rPr>
              <a:t>dalam</a:t>
            </a:r>
            <a:r>
              <a:rPr lang="en-US" sz="2800" b="1" spc="156" dirty="0">
                <a:solidFill>
                  <a:srgbClr val="0087CC"/>
                </a:solidFill>
                <a:latin typeface="Poppins Medium"/>
              </a:rPr>
              <a:t> 1 </a:t>
            </a:r>
            <a:r>
              <a:rPr lang="en-US" sz="2800" b="1" spc="156" dirty="0" err="1">
                <a:solidFill>
                  <a:srgbClr val="0087CC"/>
                </a:solidFill>
                <a:latin typeface="Poppins Medium"/>
              </a:rPr>
              <a:t>tahun</a:t>
            </a:r>
            <a:endParaRPr lang="en-US" sz="2800" b="1" spc="156" dirty="0">
              <a:solidFill>
                <a:srgbClr val="0087CC"/>
              </a:solidFill>
              <a:latin typeface="Poppins Medium"/>
            </a:endParaRPr>
          </a:p>
          <a:p>
            <a:pPr marL="323850" lvl="1">
              <a:lnSpc>
                <a:spcPts val="4200"/>
              </a:lnSpc>
            </a:pPr>
            <a:endParaRPr lang="en-US" sz="2800" b="1" spc="156" dirty="0">
              <a:solidFill>
                <a:srgbClr val="0087CC"/>
              </a:solidFill>
              <a:latin typeface="Poppins Medium"/>
            </a:endParaRPr>
          </a:p>
          <a:p>
            <a:pPr marL="647700" lvl="1" indent="-323850">
              <a:lnSpc>
                <a:spcPct val="150000"/>
              </a:lnSpc>
              <a:buFont typeface="Arial"/>
              <a:buChar char="•"/>
            </a:pPr>
            <a:r>
              <a:rPr lang="en-US" sz="2800" b="1" spc="156" dirty="0" err="1">
                <a:solidFill>
                  <a:srgbClr val="0087CC"/>
                </a:solidFill>
                <a:latin typeface="Poppins Medium"/>
              </a:rPr>
              <a:t>Tambahkan</a:t>
            </a:r>
            <a:r>
              <a:rPr lang="en-US" sz="2800" b="1" spc="156" dirty="0">
                <a:solidFill>
                  <a:srgbClr val="0087CC"/>
                </a:solidFill>
                <a:latin typeface="Poppins Medium"/>
              </a:rPr>
              <a:t> </a:t>
            </a:r>
            <a:r>
              <a:rPr lang="en-US" sz="2800" b="1" spc="156" dirty="0" err="1">
                <a:solidFill>
                  <a:srgbClr val="0087CC"/>
                </a:solidFill>
                <a:latin typeface="Poppins Medium"/>
              </a:rPr>
              <a:t>ketentuan</a:t>
            </a:r>
            <a:r>
              <a:rPr lang="en-US" sz="2800" b="1" spc="156" dirty="0">
                <a:solidFill>
                  <a:srgbClr val="0087CC"/>
                </a:solidFill>
                <a:latin typeface="Poppins Medium"/>
              </a:rPr>
              <a:t> </a:t>
            </a:r>
            <a:r>
              <a:rPr lang="en-US" sz="2800" b="1" spc="156" dirty="0" err="1">
                <a:solidFill>
                  <a:srgbClr val="0087CC"/>
                </a:solidFill>
                <a:latin typeface="Poppins Medium"/>
              </a:rPr>
              <a:t>terkait</a:t>
            </a:r>
            <a:r>
              <a:rPr lang="en-US" sz="2800" b="1" spc="156" dirty="0">
                <a:solidFill>
                  <a:srgbClr val="0087CC"/>
                </a:solidFill>
                <a:latin typeface="Poppins Medium"/>
              </a:rPr>
              <a:t> 25% Ak yang </a:t>
            </a:r>
            <a:r>
              <a:rPr lang="en-US" sz="2800" b="1" spc="156" dirty="0" err="1">
                <a:solidFill>
                  <a:srgbClr val="0087CC"/>
                </a:solidFill>
                <a:latin typeface="Poppins Medium"/>
              </a:rPr>
              <a:t>diperoleh</a:t>
            </a:r>
            <a:r>
              <a:rPr lang="en-US" sz="2800" b="1" spc="156" dirty="0">
                <a:solidFill>
                  <a:srgbClr val="0087CC"/>
                </a:solidFill>
                <a:latin typeface="Poppins Medium"/>
              </a:rPr>
              <a:t> </a:t>
            </a:r>
            <a:r>
              <a:rPr lang="en-US" sz="2800" b="1" spc="156" dirty="0" err="1">
                <a:solidFill>
                  <a:srgbClr val="0087CC"/>
                </a:solidFill>
                <a:latin typeface="Poppins Medium"/>
              </a:rPr>
              <a:t>sebagai</a:t>
            </a:r>
            <a:r>
              <a:rPr lang="en-US" sz="2800" b="1" spc="156" dirty="0">
                <a:solidFill>
                  <a:srgbClr val="0087CC"/>
                </a:solidFill>
                <a:latin typeface="Poppins Medium"/>
              </a:rPr>
              <a:t> </a:t>
            </a:r>
            <a:r>
              <a:rPr lang="en-US" sz="2800" b="1" spc="156" dirty="0" err="1">
                <a:solidFill>
                  <a:srgbClr val="0087CC"/>
                </a:solidFill>
                <a:latin typeface="Poppins Medium"/>
              </a:rPr>
              <a:t>k</a:t>
            </a:r>
            <a:r>
              <a:rPr lang="en-US" sz="2800" b="1" spc="156" dirty="0" err="1" smtClean="0">
                <a:solidFill>
                  <a:srgbClr val="0087CC"/>
                </a:solidFill>
                <a:latin typeface="Poppins Medium"/>
              </a:rPr>
              <a:t>oordinator</a:t>
            </a:r>
            <a:r>
              <a:rPr lang="en-US" sz="2800" b="1" spc="156" dirty="0" smtClean="0">
                <a:solidFill>
                  <a:srgbClr val="0087CC"/>
                </a:solidFill>
                <a:latin typeface="Poppins Medium"/>
              </a:rPr>
              <a:t> </a:t>
            </a:r>
            <a:r>
              <a:rPr lang="en-US" sz="2800" b="1" spc="156" dirty="0" err="1" smtClean="0">
                <a:solidFill>
                  <a:srgbClr val="0087CC"/>
                </a:solidFill>
                <a:latin typeface="Poppins Medium"/>
              </a:rPr>
              <a:t>untuk</a:t>
            </a:r>
            <a:r>
              <a:rPr lang="en-US" sz="2800" b="1" spc="156" dirty="0" smtClean="0">
                <a:solidFill>
                  <a:srgbClr val="0087CC"/>
                </a:solidFill>
                <a:latin typeface="Poppins Medium"/>
              </a:rPr>
              <a:t> </a:t>
            </a:r>
            <a:r>
              <a:rPr lang="en-US" sz="3600" b="1" spc="156" dirty="0" err="1" smtClean="0">
                <a:solidFill>
                  <a:srgbClr val="0087CC"/>
                </a:solidFill>
                <a:latin typeface="Poppins Medium"/>
              </a:rPr>
              <a:t>kenaikan</a:t>
            </a:r>
            <a:r>
              <a:rPr lang="en-US" sz="3600" b="1" spc="156" dirty="0" smtClean="0">
                <a:solidFill>
                  <a:srgbClr val="0087CC"/>
                </a:solidFill>
                <a:latin typeface="Poppins Medium"/>
              </a:rPr>
              <a:t> </a:t>
            </a:r>
            <a:r>
              <a:rPr lang="en-US" sz="3600" b="1" spc="156" dirty="0" err="1" smtClean="0">
                <a:solidFill>
                  <a:srgbClr val="0087CC"/>
                </a:solidFill>
                <a:latin typeface="Poppins Medium"/>
              </a:rPr>
              <a:t>Pangkat</a:t>
            </a:r>
            <a:endParaRPr lang="en-US" sz="2800" b="1" spc="156" dirty="0">
              <a:solidFill>
                <a:srgbClr val="0087CC"/>
              </a:solidFill>
              <a:latin typeface="Poppins Medium"/>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a:off x="15221783" y="-586674"/>
            <a:ext cx="3653831" cy="3647985"/>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4" name="Group 4"/>
          <p:cNvGrpSpPr/>
          <p:nvPr/>
        </p:nvGrpSpPr>
        <p:grpSpPr>
          <a:xfrm>
            <a:off x="14456599" y="2214810"/>
            <a:ext cx="1693004" cy="169300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6" name="AutoShape 6"/>
          <p:cNvSpPr/>
          <p:nvPr/>
        </p:nvSpPr>
        <p:spPr>
          <a:xfrm>
            <a:off x="1028700" y="1028700"/>
            <a:ext cx="4423620" cy="213757"/>
          </a:xfrm>
          <a:prstGeom prst="rect">
            <a:avLst/>
          </a:prstGeom>
          <a:solidFill>
            <a:srgbClr val="FFFFFF"/>
          </a:solidFill>
        </p:spPr>
      </p:sp>
      <p:sp>
        <p:nvSpPr>
          <p:cNvPr id="7" name="AutoShape 7"/>
          <p:cNvSpPr/>
          <p:nvPr/>
        </p:nvSpPr>
        <p:spPr>
          <a:xfrm rot="2700000">
            <a:off x="16883290" y="2966172"/>
            <a:ext cx="2143796" cy="215212"/>
          </a:xfrm>
          <a:prstGeom prst="rect">
            <a:avLst/>
          </a:prstGeom>
          <a:solidFill>
            <a:srgbClr val="FFFFFF"/>
          </a:solidFill>
        </p:spPr>
      </p:sp>
      <p:sp>
        <p:nvSpPr>
          <p:cNvPr id="9" name="TextBox 9"/>
          <p:cNvSpPr txBox="1"/>
          <p:nvPr/>
        </p:nvSpPr>
        <p:spPr>
          <a:xfrm>
            <a:off x="622629" y="552782"/>
            <a:ext cx="14599154" cy="1013098"/>
          </a:xfrm>
          <a:prstGeom prst="rect">
            <a:avLst/>
          </a:prstGeom>
        </p:spPr>
        <p:txBody>
          <a:bodyPr wrap="square" lIns="0" tIns="0" rIns="0" bIns="0" rtlCol="0" anchor="t">
            <a:spAutoFit/>
          </a:bodyPr>
          <a:lstStyle/>
          <a:p>
            <a:pPr>
              <a:lnSpc>
                <a:spcPts val="7920"/>
              </a:lnSpc>
            </a:pPr>
            <a:r>
              <a:rPr lang="en-US" sz="7200" spc="72" dirty="0" err="1">
                <a:solidFill>
                  <a:srgbClr val="0087CC"/>
                </a:solidFill>
                <a:latin typeface="Poppins Bold" panose="020B0604020202020204" charset="0"/>
                <a:cs typeface="Poppins Bold" panose="020B0604020202020204" charset="0"/>
              </a:rPr>
              <a:t>Penilaian</a:t>
            </a:r>
            <a:r>
              <a:rPr lang="en-US" sz="7200" spc="72" dirty="0">
                <a:solidFill>
                  <a:srgbClr val="0087CC"/>
                </a:solidFill>
                <a:latin typeface="Poppins Bold" panose="020B0604020202020204" charset="0"/>
                <a:cs typeface="Poppins Bold" panose="020B0604020202020204" charset="0"/>
              </a:rPr>
              <a:t> Kinerja dan </a:t>
            </a:r>
            <a:r>
              <a:rPr lang="en-US" sz="7200" spc="72" dirty="0" err="1">
                <a:solidFill>
                  <a:srgbClr val="0087CC"/>
                </a:solidFill>
                <a:latin typeface="Poppins Bold" panose="020B0604020202020204" charset="0"/>
                <a:cs typeface="Poppins Bold" panose="020B0604020202020204" charset="0"/>
              </a:rPr>
              <a:t>Dupak</a:t>
            </a:r>
            <a:endParaRPr lang="en-US" sz="7200" spc="72" dirty="0">
              <a:solidFill>
                <a:srgbClr val="0087CC"/>
              </a:solidFill>
              <a:latin typeface="Poppins Bold" panose="020B0604020202020204" charset="0"/>
              <a:cs typeface="Poppins Bold" panose="020B0604020202020204" charset="0"/>
            </a:endParaRPr>
          </a:p>
        </p:txBody>
      </p:sp>
      <p:graphicFrame>
        <p:nvGraphicFramePr>
          <p:cNvPr id="24" name="Diagram 23"/>
          <p:cNvGraphicFramePr/>
          <p:nvPr>
            <p:extLst>
              <p:ext uri="{D42A27DB-BD31-4B8C-83A1-F6EECF244321}">
                <p14:modId xmlns:p14="http://schemas.microsoft.com/office/powerpoint/2010/main" val="3674370939"/>
              </p:ext>
            </p:extLst>
          </p:nvPr>
        </p:nvGraphicFramePr>
        <p:xfrm>
          <a:off x="1524000" y="1718375"/>
          <a:ext cx="13596153" cy="9012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6409724" y="-527292"/>
            <a:ext cx="11878276" cy="11859271"/>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grpSp>
        <p:nvGrpSpPr>
          <p:cNvPr id="4" name="Group 4"/>
          <p:cNvGrpSpPr/>
          <p:nvPr/>
        </p:nvGrpSpPr>
        <p:grpSpPr>
          <a:xfrm>
            <a:off x="13628017" y="2404660"/>
            <a:ext cx="6729165" cy="671839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FFFFF"/>
            </a:solidFill>
          </p:spPr>
        </p:sp>
      </p:grpSp>
      <p:grpSp>
        <p:nvGrpSpPr>
          <p:cNvPr id="6" name="Group 6"/>
          <p:cNvGrpSpPr/>
          <p:nvPr/>
        </p:nvGrpSpPr>
        <p:grpSpPr>
          <a:xfrm>
            <a:off x="16635313" y="861913"/>
            <a:ext cx="3305374" cy="330537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8" name="AutoShape 8"/>
          <p:cNvSpPr/>
          <p:nvPr/>
        </p:nvSpPr>
        <p:spPr>
          <a:xfrm>
            <a:off x="6932190" y="1733164"/>
            <a:ext cx="4423620" cy="213757"/>
          </a:xfrm>
          <a:prstGeom prst="rect">
            <a:avLst/>
          </a:prstGeom>
          <a:solidFill>
            <a:srgbClr val="FFFFFF"/>
          </a:solidFill>
        </p:spPr>
      </p:sp>
      <p:sp>
        <p:nvSpPr>
          <p:cNvPr id="9" name="TextBox 9"/>
          <p:cNvSpPr txBox="1"/>
          <p:nvPr/>
        </p:nvSpPr>
        <p:spPr>
          <a:xfrm>
            <a:off x="316583" y="-19794"/>
            <a:ext cx="9702287" cy="3185487"/>
          </a:xfrm>
          <a:prstGeom prst="rect">
            <a:avLst/>
          </a:prstGeom>
        </p:spPr>
        <p:txBody>
          <a:bodyPr lIns="0" tIns="0" rIns="0" bIns="0" rtlCol="0" anchor="t">
            <a:spAutoFit/>
          </a:bodyPr>
          <a:lstStyle/>
          <a:p>
            <a:pPr>
              <a:lnSpc>
                <a:spcPct val="150000"/>
              </a:lnSpc>
            </a:pPr>
            <a:r>
              <a:rPr lang="en-US" sz="7200" b="1" spc="72" dirty="0" err="1" smtClean="0">
                <a:solidFill>
                  <a:srgbClr val="0087CC"/>
                </a:solidFill>
                <a:latin typeface="Poppins Bold Bold Italics"/>
              </a:rPr>
              <a:t>Unsur</a:t>
            </a:r>
            <a:r>
              <a:rPr lang="en-US" sz="7200" b="1" spc="72" dirty="0" smtClean="0">
                <a:solidFill>
                  <a:srgbClr val="0087CC"/>
                </a:solidFill>
                <a:latin typeface="Poppins Bold Bold Italics"/>
              </a:rPr>
              <a:t> </a:t>
            </a:r>
            <a:r>
              <a:rPr lang="en-US" sz="7200" b="1" spc="72" dirty="0" err="1" smtClean="0">
                <a:solidFill>
                  <a:srgbClr val="0087CC"/>
                </a:solidFill>
                <a:latin typeface="Poppins Bold Bold Italics"/>
              </a:rPr>
              <a:t>Kegiatan</a:t>
            </a:r>
            <a:r>
              <a:rPr lang="en-US" sz="7200" b="1" spc="72" dirty="0" smtClean="0">
                <a:solidFill>
                  <a:srgbClr val="0087CC"/>
                </a:solidFill>
                <a:latin typeface="Poppins Bold Bold Italics"/>
              </a:rPr>
              <a:t> </a:t>
            </a:r>
          </a:p>
          <a:p>
            <a:pPr>
              <a:lnSpc>
                <a:spcPct val="150000"/>
              </a:lnSpc>
            </a:pPr>
            <a:r>
              <a:rPr lang="en-US" sz="7200" b="1" spc="72" dirty="0" smtClean="0">
                <a:solidFill>
                  <a:srgbClr val="0087CC"/>
                </a:solidFill>
                <a:latin typeface="Poppins Bold Bold Italics"/>
              </a:rPr>
              <a:t>JF-PTP</a:t>
            </a:r>
            <a:endParaRPr lang="en-US" sz="4400" b="1" spc="12" dirty="0">
              <a:solidFill>
                <a:srgbClr val="0087CC"/>
              </a:solidFill>
              <a:latin typeface="Poppins Bold"/>
            </a:endParaRPr>
          </a:p>
        </p:txBody>
      </p:sp>
      <p:pic>
        <p:nvPicPr>
          <p:cNvPr id="11" name="Picture 11"/>
          <p:cNvPicPr>
            <a:picLocks noChangeAspect="1"/>
          </p:cNvPicPr>
          <p:nvPr/>
        </p:nvPicPr>
        <p:blipFill>
          <a:blip r:embed="rId2"/>
          <a:srcRect/>
          <a:stretch>
            <a:fillRect/>
          </a:stretch>
        </p:blipFill>
        <p:spPr>
          <a:xfrm>
            <a:off x="14337012" y="5736217"/>
            <a:ext cx="3451288" cy="4114800"/>
          </a:xfrm>
          <a:prstGeom prst="rect">
            <a:avLst/>
          </a:prstGeom>
        </p:spPr>
      </p:pic>
      <p:pic>
        <p:nvPicPr>
          <p:cNvPr id="13" name="Picture 13"/>
          <p:cNvPicPr>
            <a:picLocks noChangeAspect="1"/>
          </p:cNvPicPr>
          <p:nvPr/>
        </p:nvPicPr>
        <p:blipFill>
          <a:blip r:embed="rId3"/>
          <a:srcRect/>
          <a:stretch>
            <a:fillRect/>
          </a:stretch>
        </p:blipFill>
        <p:spPr>
          <a:xfrm>
            <a:off x="11484169" y="1768763"/>
            <a:ext cx="3712211" cy="3374737"/>
          </a:xfrm>
          <a:prstGeom prst="rect">
            <a:avLst/>
          </a:prstGeom>
        </p:spPr>
      </p:pic>
      <p:graphicFrame>
        <p:nvGraphicFramePr>
          <p:cNvPr id="15" name="Diagram 14"/>
          <p:cNvGraphicFramePr/>
          <p:nvPr>
            <p:extLst>
              <p:ext uri="{D42A27DB-BD31-4B8C-83A1-F6EECF244321}">
                <p14:modId xmlns:p14="http://schemas.microsoft.com/office/powerpoint/2010/main" val="2659635422"/>
              </p:ext>
            </p:extLst>
          </p:nvPr>
        </p:nvGraphicFramePr>
        <p:xfrm>
          <a:off x="1569483" y="2370920"/>
          <a:ext cx="12192000" cy="812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p:cNvSpPr/>
          <p:nvPr/>
        </p:nvSpPr>
        <p:spPr>
          <a:xfrm>
            <a:off x="7115815" y="2775251"/>
            <a:ext cx="1875785" cy="198724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PTP</a:t>
            </a:r>
            <a:endParaRPr lang="en-US" dirty="0"/>
          </a:p>
        </p:txBody>
      </p:sp>
      <p:sp>
        <p:nvSpPr>
          <p:cNvPr id="17" name="Oval 16"/>
          <p:cNvSpPr/>
          <p:nvPr/>
        </p:nvSpPr>
        <p:spPr>
          <a:xfrm>
            <a:off x="5580992" y="2623888"/>
            <a:ext cx="1734208" cy="114801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Pelatihan</a:t>
            </a:r>
            <a:endParaRPr lang="en-US" dirty="0"/>
          </a:p>
        </p:txBody>
      </p:sp>
      <p:sp>
        <p:nvSpPr>
          <p:cNvPr id="18" name="Oval 17"/>
          <p:cNvSpPr/>
          <p:nvPr/>
        </p:nvSpPr>
        <p:spPr>
          <a:xfrm>
            <a:off x="4900014" y="3311120"/>
            <a:ext cx="1729386" cy="15275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a:t>
            </a:r>
            <a:endParaRPr lang="en-US" dirty="0"/>
          </a:p>
        </p:txBody>
      </p:sp>
    </p:spTree>
    <p:extLst>
      <p:ext uri="{BB962C8B-B14F-4D97-AF65-F5344CB8AC3E}">
        <p14:creationId xmlns:p14="http://schemas.microsoft.com/office/powerpoint/2010/main" val="3259700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4350" y="514351"/>
            <a:ext cx="17259300" cy="1015663"/>
          </a:xfrm>
          <a:prstGeom prst="rect">
            <a:avLst/>
          </a:prstGeom>
          <a:noFill/>
        </p:spPr>
        <p:txBody>
          <a:bodyPr>
            <a:spAutoFit/>
          </a:bodyPr>
          <a:lstStyle/>
          <a:p>
            <a:pPr>
              <a:defRPr/>
            </a:pPr>
            <a:r>
              <a:rPr lang="en-US" sz="6000" b="1" dirty="0" err="1">
                <a:effectLst>
                  <a:outerShdw blurRad="38100" dist="38100" dir="2700000" algn="tl">
                    <a:srgbClr val="000000">
                      <a:alpha val="43137"/>
                    </a:srgbClr>
                  </a:outerShdw>
                </a:effectLst>
              </a:rPr>
              <a:t>Syarat</a:t>
            </a:r>
            <a:r>
              <a:rPr lang="en-US" sz="6000" b="1" dirty="0">
                <a:effectLst>
                  <a:outerShdw blurRad="38100" dist="38100" dir="2700000" algn="tl">
                    <a:srgbClr val="000000">
                      <a:alpha val="43137"/>
                    </a:srgbClr>
                  </a:outerShdw>
                </a:effectLst>
              </a:rPr>
              <a:t> </a:t>
            </a:r>
            <a:r>
              <a:rPr lang="en-US" sz="6000" b="1" dirty="0" err="1">
                <a:solidFill>
                  <a:srgbClr val="FF0000"/>
                </a:solidFill>
                <a:effectLst>
                  <a:outerShdw blurRad="38100" dist="38100" dir="2700000" algn="tl">
                    <a:srgbClr val="000000">
                      <a:alpha val="43137"/>
                    </a:srgbClr>
                  </a:outerShdw>
                </a:effectLst>
              </a:rPr>
              <a:t>Angka</a:t>
            </a:r>
            <a:r>
              <a:rPr lang="en-US" sz="6000" b="1" dirty="0">
                <a:solidFill>
                  <a:srgbClr val="FF0000"/>
                </a:solidFill>
                <a:effectLst>
                  <a:outerShdw blurRad="38100" dist="38100" dir="2700000" algn="tl">
                    <a:srgbClr val="000000">
                      <a:alpha val="43137"/>
                    </a:srgbClr>
                  </a:outerShdw>
                </a:effectLst>
              </a:rPr>
              <a:t> </a:t>
            </a:r>
            <a:r>
              <a:rPr lang="en-US" sz="6000" b="1" dirty="0" err="1">
                <a:solidFill>
                  <a:srgbClr val="FF0000"/>
                </a:solidFill>
                <a:effectLst>
                  <a:outerShdw blurRad="38100" dist="38100" dir="2700000" algn="tl">
                    <a:srgbClr val="000000">
                      <a:alpha val="43137"/>
                    </a:srgbClr>
                  </a:outerShdw>
                </a:effectLst>
              </a:rPr>
              <a:t>Kredit</a:t>
            </a:r>
            <a:r>
              <a:rPr lang="en-US" sz="6000" b="1" dirty="0">
                <a:solidFill>
                  <a:srgbClr val="FF0000"/>
                </a:solidFill>
                <a:effectLst>
                  <a:outerShdw blurRad="38100" dist="38100" dir="2700000" algn="tl">
                    <a:srgbClr val="000000">
                      <a:alpha val="43137"/>
                    </a:srgbClr>
                  </a:outerShdw>
                </a:effectLst>
              </a:rPr>
              <a:t> JF PTP </a:t>
            </a:r>
            <a:endParaRPr lang="en-US" sz="6000" b="1" dirty="0">
              <a:effectLst>
                <a:outerShdw blurRad="38100" dist="38100" dir="2700000" algn="tl">
                  <a:srgbClr val="000000">
                    <a:alpha val="43137"/>
                  </a:srgbClr>
                </a:outerShdw>
              </a:effectLst>
            </a:endParaRPr>
          </a:p>
        </p:txBody>
      </p:sp>
      <p:sp>
        <p:nvSpPr>
          <p:cNvPr id="26627" name="Content Placeholder 2"/>
          <p:cNvSpPr txBox="1">
            <a:spLocks/>
          </p:cNvSpPr>
          <p:nvPr/>
        </p:nvSpPr>
        <p:spPr bwMode="auto">
          <a:xfrm>
            <a:off x="514350" y="2343150"/>
            <a:ext cx="168783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90000"/>
              </a:lnSpc>
              <a:spcBef>
                <a:spcPts val="1500"/>
              </a:spcBef>
              <a:buFont typeface="Wingdings" panose="05000000000000000000" pitchFamily="2" charset="2"/>
              <a:buChar char="§"/>
            </a:pPr>
            <a:r>
              <a:rPr lang="id-ID" altLang="en-US" sz="3600" dirty="0"/>
              <a:t>Untuk kenaikan jabatan setingkat lebih tinggi, disyaratkan angka kredit minimal dari sub unsur pengembangan profesi sebanyak 6 (enam) angka kredit untuk ke PTP Madya dan 12 (dua belas) angka kredit untuk ke PTP Utama</a:t>
            </a:r>
          </a:p>
          <a:p>
            <a:pPr>
              <a:lnSpc>
                <a:spcPct val="90000"/>
              </a:lnSpc>
              <a:spcBef>
                <a:spcPts val="1500"/>
              </a:spcBef>
              <a:buFont typeface="Wingdings" panose="05000000000000000000" pitchFamily="2" charset="2"/>
              <a:buChar char="§"/>
            </a:pPr>
            <a:r>
              <a:rPr lang="id-ID" altLang="en-US" sz="3600" dirty="0"/>
              <a:t>PTP utama yang menduduki pangkat tertinggi dari jabatannya setiap tahun wajib mengumpulkan minimal 25 (dua puluh lima) angka kredit dari kegiatan PTP dan pengembangan profesi </a:t>
            </a:r>
            <a:endParaRPr lang="en-US" altLang="en-US" sz="3600" dirty="0"/>
          </a:p>
        </p:txBody>
      </p:sp>
    </p:spTree>
    <p:extLst>
      <p:ext uri="{BB962C8B-B14F-4D97-AF65-F5344CB8AC3E}">
        <p14:creationId xmlns:p14="http://schemas.microsoft.com/office/powerpoint/2010/main" val="281971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0F2"/>
        </a:solidFill>
        <a:effectLst/>
      </p:bgPr>
    </p:bg>
    <p:spTree>
      <p:nvGrpSpPr>
        <p:cNvPr id="1" name=""/>
        <p:cNvGrpSpPr/>
        <p:nvPr/>
      </p:nvGrpSpPr>
      <p:grpSpPr>
        <a:xfrm>
          <a:off x="0" y="0"/>
          <a:ext cx="0" cy="0"/>
          <a:chOff x="0" y="0"/>
          <a:chExt cx="0" cy="0"/>
        </a:xfrm>
      </p:grpSpPr>
      <p:sp>
        <p:nvSpPr>
          <p:cNvPr id="2" name="TextBox 2"/>
          <p:cNvSpPr txBox="1"/>
          <p:nvPr/>
        </p:nvSpPr>
        <p:spPr>
          <a:xfrm>
            <a:off x="833993" y="653004"/>
            <a:ext cx="13181605" cy="2323713"/>
          </a:xfrm>
          <a:prstGeom prst="rect">
            <a:avLst/>
          </a:prstGeom>
        </p:spPr>
        <p:txBody>
          <a:bodyPr lIns="0" tIns="0" rIns="0" bIns="0" rtlCol="0" anchor="t">
            <a:spAutoFit/>
          </a:bodyPr>
          <a:lstStyle/>
          <a:p>
            <a:pPr>
              <a:lnSpc>
                <a:spcPts val="9599"/>
              </a:lnSpc>
            </a:pPr>
            <a:r>
              <a:rPr lang="en-US" sz="6400" spc="192" dirty="0" err="1">
                <a:solidFill>
                  <a:srgbClr val="0087CC"/>
                </a:solidFill>
                <a:latin typeface="Poppins Bold"/>
              </a:rPr>
              <a:t>Ketentuan</a:t>
            </a:r>
            <a:r>
              <a:rPr lang="en-US" sz="6400" spc="192" dirty="0">
                <a:solidFill>
                  <a:srgbClr val="0087CC"/>
                </a:solidFill>
                <a:latin typeface="Poppins Bold"/>
              </a:rPr>
              <a:t> </a:t>
            </a:r>
            <a:r>
              <a:rPr lang="en-US" sz="6400" spc="192" dirty="0" err="1">
                <a:solidFill>
                  <a:srgbClr val="0087CC"/>
                </a:solidFill>
                <a:latin typeface="Poppins Bold"/>
              </a:rPr>
              <a:t>Terkait</a:t>
            </a:r>
            <a:r>
              <a:rPr lang="en-US" sz="6400" spc="192" dirty="0">
                <a:solidFill>
                  <a:srgbClr val="0087CC"/>
                </a:solidFill>
                <a:latin typeface="Poppins Bold"/>
              </a:rPr>
              <a:t> </a:t>
            </a:r>
            <a:r>
              <a:rPr lang="en-US" sz="6400" spc="192" dirty="0" err="1">
                <a:solidFill>
                  <a:srgbClr val="0087CC"/>
                </a:solidFill>
                <a:latin typeface="Poppins Bold"/>
              </a:rPr>
              <a:t>dengan</a:t>
            </a:r>
            <a:endParaRPr lang="en-US" sz="6400" spc="192" dirty="0">
              <a:solidFill>
                <a:srgbClr val="0087CC"/>
              </a:solidFill>
              <a:latin typeface="Poppins Bold"/>
            </a:endParaRPr>
          </a:p>
          <a:p>
            <a:pPr>
              <a:lnSpc>
                <a:spcPts val="9600"/>
              </a:lnSpc>
            </a:pPr>
            <a:r>
              <a:rPr lang="en-US" sz="4400" spc="36" dirty="0" err="1">
                <a:solidFill>
                  <a:srgbClr val="0087CC"/>
                </a:solidFill>
                <a:latin typeface="Poppins Bold"/>
              </a:rPr>
              <a:t>Tugas</a:t>
            </a:r>
            <a:r>
              <a:rPr lang="en-US" sz="4400" spc="36" dirty="0">
                <a:solidFill>
                  <a:srgbClr val="0087CC"/>
                </a:solidFill>
                <a:latin typeface="Poppins Bold"/>
              </a:rPr>
              <a:t> </a:t>
            </a:r>
            <a:r>
              <a:rPr lang="en-US" sz="4400" spc="36" dirty="0" err="1">
                <a:solidFill>
                  <a:srgbClr val="0087CC"/>
                </a:solidFill>
                <a:latin typeface="Poppins Bold"/>
              </a:rPr>
              <a:t>JF-PTP</a:t>
            </a:r>
            <a:endParaRPr lang="en-US" sz="4400" spc="36" dirty="0">
              <a:solidFill>
                <a:srgbClr val="0087CC"/>
              </a:solidFill>
              <a:latin typeface="Poppins Bold"/>
            </a:endParaRPr>
          </a:p>
        </p:txBody>
      </p:sp>
      <p:sp>
        <p:nvSpPr>
          <p:cNvPr id="3" name="TextBox 3"/>
          <p:cNvSpPr txBox="1"/>
          <p:nvPr/>
        </p:nvSpPr>
        <p:spPr>
          <a:xfrm>
            <a:off x="833993" y="3480435"/>
            <a:ext cx="15754313" cy="1663065"/>
          </a:xfrm>
          <a:prstGeom prst="rect">
            <a:avLst/>
          </a:prstGeom>
        </p:spPr>
        <p:txBody>
          <a:bodyPr lIns="0" tIns="0" rIns="0" bIns="0" rtlCol="0" anchor="t">
            <a:spAutoFit/>
          </a:bodyPr>
          <a:lstStyle/>
          <a:p>
            <a:pPr>
              <a:lnSpc>
                <a:spcPts val="3359"/>
              </a:lnSpc>
            </a:pPr>
            <a:r>
              <a:rPr lang="en-US" sz="2400" spc="312">
                <a:solidFill>
                  <a:srgbClr val="100F0D"/>
                </a:solidFill>
                <a:latin typeface="Poppins Medium Bold"/>
              </a:rPr>
              <a:t>PEJABAT Fungsional PTP dimungkinkan untuk melakukan tugas satu tingkat di atas atau satu tingkat di bawah jenjang jabatannya jika tidak terdapat PTP pada jenjang yang sesuai atas dasar penugasan secara tertulis dari atasan unit kerja.</a:t>
            </a:r>
          </a:p>
        </p:txBody>
      </p:sp>
      <p:grpSp>
        <p:nvGrpSpPr>
          <p:cNvPr id="4" name="Group 4"/>
          <p:cNvGrpSpPr/>
          <p:nvPr/>
        </p:nvGrpSpPr>
        <p:grpSpPr>
          <a:xfrm rot="-10800000">
            <a:off x="14324794" y="0"/>
            <a:ext cx="3963206" cy="3843468"/>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87CC"/>
            </a:solidFill>
          </p:spPr>
        </p:sp>
      </p:grpSp>
      <p:sp>
        <p:nvSpPr>
          <p:cNvPr id="6" name="AutoShape 6"/>
          <p:cNvSpPr/>
          <p:nvPr/>
        </p:nvSpPr>
        <p:spPr>
          <a:xfrm>
            <a:off x="12835680" y="1297860"/>
            <a:ext cx="4423620" cy="213757"/>
          </a:xfrm>
          <a:prstGeom prst="rect">
            <a:avLst/>
          </a:prstGeom>
          <a:solidFill>
            <a:srgbClr val="FFFFFF"/>
          </a:solidFill>
        </p:spPr>
      </p:sp>
      <p:sp>
        <p:nvSpPr>
          <p:cNvPr id="7" name="AutoShape 7"/>
          <p:cNvSpPr/>
          <p:nvPr/>
        </p:nvSpPr>
        <p:spPr>
          <a:xfrm rot="2700000">
            <a:off x="-641137" y="9632081"/>
            <a:ext cx="2143796" cy="215212"/>
          </a:xfrm>
          <a:prstGeom prst="rect">
            <a:avLst/>
          </a:prstGeom>
          <a:solidFill>
            <a:srgbClr val="FFFFFF"/>
          </a:solidFill>
        </p:spPr>
      </p:sp>
      <p:pic>
        <p:nvPicPr>
          <p:cNvPr id="8" name="Picture 8"/>
          <p:cNvPicPr>
            <a:picLocks noChangeAspect="1"/>
          </p:cNvPicPr>
          <p:nvPr/>
        </p:nvPicPr>
        <p:blipFill>
          <a:blip r:embed="rId2"/>
          <a:srcRect/>
          <a:stretch>
            <a:fillRect/>
          </a:stretch>
        </p:blipFill>
        <p:spPr>
          <a:xfrm>
            <a:off x="2061662" y="6782283"/>
            <a:ext cx="2476017" cy="2476017"/>
          </a:xfrm>
          <a:prstGeom prst="rect">
            <a:avLst/>
          </a:prstGeom>
        </p:spPr>
      </p:pic>
      <p:pic>
        <p:nvPicPr>
          <p:cNvPr id="9" name="Picture 9"/>
          <p:cNvPicPr>
            <a:picLocks noChangeAspect="1"/>
          </p:cNvPicPr>
          <p:nvPr/>
        </p:nvPicPr>
        <p:blipFill>
          <a:blip r:embed="rId3"/>
          <a:srcRect/>
          <a:stretch>
            <a:fillRect/>
          </a:stretch>
        </p:blipFill>
        <p:spPr>
          <a:xfrm>
            <a:off x="13421591" y="5430015"/>
            <a:ext cx="2189177" cy="2169276"/>
          </a:xfrm>
          <a:prstGeom prst="rect">
            <a:avLst/>
          </a:prstGeom>
        </p:spPr>
      </p:pic>
      <p:pic>
        <p:nvPicPr>
          <p:cNvPr id="10" name="Picture 10"/>
          <p:cNvPicPr>
            <a:picLocks noChangeAspect="1"/>
          </p:cNvPicPr>
          <p:nvPr/>
        </p:nvPicPr>
        <p:blipFill>
          <a:blip r:embed="rId4"/>
          <a:srcRect/>
          <a:stretch>
            <a:fillRect/>
          </a:stretch>
        </p:blipFill>
        <p:spPr>
          <a:xfrm>
            <a:off x="4739263" y="6107688"/>
            <a:ext cx="2685532" cy="813930"/>
          </a:xfrm>
          <a:prstGeom prst="rect">
            <a:avLst/>
          </a:prstGeom>
        </p:spPr>
      </p:pic>
      <p:pic>
        <p:nvPicPr>
          <p:cNvPr id="11" name="Picture 11"/>
          <p:cNvPicPr>
            <a:picLocks noChangeAspect="1"/>
          </p:cNvPicPr>
          <p:nvPr/>
        </p:nvPicPr>
        <p:blipFill>
          <a:blip r:embed="rId4"/>
          <a:srcRect/>
          <a:stretch>
            <a:fillRect/>
          </a:stretch>
        </p:blipFill>
        <p:spPr>
          <a:xfrm>
            <a:off x="10291589" y="6428417"/>
            <a:ext cx="2736424" cy="829354"/>
          </a:xfrm>
          <a:prstGeom prst="rect">
            <a:avLst/>
          </a:prstGeom>
        </p:spPr>
      </p:pic>
      <p:pic>
        <p:nvPicPr>
          <p:cNvPr id="12" name="Picture 12"/>
          <p:cNvPicPr>
            <a:picLocks noChangeAspect="1"/>
          </p:cNvPicPr>
          <p:nvPr/>
        </p:nvPicPr>
        <p:blipFill>
          <a:blip r:embed="rId5"/>
          <a:srcRect/>
          <a:stretch>
            <a:fillRect/>
          </a:stretch>
        </p:blipFill>
        <p:spPr>
          <a:xfrm>
            <a:off x="7213986" y="5269928"/>
            <a:ext cx="3860029" cy="3975685"/>
          </a:xfrm>
          <a:prstGeom prst="rect">
            <a:avLst/>
          </a:prstGeom>
        </p:spPr>
      </p:pic>
      <p:sp>
        <p:nvSpPr>
          <p:cNvPr id="13" name="TextBox 13"/>
          <p:cNvSpPr txBox="1"/>
          <p:nvPr/>
        </p:nvSpPr>
        <p:spPr>
          <a:xfrm>
            <a:off x="2442000" y="6929703"/>
            <a:ext cx="1961552" cy="589461"/>
          </a:xfrm>
          <a:prstGeom prst="rect">
            <a:avLst/>
          </a:prstGeom>
        </p:spPr>
        <p:txBody>
          <a:bodyPr lIns="0" tIns="0" rIns="0" bIns="0" rtlCol="0" anchor="t">
            <a:spAutoFit/>
          </a:bodyPr>
          <a:lstStyle/>
          <a:p>
            <a:pPr algn="ctr">
              <a:lnSpc>
                <a:spcPts val="4904"/>
              </a:lnSpc>
            </a:pPr>
            <a:r>
              <a:rPr lang="en-US" sz="3503" spc="105">
                <a:solidFill>
                  <a:srgbClr val="FFFFFF"/>
                </a:solidFill>
                <a:latin typeface="Poppins Bold Bold"/>
              </a:rPr>
              <a:t>100%</a:t>
            </a:r>
          </a:p>
        </p:txBody>
      </p:sp>
      <p:sp>
        <p:nvSpPr>
          <p:cNvPr id="14" name="TextBox 14"/>
          <p:cNvSpPr txBox="1"/>
          <p:nvPr/>
        </p:nvSpPr>
        <p:spPr>
          <a:xfrm>
            <a:off x="1432927" y="5786943"/>
            <a:ext cx="3733488" cy="727710"/>
          </a:xfrm>
          <a:prstGeom prst="rect">
            <a:avLst/>
          </a:prstGeom>
        </p:spPr>
        <p:txBody>
          <a:bodyPr lIns="0" tIns="0" rIns="0" bIns="0" rtlCol="0" anchor="t">
            <a:spAutoFit/>
          </a:bodyPr>
          <a:lstStyle/>
          <a:p>
            <a:pPr algn="ctr">
              <a:lnSpc>
                <a:spcPts val="2940"/>
              </a:lnSpc>
            </a:pPr>
            <a:r>
              <a:rPr lang="en-US" sz="2100" spc="63">
                <a:solidFill>
                  <a:srgbClr val="100F0D"/>
                </a:solidFill>
                <a:latin typeface="Poppins Bold Bold"/>
              </a:rPr>
              <a:t>Dinilai 100% dari besaran AK</a:t>
            </a:r>
          </a:p>
        </p:txBody>
      </p:sp>
      <p:sp>
        <p:nvSpPr>
          <p:cNvPr id="15" name="TextBox 15"/>
          <p:cNvSpPr txBox="1"/>
          <p:nvPr/>
        </p:nvSpPr>
        <p:spPr>
          <a:xfrm>
            <a:off x="1028700" y="9542519"/>
            <a:ext cx="4788151" cy="356235"/>
          </a:xfrm>
          <a:prstGeom prst="rect">
            <a:avLst/>
          </a:prstGeom>
        </p:spPr>
        <p:txBody>
          <a:bodyPr lIns="0" tIns="0" rIns="0" bIns="0" rtlCol="0" anchor="t">
            <a:spAutoFit/>
          </a:bodyPr>
          <a:lstStyle/>
          <a:p>
            <a:pPr algn="ctr">
              <a:lnSpc>
                <a:spcPts val="2940"/>
              </a:lnSpc>
            </a:pPr>
            <a:r>
              <a:rPr lang="en-US" sz="2100" spc="63">
                <a:solidFill>
                  <a:srgbClr val="100F0D"/>
                </a:solidFill>
                <a:latin typeface="Poppins Bold Bold"/>
              </a:rPr>
              <a:t>Di bawah Jenjang Jabatan</a:t>
            </a:r>
          </a:p>
        </p:txBody>
      </p:sp>
      <p:sp>
        <p:nvSpPr>
          <p:cNvPr id="16" name="TextBox 16"/>
          <p:cNvSpPr txBox="1"/>
          <p:nvPr/>
        </p:nvSpPr>
        <p:spPr>
          <a:xfrm>
            <a:off x="13305131" y="6694923"/>
            <a:ext cx="2305637" cy="405765"/>
          </a:xfrm>
          <a:prstGeom prst="rect">
            <a:avLst/>
          </a:prstGeom>
        </p:spPr>
        <p:txBody>
          <a:bodyPr lIns="0" tIns="0" rIns="0" bIns="0" rtlCol="0" anchor="t">
            <a:spAutoFit/>
          </a:bodyPr>
          <a:lstStyle/>
          <a:p>
            <a:pPr algn="ctr">
              <a:lnSpc>
                <a:spcPts val="3359"/>
              </a:lnSpc>
            </a:pPr>
            <a:r>
              <a:rPr lang="en-US" sz="2400" spc="72">
                <a:solidFill>
                  <a:srgbClr val="FFFFFF"/>
                </a:solidFill>
                <a:latin typeface="Poppins Bold Bold"/>
              </a:rPr>
              <a:t>80%</a:t>
            </a:r>
          </a:p>
        </p:txBody>
      </p:sp>
      <p:sp>
        <p:nvSpPr>
          <p:cNvPr id="17" name="TextBox 17"/>
          <p:cNvSpPr txBox="1"/>
          <p:nvPr/>
        </p:nvSpPr>
        <p:spPr>
          <a:xfrm>
            <a:off x="10428140" y="5252616"/>
            <a:ext cx="3733488" cy="727710"/>
          </a:xfrm>
          <a:prstGeom prst="rect">
            <a:avLst/>
          </a:prstGeom>
        </p:spPr>
        <p:txBody>
          <a:bodyPr lIns="0" tIns="0" rIns="0" bIns="0" rtlCol="0" anchor="t">
            <a:spAutoFit/>
          </a:bodyPr>
          <a:lstStyle/>
          <a:p>
            <a:pPr algn="ctr">
              <a:lnSpc>
                <a:spcPts val="2940"/>
              </a:lnSpc>
            </a:pPr>
            <a:r>
              <a:rPr lang="en-US" sz="2100" spc="63">
                <a:solidFill>
                  <a:srgbClr val="100F0D"/>
                </a:solidFill>
                <a:latin typeface="Poppins Bold Bold"/>
              </a:rPr>
              <a:t>Dinilai 80% dari besaran AK</a:t>
            </a:r>
          </a:p>
        </p:txBody>
      </p:sp>
      <p:sp>
        <p:nvSpPr>
          <p:cNvPr id="18" name="TextBox 18"/>
          <p:cNvSpPr txBox="1"/>
          <p:nvPr/>
        </p:nvSpPr>
        <p:spPr>
          <a:xfrm>
            <a:off x="12835680" y="7982192"/>
            <a:ext cx="3733488" cy="356235"/>
          </a:xfrm>
          <a:prstGeom prst="rect">
            <a:avLst/>
          </a:prstGeom>
        </p:spPr>
        <p:txBody>
          <a:bodyPr lIns="0" tIns="0" rIns="0" bIns="0" rtlCol="0" anchor="t">
            <a:spAutoFit/>
          </a:bodyPr>
          <a:lstStyle/>
          <a:p>
            <a:pPr algn="ctr">
              <a:lnSpc>
                <a:spcPts val="2940"/>
              </a:lnSpc>
            </a:pPr>
            <a:r>
              <a:rPr lang="en-US" sz="2100" spc="63">
                <a:solidFill>
                  <a:srgbClr val="100F0D"/>
                </a:solidFill>
                <a:latin typeface="Poppins Bold Bold"/>
              </a:rPr>
              <a:t>Di atas Jenjang Jabatan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706</Words>
  <Application>Microsoft Office PowerPoint</Application>
  <PresentationFormat>Custom</PresentationFormat>
  <Paragraphs>164</Paragraphs>
  <Slides>19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Poppins Medium Bold</vt:lpstr>
      <vt:lpstr>Arial</vt:lpstr>
      <vt:lpstr>Bauhaus 93</vt:lpstr>
      <vt:lpstr>Poppins Medium Italics</vt:lpstr>
      <vt:lpstr>Aharoni</vt:lpstr>
      <vt:lpstr>Calibri</vt:lpstr>
      <vt:lpstr>宋体</vt:lpstr>
      <vt:lpstr>Poppins Medium</vt:lpstr>
      <vt:lpstr>Rockwell Extra Bold</vt:lpstr>
      <vt:lpstr>Wingdings</vt:lpstr>
      <vt:lpstr>Adobe Gothic Std B</vt:lpstr>
      <vt:lpstr>Poppins Bold Italics</vt:lpstr>
      <vt:lpstr>Poppins Bold Bold Italics</vt:lpstr>
      <vt:lpstr>Poppins Bold</vt:lpstr>
      <vt:lpstr>Poppins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Jabatan Fungsional</dc:title>
  <dc:creator>nanda</dc:creator>
  <cp:lastModifiedBy>Nanda Razqa</cp:lastModifiedBy>
  <cp:revision>23</cp:revision>
  <dcterms:created xsi:type="dcterms:W3CDTF">2006-08-16T00:00:00Z</dcterms:created>
  <dcterms:modified xsi:type="dcterms:W3CDTF">2020-11-17T08:00:43Z</dcterms:modified>
  <dc:identifier>DAEIeQHrLPk</dc:identifier>
</cp:coreProperties>
</file>