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96" r:id="rId4"/>
    <p:sldId id="289" r:id="rId5"/>
    <p:sldId id="293" r:id="rId6"/>
    <p:sldId id="294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3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D4"/>
    <a:srgbClr val="0099DA"/>
    <a:srgbClr val="0078BE"/>
    <a:srgbClr val="0090BF"/>
    <a:srgbClr val="237DCA"/>
    <a:srgbClr val="1D6097"/>
    <a:srgbClr val="00A1D7"/>
    <a:srgbClr val="009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4387D-0A7A-418C-887F-6775D05BCB41}" type="doc">
      <dgm:prSet loTypeId="urn:microsoft.com/office/officeart/2005/8/layout/hProcess11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7055AE1E-3C72-481C-B96F-293696EF720D}">
      <dgm:prSet phldrT="[Text]"/>
      <dgm:spPr/>
      <dgm:t>
        <a:bodyPr/>
        <a:lstStyle/>
        <a:p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KRS</a:t>
          </a:r>
        </a:p>
      </dgm:t>
    </dgm:pt>
    <dgm:pt modelId="{4FBAA338-58C7-49AE-AE83-4A7B3036E781}" type="parTrans" cxnId="{637AD4E7-D258-4992-8671-473AA99C82CC}">
      <dgm:prSet/>
      <dgm:spPr/>
      <dgm:t>
        <a:bodyPr/>
        <a:lstStyle/>
        <a:p>
          <a:endParaRPr lang="en-US"/>
        </a:p>
      </dgm:t>
    </dgm:pt>
    <dgm:pt modelId="{109C61DE-D5A4-4ADB-8C7F-3E6850E06051}" type="sibTrans" cxnId="{637AD4E7-D258-4992-8671-473AA99C82CC}">
      <dgm:prSet/>
      <dgm:spPr/>
      <dgm:t>
        <a:bodyPr/>
        <a:lstStyle/>
        <a:p>
          <a:endParaRPr lang="en-US"/>
        </a:p>
      </dgm:t>
    </dgm:pt>
    <dgm:pt modelId="{464FD512-AD2D-416D-A230-54613ACBAAEF}">
      <dgm:prSet phldrT="[Text]" custT="1"/>
      <dgm:spPr/>
      <dgm:t>
        <a:bodyPr/>
        <a:lstStyle/>
        <a:p>
          <a:r>
            <a:rPr lang="en-US" sz="4400" b="1" i="0" dirty="0">
              <a:latin typeface="Arial" panose="020B0604020202020204" pitchFamily="34" charset="0"/>
              <a:cs typeface="Arial" panose="020B0604020202020204" pitchFamily="34" charset="0"/>
            </a:rPr>
            <a:t>KHS</a:t>
          </a:r>
        </a:p>
      </dgm:t>
    </dgm:pt>
    <dgm:pt modelId="{63379E86-2507-4C98-918F-542395DE635D}" type="parTrans" cxnId="{1C78E6B4-BB5D-46DF-8754-CFBA8053E23E}">
      <dgm:prSet/>
      <dgm:spPr/>
      <dgm:t>
        <a:bodyPr/>
        <a:lstStyle/>
        <a:p>
          <a:endParaRPr lang="en-US"/>
        </a:p>
      </dgm:t>
    </dgm:pt>
    <dgm:pt modelId="{42FC9E46-EAC6-4D62-B45F-D00356A4B6AA}" type="sibTrans" cxnId="{1C78E6B4-BB5D-46DF-8754-CFBA8053E23E}">
      <dgm:prSet/>
      <dgm:spPr/>
      <dgm:t>
        <a:bodyPr/>
        <a:lstStyle/>
        <a:p>
          <a:endParaRPr lang="en-US"/>
        </a:p>
      </dgm:t>
    </dgm:pt>
    <dgm:pt modelId="{57550F2D-18A9-4721-9EC0-03D0487F7094}" type="pres">
      <dgm:prSet presAssocID="{3864387D-0A7A-418C-887F-6775D05BCB41}" presName="Name0" presStyleCnt="0">
        <dgm:presLayoutVars>
          <dgm:dir/>
          <dgm:resizeHandles val="exact"/>
        </dgm:presLayoutVars>
      </dgm:prSet>
      <dgm:spPr/>
    </dgm:pt>
    <dgm:pt modelId="{04069185-9966-4A2E-AB28-42B8D9B8F5F8}" type="pres">
      <dgm:prSet presAssocID="{3864387D-0A7A-418C-887F-6775D05BCB41}" presName="arrow" presStyleLbl="bgShp" presStyleIdx="0" presStyleCnt="1"/>
      <dgm:spPr/>
    </dgm:pt>
    <dgm:pt modelId="{F47EFA40-5F64-45CE-8E74-58F0473A61F5}" type="pres">
      <dgm:prSet presAssocID="{3864387D-0A7A-418C-887F-6775D05BCB41}" presName="points" presStyleCnt="0"/>
      <dgm:spPr/>
    </dgm:pt>
    <dgm:pt modelId="{0566DBD4-5916-40D9-B57D-F37162D8AF3E}" type="pres">
      <dgm:prSet presAssocID="{7055AE1E-3C72-481C-B96F-293696EF720D}" presName="compositeA" presStyleCnt="0"/>
      <dgm:spPr/>
    </dgm:pt>
    <dgm:pt modelId="{0AF97A2B-DD31-4125-A19B-50993378E72F}" type="pres">
      <dgm:prSet presAssocID="{7055AE1E-3C72-481C-B96F-293696EF720D}" presName="textA" presStyleLbl="revTx" presStyleIdx="0" presStyleCnt="2" custScaleX="62727" custScaleY="87902">
        <dgm:presLayoutVars>
          <dgm:bulletEnabled val="1"/>
        </dgm:presLayoutVars>
      </dgm:prSet>
      <dgm:spPr/>
    </dgm:pt>
    <dgm:pt modelId="{6AA7A86A-A337-4CC5-9995-4DCF73AF64C7}" type="pres">
      <dgm:prSet presAssocID="{7055AE1E-3C72-481C-B96F-293696EF720D}" presName="circleA" presStyleLbl="node1" presStyleIdx="0" presStyleCnt="2" custLinFactNeighborX="-1331" custLinFactNeighborY="10599"/>
      <dgm:spPr>
        <a:solidFill>
          <a:srgbClr val="0090BF"/>
        </a:solidFill>
        <a:ln w="19050">
          <a:solidFill>
            <a:srgbClr val="1D6097"/>
          </a:solidFill>
        </a:ln>
      </dgm:spPr>
    </dgm:pt>
    <dgm:pt modelId="{70341CDA-A88D-4A3E-84F0-78DFBE9516DD}" type="pres">
      <dgm:prSet presAssocID="{7055AE1E-3C72-481C-B96F-293696EF720D}" presName="spaceA" presStyleCnt="0"/>
      <dgm:spPr/>
    </dgm:pt>
    <dgm:pt modelId="{BD819997-BBF1-45FF-9279-24F36481FD5B}" type="pres">
      <dgm:prSet presAssocID="{109C61DE-D5A4-4ADB-8C7F-3E6850E06051}" presName="space" presStyleCnt="0"/>
      <dgm:spPr/>
    </dgm:pt>
    <dgm:pt modelId="{DB6B7B21-8455-4B24-BCFB-907936642323}" type="pres">
      <dgm:prSet presAssocID="{464FD512-AD2D-416D-A230-54613ACBAAEF}" presName="compositeB" presStyleCnt="0"/>
      <dgm:spPr/>
    </dgm:pt>
    <dgm:pt modelId="{B9BC69D9-F84E-4202-8E3C-95FFF4864ADA}" type="pres">
      <dgm:prSet presAssocID="{464FD512-AD2D-416D-A230-54613ACBAAEF}" presName="textB" presStyleLbl="revTx" presStyleIdx="1" presStyleCnt="2" custScaleX="59971" custScaleY="69495" custLinFactNeighborX="9796" custLinFactNeighborY="1191">
        <dgm:presLayoutVars>
          <dgm:bulletEnabled val="1"/>
        </dgm:presLayoutVars>
      </dgm:prSet>
      <dgm:spPr/>
    </dgm:pt>
    <dgm:pt modelId="{EFC29558-A3CB-4889-A269-1DF9BDC1D555}" type="pres">
      <dgm:prSet presAssocID="{464FD512-AD2D-416D-A230-54613ACBAAEF}" presName="circleB" presStyleLbl="node1" presStyleIdx="1" presStyleCnt="2" custLinFactNeighborX="88232" custLinFactNeighborY="-32004"/>
      <dgm:spPr>
        <a:ln w="28575">
          <a:solidFill>
            <a:srgbClr val="0099DA"/>
          </a:solidFill>
        </a:ln>
      </dgm:spPr>
    </dgm:pt>
    <dgm:pt modelId="{EAD6C560-990F-4B35-9EA6-949B3AF2F772}" type="pres">
      <dgm:prSet presAssocID="{464FD512-AD2D-416D-A230-54613ACBAAEF}" presName="spaceB" presStyleCnt="0"/>
      <dgm:spPr/>
    </dgm:pt>
  </dgm:ptLst>
  <dgm:cxnLst>
    <dgm:cxn modelId="{CEE2315B-F5CA-41A3-AD1D-B037AB3E4EE7}" type="presOf" srcId="{7055AE1E-3C72-481C-B96F-293696EF720D}" destId="{0AF97A2B-DD31-4125-A19B-50993378E72F}" srcOrd="0" destOrd="0" presId="urn:microsoft.com/office/officeart/2005/8/layout/hProcess11"/>
    <dgm:cxn modelId="{D71AC58A-F45D-4376-8335-4668E996E85F}" type="presOf" srcId="{464FD512-AD2D-416D-A230-54613ACBAAEF}" destId="{B9BC69D9-F84E-4202-8E3C-95FFF4864ADA}" srcOrd="0" destOrd="0" presId="urn:microsoft.com/office/officeart/2005/8/layout/hProcess11"/>
    <dgm:cxn modelId="{DA1013A8-209D-486B-9E63-D80BAE008988}" type="presOf" srcId="{3864387D-0A7A-418C-887F-6775D05BCB41}" destId="{57550F2D-18A9-4721-9EC0-03D0487F7094}" srcOrd="0" destOrd="0" presId="urn:microsoft.com/office/officeart/2005/8/layout/hProcess11"/>
    <dgm:cxn modelId="{1C78E6B4-BB5D-46DF-8754-CFBA8053E23E}" srcId="{3864387D-0A7A-418C-887F-6775D05BCB41}" destId="{464FD512-AD2D-416D-A230-54613ACBAAEF}" srcOrd="1" destOrd="0" parTransId="{63379E86-2507-4C98-918F-542395DE635D}" sibTransId="{42FC9E46-EAC6-4D62-B45F-D00356A4B6AA}"/>
    <dgm:cxn modelId="{637AD4E7-D258-4992-8671-473AA99C82CC}" srcId="{3864387D-0A7A-418C-887F-6775D05BCB41}" destId="{7055AE1E-3C72-481C-B96F-293696EF720D}" srcOrd="0" destOrd="0" parTransId="{4FBAA338-58C7-49AE-AE83-4A7B3036E781}" sibTransId="{109C61DE-D5A4-4ADB-8C7F-3E6850E06051}"/>
    <dgm:cxn modelId="{E3C3B8F1-409C-4513-8CCB-6A5CB412A517}" type="presParOf" srcId="{57550F2D-18A9-4721-9EC0-03D0487F7094}" destId="{04069185-9966-4A2E-AB28-42B8D9B8F5F8}" srcOrd="0" destOrd="0" presId="urn:microsoft.com/office/officeart/2005/8/layout/hProcess11"/>
    <dgm:cxn modelId="{8ED62207-D6BD-45EF-A968-CE1268D02990}" type="presParOf" srcId="{57550F2D-18A9-4721-9EC0-03D0487F7094}" destId="{F47EFA40-5F64-45CE-8E74-58F0473A61F5}" srcOrd="1" destOrd="0" presId="urn:microsoft.com/office/officeart/2005/8/layout/hProcess11"/>
    <dgm:cxn modelId="{0DBE2A27-EAAA-4E04-AA27-71125C9D71D4}" type="presParOf" srcId="{F47EFA40-5F64-45CE-8E74-58F0473A61F5}" destId="{0566DBD4-5916-40D9-B57D-F37162D8AF3E}" srcOrd="0" destOrd="0" presId="urn:microsoft.com/office/officeart/2005/8/layout/hProcess11"/>
    <dgm:cxn modelId="{0B0280C5-0A78-427B-A904-C05F84AD221A}" type="presParOf" srcId="{0566DBD4-5916-40D9-B57D-F37162D8AF3E}" destId="{0AF97A2B-DD31-4125-A19B-50993378E72F}" srcOrd="0" destOrd="0" presId="urn:microsoft.com/office/officeart/2005/8/layout/hProcess11"/>
    <dgm:cxn modelId="{325991BC-8456-4068-83D0-9AB3AF0DF90B}" type="presParOf" srcId="{0566DBD4-5916-40D9-B57D-F37162D8AF3E}" destId="{6AA7A86A-A337-4CC5-9995-4DCF73AF64C7}" srcOrd="1" destOrd="0" presId="urn:microsoft.com/office/officeart/2005/8/layout/hProcess11"/>
    <dgm:cxn modelId="{60D058C7-070D-4D6B-9CD7-45E801DD5374}" type="presParOf" srcId="{0566DBD4-5916-40D9-B57D-F37162D8AF3E}" destId="{70341CDA-A88D-4A3E-84F0-78DFBE9516DD}" srcOrd="2" destOrd="0" presId="urn:microsoft.com/office/officeart/2005/8/layout/hProcess11"/>
    <dgm:cxn modelId="{53BD8A2F-B5E6-41AE-8187-4E0FD618537A}" type="presParOf" srcId="{F47EFA40-5F64-45CE-8E74-58F0473A61F5}" destId="{BD819997-BBF1-45FF-9279-24F36481FD5B}" srcOrd="1" destOrd="0" presId="urn:microsoft.com/office/officeart/2005/8/layout/hProcess11"/>
    <dgm:cxn modelId="{FCE0F3C9-EF55-41D6-B704-D044EE30D5EB}" type="presParOf" srcId="{F47EFA40-5F64-45CE-8E74-58F0473A61F5}" destId="{DB6B7B21-8455-4B24-BCFB-907936642323}" srcOrd="2" destOrd="0" presId="urn:microsoft.com/office/officeart/2005/8/layout/hProcess11"/>
    <dgm:cxn modelId="{F735D6AF-A77D-4355-B1B4-D6D078395508}" type="presParOf" srcId="{DB6B7B21-8455-4B24-BCFB-907936642323}" destId="{B9BC69D9-F84E-4202-8E3C-95FFF4864ADA}" srcOrd="0" destOrd="0" presId="urn:microsoft.com/office/officeart/2005/8/layout/hProcess11"/>
    <dgm:cxn modelId="{614EE749-9A28-4A6E-B2E4-8CB6DE48BFA5}" type="presParOf" srcId="{DB6B7B21-8455-4B24-BCFB-907936642323}" destId="{EFC29558-A3CB-4889-A269-1DF9BDC1D555}" srcOrd="1" destOrd="0" presId="urn:microsoft.com/office/officeart/2005/8/layout/hProcess11"/>
    <dgm:cxn modelId="{7211E957-ECCF-4568-A9C3-EB6078E917B5}" type="presParOf" srcId="{DB6B7B21-8455-4B24-BCFB-907936642323}" destId="{EAD6C560-990F-4B35-9EA6-949B3AF2F77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69185-9966-4A2E-AB28-42B8D9B8F5F8}">
      <dsp:nvSpPr>
        <dsp:cNvPr id="0" name=""/>
        <dsp:cNvSpPr/>
      </dsp:nvSpPr>
      <dsp:spPr>
        <a:xfrm>
          <a:off x="0" y="1122418"/>
          <a:ext cx="7675630" cy="1496558"/>
        </a:xfrm>
        <a:prstGeom prst="notched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97A2B-DD31-4125-A19B-50993378E72F}">
      <dsp:nvSpPr>
        <dsp:cNvPr id="0" name=""/>
        <dsp:cNvSpPr/>
      </dsp:nvSpPr>
      <dsp:spPr>
        <a:xfrm>
          <a:off x="628079" y="45263"/>
          <a:ext cx="2113715" cy="1315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b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atin typeface="Arial" panose="020B0604020202020204" pitchFamily="34" charset="0"/>
              <a:cs typeface="Arial" panose="020B0604020202020204" pitchFamily="34" charset="0"/>
            </a:rPr>
            <a:t>KRS</a:t>
          </a:r>
        </a:p>
      </dsp:txBody>
      <dsp:txXfrm>
        <a:off x="628079" y="45263"/>
        <a:ext cx="2113715" cy="1315504"/>
      </dsp:txXfrm>
    </dsp:sp>
    <dsp:sp modelId="{6AA7A86A-A337-4CC5-9995-4DCF73AF64C7}">
      <dsp:nvSpPr>
        <dsp:cNvPr id="0" name=""/>
        <dsp:cNvSpPr/>
      </dsp:nvSpPr>
      <dsp:spPr>
        <a:xfrm>
          <a:off x="1492888" y="1678019"/>
          <a:ext cx="374139" cy="374139"/>
        </a:xfrm>
        <a:prstGeom prst="ellipse">
          <a:avLst/>
        </a:prstGeom>
        <a:solidFill>
          <a:srgbClr val="0090BF"/>
        </a:solidFill>
        <a:ln w="19050" cap="flat" cmpd="sng" algn="ctr">
          <a:solidFill>
            <a:srgbClr val="1D609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69D9-F84E-4202-8E3C-95FFF4864ADA}">
      <dsp:nvSpPr>
        <dsp:cNvPr id="0" name=""/>
        <dsp:cNvSpPr/>
      </dsp:nvSpPr>
      <dsp:spPr>
        <a:xfrm>
          <a:off x="4542802" y="2605054"/>
          <a:ext cx="2020846" cy="104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Arial" panose="020B0604020202020204" pitchFamily="34" charset="0"/>
              <a:cs typeface="Arial" panose="020B0604020202020204" pitchFamily="34" charset="0"/>
            </a:rPr>
            <a:t>KHS</a:t>
          </a:r>
        </a:p>
      </dsp:txBody>
      <dsp:txXfrm>
        <a:off x="4542802" y="2605054"/>
        <a:ext cx="2020846" cy="1040032"/>
      </dsp:txXfrm>
    </dsp:sp>
    <dsp:sp modelId="{EFC29558-A3CB-4889-A269-1DF9BDC1D555}">
      <dsp:nvSpPr>
        <dsp:cNvPr id="0" name=""/>
        <dsp:cNvSpPr/>
      </dsp:nvSpPr>
      <dsp:spPr>
        <a:xfrm>
          <a:off x="5366170" y="1678019"/>
          <a:ext cx="374139" cy="374139"/>
        </a:xfrm>
        <a:prstGeom prst="ellipse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28575" cap="flat" cmpd="sng" algn="ctr">
          <a:solidFill>
            <a:srgbClr val="0099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3B329-246E-384F-A82D-8FE9E6EA8A8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BEB6B-51DA-AB43-B430-0B9B5FF2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F028-B8DB-4326-9ACF-7451F572B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111D9-4114-4150-81BE-9F5D5CA50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FC53-FFE6-4CA0-9909-462DB50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117-FC83-FC4C-BF75-530B6921094E}" type="datetime1">
              <a:rPr lang="en-ID" smtClean="0"/>
              <a:t>11/08/2020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4437-8AE2-4A87-ABA9-EDB00E5C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8CBF-6245-4EBA-9F66-B3D6A2A1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3C59-6F36-4C6B-918A-5088F41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5532-9AB2-411D-8E9C-574F9222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FE70-18A0-4597-BF81-AEBF12F0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6DC0-F8BE-5744-A367-21357A4F7790}" type="datetime1">
              <a:rPr lang="en-ID" smtClean="0"/>
              <a:t>11/08/2020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AB51-87A3-43D6-951B-41A3C002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2F-8D43-461C-9A3E-21D46ED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776D-74DD-4F23-9C72-FE5CB68AB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96857-CA02-424C-92F7-464F1DA10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39F1-3979-4CE1-9FED-16BD7987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7D6E-939C-8C42-876C-AD72A12DE28F}" type="datetime1">
              <a:rPr lang="en-ID" smtClean="0"/>
              <a:t>11/08/2020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D0E7-960D-419A-9360-FCDD157D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D6E0-8F62-48D5-A35F-BEAFAF9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2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1522-F4A0-4ACC-B136-AD51B67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5DA2-0E9F-4353-BA49-77BDE8D2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46F9-9F02-4F95-AC9A-D971320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F790-E7C3-C94B-8A93-146F0D20F14A}" type="datetime1">
              <a:rPr lang="en-ID" smtClean="0"/>
              <a:t>11/08/2020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DA34-445E-4DF5-81C9-BB89EF9D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1040-6F1E-4A38-91D6-D9AD81C2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0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FF4A-B2AF-4FDC-8041-1EC0892E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6E09-6FE9-4AE8-B5C8-F4B155BF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1374-7C45-4E2C-BEE7-6C7EC09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9477-D177-0B4D-9640-9B050AE3E7DC}" type="datetime1">
              <a:rPr lang="en-ID" smtClean="0"/>
              <a:t>11/08/2020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10DD-8E22-4612-A811-3EA50BCA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F3B-C664-4761-A083-643181F7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65EC-63D2-40C1-8DD2-3F226C91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6403-AD4F-4A7C-9B4E-A8CC84590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3AADA-35EC-4A0C-9384-21C36689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8DFF-9628-4373-9578-B386857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82C9-9902-5840-9052-0C1E39336A2F}" type="datetime1">
              <a:rPr lang="en-ID" smtClean="0"/>
              <a:t>11/08/2020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E24A-641E-43DA-BE37-42DB09FE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71F9F-C780-4C70-8CA4-C023C4FB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5AAD-6E96-4C1C-AC99-0641A57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E7CB-43AC-45C8-8FC1-4195FD19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07EFB-C64D-4B0E-A17A-BD0FF070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3599-E032-45DA-8602-E3B430F8F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A9C01-844F-48C8-9D90-5942B5B88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3C47C-7E0E-4024-AFCD-D1FF229E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DD59-5A60-9F47-890B-7EB557EBA044}" type="datetime1">
              <a:rPr lang="en-ID" smtClean="0"/>
              <a:t>11/08/2020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34792-490E-4F2C-BD94-9FD6E834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09823-FB5D-4CEB-B78B-C1F3512C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015E-F8E5-4F97-9BC0-E5D79E15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40095-8A79-430B-8889-732751F7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94C3-A64D-1747-B2BA-4C44695F4028}" type="datetime1">
              <a:rPr lang="en-ID" smtClean="0"/>
              <a:t>11/08/2020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6939-35F4-4DDE-9031-7261D78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54EA-4A88-4A7B-A5F2-2FB3C8F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38A7-C631-479A-BAE6-7F24B942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60A6-2AF1-0A49-9D75-270C2F9A709D}" type="datetime1">
              <a:rPr lang="en-ID" smtClean="0"/>
              <a:t>11/08/2020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FBC69-BE06-4A9F-A557-5FF1A66A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67A8F-730D-4140-A1C6-A66C55C6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826E-B9E6-4ACF-99E9-8A4FE078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7975-C7D1-465C-8A7C-716FAC51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F72C-F422-42E7-A882-18CA74E8B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67FE-5DFF-4E0B-A595-840CA1AF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F078-7E99-E744-B5FE-7EE46BA7DC1C}" type="datetime1">
              <a:rPr lang="en-ID" smtClean="0"/>
              <a:t>11/08/2020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5E1E-EA4E-47A8-A313-8D2DD62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33E6-21DF-483B-AF19-2513EB8C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7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BF9D-DB5B-4E9E-9D18-045297E0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DCA1E-3C57-4BA1-9E74-37ED682B0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40EAB-3032-44F5-AB38-99B9BFBB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57F1-E637-4C60-B90E-FD423089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6E61-5274-3E47-AB32-D0EA1BFF8DD3}" type="datetime1">
              <a:rPr lang="en-ID" smtClean="0"/>
              <a:t>11/08/2020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33275-0080-40D9-A39A-896DAC59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CD75-F2F0-4113-A24D-D16DA5EC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0CC85-D68F-4E9D-9A95-1333F536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C872-4268-45BA-9CB9-94057D60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BCD5-F850-4CDE-8513-1B3668839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9909-B0D0-EA4F-866B-CA775FB2619D}" type="datetime1">
              <a:rPr lang="en-ID" smtClean="0"/>
              <a:t>11/08/2020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A576-350B-4692-BBFD-0B1A0DEF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79F9-27E0-4702-A27D-2068B5DFB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3AB9-903F-480E-A094-F2BC6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B386-984B-454B-BFB2-B516EE7C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100" y="2424468"/>
            <a:ext cx="7295469" cy="2009064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Pangkalan</a:t>
            </a:r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Pendidikan Tinggi</a:t>
            </a:r>
            <a:b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7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PDDikti</a:t>
            </a:r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A4070-FE2C-4A5E-899C-08E0F8F4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658" y="4972403"/>
            <a:ext cx="7679357" cy="337865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Proses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Pendataan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Timeline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dan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Integrasi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BAN-PT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0138C7-949F-E34A-A551-8893F0C7B529}"/>
              </a:ext>
            </a:extLst>
          </p:cNvPr>
          <p:cNvCxnSpPr>
            <a:cxnSpLocks/>
          </p:cNvCxnSpPr>
          <p:nvPr/>
        </p:nvCxnSpPr>
        <p:spPr>
          <a:xfrm>
            <a:off x="1208141" y="4676688"/>
            <a:ext cx="72044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12384 L 4.79167E-6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7362 L 1.25E-6 0.001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Penugasan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556BD-7449-4756-B40D-439CD1C4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997"/>
            <a:ext cx="12192000" cy="56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Penugasan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FA96B-08CB-438B-966D-9C8D51C8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903"/>
            <a:ext cx="12192000" cy="5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Pembimbingan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F2EE0-A55F-4A4F-A7E3-A4DD03B5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063"/>
            <a:ext cx="12192000" cy="49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6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Pembimbingan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AD72C-B7BB-49CC-AE12-BC450D66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274"/>
            <a:ext cx="12192000" cy="55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Pembimbingan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30DAF-C0B7-4572-8E3F-FB009ADF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384"/>
            <a:ext cx="12192000" cy="48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Terima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Kasih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BFB0B-C6F5-4EC3-936C-9F4B46F3D87D}"/>
              </a:ext>
            </a:extLst>
          </p:cNvPr>
          <p:cNvSpPr/>
          <p:nvPr/>
        </p:nvSpPr>
        <p:spPr>
          <a:xfrm>
            <a:off x="2309163" y="1195678"/>
            <a:ext cx="1389635" cy="1393371"/>
          </a:xfrm>
          <a:prstGeom prst="ellipse">
            <a:avLst/>
          </a:prstGeom>
          <a:solidFill>
            <a:srgbClr val="0078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endParaRPr lang="en-US" sz="40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ECB812-B227-4C71-8711-82F55B65961E}"/>
              </a:ext>
            </a:extLst>
          </p:cNvPr>
          <p:cNvSpPr/>
          <p:nvPr/>
        </p:nvSpPr>
        <p:spPr>
          <a:xfrm>
            <a:off x="5155472" y="1201784"/>
            <a:ext cx="1306287" cy="1288867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D93318-EADF-4C52-B63D-FA0D2FEBF0D9}"/>
              </a:ext>
            </a:extLst>
          </p:cNvPr>
          <p:cNvSpPr/>
          <p:nvPr/>
        </p:nvSpPr>
        <p:spPr>
          <a:xfrm>
            <a:off x="7679892" y="1195678"/>
            <a:ext cx="1389635" cy="1393371"/>
          </a:xfrm>
          <a:prstGeom prst="ellipse">
            <a:avLst/>
          </a:prstGeom>
          <a:solidFill>
            <a:srgbClr val="00A1D7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Kelembagaan</a:t>
            </a:r>
            <a:endParaRPr lang="en-US" sz="20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D39BC3-D398-4C3B-88D3-75B01D07037C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003981" y="2589049"/>
            <a:ext cx="1069287" cy="75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EB3BD3-A70F-48EB-94A7-91BD6BE2820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075611" y="2490651"/>
            <a:ext cx="1733005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5D701B-3235-4EB4-B69E-F350792EB070}"/>
              </a:ext>
            </a:extLst>
          </p:cNvPr>
          <p:cNvSpPr/>
          <p:nvPr/>
        </p:nvSpPr>
        <p:spPr>
          <a:xfrm>
            <a:off x="3646547" y="3344091"/>
            <a:ext cx="853441" cy="75504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Kelas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Kuliah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DCF750-243A-40AE-BFD1-72268AB6DF46}"/>
              </a:ext>
            </a:extLst>
          </p:cNvPr>
          <p:cNvSpPr/>
          <p:nvPr/>
        </p:nvSpPr>
        <p:spPr>
          <a:xfrm>
            <a:off x="7116913" y="3344091"/>
            <a:ext cx="853441" cy="75504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Homebase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DF00D5-C36B-4204-825B-5F62A1EA4DAC}"/>
              </a:ext>
            </a:extLst>
          </p:cNvPr>
          <p:cNvCxnSpPr>
            <a:cxnSpLocks/>
            <a:stCxn id="7" idx="4"/>
            <a:endCxn id="12" idx="1"/>
          </p:cNvCxnSpPr>
          <p:nvPr/>
        </p:nvCxnSpPr>
        <p:spPr>
          <a:xfrm>
            <a:off x="5808616" y="2490651"/>
            <a:ext cx="1433281" cy="96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A3A907-8BF3-4F92-B9D2-731A6FE99D0D}"/>
              </a:ext>
            </a:extLst>
          </p:cNvPr>
          <p:cNvCxnSpPr>
            <a:cxnSpLocks/>
            <a:stCxn id="8" idx="4"/>
            <a:endCxn id="12" idx="1"/>
          </p:cNvCxnSpPr>
          <p:nvPr/>
        </p:nvCxnSpPr>
        <p:spPr>
          <a:xfrm flipH="1">
            <a:off x="7241897" y="2589049"/>
            <a:ext cx="1132813" cy="8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D7692CB-245B-4664-B225-1B8083CB8EDE}"/>
              </a:ext>
            </a:extLst>
          </p:cNvPr>
          <p:cNvSpPr/>
          <p:nvPr/>
        </p:nvSpPr>
        <p:spPr>
          <a:xfrm>
            <a:off x="2577259" y="4557859"/>
            <a:ext cx="1121539" cy="5926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7F86C-3849-4D92-979B-B8A87286CE6A}"/>
              </a:ext>
            </a:extLst>
          </p:cNvPr>
          <p:cNvCxnSpPr>
            <a:cxnSpLocks/>
            <a:stCxn id="11" idx="4"/>
            <a:endCxn id="15" idx="7"/>
          </p:cNvCxnSpPr>
          <p:nvPr/>
        </p:nvCxnSpPr>
        <p:spPr>
          <a:xfrm flipH="1">
            <a:off x="3534552" y="4099133"/>
            <a:ext cx="538716" cy="54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2886C08-695B-4DCD-9350-165DC5056EBD}"/>
              </a:ext>
            </a:extLst>
          </p:cNvPr>
          <p:cNvSpPr/>
          <p:nvPr/>
        </p:nvSpPr>
        <p:spPr>
          <a:xfrm>
            <a:off x="8642806" y="4427193"/>
            <a:ext cx="853441" cy="75504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Kecukupan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7DD0F8-A2A6-40DE-A7D7-961F2F3EE5ED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7845370" y="3988560"/>
            <a:ext cx="922420" cy="54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6D35D6-B219-4BD9-815D-10A45275C162}"/>
              </a:ext>
            </a:extLst>
          </p:cNvPr>
          <p:cNvCxnSpPr>
            <a:cxnSpLocks/>
            <a:stCxn id="11" idx="6"/>
            <a:endCxn id="22" idx="1"/>
          </p:cNvCxnSpPr>
          <p:nvPr/>
        </p:nvCxnSpPr>
        <p:spPr>
          <a:xfrm>
            <a:off x="4499988" y="3721612"/>
            <a:ext cx="876862" cy="5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1D1F03-F341-419A-9183-26B3EE4CB81B}"/>
              </a:ext>
            </a:extLst>
          </p:cNvPr>
          <p:cNvCxnSpPr>
            <a:cxnSpLocks/>
            <a:stCxn id="12" idx="2"/>
            <a:endCxn id="22" idx="7"/>
          </p:cNvCxnSpPr>
          <p:nvPr/>
        </p:nvCxnSpPr>
        <p:spPr>
          <a:xfrm flipH="1">
            <a:off x="6240377" y="3721612"/>
            <a:ext cx="876536" cy="5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069552C-3861-437A-8F9E-29917DBC2F3F}"/>
              </a:ext>
            </a:extLst>
          </p:cNvPr>
          <p:cNvSpPr/>
          <p:nvPr/>
        </p:nvSpPr>
        <p:spPr>
          <a:xfrm>
            <a:off x="5198008" y="4142931"/>
            <a:ext cx="1221211" cy="75504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Hoembase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823343-51E0-4397-BD25-E923424F1FFC}"/>
              </a:ext>
            </a:extLst>
          </p:cNvPr>
          <p:cNvSpPr/>
          <p:nvPr/>
        </p:nvSpPr>
        <p:spPr>
          <a:xfrm>
            <a:off x="5198009" y="5586241"/>
            <a:ext cx="1221211" cy="75504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MengajarNon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Hoembase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F96408-AC02-4E41-BC41-3A0FA94990C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499988" y="3721612"/>
            <a:ext cx="698021" cy="224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F1BE58-C64C-41C7-91F2-F6511662139D}"/>
              </a:ext>
            </a:extLst>
          </p:cNvPr>
          <p:cNvCxnSpPr>
            <a:cxnSpLocks/>
            <a:stCxn id="12" idx="2"/>
            <a:endCxn id="23" idx="6"/>
          </p:cNvCxnSpPr>
          <p:nvPr/>
        </p:nvCxnSpPr>
        <p:spPr>
          <a:xfrm flipH="1">
            <a:off x="6419220" y="3721612"/>
            <a:ext cx="697693" cy="224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EBB2F41-A76E-4F2E-90FC-C371CFF5E007}"/>
              </a:ext>
            </a:extLst>
          </p:cNvPr>
          <p:cNvSpPr/>
          <p:nvPr/>
        </p:nvSpPr>
        <p:spPr>
          <a:xfrm>
            <a:off x="1624846" y="3277138"/>
            <a:ext cx="1293244" cy="59263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Penelitian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885BAD-FB07-472E-8156-B4CDCDB45CC5}"/>
              </a:ext>
            </a:extLst>
          </p:cNvPr>
          <p:cNvCxnSpPr>
            <a:cxnSpLocks/>
            <a:stCxn id="6" idx="4"/>
            <a:endCxn id="26" idx="0"/>
          </p:cNvCxnSpPr>
          <p:nvPr/>
        </p:nvCxnSpPr>
        <p:spPr>
          <a:xfrm flipH="1">
            <a:off x="2271468" y="2589049"/>
            <a:ext cx="732513" cy="6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3026B5-AF8A-4089-BB5C-2FEBABBC2395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flipH="1">
            <a:off x="2271468" y="1846218"/>
            <a:ext cx="2884004" cy="14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219698-540B-4C2B-BD45-6463A4514BEC}"/>
              </a:ext>
            </a:extLst>
          </p:cNvPr>
          <p:cNvSpPr/>
          <p:nvPr/>
        </p:nvSpPr>
        <p:spPr>
          <a:xfrm>
            <a:off x="724682" y="4557859"/>
            <a:ext cx="1584481" cy="5926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Pembimbingan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2B917F-98D6-4772-A300-F8390FF9D818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1516923" y="3869770"/>
            <a:ext cx="754545" cy="6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C878382-C3D7-4201-AFD8-408FAD33D885}"/>
              </a:ext>
            </a:extLst>
          </p:cNvPr>
          <p:cNvSpPr/>
          <p:nvPr/>
        </p:nvSpPr>
        <p:spPr>
          <a:xfrm>
            <a:off x="5379552" y="3039255"/>
            <a:ext cx="853441" cy="75504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Data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pokok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9983E5-0BAF-4194-97D3-BDEBD6E2205F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>
          <a:xfrm flipH="1">
            <a:off x="5806273" y="2490651"/>
            <a:ext cx="2343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E740D6B-ADA3-410D-9861-9743FDF174B4}"/>
              </a:ext>
            </a:extLst>
          </p:cNvPr>
          <p:cNvSpPr/>
          <p:nvPr/>
        </p:nvSpPr>
        <p:spPr>
          <a:xfrm>
            <a:off x="9634125" y="3429000"/>
            <a:ext cx="1293244" cy="59263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Penelitian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8FB14B-87DF-49C0-8068-0D6B21DC3EDB}"/>
              </a:ext>
            </a:extLst>
          </p:cNvPr>
          <p:cNvCxnSpPr>
            <a:cxnSpLocks/>
            <a:stCxn id="7" idx="6"/>
            <a:endCxn id="33" idx="0"/>
          </p:cNvCxnSpPr>
          <p:nvPr/>
        </p:nvCxnSpPr>
        <p:spPr>
          <a:xfrm>
            <a:off x="6461759" y="1846218"/>
            <a:ext cx="3818988" cy="158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50FC5F-DAA4-497D-B7B2-0267C62016E8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9069527" y="1892364"/>
            <a:ext cx="1211220" cy="15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2781F02-D314-4D72-B4D0-C9C6234F1633}"/>
              </a:ext>
            </a:extLst>
          </p:cNvPr>
          <p:cNvSpPr/>
          <p:nvPr/>
        </p:nvSpPr>
        <p:spPr>
          <a:xfrm>
            <a:off x="10280747" y="4603115"/>
            <a:ext cx="1293244" cy="5926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Kinerja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Penelitan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F39AEC-252C-4F4D-AEA1-73348FD57CDC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10280747" y="4021632"/>
            <a:ext cx="646622" cy="58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9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33" y="199287"/>
            <a:ext cx="10039082" cy="6498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The Whole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PDDikti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09163" y="1195678"/>
            <a:ext cx="1389635" cy="1393371"/>
          </a:xfrm>
          <a:prstGeom prst="ellipse">
            <a:avLst/>
          </a:prstGeom>
          <a:solidFill>
            <a:srgbClr val="0078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endParaRPr lang="en-US" sz="40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55472" y="1201784"/>
            <a:ext cx="1306287" cy="1288867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79892" y="1195678"/>
            <a:ext cx="1389635" cy="1393371"/>
          </a:xfrm>
          <a:prstGeom prst="ellipse">
            <a:avLst/>
          </a:prstGeom>
          <a:solidFill>
            <a:srgbClr val="00A1D7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Kelembagaan</a:t>
            </a:r>
            <a:endParaRPr lang="en-US" sz="20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6D117-621B-854B-8FCA-BEF5B5DC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2</a:t>
            </a:fld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DB199C-2CB1-4B49-A4B9-5E95829CC8BD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>
            <a:off x="3003981" y="2589049"/>
            <a:ext cx="1069287" cy="75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CC0D8A-B7E7-4481-A64F-B0E9F06D2E63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075611" y="2490651"/>
            <a:ext cx="1733005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AAF9AC4-AE3F-4F70-865B-D8A7EB0771E4}"/>
              </a:ext>
            </a:extLst>
          </p:cNvPr>
          <p:cNvSpPr/>
          <p:nvPr/>
        </p:nvSpPr>
        <p:spPr>
          <a:xfrm>
            <a:off x="3646547" y="3344091"/>
            <a:ext cx="853441" cy="75504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Kelas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Kuliah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58E4ED-991A-47B8-B457-CE25B779F40A}"/>
              </a:ext>
            </a:extLst>
          </p:cNvPr>
          <p:cNvSpPr/>
          <p:nvPr/>
        </p:nvSpPr>
        <p:spPr>
          <a:xfrm>
            <a:off x="7116913" y="3344091"/>
            <a:ext cx="853441" cy="75504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Homebase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4EFB0A-8D30-4468-9796-24A2EB4B9235}"/>
              </a:ext>
            </a:extLst>
          </p:cNvPr>
          <p:cNvCxnSpPr>
            <a:cxnSpLocks/>
            <a:stCxn id="5" idx="4"/>
            <a:endCxn id="35" idx="1"/>
          </p:cNvCxnSpPr>
          <p:nvPr/>
        </p:nvCxnSpPr>
        <p:spPr>
          <a:xfrm>
            <a:off x="5808616" y="2490651"/>
            <a:ext cx="1433281" cy="96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12084C-D226-4651-96A9-1E1FA4A267E2}"/>
              </a:ext>
            </a:extLst>
          </p:cNvPr>
          <p:cNvCxnSpPr>
            <a:cxnSpLocks/>
            <a:stCxn id="6" idx="4"/>
            <a:endCxn id="35" idx="1"/>
          </p:cNvCxnSpPr>
          <p:nvPr/>
        </p:nvCxnSpPr>
        <p:spPr>
          <a:xfrm flipH="1">
            <a:off x="7241897" y="2589049"/>
            <a:ext cx="1132813" cy="8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9C7D6E-6D4C-44F5-9ADC-F7583E856B39}"/>
              </a:ext>
            </a:extLst>
          </p:cNvPr>
          <p:cNvSpPr/>
          <p:nvPr/>
        </p:nvSpPr>
        <p:spPr>
          <a:xfrm>
            <a:off x="2577259" y="4557859"/>
            <a:ext cx="1121539" cy="5926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F3D54A-4EDF-47A8-877C-E4C925AD6587}"/>
              </a:ext>
            </a:extLst>
          </p:cNvPr>
          <p:cNvCxnSpPr>
            <a:cxnSpLocks/>
            <a:stCxn id="34" idx="4"/>
            <a:endCxn id="42" idx="7"/>
          </p:cNvCxnSpPr>
          <p:nvPr/>
        </p:nvCxnSpPr>
        <p:spPr>
          <a:xfrm flipH="1">
            <a:off x="3534552" y="4099133"/>
            <a:ext cx="538716" cy="54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022BCAB-5D27-46D2-902E-3C2CE7190E9B}"/>
              </a:ext>
            </a:extLst>
          </p:cNvPr>
          <p:cNvSpPr/>
          <p:nvPr/>
        </p:nvSpPr>
        <p:spPr>
          <a:xfrm>
            <a:off x="8642806" y="4427193"/>
            <a:ext cx="853441" cy="75504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Kecukupan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7A4057-5AD7-4945-AA9A-86178F378EA5}"/>
              </a:ext>
            </a:extLst>
          </p:cNvPr>
          <p:cNvCxnSpPr>
            <a:cxnSpLocks/>
            <a:stCxn id="35" idx="5"/>
            <a:endCxn id="48" idx="1"/>
          </p:cNvCxnSpPr>
          <p:nvPr/>
        </p:nvCxnSpPr>
        <p:spPr>
          <a:xfrm>
            <a:off x="7845370" y="3988560"/>
            <a:ext cx="922420" cy="54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7F5FC1-97E6-4C3F-9DED-D6F3C6FF187C}"/>
              </a:ext>
            </a:extLst>
          </p:cNvPr>
          <p:cNvCxnSpPr>
            <a:cxnSpLocks/>
            <a:stCxn id="34" idx="6"/>
            <a:endCxn id="58" idx="1"/>
          </p:cNvCxnSpPr>
          <p:nvPr/>
        </p:nvCxnSpPr>
        <p:spPr>
          <a:xfrm>
            <a:off x="4499988" y="3721612"/>
            <a:ext cx="876862" cy="5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1C77C3-4A6E-4CD7-95D9-7E3A00B3BEA4}"/>
              </a:ext>
            </a:extLst>
          </p:cNvPr>
          <p:cNvCxnSpPr>
            <a:cxnSpLocks/>
            <a:stCxn id="35" idx="2"/>
            <a:endCxn id="58" idx="7"/>
          </p:cNvCxnSpPr>
          <p:nvPr/>
        </p:nvCxnSpPr>
        <p:spPr>
          <a:xfrm flipH="1">
            <a:off x="6240377" y="3721612"/>
            <a:ext cx="876536" cy="5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DA0195E-2E77-452C-8C37-5DB49F1A3110}"/>
              </a:ext>
            </a:extLst>
          </p:cNvPr>
          <p:cNvSpPr/>
          <p:nvPr/>
        </p:nvSpPr>
        <p:spPr>
          <a:xfrm>
            <a:off x="5198008" y="4142931"/>
            <a:ext cx="1221211" cy="75504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Hoembase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17A0FE4-4994-4C19-9FE7-7AE806F719F3}"/>
              </a:ext>
            </a:extLst>
          </p:cNvPr>
          <p:cNvSpPr/>
          <p:nvPr/>
        </p:nvSpPr>
        <p:spPr>
          <a:xfrm>
            <a:off x="5198009" y="5586241"/>
            <a:ext cx="1221211" cy="75504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MengajarNon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Hoembase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00E52E-8E38-4EDC-A192-39510CC3E588}"/>
              </a:ext>
            </a:extLst>
          </p:cNvPr>
          <p:cNvCxnSpPr>
            <a:cxnSpLocks/>
            <a:stCxn id="34" idx="6"/>
            <a:endCxn id="62" idx="2"/>
          </p:cNvCxnSpPr>
          <p:nvPr/>
        </p:nvCxnSpPr>
        <p:spPr>
          <a:xfrm>
            <a:off x="4499988" y="3721612"/>
            <a:ext cx="698021" cy="224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77D4C-9C21-4941-AB1C-1DF5AC92B0CF}"/>
              </a:ext>
            </a:extLst>
          </p:cNvPr>
          <p:cNvCxnSpPr>
            <a:cxnSpLocks/>
            <a:stCxn id="35" idx="2"/>
            <a:endCxn id="62" idx="6"/>
          </p:cNvCxnSpPr>
          <p:nvPr/>
        </p:nvCxnSpPr>
        <p:spPr>
          <a:xfrm flipH="1">
            <a:off x="6419220" y="3721612"/>
            <a:ext cx="697693" cy="224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6F2F34A-29F7-4612-B9B6-8A85C6F55D47}"/>
              </a:ext>
            </a:extLst>
          </p:cNvPr>
          <p:cNvSpPr/>
          <p:nvPr/>
        </p:nvSpPr>
        <p:spPr>
          <a:xfrm>
            <a:off x="1624846" y="3277138"/>
            <a:ext cx="1293244" cy="59263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Penelitian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FD65DD-AAB2-461F-80BF-BB31D03592AD}"/>
              </a:ext>
            </a:extLst>
          </p:cNvPr>
          <p:cNvCxnSpPr>
            <a:cxnSpLocks/>
            <a:stCxn id="4" idx="4"/>
            <a:endCxn id="74" idx="0"/>
          </p:cNvCxnSpPr>
          <p:nvPr/>
        </p:nvCxnSpPr>
        <p:spPr>
          <a:xfrm flipH="1">
            <a:off x="2271468" y="2589049"/>
            <a:ext cx="732513" cy="6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30070D-B2F7-44FD-93A5-85BFD4AA1B19}"/>
              </a:ext>
            </a:extLst>
          </p:cNvPr>
          <p:cNvCxnSpPr>
            <a:cxnSpLocks/>
            <a:stCxn id="5" idx="2"/>
            <a:endCxn id="74" idx="0"/>
          </p:cNvCxnSpPr>
          <p:nvPr/>
        </p:nvCxnSpPr>
        <p:spPr>
          <a:xfrm flipH="1">
            <a:off x="2271468" y="1846218"/>
            <a:ext cx="2884004" cy="14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D250F70-7654-4FB5-95C5-F6E0FAD2FF5F}"/>
              </a:ext>
            </a:extLst>
          </p:cNvPr>
          <p:cNvSpPr/>
          <p:nvPr/>
        </p:nvSpPr>
        <p:spPr>
          <a:xfrm>
            <a:off x="724682" y="4557859"/>
            <a:ext cx="1584481" cy="5926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Pembimbingan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F815D9-8B30-4FB5-B7C1-8CFDE130919A}"/>
              </a:ext>
            </a:extLst>
          </p:cNvPr>
          <p:cNvCxnSpPr>
            <a:cxnSpLocks/>
            <a:stCxn id="74" idx="4"/>
            <a:endCxn id="81" idx="0"/>
          </p:cNvCxnSpPr>
          <p:nvPr/>
        </p:nvCxnSpPr>
        <p:spPr>
          <a:xfrm flipH="1">
            <a:off x="1516923" y="3869770"/>
            <a:ext cx="754545" cy="6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079DD5B-E6FE-44CA-9FE3-D00442311A85}"/>
              </a:ext>
            </a:extLst>
          </p:cNvPr>
          <p:cNvSpPr/>
          <p:nvPr/>
        </p:nvSpPr>
        <p:spPr>
          <a:xfrm>
            <a:off x="5379552" y="3039255"/>
            <a:ext cx="853441" cy="75504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Data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pokok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127FB8-EE4B-4AD3-BE90-CF3137B4711E}"/>
              </a:ext>
            </a:extLst>
          </p:cNvPr>
          <p:cNvCxnSpPr>
            <a:cxnSpLocks/>
            <a:stCxn id="5" idx="4"/>
            <a:endCxn id="92" idx="0"/>
          </p:cNvCxnSpPr>
          <p:nvPr/>
        </p:nvCxnSpPr>
        <p:spPr>
          <a:xfrm flipH="1">
            <a:off x="5806273" y="2490651"/>
            <a:ext cx="2343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150EE87-35C5-48D7-9EA7-F0FEA274753D}"/>
              </a:ext>
            </a:extLst>
          </p:cNvPr>
          <p:cNvSpPr/>
          <p:nvPr/>
        </p:nvSpPr>
        <p:spPr>
          <a:xfrm>
            <a:off x="9634125" y="3429000"/>
            <a:ext cx="1293244" cy="592632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Penelitian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4D5C61-AABB-4F30-84B8-8AB5ED4D0D0A}"/>
              </a:ext>
            </a:extLst>
          </p:cNvPr>
          <p:cNvCxnSpPr>
            <a:cxnSpLocks/>
            <a:stCxn id="5" idx="6"/>
            <a:endCxn id="97" idx="0"/>
          </p:cNvCxnSpPr>
          <p:nvPr/>
        </p:nvCxnSpPr>
        <p:spPr>
          <a:xfrm>
            <a:off x="6461759" y="1846218"/>
            <a:ext cx="3818988" cy="158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3A44187-8299-40A8-A000-492126CA2545}"/>
              </a:ext>
            </a:extLst>
          </p:cNvPr>
          <p:cNvCxnSpPr>
            <a:cxnSpLocks/>
            <a:stCxn id="6" idx="6"/>
            <a:endCxn id="97" idx="0"/>
          </p:cNvCxnSpPr>
          <p:nvPr/>
        </p:nvCxnSpPr>
        <p:spPr>
          <a:xfrm>
            <a:off x="9069527" y="1892364"/>
            <a:ext cx="1211220" cy="15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C30BD06-FCAA-477D-BE84-15873AD9422F}"/>
              </a:ext>
            </a:extLst>
          </p:cNvPr>
          <p:cNvSpPr/>
          <p:nvPr/>
        </p:nvSpPr>
        <p:spPr>
          <a:xfrm>
            <a:off x="10280747" y="4603115"/>
            <a:ext cx="1293244" cy="5926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Kinerja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Penelitan</a:t>
            </a:r>
            <a:r>
              <a:rPr lang="en-US" sz="11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DAD67E5-5FD5-4CBB-BC5A-40C0196D239E}"/>
              </a:ext>
            </a:extLst>
          </p:cNvPr>
          <p:cNvCxnSpPr>
            <a:cxnSpLocks/>
            <a:stCxn id="97" idx="4"/>
            <a:endCxn id="105" idx="0"/>
          </p:cNvCxnSpPr>
          <p:nvPr/>
        </p:nvCxnSpPr>
        <p:spPr>
          <a:xfrm>
            <a:off x="10280747" y="4021632"/>
            <a:ext cx="646622" cy="58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 animBg="1"/>
      <p:bldP spid="35" grpId="0" animBg="1"/>
      <p:bldP spid="42" grpId="0" animBg="1"/>
      <p:bldP spid="48" grpId="0" animBg="1"/>
      <p:bldP spid="58" grpId="0" animBg="1"/>
      <p:bldP spid="62" grpId="0" animBg="1"/>
      <p:bldP spid="74" grpId="0" animBg="1"/>
      <p:bldP spid="81" grpId="0" animBg="1"/>
      <p:bldP spid="92" grpId="0" animBg="1"/>
      <p:bldP spid="97" grpId="0" animBg="1"/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934841" y="2093758"/>
            <a:ext cx="8575406" cy="34648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33" y="199287"/>
            <a:ext cx="10039082" cy="649896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Pendataan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PDDikti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di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Perguruan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Tinggi</a:t>
            </a:r>
          </a:p>
        </p:txBody>
      </p:sp>
      <p:sp>
        <p:nvSpPr>
          <p:cNvPr id="4" name="Oval 3"/>
          <p:cNvSpPr/>
          <p:nvPr/>
        </p:nvSpPr>
        <p:spPr>
          <a:xfrm>
            <a:off x="1887935" y="1459218"/>
            <a:ext cx="1248936" cy="1237786"/>
          </a:xfrm>
          <a:prstGeom prst="ellipse">
            <a:avLst/>
          </a:prstGeom>
          <a:solidFill>
            <a:srgbClr val="0078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endParaRPr lang="en-US" sz="11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Baru</a:t>
            </a:r>
            <a:endParaRPr lang="en-US" sz="2400" dirty="0"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53276" y="1459218"/>
            <a:ext cx="1248936" cy="1237786"/>
          </a:xfrm>
          <a:prstGeom prst="ellipse">
            <a:avLst/>
          </a:prstGeom>
          <a:solidFill>
            <a:srgbClr val="0099DA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KRS</a:t>
            </a:r>
          </a:p>
        </p:txBody>
      </p:sp>
      <p:sp>
        <p:nvSpPr>
          <p:cNvPr id="6" name="Oval 5"/>
          <p:cNvSpPr/>
          <p:nvPr/>
        </p:nvSpPr>
        <p:spPr>
          <a:xfrm>
            <a:off x="5460047" y="1459218"/>
            <a:ext cx="1248936" cy="1237786"/>
          </a:xfrm>
          <a:prstGeom prst="ellipse">
            <a:avLst/>
          </a:prstGeom>
          <a:solidFill>
            <a:srgbClr val="00A1D7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KHS</a:t>
            </a:r>
          </a:p>
        </p:txBody>
      </p:sp>
      <p:sp>
        <p:nvSpPr>
          <p:cNvPr id="7" name="Oval 6"/>
          <p:cNvSpPr/>
          <p:nvPr/>
        </p:nvSpPr>
        <p:spPr>
          <a:xfrm>
            <a:off x="7262157" y="1452354"/>
            <a:ext cx="1255862" cy="1244650"/>
          </a:xfrm>
          <a:prstGeom prst="ellipse">
            <a:avLst/>
          </a:prstGeom>
          <a:solidFill>
            <a:srgbClr val="00B5D4"/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Lulus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95704" y="3125049"/>
            <a:ext cx="6995243" cy="5185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Verifikasi</a:t>
            </a:r>
            <a:r>
              <a:rPr lang="en-US" sz="1400" b="1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dan</a:t>
            </a:r>
            <a:r>
              <a:rPr lang="en-US" sz="1400" b="1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Validasi</a:t>
            </a:r>
            <a:r>
              <a:rPr lang="en-US" sz="1400" b="1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Data</a:t>
            </a:r>
          </a:p>
        </p:txBody>
      </p:sp>
      <p:cxnSp>
        <p:nvCxnSpPr>
          <p:cNvPr id="26" name="Straight Connector 25"/>
          <p:cNvCxnSpPr>
            <a:cxnSpLocks/>
            <a:stCxn id="4" idx="4"/>
          </p:cNvCxnSpPr>
          <p:nvPr/>
        </p:nvCxnSpPr>
        <p:spPr>
          <a:xfrm>
            <a:off x="2512403" y="2697004"/>
            <a:ext cx="0" cy="442961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5" idx="4"/>
          </p:cNvCxnSpPr>
          <p:nvPr/>
        </p:nvCxnSpPr>
        <p:spPr>
          <a:xfrm>
            <a:off x="4277744" y="2697004"/>
            <a:ext cx="0" cy="42804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6" idx="4"/>
          </p:cNvCxnSpPr>
          <p:nvPr/>
        </p:nvCxnSpPr>
        <p:spPr>
          <a:xfrm flipH="1">
            <a:off x="6079855" y="2697004"/>
            <a:ext cx="4660" cy="42804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7" idx="4"/>
          </p:cNvCxnSpPr>
          <p:nvPr/>
        </p:nvCxnSpPr>
        <p:spPr>
          <a:xfrm>
            <a:off x="7890088" y="2697004"/>
            <a:ext cx="12764" cy="42804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43869" y="2911027"/>
            <a:ext cx="7685016" cy="180434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072259" y="4500920"/>
            <a:ext cx="2300568" cy="452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SOP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KEBIJAKAN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695706" y="3846159"/>
            <a:ext cx="6995241" cy="3973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Pengumpulan</a:t>
            </a:r>
            <a:r>
              <a:rPr lang="en-US" sz="1400" b="1" dirty="0"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18277" y="5278458"/>
            <a:ext cx="3608533" cy="59101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Pimpinan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68420" y="5362347"/>
            <a:ext cx="1700561" cy="700005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 PT </a:t>
            </a:r>
            <a:r>
              <a:rPr lang="en-US" sz="1400" dirty="0" err="1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Terintegrasi</a:t>
            </a:r>
            <a:endParaRPr lang="en-US" sz="1400" dirty="0">
              <a:latin typeface="Arial" panose="020B0604020202020204" pitchFamily="34" charset="0"/>
              <a:ea typeface="American Typewriter Condensed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42676" y="5364019"/>
            <a:ext cx="1633992" cy="700005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 PT </a:t>
            </a:r>
            <a:r>
              <a:rPr lang="en-US" sz="1400" dirty="0" err="1">
                <a:latin typeface="Arial" panose="020B0604020202020204" pitchFamily="34" charset="0"/>
                <a:ea typeface="American Typewriter Condensed" charset="0"/>
                <a:cs typeface="Arial" panose="020B0604020202020204" pitchFamily="34" charset="0"/>
              </a:rPr>
              <a:t>Terintegrasi</a:t>
            </a:r>
            <a:endParaRPr lang="en-US" sz="1400" dirty="0">
              <a:latin typeface="Arial" panose="020B0604020202020204" pitchFamily="34" charset="0"/>
              <a:ea typeface="American Typewriter Condensed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0A9229-4977-8C49-90DB-4BC8C79BAA3E}"/>
              </a:ext>
            </a:extLst>
          </p:cNvPr>
          <p:cNvGrpSpPr/>
          <p:nvPr/>
        </p:nvGrpSpPr>
        <p:grpSpPr>
          <a:xfrm>
            <a:off x="10696776" y="2697004"/>
            <a:ext cx="1384108" cy="2081950"/>
            <a:chOff x="10583115" y="3139965"/>
            <a:chExt cx="806776" cy="1132169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A6B48C3-65F2-401B-94AC-C0E01BC69B65}"/>
                </a:ext>
              </a:extLst>
            </p:cNvPr>
            <p:cNvSpPr/>
            <p:nvPr/>
          </p:nvSpPr>
          <p:spPr>
            <a:xfrm>
              <a:off x="10583116" y="3139965"/>
              <a:ext cx="806775" cy="1132169"/>
            </a:xfrm>
            <a:prstGeom prst="flowChartMagneticDisk">
              <a:avLst/>
            </a:prstGeom>
            <a:noFill/>
            <a:ln w="19050">
              <a:solidFill>
                <a:srgbClr val="0078B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65AB55-D010-4DD5-A145-96FC9ADD7F2A}"/>
                </a:ext>
              </a:extLst>
            </p:cNvPr>
            <p:cNvSpPr txBox="1"/>
            <p:nvPr/>
          </p:nvSpPr>
          <p:spPr>
            <a:xfrm>
              <a:off x="10583115" y="3624214"/>
              <a:ext cx="806776" cy="35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 </a:t>
              </a:r>
              <a:r>
                <a:rPr lang="en-US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PDDikti</a:t>
              </a:r>
              <a:endPara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5E9503-666F-C441-B30E-A27E62A78853}"/>
              </a:ext>
            </a:extLst>
          </p:cNvPr>
          <p:cNvGrpSpPr/>
          <p:nvPr/>
        </p:nvGrpSpPr>
        <p:grpSpPr>
          <a:xfrm>
            <a:off x="9205732" y="3257826"/>
            <a:ext cx="1427086" cy="934830"/>
            <a:chOff x="9205732" y="3257826"/>
            <a:chExt cx="1427086" cy="934830"/>
          </a:xfrm>
        </p:grpSpPr>
        <p:sp>
          <p:nvSpPr>
            <p:cNvPr id="24" name="Pentagon 23">
              <a:extLst>
                <a:ext uri="{FF2B5EF4-FFF2-40B4-BE49-F238E27FC236}">
                  <a16:creationId xmlns:a16="http://schemas.microsoft.com/office/drawing/2014/main" id="{C74B3BE2-CF72-2440-83A8-EB8374B6F986}"/>
                </a:ext>
              </a:extLst>
            </p:cNvPr>
            <p:cNvSpPr/>
            <p:nvPr/>
          </p:nvSpPr>
          <p:spPr>
            <a:xfrm>
              <a:off x="9205732" y="3257826"/>
              <a:ext cx="1427086" cy="934830"/>
            </a:xfrm>
            <a:prstGeom prst="homePlat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Curved Down 2">
              <a:extLst>
                <a:ext uri="{FF2B5EF4-FFF2-40B4-BE49-F238E27FC236}">
                  <a16:creationId xmlns:a16="http://schemas.microsoft.com/office/drawing/2014/main" id="{9A3E219A-C37B-48D9-BED9-945096656344}"/>
                </a:ext>
              </a:extLst>
            </p:cNvPr>
            <p:cNvSpPr/>
            <p:nvPr/>
          </p:nvSpPr>
          <p:spPr>
            <a:xfrm rot="5244151">
              <a:off x="9712462" y="3514648"/>
              <a:ext cx="369728" cy="173048"/>
            </a:xfrm>
            <a:prstGeom prst="curvedDownArrow">
              <a:avLst>
                <a:gd name="adj1" fmla="val 25000"/>
                <a:gd name="adj2" fmla="val 94412"/>
                <a:gd name="adj3" fmla="val 25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Down 28">
              <a:extLst>
                <a:ext uri="{FF2B5EF4-FFF2-40B4-BE49-F238E27FC236}">
                  <a16:creationId xmlns:a16="http://schemas.microsoft.com/office/drawing/2014/main" id="{EF705075-81A6-4F5F-9408-25A10DDF583B}"/>
                </a:ext>
              </a:extLst>
            </p:cNvPr>
            <p:cNvSpPr/>
            <p:nvPr/>
          </p:nvSpPr>
          <p:spPr>
            <a:xfrm rot="16200000">
              <a:off x="9513876" y="3465281"/>
              <a:ext cx="369728" cy="173048"/>
            </a:xfrm>
            <a:prstGeom prst="curvedDownArrow">
              <a:avLst>
                <a:gd name="adj1" fmla="val 25000"/>
                <a:gd name="adj2" fmla="val 94412"/>
                <a:gd name="adj3" fmla="val 25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E0F091-3184-4F6B-95A3-6EF8E890E9D4}"/>
                </a:ext>
              </a:extLst>
            </p:cNvPr>
            <p:cNvSpPr txBox="1"/>
            <p:nvPr/>
          </p:nvSpPr>
          <p:spPr>
            <a:xfrm>
              <a:off x="9205732" y="3763991"/>
              <a:ext cx="1139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Sinkronisasi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6D117-621B-854B-8FCA-BEF5B5DC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5" grpId="0" animBg="1"/>
      <p:bldP spid="6" grpId="0" animBg="1"/>
      <p:bldP spid="7" grpId="0" animBg="1"/>
      <p:bldP spid="13" grpId="0" animBg="1"/>
      <p:bldP spid="36" grpId="0" animBg="1"/>
      <p:bldP spid="37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7120D190-0E99-4BA9-A3AC-D868C7BA45A7}"/>
              </a:ext>
            </a:extLst>
          </p:cNvPr>
          <p:cNvSpPr/>
          <p:nvPr/>
        </p:nvSpPr>
        <p:spPr>
          <a:xfrm>
            <a:off x="9045135" y="4001878"/>
            <a:ext cx="1653308" cy="1385605"/>
          </a:xfrm>
          <a:prstGeom prst="snip2SameRect">
            <a:avLst>
              <a:gd name="adj1" fmla="val 22146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Semester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Genap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Oktober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60544292-E812-4A23-89C5-5B6605090781}"/>
              </a:ext>
            </a:extLst>
          </p:cNvPr>
          <p:cNvSpPr/>
          <p:nvPr/>
        </p:nvSpPr>
        <p:spPr>
          <a:xfrm>
            <a:off x="9021195" y="2270422"/>
            <a:ext cx="1653308" cy="1266339"/>
          </a:xfrm>
          <a:prstGeom prst="snip2SameRect">
            <a:avLst>
              <a:gd name="adj1" fmla="val 22146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Semester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Ganjil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30 April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Timeline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Pendataan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di PT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963401F-DB44-4E83-8591-449E5CE0A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145627"/>
              </p:ext>
            </p:extLst>
          </p:nvPr>
        </p:nvGraphicFramePr>
        <p:xfrm>
          <a:off x="1517497" y="1926286"/>
          <a:ext cx="7675630" cy="374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FAFE9E1-DDFA-4A9C-9020-002731215F02}"/>
              </a:ext>
            </a:extLst>
          </p:cNvPr>
          <p:cNvSpPr/>
          <p:nvPr/>
        </p:nvSpPr>
        <p:spPr>
          <a:xfrm>
            <a:off x="1935390" y="4694681"/>
            <a:ext cx="2522255" cy="973000"/>
          </a:xfrm>
          <a:prstGeom prst="rect">
            <a:avLst/>
          </a:prstGeom>
          <a:solidFill>
            <a:srgbClr val="0099D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Check-Point I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Sejak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Perkuliahan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72CF58-D829-42ED-9837-B326E0F89A18}"/>
              </a:ext>
            </a:extLst>
          </p:cNvPr>
          <p:cNvSpPr/>
          <p:nvPr/>
        </p:nvSpPr>
        <p:spPr>
          <a:xfrm>
            <a:off x="5925245" y="1775845"/>
            <a:ext cx="2357096" cy="1112226"/>
          </a:xfrm>
          <a:prstGeom prst="rect">
            <a:avLst/>
          </a:prstGeom>
          <a:noFill/>
          <a:ln w="28575">
            <a:solidFill>
              <a:srgbClr val="0099DA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Check-Point II</a:t>
            </a:r>
          </a:p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Setelah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Perkuliahan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C55AE9-8DB9-45D2-9EC6-D91C01E0C81E}"/>
              </a:ext>
            </a:extLst>
          </p:cNvPr>
          <p:cNvCxnSpPr>
            <a:cxnSpLocks/>
          </p:cNvCxnSpPr>
          <p:nvPr/>
        </p:nvCxnSpPr>
        <p:spPr>
          <a:xfrm>
            <a:off x="1517497" y="3214388"/>
            <a:ext cx="767563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B92E96-8CCE-4B52-87F1-912DA95C3CE4}"/>
              </a:ext>
            </a:extLst>
          </p:cNvPr>
          <p:cNvCxnSpPr>
            <a:cxnSpLocks/>
          </p:cNvCxnSpPr>
          <p:nvPr/>
        </p:nvCxnSpPr>
        <p:spPr>
          <a:xfrm>
            <a:off x="1517497" y="4368362"/>
            <a:ext cx="767563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B064B2-0E62-FE44-84AD-D1BB01AA69C7}"/>
              </a:ext>
            </a:extLst>
          </p:cNvPr>
          <p:cNvCxnSpPr/>
          <p:nvPr/>
        </p:nvCxnSpPr>
        <p:spPr>
          <a:xfrm>
            <a:off x="3196518" y="3971499"/>
            <a:ext cx="0" cy="723182"/>
          </a:xfrm>
          <a:prstGeom prst="line">
            <a:avLst/>
          </a:prstGeom>
          <a:ln w="19050">
            <a:solidFill>
              <a:srgbClr val="1D60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3EF365-6579-E94D-9C60-BF4310E45A7C}"/>
              </a:ext>
            </a:extLst>
          </p:cNvPr>
          <p:cNvCxnSpPr/>
          <p:nvPr/>
        </p:nvCxnSpPr>
        <p:spPr>
          <a:xfrm>
            <a:off x="7072479" y="2888070"/>
            <a:ext cx="0" cy="723182"/>
          </a:xfrm>
          <a:prstGeom prst="line">
            <a:avLst/>
          </a:prstGeom>
          <a:ln w="19050">
            <a:solidFill>
              <a:srgbClr val="0099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A337-9695-F341-B5C6-E5618C9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4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B8D3AD-88EE-0A44-9630-10CDA690A53D}"/>
              </a:ext>
            </a:extLst>
          </p:cNvPr>
          <p:cNvSpPr/>
          <p:nvPr/>
        </p:nvSpPr>
        <p:spPr>
          <a:xfrm>
            <a:off x="9021195" y="1419208"/>
            <a:ext cx="1653308" cy="6412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Deadline Nasional</a:t>
            </a:r>
          </a:p>
        </p:txBody>
      </p:sp>
    </p:spTree>
    <p:extLst>
      <p:ext uri="{BB962C8B-B14F-4D97-AF65-F5344CB8AC3E}">
        <p14:creationId xmlns:p14="http://schemas.microsoft.com/office/powerpoint/2010/main" val="18126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Graphic spid="3" grpId="0">
        <p:bldAsOne/>
      </p:bldGraphic>
      <p:bldP spid="10" grpId="0" animBg="1"/>
      <p:bldP spid="3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E127660-4998-2D48-B88E-A66D00FA1A3C}"/>
              </a:ext>
            </a:extLst>
          </p:cNvPr>
          <p:cNvGrpSpPr/>
          <p:nvPr/>
        </p:nvGrpSpPr>
        <p:grpSpPr>
          <a:xfrm>
            <a:off x="8522004" y="2722462"/>
            <a:ext cx="2683687" cy="1622490"/>
            <a:chOff x="8522004" y="2722462"/>
            <a:chExt cx="2683687" cy="16224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17D798-D955-CF4B-A5E9-43AEEFB5FBD3}"/>
                </a:ext>
              </a:extLst>
            </p:cNvPr>
            <p:cNvGrpSpPr/>
            <p:nvPr/>
          </p:nvGrpSpPr>
          <p:grpSpPr>
            <a:xfrm>
              <a:off x="8522004" y="2722462"/>
              <a:ext cx="2632495" cy="1622490"/>
              <a:chOff x="8522004" y="2722462"/>
              <a:chExt cx="2632495" cy="162249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895591C-3BD1-9A41-B7D4-DC749972B933}"/>
                  </a:ext>
                </a:extLst>
              </p:cNvPr>
              <p:cNvSpPr/>
              <p:nvPr/>
            </p:nvSpPr>
            <p:spPr>
              <a:xfrm>
                <a:off x="8771816" y="3268720"/>
                <a:ext cx="23528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Data </a:t>
                </a:r>
                <a:r>
                  <a:rPr lang="en-US" sz="1400" dirty="0" err="1"/>
                  <a:t>Pokok</a:t>
                </a:r>
                <a:endParaRPr lang="en-US" sz="1400" dirty="0"/>
              </a:p>
              <a:p>
                <a:pPr marL="285750" indent="-285750"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Aktifitas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Mahasiswa</a:t>
                </a:r>
                <a:r>
                  <a:rPr lang="en-US" sz="1400" dirty="0"/>
                  <a:t> (</a:t>
                </a:r>
                <a:r>
                  <a:rPr lang="en-US" sz="1400" dirty="0" err="1"/>
                  <a:t>Skripsi</a:t>
                </a:r>
                <a:r>
                  <a:rPr lang="en-US" sz="1400" dirty="0"/>
                  <a:t>/TA)</a:t>
                </a:r>
              </a:p>
              <a:p>
                <a:pPr marL="285750" indent="-285750"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Status </a:t>
                </a:r>
                <a:r>
                  <a:rPr lang="en-US" sz="1400" dirty="0" err="1"/>
                  <a:t>Keluar</a:t>
                </a:r>
                <a:endParaRPr lang="en-US" sz="1400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2DB8CF2-775B-AA42-B108-A32E512C1DD3}"/>
                  </a:ext>
                </a:extLst>
              </p:cNvPr>
              <p:cNvGrpSpPr/>
              <p:nvPr/>
            </p:nvGrpSpPr>
            <p:grpSpPr>
              <a:xfrm>
                <a:off x="8522004" y="2722462"/>
                <a:ext cx="2632495" cy="1622490"/>
                <a:chOff x="3532024" y="4081072"/>
                <a:chExt cx="3145862" cy="1793255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06E4AEC3-ED4A-7E47-A6D4-5CFE1C5F9160}"/>
                    </a:ext>
                  </a:extLst>
                </p:cNvPr>
                <p:cNvSpPr/>
                <p:nvPr/>
              </p:nvSpPr>
              <p:spPr>
                <a:xfrm>
                  <a:off x="3532024" y="4081072"/>
                  <a:ext cx="3145862" cy="67710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Semester 8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D0AC91B-F6FF-B048-8FE7-2FD192557D6F}"/>
                    </a:ext>
                  </a:extLst>
                </p:cNvPr>
                <p:cNvSpPr/>
                <p:nvPr/>
              </p:nvSpPr>
              <p:spPr>
                <a:xfrm>
                  <a:off x="3532024" y="4613564"/>
                  <a:ext cx="3145862" cy="1260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DEC406-10F9-5E43-A7EC-1D22664C1204}"/>
                </a:ext>
              </a:extLst>
            </p:cNvPr>
            <p:cNvSpPr/>
            <p:nvPr/>
          </p:nvSpPr>
          <p:spPr>
            <a:xfrm>
              <a:off x="8820946" y="3295597"/>
              <a:ext cx="238474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/>
                <a:t>KRS dan KHS</a:t>
              </a:r>
            </a:p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 err="1"/>
                <a:t>Aktivitas</a:t>
              </a:r>
              <a:r>
                <a:rPr lang="en-US" sz="1400" dirty="0"/>
                <a:t> </a:t>
              </a:r>
              <a:r>
                <a:rPr lang="en-US" sz="1400" dirty="0" err="1"/>
                <a:t>Mahasiswa</a:t>
              </a:r>
              <a:r>
                <a:rPr lang="en-US" sz="1400" dirty="0"/>
                <a:t> (</a:t>
              </a:r>
              <a:r>
                <a:rPr lang="en-US" sz="1400" dirty="0" err="1"/>
                <a:t>Skripsi</a:t>
              </a:r>
              <a:r>
                <a:rPr lang="en-US" sz="1400" dirty="0"/>
                <a:t>/TA)</a:t>
              </a:r>
            </a:p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/>
                <a:t>Status </a:t>
              </a:r>
              <a:r>
                <a:rPr lang="en-US" sz="1400" dirty="0" err="1"/>
                <a:t>Keluar</a:t>
              </a:r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B464EB-BDA3-4E46-BD9B-00CFE8814315}"/>
              </a:ext>
            </a:extLst>
          </p:cNvPr>
          <p:cNvGrpSpPr/>
          <p:nvPr/>
        </p:nvGrpSpPr>
        <p:grpSpPr>
          <a:xfrm>
            <a:off x="1192822" y="2722462"/>
            <a:ext cx="2384745" cy="1622490"/>
            <a:chOff x="1192822" y="2722462"/>
            <a:chExt cx="2384745" cy="16224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4DB41B-F637-8B4A-8D58-1CC2F866CE3A}"/>
                </a:ext>
              </a:extLst>
            </p:cNvPr>
            <p:cNvGrpSpPr/>
            <p:nvPr/>
          </p:nvGrpSpPr>
          <p:grpSpPr>
            <a:xfrm>
              <a:off x="1192822" y="2722462"/>
              <a:ext cx="2384745" cy="1622490"/>
              <a:chOff x="3532024" y="4081072"/>
              <a:chExt cx="3145862" cy="1793255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BDCECD9C-BC9F-744B-82EA-1DE68BA3F6BE}"/>
                  </a:ext>
                </a:extLst>
              </p:cNvPr>
              <p:cNvSpPr/>
              <p:nvPr/>
            </p:nvSpPr>
            <p:spPr>
              <a:xfrm>
                <a:off x="3532024" y="4081072"/>
                <a:ext cx="3145862" cy="67710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Semester 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D422C8-81BC-F44D-8805-14B278677F6F}"/>
                  </a:ext>
                </a:extLst>
              </p:cNvPr>
              <p:cNvSpPr/>
              <p:nvPr/>
            </p:nvSpPr>
            <p:spPr>
              <a:xfrm>
                <a:off x="3532024" y="4613564"/>
                <a:ext cx="3145862" cy="1260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EA8F7B-2E1A-DC47-B793-C6B0FB7EE167}"/>
                </a:ext>
              </a:extLst>
            </p:cNvPr>
            <p:cNvSpPr/>
            <p:nvPr/>
          </p:nvSpPr>
          <p:spPr>
            <a:xfrm>
              <a:off x="1268357" y="3255273"/>
              <a:ext cx="21313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/>
                <a:t>Data </a:t>
              </a:r>
              <a:r>
                <a:rPr lang="en-US" sz="1400" dirty="0" err="1"/>
                <a:t>Pokok</a:t>
              </a:r>
              <a:endParaRPr lang="en-US" sz="1400" dirty="0"/>
            </a:p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 err="1"/>
                <a:t>Histori</a:t>
              </a:r>
              <a:r>
                <a:rPr lang="en-US" sz="1400" dirty="0"/>
                <a:t> Pendidikan</a:t>
              </a:r>
            </a:p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/>
                <a:t>KRS dan KHS</a:t>
              </a:r>
            </a:p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/>
                <a:t>Status </a:t>
              </a:r>
              <a:r>
                <a:rPr lang="en-US" sz="1400" dirty="0" err="1"/>
                <a:t>Keaktifan</a:t>
              </a:r>
              <a:r>
                <a:rPr lang="en-US" sz="1400" dirty="0"/>
                <a:t> (AKM)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C0EA7DC-F795-4A47-A515-161FA8787CBB}"/>
              </a:ext>
            </a:extLst>
          </p:cNvPr>
          <p:cNvSpPr/>
          <p:nvPr/>
        </p:nvSpPr>
        <p:spPr>
          <a:xfrm>
            <a:off x="8323384" y="3335087"/>
            <a:ext cx="397240" cy="39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2318EB-6EA5-41DF-9235-E9182B11FCA3}"/>
              </a:ext>
            </a:extLst>
          </p:cNvPr>
          <p:cNvSpPr/>
          <p:nvPr/>
        </p:nvSpPr>
        <p:spPr>
          <a:xfrm>
            <a:off x="1069109" y="1877732"/>
            <a:ext cx="4724400" cy="50024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1D6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Pelaporan</a:t>
            </a:r>
            <a:r>
              <a:rPr lang="en-US" b="1" dirty="0">
                <a:solidFill>
                  <a:srgbClr val="1D6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1D6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Perkuliahan</a:t>
            </a:r>
            <a:r>
              <a:rPr lang="en-US" b="1" dirty="0">
                <a:solidFill>
                  <a:srgbClr val="1D6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1D6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b="1" dirty="0">
                <a:solidFill>
                  <a:srgbClr val="1D6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Timeline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Pendataan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di PT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Lanjutan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2065B706-20E3-A94B-8287-7DAE49ECF9D6}"/>
              </a:ext>
            </a:extLst>
          </p:cNvPr>
          <p:cNvSpPr/>
          <p:nvPr/>
        </p:nvSpPr>
        <p:spPr>
          <a:xfrm>
            <a:off x="3577568" y="3181439"/>
            <a:ext cx="4833934" cy="70453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B04254-75C7-D048-AFF7-39ABD3CDE700}"/>
              </a:ext>
            </a:extLst>
          </p:cNvPr>
          <p:cNvSpPr/>
          <p:nvPr/>
        </p:nvSpPr>
        <p:spPr>
          <a:xfrm>
            <a:off x="3378947" y="3335087"/>
            <a:ext cx="397240" cy="39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AEC422-63D8-A143-8A3F-F9D19B58FEAA}"/>
              </a:ext>
            </a:extLst>
          </p:cNvPr>
          <p:cNvCxnSpPr>
            <a:stCxn id="3" idx="6"/>
            <a:endCxn id="2" idx="3"/>
          </p:cNvCxnSpPr>
          <p:nvPr/>
        </p:nvCxnSpPr>
        <p:spPr>
          <a:xfrm>
            <a:off x="3776187" y="3533707"/>
            <a:ext cx="4635315" cy="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A4E809A-5334-BD41-956D-12E0422E8248}"/>
              </a:ext>
            </a:extLst>
          </p:cNvPr>
          <p:cNvSpPr/>
          <p:nvPr/>
        </p:nvSpPr>
        <p:spPr>
          <a:xfrm>
            <a:off x="4092821" y="3335087"/>
            <a:ext cx="397240" cy="39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D5CDA6-C72F-604C-8818-79A1EB6B5EA9}"/>
              </a:ext>
            </a:extLst>
          </p:cNvPr>
          <p:cNvSpPr/>
          <p:nvPr/>
        </p:nvSpPr>
        <p:spPr>
          <a:xfrm>
            <a:off x="7233063" y="3335087"/>
            <a:ext cx="397240" cy="39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9996A7-3A75-2241-8962-CB95245F0D6D}"/>
              </a:ext>
            </a:extLst>
          </p:cNvPr>
          <p:cNvCxnSpPr>
            <a:cxnSpLocks/>
          </p:cNvCxnSpPr>
          <p:nvPr/>
        </p:nvCxnSpPr>
        <p:spPr>
          <a:xfrm>
            <a:off x="5739862" y="3552519"/>
            <a:ext cx="0" cy="49312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93C4A9-E0A6-764A-AC2E-DA2186572740}"/>
              </a:ext>
            </a:extLst>
          </p:cNvPr>
          <p:cNvGrpSpPr/>
          <p:nvPr/>
        </p:nvGrpSpPr>
        <p:grpSpPr>
          <a:xfrm>
            <a:off x="4314729" y="4039625"/>
            <a:ext cx="2850265" cy="1231624"/>
            <a:chOff x="4314729" y="4039625"/>
            <a:chExt cx="2850265" cy="1231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E0759B-4752-E14A-B633-2F8647E2FF34}"/>
                </a:ext>
              </a:extLst>
            </p:cNvPr>
            <p:cNvGrpSpPr/>
            <p:nvPr/>
          </p:nvGrpSpPr>
          <p:grpSpPr>
            <a:xfrm>
              <a:off x="4314729" y="4039625"/>
              <a:ext cx="2850265" cy="1231624"/>
              <a:chOff x="3532024" y="4081071"/>
              <a:chExt cx="3145862" cy="1390420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91BA2E-87FF-274D-9B44-8F584B2EFC94}"/>
                  </a:ext>
                </a:extLst>
              </p:cNvPr>
              <p:cNvSpPr/>
              <p:nvPr/>
            </p:nvSpPr>
            <p:spPr>
              <a:xfrm>
                <a:off x="3532024" y="4081071"/>
                <a:ext cx="3145862" cy="71274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Semester 2-7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F2AF5F-31B5-DB4E-A1D0-4E694C52D3C0}"/>
                  </a:ext>
                </a:extLst>
              </p:cNvPr>
              <p:cNvSpPr/>
              <p:nvPr/>
            </p:nvSpPr>
            <p:spPr>
              <a:xfrm>
                <a:off x="3532024" y="4613564"/>
                <a:ext cx="3145862" cy="857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4F211A-209C-594C-85C5-0E86ADE50B58}"/>
                </a:ext>
              </a:extLst>
            </p:cNvPr>
            <p:cNvSpPr/>
            <p:nvPr/>
          </p:nvSpPr>
          <p:spPr>
            <a:xfrm>
              <a:off x="4659539" y="4592635"/>
              <a:ext cx="21606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/>
                <a:t>KRS dan KHS</a:t>
              </a:r>
            </a:p>
            <a:p>
              <a:pPr marL="285750" indent="-285750">
                <a:buSzPct val="120000"/>
                <a:buFont typeface="Arial" panose="020B0604020202020204" pitchFamily="34" charset="0"/>
                <a:buChar char="•"/>
              </a:pPr>
              <a:r>
                <a:rPr lang="en-US" sz="1400" dirty="0"/>
                <a:t>Status </a:t>
              </a:r>
              <a:r>
                <a:rPr lang="en-US" sz="1400" dirty="0" err="1"/>
                <a:t>Keaktifan</a:t>
              </a:r>
              <a:r>
                <a:rPr lang="en-US" sz="1400" dirty="0"/>
                <a:t> (AKM)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2" grpId="0" animBg="1"/>
      <p:bldP spid="3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E058B6F-C749-264C-A0F3-2C5B776C230E}"/>
              </a:ext>
            </a:extLst>
          </p:cNvPr>
          <p:cNvGrpSpPr/>
          <p:nvPr/>
        </p:nvGrpSpPr>
        <p:grpSpPr>
          <a:xfrm>
            <a:off x="3007039" y="4244167"/>
            <a:ext cx="8660849" cy="2109336"/>
            <a:chOff x="3007039" y="4244167"/>
            <a:chExt cx="8660849" cy="21093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07B8C15-30ED-934C-B133-E27197C9C711}"/>
                </a:ext>
              </a:extLst>
            </p:cNvPr>
            <p:cNvSpPr/>
            <p:nvPr/>
          </p:nvSpPr>
          <p:spPr>
            <a:xfrm>
              <a:off x="3007039" y="4244167"/>
              <a:ext cx="8660849" cy="21093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0DEF3E-3E7F-D74F-9534-DC0BDA6B9A32}"/>
                </a:ext>
              </a:extLst>
            </p:cNvPr>
            <p:cNvSpPr txBox="1"/>
            <p:nvPr/>
          </p:nvSpPr>
          <p:spPr>
            <a:xfrm>
              <a:off x="3661610" y="4395679"/>
              <a:ext cx="7768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Data </a:t>
              </a:r>
              <a:r>
                <a:rPr lang="en-US" b="1" dirty="0" err="1">
                  <a:solidFill>
                    <a:srgbClr val="002060"/>
                  </a:solidFill>
                </a:rPr>
                <a:t>pokok</a:t>
              </a:r>
              <a:r>
                <a:rPr lang="en-US" b="1" dirty="0">
                  <a:solidFill>
                    <a:srgbClr val="002060"/>
                  </a:solidFill>
                </a:rPr>
                <a:t> </a:t>
              </a:r>
              <a:r>
                <a:rPr lang="en-US" dirty="0">
                  <a:solidFill>
                    <a:srgbClr val="002060"/>
                  </a:solidFill>
                </a:rPr>
                <a:t>: </a:t>
              </a:r>
              <a:r>
                <a:rPr lang="en-US" dirty="0" err="1">
                  <a:solidFill>
                    <a:srgbClr val="002060"/>
                  </a:solidFill>
                </a:rPr>
                <a:t>akses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b="1" dirty="0">
                  <a:solidFill>
                    <a:srgbClr val="002060"/>
                  </a:solidFill>
                </a:rPr>
                <a:t>Menu </a:t>
              </a:r>
              <a:r>
                <a:rPr lang="en-US" b="1" dirty="0" err="1">
                  <a:solidFill>
                    <a:srgbClr val="002060"/>
                  </a:solidFill>
                </a:rPr>
                <a:t>Pembelajaran</a:t>
              </a:r>
              <a:r>
                <a:rPr lang="en-US" b="1" dirty="0">
                  <a:solidFill>
                    <a:srgbClr val="002060"/>
                  </a:solidFill>
                </a:rPr>
                <a:t> dan </a:t>
              </a:r>
              <a:r>
                <a:rPr lang="en-US" b="1" dirty="0" err="1">
                  <a:solidFill>
                    <a:srgbClr val="002060"/>
                  </a:solidFill>
                </a:rPr>
                <a:t>Kemahasiswaan</a:t>
              </a:r>
              <a:r>
                <a:rPr lang="en-US" b="1" dirty="0">
                  <a:solidFill>
                    <a:srgbClr val="002060"/>
                  </a:solidFill>
                </a:rPr>
                <a:t> -&gt; Data </a:t>
              </a:r>
              <a:r>
                <a:rPr lang="en-US" b="1" dirty="0" err="1">
                  <a:solidFill>
                    <a:srgbClr val="002060"/>
                  </a:solidFill>
                </a:rPr>
                <a:t>Mahasiswa</a:t>
              </a:r>
              <a:r>
                <a:rPr lang="en-US" b="1" dirty="0">
                  <a:solidFill>
                    <a:srgbClr val="002060"/>
                  </a:solidFill>
                </a:rPr>
                <a:t> -&gt; </a:t>
              </a:r>
              <a:r>
                <a:rPr lang="en-US" dirty="0">
                  <a:solidFill>
                    <a:srgbClr val="002060"/>
                  </a:solidFill>
                </a:rPr>
                <a:t>Cari </a:t>
              </a:r>
              <a:r>
                <a:rPr lang="en-US" dirty="0" err="1">
                  <a:solidFill>
                    <a:srgbClr val="002060"/>
                  </a:solidFill>
                </a:rPr>
                <a:t>nama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mahasiswa</a:t>
              </a:r>
              <a:r>
                <a:rPr lang="en-US" dirty="0">
                  <a:solidFill>
                    <a:srgbClr val="002060"/>
                  </a:solidFill>
                </a:rPr>
                <a:t>, edit data, </a:t>
              </a:r>
              <a:r>
                <a:rPr lang="en-US" dirty="0" err="1">
                  <a:solidFill>
                    <a:srgbClr val="002060"/>
                  </a:solidFill>
                </a:rPr>
                <a:t>kemudian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ajukan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1CA3B1-923B-8640-881C-DCD4313849B0}"/>
                </a:ext>
              </a:extLst>
            </p:cNvPr>
            <p:cNvCxnSpPr>
              <a:cxnSpLocks/>
            </p:cNvCxnSpPr>
            <p:nvPr/>
          </p:nvCxnSpPr>
          <p:spPr>
            <a:xfrm>
              <a:off x="3661610" y="5149586"/>
              <a:ext cx="77683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AAAF15-5275-DC4C-965F-19F7651BC535}"/>
                </a:ext>
              </a:extLst>
            </p:cNvPr>
            <p:cNvSpPr txBox="1"/>
            <p:nvPr/>
          </p:nvSpPr>
          <p:spPr>
            <a:xfrm>
              <a:off x="3661610" y="5254494"/>
              <a:ext cx="77683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2060"/>
                  </a:solidFill>
                </a:rPr>
                <a:t>Aktivitas</a:t>
              </a:r>
              <a:r>
                <a:rPr lang="en-US" b="1" dirty="0">
                  <a:solidFill>
                    <a:srgbClr val="002060"/>
                  </a:solidFill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</a:rPr>
                <a:t>Perkuliahan</a:t>
              </a:r>
              <a:r>
                <a:rPr lang="en-US" b="1" dirty="0">
                  <a:solidFill>
                    <a:srgbClr val="002060"/>
                  </a:solidFill>
                </a:rPr>
                <a:t> </a:t>
              </a:r>
              <a:r>
                <a:rPr lang="en-US" dirty="0">
                  <a:solidFill>
                    <a:srgbClr val="002060"/>
                  </a:solidFill>
                </a:rPr>
                <a:t>: </a:t>
              </a:r>
              <a:r>
                <a:rPr lang="en-US" dirty="0" err="1">
                  <a:solidFill>
                    <a:srgbClr val="002060"/>
                  </a:solidFill>
                </a:rPr>
                <a:t>Membuat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ajuan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pembukaan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periode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pelaporan</a:t>
              </a:r>
              <a:r>
                <a:rPr lang="en-US" dirty="0">
                  <a:solidFill>
                    <a:srgbClr val="002060"/>
                  </a:solidFill>
                </a:rPr>
                <a:t> di </a:t>
              </a:r>
              <a:r>
                <a:rPr lang="en-US" b="1" dirty="0">
                  <a:solidFill>
                    <a:srgbClr val="002060"/>
                  </a:solidFill>
                </a:rPr>
                <a:t>Menu </a:t>
              </a:r>
              <a:r>
                <a:rPr lang="en-US" b="1" dirty="0" err="1">
                  <a:solidFill>
                    <a:srgbClr val="002060"/>
                  </a:solidFill>
                </a:rPr>
                <a:t>Pelaporan</a:t>
              </a:r>
              <a:r>
                <a:rPr lang="en-US" b="1" dirty="0">
                  <a:solidFill>
                    <a:srgbClr val="002060"/>
                  </a:solidFill>
                </a:rPr>
                <a:t> </a:t>
              </a:r>
              <a:r>
                <a:rPr lang="en-US" dirty="0">
                  <a:solidFill>
                    <a:srgbClr val="002060"/>
                  </a:solidFill>
                </a:rPr>
                <a:t>pada </a:t>
              </a:r>
              <a:r>
                <a:rPr lang="en-US" dirty="0" err="1">
                  <a:solidFill>
                    <a:srgbClr val="002060"/>
                  </a:solidFill>
                </a:rPr>
                <a:t>laman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</a:rPr>
                <a:t>pddikti.kemdikbud.go.id</a:t>
              </a:r>
              <a:br>
                <a:rPr lang="en-US" b="1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Setelah </a:t>
              </a:r>
              <a:r>
                <a:rPr lang="en-US" dirty="0" err="1">
                  <a:solidFill>
                    <a:srgbClr val="002060"/>
                  </a:solidFill>
                </a:rPr>
                <a:t>ajuan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disetujui</a:t>
              </a:r>
              <a:r>
                <a:rPr lang="en-US" dirty="0">
                  <a:solidFill>
                    <a:srgbClr val="002060"/>
                  </a:solidFill>
                </a:rPr>
                <a:t> Pusat, PT </a:t>
              </a:r>
              <a:r>
                <a:rPr lang="en-US" dirty="0" err="1">
                  <a:solidFill>
                    <a:srgbClr val="002060"/>
                  </a:solidFill>
                </a:rPr>
                <a:t>melakukan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perbaikan</a:t>
              </a:r>
              <a:r>
                <a:rPr lang="en-US" dirty="0">
                  <a:solidFill>
                    <a:srgbClr val="002060"/>
                  </a:solidFill>
                </a:rPr>
                <a:t> data </a:t>
              </a:r>
              <a:r>
                <a:rPr lang="en-US" dirty="0" err="1">
                  <a:solidFill>
                    <a:srgbClr val="002060"/>
                  </a:solidFill>
                </a:rPr>
                <a:t>melalui</a:t>
              </a:r>
              <a:r>
                <a:rPr lang="en-US" dirty="0">
                  <a:solidFill>
                    <a:srgbClr val="002060"/>
                  </a:solidFill>
                </a:rPr>
                <a:t> Feeder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7AEB67-72E4-1B4E-8E6B-4D40CE48BB9B}"/>
              </a:ext>
            </a:extLst>
          </p:cNvPr>
          <p:cNvGrpSpPr/>
          <p:nvPr/>
        </p:nvGrpSpPr>
        <p:grpSpPr>
          <a:xfrm>
            <a:off x="3007039" y="2738097"/>
            <a:ext cx="8660849" cy="1317812"/>
            <a:chOff x="3007039" y="2738097"/>
            <a:chExt cx="8660849" cy="13178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F547C1-AC2F-EE49-91EB-065540C98E43}"/>
                </a:ext>
              </a:extLst>
            </p:cNvPr>
            <p:cNvSpPr/>
            <p:nvPr/>
          </p:nvSpPr>
          <p:spPr>
            <a:xfrm>
              <a:off x="3007039" y="2738097"/>
              <a:ext cx="8660849" cy="13178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D4B289-84D8-B34A-800F-E66F6746E94F}"/>
                </a:ext>
              </a:extLst>
            </p:cNvPr>
            <p:cNvSpPr txBox="1"/>
            <p:nvPr/>
          </p:nvSpPr>
          <p:spPr>
            <a:xfrm>
              <a:off x="3661610" y="3212337"/>
              <a:ext cx="708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2060"/>
                  </a:solidFill>
                </a:rPr>
                <a:t>Membuat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err="1">
                  <a:solidFill>
                    <a:srgbClr val="002060"/>
                  </a:solidFill>
                </a:rPr>
                <a:t>ajuan</a:t>
              </a:r>
              <a:r>
                <a:rPr lang="en-US" dirty="0">
                  <a:solidFill>
                    <a:srgbClr val="002060"/>
                  </a:solidFill>
                </a:rPr>
                <a:t> di </a:t>
              </a:r>
              <a:r>
                <a:rPr lang="en-US" b="1" dirty="0">
                  <a:solidFill>
                    <a:srgbClr val="002060"/>
                  </a:solidFill>
                </a:rPr>
                <a:t>Menu </a:t>
              </a:r>
              <a:r>
                <a:rPr lang="en-US" b="1" dirty="0" err="1">
                  <a:solidFill>
                    <a:srgbClr val="002060"/>
                  </a:solidFill>
                </a:rPr>
                <a:t>Pendidik</a:t>
              </a:r>
              <a:r>
                <a:rPr lang="en-US" b="1" dirty="0">
                  <a:solidFill>
                    <a:srgbClr val="002060"/>
                  </a:solidFill>
                </a:rPr>
                <a:t> </a:t>
              </a:r>
              <a:r>
                <a:rPr lang="en-US" dirty="0">
                  <a:solidFill>
                    <a:srgbClr val="002060"/>
                  </a:solidFill>
                </a:rPr>
                <a:t>pada </a:t>
              </a:r>
              <a:r>
                <a:rPr lang="en-US" dirty="0" err="1">
                  <a:solidFill>
                    <a:srgbClr val="002060"/>
                  </a:solidFill>
                </a:rPr>
                <a:t>laman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</a:rPr>
                <a:t>pddikti.kemdikbud.go.id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6DB72E-72A5-CD4F-AD20-9DD11E383ADA}"/>
              </a:ext>
            </a:extLst>
          </p:cNvPr>
          <p:cNvGrpSpPr/>
          <p:nvPr/>
        </p:nvGrpSpPr>
        <p:grpSpPr>
          <a:xfrm>
            <a:off x="3007039" y="1420286"/>
            <a:ext cx="8660849" cy="1129553"/>
            <a:chOff x="3007039" y="1420286"/>
            <a:chExt cx="8660849" cy="11295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AF6ECD-BB6B-F04C-AB09-565884337F1A}"/>
                </a:ext>
              </a:extLst>
            </p:cNvPr>
            <p:cNvSpPr/>
            <p:nvPr/>
          </p:nvSpPr>
          <p:spPr>
            <a:xfrm>
              <a:off x="3007039" y="1420286"/>
              <a:ext cx="8660849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3093FE-4624-6A40-95C9-1CEDE1096A27}"/>
                </a:ext>
              </a:extLst>
            </p:cNvPr>
            <p:cNvSpPr txBox="1"/>
            <p:nvPr/>
          </p:nvSpPr>
          <p:spPr>
            <a:xfrm>
              <a:off x="3661610" y="1674472"/>
              <a:ext cx="708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Edit/upload data di </a:t>
              </a:r>
              <a:r>
                <a:rPr lang="en-US" b="1" dirty="0">
                  <a:solidFill>
                    <a:srgbClr val="002060"/>
                  </a:solidFill>
                </a:rPr>
                <a:t>Menu </a:t>
              </a:r>
              <a:r>
                <a:rPr lang="en-US" b="1" dirty="0" err="1">
                  <a:solidFill>
                    <a:srgbClr val="002060"/>
                  </a:solidFill>
                </a:rPr>
                <a:t>Kelembagaan</a:t>
              </a:r>
              <a:r>
                <a:rPr lang="en-US" b="1" dirty="0">
                  <a:solidFill>
                    <a:srgbClr val="002060"/>
                  </a:solidFill>
                </a:rPr>
                <a:t> </a:t>
              </a:r>
              <a:r>
                <a:rPr lang="en-US" dirty="0">
                  <a:solidFill>
                    <a:srgbClr val="002060"/>
                  </a:solidFill>
                </a:rPr>
                <a:t>pada </a:t>
              </a:r>
              <a:r>
                <a:rPr lang="en-US" dirty="0" err="1">
                  <a:solidFill>
                    <a:srgbClr val="002060"/>
                  </a:solidFill>
                </a:rPr>
                <a:t>laman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</a:rPr>
                <a:t>pddikti.kemdikbud.go.id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8" y="233246"/>
            <a:ext cx="10515600" cy="63043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Mekanisme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Perbaikan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2246ABFD-0C25-A541-A9EE-688BBA488A5E}"/>
              </a:ext>
            </a:extLst>
          </p:cNvPr>
          <p:cNvSpPr/>
          <p:nvPr/>
        </p:nvSpPr>
        <p:spPr>
          <a:xfrm>
            <a:off x="524112" y="1420286"/>
            <a:ext cx="2845997" cy="1129553"/>
          </a:xfrm>
          <a:prstGeom prst="snip1Rect">
            <a:avLst/>
          </a:prstGeom>
          <a:solidFill>
            <a:srgbClr val="237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Kelembagaan</a:t>
            </a:r>
            <a:endParaRPr lang="en-US" sz="1600" b="1" dirty="0"/>
          </a:p>
          <a:p>
            <a:pPr algn="ctr"/>
            <a:r>
              <a:rPr lang="en-US" sz="1600" dirty="0"/>
              <a:t>(Data </a:t>
            </a:r>
            <a:r>
              <a:rPr lang="en-US" sz="1600" dirty="0" err="1"/>
              <a:t>profil</a:t>
            </a:r>
            <a:r>
              <a:rPr lang="en-US" sz="1600" dirty="0"/>
              <a:t> PT, </a:t>
            </a:r>
            <a:r>
              <a:rPr lang="en-US" sz="1600" dirty="0" err="1"/>
              <a:t>prodi</a:t>
            </a:r>
            <a:r>
              <a:rPr lang="en-US" sz="1600" dirty="0"/>
              <a:t>, </a:t>
            </a:r>
            <a:r>
              <a:rPr lang="en-US" sz="1600" dirty="0" err="1"/>
              <a:t>pimpinan</a:t>
            </a:r>
            <a:r>
              <a:rPr lang="en-US" sz="1600" dirty="0"/>
              <a:t>, </a:t>
            </a:r>
            <a:r>
              <a:rPr lang="en-US" sz="1600" dirty="0" err="1"/>
              <a:t>statuta</a:t>
            </a:r>
            <a:r>
              <a:rPr lang="en-US" sz="1600" dirty="0"/>
              <a:t>)</a:t>
            </a: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C25266D3-6C27-9649-A1DC-DEE404D63A3C}"/>
              </a:ext>
            </a:extLst>
          </p:cNvPr>
          <p:cNvSpPr/>
          <p:nvPr/>
        </p:nvSpPr>
        <p:spPr>
          <a:xfrm>
            <a:off x="524112" y="2738097"/>
            <a:ext cx="2845997" cy="1317812"/>
          </a:xfrm>
          <a:prstGeom prst="snip1Rect">
            <a:avLst/>
          </a:prstGeom>
          <a:solidFill>
            <a:srgbClr val="009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Sumber</a:t>
            </a:r>
            <a:r>
              <a:rPr lang="en-US" sz="1600" b="1" dirty="0"/>
              <a:t> </a:t>
            </a:r>
            <a:r>
              <a:rPr lang="en-US" sz="1600" b="1" dirty="0" err="1"/>
              <a:t>Daya</a:t>
            </a:r>
            <a:endParaRPr lang="en-US" sz="1600" b="1" dirty="0"/>
          </a:p>
          <a:p>
            <a:pPr algn="ctr"/>
            <a:r>
              <a:rPr lang="en-US" sz="1600" dirty="0"/>
              <a:t>(Data </a:t>
            </a:r>
            <a:r>
              <a:rPr lang="en-US" sz="1600" dirty="0" err="1"/>
              <a:t>pokok</a:t>
            </a:r>
            <a:r>
              <a:rPr lang="en-US" sz="1600" dirty="0"/>
              <a:t>,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registrasi</a:t>
            </a:r>
            <a:r>
              <a:rPr lang="en-US" sz="1600" dirty="0"/>
              <a:t>, </a:t>
            </a:r>
            <a:r>
              <a:rPr lang="en-US" sz="1600" dirty="0" err="1"/>
              <a:t>homebase</a:t>
            </a:r>
            <a:r>
              <a:rPr lang="en-US" sz="1600" dirty="0"/>
              <a:t>, </a:t>
            </a:r>
            <a:r>
              <a:rPr lang="en-US" sz="1600" dirty="0" err="1"/>
              <a:t>sertifikasi</a:t>
            </a:r>
            <a:r>
              <a:rPr lang="en-US" sz="1600" dirty="0"/>
              <a:t>, </a:t>
            </a:r>
            <a:r>
              <a:rPr lang="en-US" sz="1600" dirty="0" err="1"/>
              <a:t>penugasan</a:t>
            </a:r>
            <a:r>
              <a:rPr lang="en-US" sz="1600" dirty="0"/>
              <a:t> </a:t>
            </a:r>
            <a:r>
              <a:rPr lang="en-US" sz="1600" dirty="0" err="1"/>
              <a:t>dosen</a:t>
            </a:r>
            <a:r>
              <a:rPr lang="en-US" sz="1600" dirty="0"/>
              <a:t>)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0E67671D-D949-244B-9BEE-A45A43B1AD7B}"/>
              </a:ext>
            </a:extLst>
          </p:cNvPr>
          <p:cNvSpPr/>
          <p:nvPr/>
        </p:nvSpPr>
        <p:spPr>
          <a:xfrm>
            <a:off x="524112" y="4244167"/>
            <a:ext cx="2845997" cy="2109332"/>
          </a:xfrm>
          <a:prstGeom prst="snip1Rect">
            <a:avLst/>
          </a:prstGeom>
          <a:solidFill>
            <a:srgbClr val="00B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Mahasiswa</a:t>
            </a:r>
            <a:endParaRPr lang="en-US" sz="1600" b="1" dirty="0"/>
          </a:p>
          <a:p>
            <a:pPr algn="ctr"/>
            <a:r>
              <a:rPr lang="en-US" sz="1600" dirty="0"/>
              <a:t>(Data </a:t>
            </a:r>
            <a:r>
              <a:rPr lang="en-US" sz="1600" dirty="0" err="1"/>
              <a:t>pokok</a:t>
            </a:r>
            <a:r>
              <a:rPr lang="en-US" sz="1600" dirty="0"/>
              <a:t> dan </a:t>
            </a:r>
            <a:r>
              <a:rPr lang="en-US" sz="1600" dirty="0" err="1"/>
              <a:t>aktivitas</a:t>
            </a:r>
            <a:r>
              <a:rPr lang="en-US" sz="1600" dirty="0"/>
              <a:t> </a:t>
            </a:r>
            <a:r>
              <a:rPr lang="en-US" sz="1600" dirty="0" err="1"/>
              <a:t>perkuliahan</a:t>
            </a:r>
            <a:r>
              <a:rPr lang="en-US" sz="16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7D9DD-22FA-6F4A-AD58-A40E40B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5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Data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Pokok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99DC-8B12-47CB-871A-6AEF0CEF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030"/>
            <a:ext cx="7396056" cy="55924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6DFFE4-0F94-4A01-82CF-8D9AD9FCC767}"/>
              </a:ext>
            </a:extLst>
          </p:cNvPr>
          <p:cNvSpPr/>
          <p:nvPr/>
        </p:nvSpPr>
        <p:spPr>
          <a:xfrm>
            <a:off x="2063931" y="1889760"/>
            <a:ext cx="731520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BC873B-E945-45F8-BCA1-5D8616D60071}"/>
              </a:ext>
            </a:extLst>
          </p:cNvPr>
          <p:cNvSpPr/>
          <p:nvPr/>
        </p:nvSpPr>
        <p:spPr>
          <a:xfrm>
            <a:off x="2063931" y="3881709"/>
            <a:ext cx="731520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DDF1F-8D86-495D-9738-D77455F2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485"/>
            <a:ext cx="12192000" cy="508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6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DE6E39-8E3E-9842-B756-F31845A9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245339"/>
            <a:ext cx="10515600" cy="56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Riwayat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Mengajar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merican Typewriter" charset="0"/>
                <a:cs typeface="Arial" panose="020B0604020202020204" pitchFamily="34" charset="0"/>
              </a:rPr>
              <a:t>Dosen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American Typewriter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7D32-F442-7540-8CD8-F8B59A13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3AB9-903F-480E-A094-F2BC6A27145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98BDA-76BE-4F01-B963-9BDAFFE5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717"/>
            <a:ext cx="12192000" cy="47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6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369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Pangkalan Data Pendidikan Tinggi (PDDikti)</vt:lpstr>
      <vt:lpstr>The Whole PDDikti</vt:lpstr>
      <vt:lpstr>Pendataan PDDikti di Perguruan Tinggi</vt:lpstr>
      <vt:lpstr>Timeline Pendataan di PT</vt:lpstr>
      <vt:lpstr>Timeline Pendataan di PT (Lanjutan)</vt:lpstr>
      <vt:lpstr>Mekanisme Perbaikan Data</vt:lpstr>
      <vt:lpstr>Data Pokok Dosen</vt:lpstr>
      <vt:lpstr>Riwayat Mengajar Dosen</vt:lpstr>
      <vt:lpstr>Riwayat Mengajar Dosen</vt:lpstr>
      <vt:lpstr>Penugasan Mengajar Dosen</vt:lpstr>
      <vt:lpstr>Penugasan Mengajar Dosen</vt:lpstr>
      <vt:lpstr>Riwayat Pembimbingan Dosen</vt:lpstr>
      <vt:lpstr>Riwayat Pembimbingan Dosen</vt:lpstr>
      <vt:lpstr>Riwayat Pembimbingan Dosen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Naser</dc:creator>
  <cp:lastModifiedBy>Abdul Naser</cp:lastModifiedBy>
  <cp:revision>62</cp:revision>
  <dcterms:created xsi:type="dcterms:W3CDTF">2020-05-10T06:40:37Z</dcterms:created>
  <dcterms:modified xsi:type="dcterms:W3CDTF">2020-08-11T05:00:21Z</dcterms:modified>
</cp:coreProperties>
</file>