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handoutMasterIdLst>
    <p:handoutMasterId r:id="rId13"/>
  </p:handoutMasterIdLst>
  <p:sldIdLst>
    <p:sldId id="257" r:id="rId3"/>
    <p:sldId id="260" r:id="rId4"/>
    <p:sldId id="266" r:id="rId5"/>
    <p:sldId id="267" r:id="rId6"/>
    <p:sldId id="261" r:id="rId7"/>
    <p:sldId id="268" r:id="rId8"/>
    <p:sldId id="269" r:id="rId9"/>
    <p:sldId id="265" r:id="rId10"/>
    <p:sldId id="270" r:id="rId11"/>
  </p:sldIdLst>
  <p:sldSz cx="12192000" cy="6858000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4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ECF239-6FAD-463D-99C4-9F5FF2D10CAB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BA9F3-D18B-4174-AADA-476101D30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8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00EF08-FFD8-4365-9E5B-423C27533E32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71B7D-8200-4D9B-A11D-B08BA046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4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2ADC2-FA4A-4CF9-87E2-2FB138CA61E4}" type="slidenum">
              <a:rPr lang="id-ID" smtClean="0"/>
              <a:t>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8301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ADC2-FA4A-4CF9-87E2-2FB138CA61E4}" type="slidenum">
              <a:rPr lang="id-ID" smtClean="0"/>
              <a:t>2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6605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ADC2-FA4A-4CF9-87E2-2FB138CA61E4}" type="slidenum">
              <a:rPr lang="id-ID" smtClean="0"/>
              <a:t>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9388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D2ADC2-FA4A-4CF9-87E2-2FB138CA61E4}" type="slidenum">
              <a:rPr kumimoji="0" lang="id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d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ADC2-FA4A-4CF9-87E2-2FB138CA61E4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49260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ADC2-FA4A-4CF9-87E2-2FB138CA61E4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5841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ADC2-FA4A-4CF9-87E2-2FB138CA61E4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55930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D2ADC2-FA4A-4CF9-87E2-2FB138CA61E4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2468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56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4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8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241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68698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546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de imag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68698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86608"/>
            <a:ext cx="5751444" cy="3617843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3541064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3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68698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2584021"/>
            <a:ext cx="3974123" cy="275966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8217877" y="2584021"/>
            <a:ext cx="3974123" cy="2759661"/>
          </a:xfrm>
          <a:prstGeom prst="rect">
            <a:avLst/>
          </a:prstGeom>
          <a:pattFill prst="pct80">
            <a:fgClr>
              <a:schemeClr val="bg1">
                <a:lumMod val="6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974123" y="2584020"/>
            <a:ext cx="4243754" cy="27596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Roboto Thi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44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57252" y="0"/>
            <a:ext cx="3034748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l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02438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0395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rmal w/ imag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9157252" y="0"/>
            <a:ext cx="3034748" cy="348532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9157252" y="3498574"/>
            <a:ext cx="3034748" cy="3359426"/>
          </a:xfrm>
        </p:spPr>
        <p:txBody>
          <a:bodyPr/>
          <a:lstStyle/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875934"/>
            <a:ext cx="11357112" cy="436908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3829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rmal w/ imag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7"/>
          <p:cNvSpPr>
            <a:spLocks noGrp="1"/>
          </p:cNvSpPr>
          <p:nvPr>
            <p:ph type="pic" sz="quarter" idx="65"/>
          </p:nvPr>
        </p:nvSpPr>
        <p:spPr>
          <a:xfrm>
            <a:off x="1934319" y="2018983"/>
            <a:ext cx="1371600" cy="1371600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182880" anchor="b">
            <a:noAutofit/>
          </a:bodyPr>
          <a:lstStyle>
            <a:lvl1pPr algn="ctr" rtl="0">
              <a:buNone/>
              <a:defRPr sz="9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66"/>
          </p:nvPr>
        </p:nvSpPr>
        <p:spPr>
          <a:xfrm>
            <a:off x="4004199" y="2018983"/>
            <a:ext cx="1371600" cy="1371600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182880" anchor="b">
            <a:noAutofit/>
          </a:bodyPr>
          <a:lstStyle>
            <a:lvl1pPr algn="ctr" rtl="0">
              <a:buNone/>
              <a:defRPr sz="9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7"/>
          <p:cNvSpPr>
            <a:spLocks noGrp="1"/>
          </p:cNvSpPr>
          <p:nvPr>
            <p:ph type="pic" sz="quarter" idx="67"/>
          </p:nvPr>
        </p:nvSpPr>
        <p:spPr>
          <a:xfrm>
            <a:off x="6074079" y="2018983"/>
            <a:ext cx="1371600" cy="1371600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182880" anchor="b">
            <a:noAutofit/>
          </a:bodyPr>
          <a:lstStyle>
            <a:lvl1pPr algn="ctr" rtl="0">
              <a:buNone/>
              <a:defRPr sz="9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7"/>
          <p:cNvSpPr>
            <a:spLocks noGrp="1"/>
          </p:cNvSpPr>
          <p:nvPr>
            <p:ph type="pic" sz="quarter" idx="68"/>
          </p:nvPr>
        </p:nvSpPr>
        <p:spPr>
          <a:xfrm>
            <a:off x="8143961" y="2018983"/>
            <a:ext cx="1371600" cy="1371600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182880" anchor="b">
            <a:noAutofit/>
          </a:bodyPr>
          <a:lstStyle>
            <a:lvl1pPr algn="ctr" rtl="0">
              <a:buNone/>
              <a:defRPr sz="9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27"/>
          <p:cNvSpPr>
            <a:spLocks noGrp="1"/>
          </p:cNvSpPr>
          <p:nvPr>
            <p:ph type="pic" sz="quarter" idx="69"/>
          </p:nvPr>
        </p:nvSpPr>
        <p:spPr>
          <a:xfrm>
            <a:off x="1934319" y="4257017"/>
            <a:ext cx="1371600" cy="1371600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182880" anchor="b">
            <a:noAutofit/>
          </a:bodyPr>
          <a:lstStyle>
            <a:lvl1pPr algn="ctr" rtl="0">
              <a:buNone/>
              <a:defRPr sz="9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27"/>
          <p:cNvSpPr>
            <a:spLocks noGrp="1"/>
          </p:cNvSpPr>
          <p:nvPr>
            <p:ph type="pic" sz="quarter" idx="70"/>
          </p:nvPr>
        </p:nvSpPr>
        <p:spPr>
          <a:xfrm>
            <a:off x="4004199" y="4257017"/>
            <a:ext cx="1371600" cy="1371600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182880" anchor="b">
            <a:noAutofit/>
          </a:bodyPr>
          <a:lstStyle>
            <a:lvl1pPr algn="ctr" rtl="0">
              <a:buNone/>
              <a:defRPr sz="9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27"/>
          <p:cNvSpPr>
            <a:spLocks noGrp="1"/>
          </p:cNvSpPr>
          <p:nvPr>
            <p:ph type="pic" sz="quarter" idx="71"/>
          </p:nvPr>
        </p:nvSpPr>
        <p:spPr>
          <a:xfrm>
            <a:off x="6074079" y="4257017"/>
            <a:ext cx="1371600" cy="1371600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182880" anchor="b">
            <a:noAutofit/>
          </a:bodyPr>
          <a:lstStyle>
            <a:lvl1pPr algn="ctr" rtl="0">
              <a:buNone/>
              <a:defRPr sz="9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27"/>
          <p:cNvSpPr>
            <a:spLocks noGrp="1"/>
          </p:cNvSpPr>
          <p:nvPr>
            <p:ph type="pic" sz="quarter" idx="72"/>
          </p:nvPr>
        </p:nvSpPr>
        <p:spPr>
          <a:xfrm>
            <a:off x="8143961" y="4257017"/>
            <a:ext cx="1371600" cy="1371600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182880" anchor="b">
            <a:noAutofit/>
          </a:bodyPr>
          <a:lstStyle>
            <a:lvl1pPr algn="ctr" rtl="0">
              <a:buNone/>
              <a:defRPr sz="9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5865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rmal w/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332382"/>
            <a:ext cx="12192000" cy="3635739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68698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555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47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51"/>
          </p:nvPr>
        </p:nvSpPr>
        <p:spPr>
          <a:xfrm>
            <a:off x="4208022" y="876672"/>
            <a:ext cx="2700000" cy="2700001"/>
          </a:xfrm>
          <a:custGeom>
            <a:avLst/>
            <a:gdLst>
              <a:gd name="connsiteX0" fmla="*/ 2076436 w 4143985"/>
              <a:gd name="connsiteY0" fmla="*/ 2 h 4143986"/>
              <a:gd name="connsiteX1" fmla="*/ 2588092 w 4143985"/>
              <a:gd name="connsiteY1" fmla="*/ 213223 h 4143986"/>
              <a:gd name="connsiteX2" fmla="*/ 3932959 w 4143985"/>
              <a:gd name="connsiteY2" fmla="*/ 1563871 h 4143986"/>
              <a:gd name="connsiteX3" fmla="*/ 3930763 w 4143985"/>
              <a:gd name="connsiteY3" fmla="*/ 2588092 h 4143986"/>
              <a:gd name="connsiteX4" fmla="*/ 2580115 w 4143985"/>
              <a:gd name="connsiteY4" fmla="*/ 3932960 h 4143986"/>
              <a:gd name="connsiteX5" fmla="*/ 1555894 w 4143985"/>
              <a:gd name="connsiteY5" fmla="*/ 3930763 h 4143986"/>
              <a:gd name="connsiteX6" fmla="*/ 211027 w 4143985"/>
              <a:gd name="connsiteY6" fmla="*/ 2580115 h 4143986"/>
              <a:gd name="connsiteX7" fmla="*/ 213223 w 4143985"/>
              <a:gd name="connsiteY7" fmla="*/ 1555895 h 4143986"/>
              <a:gd name="connsiteX8" fmla="*/ 1563871 w 4143985"/>
              <a:gd name="connsiteY8" fmla="*/ 211027 h 4143986"/>
              <a:gd name="connsiteX9" fmla="*/ 2076436 w 4143985"/>
              <a:gd name="connsiteY9" fmla="*/ 2 h 414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43985" h="4143986">
                <a:moveTo>
                  <a:pt x="2076436" y="2"/>
                </a:moveTo>
                <a:cubicBezTo>
                  <a:pt x="2261784" y="399"/>
                  <a:pt x="2446980" y="71505"/>
                  <a:pt x="2588092" y="213223"/>
                </a:cubicBezTo>
                <a:lnTo>
                  <a:pt x="3932959" y="1563871"/>
                </a:lnTo>
                <a:cubicBezTo>
                  <a:pt x="4215184" y="1847309"/>
                  <a:pt x="4214200" y="2305868"/>
                  <a:pt x="3930763" y="2588092"/>
                </a:cubicBezTo>
                <a:lnTo>
                  <a:pt x="2580115" y="3932960"/>
                </a:lnTo>
                <a:cubicBezTo>
                  <a:pt x="2296678" y="4215184"/>
                  <a:pt x="1838119" y="4214201"/>
                  <a:pt x="1555894" y="3930763"/>
                </a:cubicBezTo>
                <a:lnTo>
                  <a:pt x="211027" y="2580115"/>
                </a:lnTo>
                <a:cubicBezTo>
                  <a:pt x="-71198" y="2296678"/>
                  <a:pt x="-70214" y="1838119"/>
                  <a:pt x="213223" y="1555895"/>
                </a:cubicBezTo>
                <a:lnTo>
                  <a:pt x="1563871" y="211027"/>
                </a:lnTo>
                <a:cubicBezTo>
                  <a:pt x="1705590" y="69915"/>
                  <a:pt x="1891089" y="-396"/>
                  <a:pt x="2076436" y="2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399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06996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536229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Center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249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ormal w/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815549"/>
            <a:ext cx="12192000" cy="5042452"/>
          </a:xfrm>
        </p:spPr>
        <p:txBody>
          <a:bodyPr/>
          <a:lstStyle/>
          <a:p>
            <a:endParaRPr lang="id-ID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166672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ormal w/ image 4 k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0"/>
          <p:cNvSpPr>
            <a:spLocks noGrp="1"/>
          </p:cNvSpPr>
          <p:nvPr>
            <p:ph type="pic" sz="quarter" idx="62"/>
          </p:nvPr>
        </p:nvSpPr>
        <p:spPr>
          <a:xfrm>
            <a:off x="7185504" y="3637562"/>
            <a:ext cx="1677098" cy="1677099"/>
          </a:xfrm>
          <a:custGeom>
            <a:avLst/>
            <a:gdLst>
              <a:gd name="connsiteX0" fmla="*/ 838549 w 1677098"/>
              <a:gd name="connsiteY0" fmla="*/ 0 h 1677099"/>
              <a:gd name="connsiteX1" fmla="*/ 1677098 w 1677098"/>
              <a:gd name="connsiteY1" fmla="*/ 838550 h 1677099"/>
              <a:gd name="connsiteX2" fmla="*/ 838549 w 1677098"/>
              <a:gd name="connsiteY2" fmla="*/ 1677099 h 1677099"/>
              <a:gd name="connsiteX3" fmla="*/ 0 w 1677098"/>
              <a:gd name="connsiteY3" fmla="*/ 838550 h 167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098" h="1677099">
                <a:moveTo>
                  <a:pt x="838549" y="0"/>
                </a:moveTo>
                <a:lnTo>
                  <a:pt x="1677098" y="838550"/>
                </a:lnTo>
                <a:lnTo>
                  <a:pt x="838549" y="1677099"/>
                </a:lnTo>
                <a:lnTo>
                  <a:pt x="0" y="838550"/>
                </a:lnTo>
                <a:close/>
              </a:path>
            </a:pathLst>
          </a:custGeom>
          <a:ln w="3175">
            <a:noFill/>
          </a:ln>
          <a:effectLst/>
        </p:spPr>
        <p:txBody>
          <a:bodyPr wrap="square" tIns="0" bIns="548640" anchor="b">
            <a:noAutofit/>
          </a:bodyPr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Picture Placeholder 29"/>
          <p:cNvSpPr>
            <a:spLocks noGrp="1"/>
          </p:cNvSpPr>
          <p:nvPr>
            <p:ph type="pic" sz="quarter" idx="63"/>
          </p:nvPr>
        </p:nvSpPr>
        <p:spPr>
          <a:xfrm>
            <a:off x="6241941" y="2691221"/>
            <a:ext cx="1677098" cy="1677099"/>
          </a:xfrm>
          <a:custGeom>
            <a:avLst/>
            <a:gdLst>
              <a:gd name="connsiteX0" fmla="*/ 838549 w 1677098"/>
              <a:gd name="connsiteY0" fmla="*/ 0 h 1677099"/>
              <a:gd name="connsiteX1" fmla="*/ 1677098 w 1677098"/>
              <a:gd name="connsiteY1" fmla="*/ 838550 h 1677099"/>
              <a:gd name="connsiteX2" fmla="*/ 838549 w 1677098"/>
              <a:gd name="connsiteY2" fmla="*/ 1677099 h 1677099"/>
              <a:gd name="connsiteX3" fmla="*/ 0 w 1677098"/>
              <a:gd name="connsiteY3" fmla="*/ 838550 h 167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098" h="1677099">
                <a:moveTo>
                  <a:pt x="838549" y="0"/>
                </a:moveTo>
                <a:lnTo>
                  <a:pt x="1677098" y="838550"/>
                </a:lnTo>
                <a:lnTo>
                  <a:pt x="838549" y="1677099"/>
                </a:lnTo>
                <a:lnTo>
                  <a:pt x="0" y="838550"/>
                </a:lnTo>
                <a:close/>
              </a:path>
            </a:pathLst>
          </a:custGeom>
          <a:ln w="3175">
            <a:noFill/>
          </a:ln>
          <a:effectLst/>
        </p:spPr>
        <p:txBody>
          <a:bodyPr wrap="square" tIns="0" bIns="548640" anchor="b">
            <a:noAutofit/>
          </a:bodyPr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Picture Placeholder 26"/>
          <p:cNvSpPr>
            <a:spLocks noGrp="1"/>
          </p:cNvSpPr>
          <p:nvPr>
            <p:ph type="pic" sz="quarter" idx="64"/>
          </p:nvPr>
        </p:nvSpPr>
        <p:spPr>
          <a:xfrm>
            <a:off x="4361599" y="2691221"/>
            <a:ext cx="1677098" cy="1677099"/>
          </a:xfrm>
          <a:custGeom>
            <a:avLst/>
            <a:gdLst>
              <a:gd name="connsiteX0" fmla="*/ 838549 w 1677098"/>
              <a:gd name="connsiteY0" fmla="*/ 0 h 1677099"/>
              <a:gd name="connsiteX1" fmla="*/ 1677098 w 1677098"/>
              <a:gd name="connsiteY1" fmla="*/ 838550 h 1677099"/>
              <a:gd name="connsiteX2" fmla="*/ 838549 w 1677098"/>
              <a:gd name="connsiteY2" fmla="*/ 1677099 h 1677099"/>
              <a:gd name="connsiteX3" fmla="*/ 0 w 1677098"/>
              <a:gd name="connsiteY3" fmla="*/ 838550 h 167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098" h="1677099">
                <a:moveTo>
                  <a:pt x="838549" y="0"/>
                </a:moveTo>
                <a:lnTo>
                  <a:pt x="1677098" y="838550"/>
                </a:lnTo>
                <a:lnTo>
                  <a:pt x="838549" y="1677099"/>
                </a:lnTo>
                <a:lnTo>
                  <a:pt x="0" y="838550"/>
                </a:lnTo>
                <a:close/>
              </a:path>
            </a:pathLst>
          </a:custGeom>
          <a:ln w="3175">
            <a:noFill/>
          </a:ln>
          <a:effectLst/>
        </p:spPr>
        <p:txBody>
          <a:bodyPr wrap="square" tIns="0" bIns="548640" anchor="b">
            <a:noAutofit/>
          </a:bodyPr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7"/>
          <p:cNvSpPr>
            <a:spLocks noGrp="1"/>
          </p:cNvSpPr>
          <p:nvPr>
            <p:ph type="pic" sz="quarter" idx="65"/>
          </p:nvPr>
        </p:nvSpPr>
        <p:spPr>
          <a:xfrm>
            <a:off x="2481258" y="2691221"/>
            <a:ext cx="1677098" cy="1677099"/>
          </a:xfrm>
          <a:custGeom>
            <a:avLst/>
            <a:gdLst>
              <a:gd name="connsiteX0" fmla="*/ 838549 w 1677098"/>
              <a:gd name="connsiteY0" fmla="*/ 0 h 1677099"/>
              <a:gd name="connsiteX1" fmla="*/ 1677098 w 1677098"/>
              <a:gd name="connsiteY1" fmla="*/ 838550 h 1677099"/>
              <a:gd name="connsiteX2" fmla="*/ 838549 w 1677098"/>
              <a:gd name="connsiteY2" fmla="*/ 1677099 h 1677099"/>
              <a:gd name="connsiteX3" fmla="*/ 0 w 1677098"/>
              <a:gd name="connsiteY3" fmla="*/ 838550 h 167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098" h="1677099">
                <a:moveTo>
                  <a:pt x="838549" y="0"/>
                </a:moveTo>
                <a:lnTo>
                  <a:pt x="1677098" y="838550"/>
                </a:lnTo>
                <a:lnTo>
                  <a:pt x="838549" y="1677099"/>
                </a:lnTo>
                <a:lnTo>
                  <a:pt x="0" y="838550"/>
                </a:lnTo>
                <a:close/>
              </a:path>
            </a:pathLst>
          </a:custGeom>
          <a:ln w="3175">
            <a:noFill/>
          </a:ln>
          <a:effectLst/>
        </p:spPr>
        <p:txBody>
          <a:bodyPr wrap="square" tIns="0" bIns="548640" anchor="b">
            <a:noAutofit/>
          </a:bodyPr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28"/>
          <p:cNvSpPr>
            <a:spLocks noGrp="1"/>
          </p:cNvSpPr>
          <p:nvPr>
            <p:ph type="pic" sz="quarter" idx="66"/>
          </p:nvPr>
        </p:nvSpPr>
        <p:spPr>
          <a:xfrm>
            <a:off x="3424821" y="3637562"/>
            <a:ext cx="1677098" cy="1677099"/>
          </a:xfrm>
          <a:custGeom>
            <a:avLst/>
            <a:gdLst>
              <a:gd name="connsiteX0" fmla="*/ 838549 w 1677098"/>
              <a:gd name="connsiteY0" fmla="*/ 0 h 1677099"/>
              <a:gd name="connsiteX1" fmla="*/ 1677098 w 1677098"/>
              <a:gd name="connsiteY1" fmla="*/ 838550 h 1677099"/>
              <a:gd name="connsiteX2" fmla="*/ 838549 w 1677098"/>
              <a:gd name="connsiteY2" fmla="*/ 1677099 h 1677099"/>
              <a:gd name="connsiteX3" fmla="*/ 0 w 1677098"/>
              <a:gd name="connsiteY3" fmla="*/ 838550 h 167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098" h="1677099">
                <a:moveTo>
                  <a:pt x="838549" y="0"/>
                </a:moveTo>
                <a:lnTo>
                  <a:pt x="1677098" y="838550"/>
                </a:lnTo>
                <a:lnTo>
                  <a:pt x="838549" y="1677099"/>
                </a:lnTo>
                <a:lnTo>
                  <a:pt x="0" y="838550"/>
                </a:lnTo>
                <a:close/>
              </a:path>
            </a:pathLst>
          </a:custGeom>
          <a:ln w="3175">
            <a:noFill/>
          </a:ln>
          <a:effectLst/>
        </p:spPr>
        <p:txBody>
          <a:bodyPr wrap="square" tIns="0" bIns="548640" anchor="b">
            <a:noAutofit/>
          </a:bodyPr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5"/>
          <p:cNvSpPr>
            <a:spLocks noGrp="1"/>
          </p:cNvSpPr>
          <p:nvPr>
            <p:ph type="pic" sz="quarter" idx="67"/>
          </p:nvPr>
        </p:nvSpPr>
        <p:spPr>
          <a:xfrm>
            <a:off x="5305162" y="3637562"/>
            <a:ext cx="1677098" cy="1677099"/>
          </a:xfrm>
          <a:custGeom>
            <a:avLst/>
            <a:gdLst>
              <a:gd name="connsiteX0" fmla="*/ 838549 w 1677098"/>
              <a:gd name="connsiteY0" fmla="*/ 0 h 1677099"/>
              <a:gd name="connsiteX1" fmla="*/ 1677098 w 1677098"/>
              <a:gd name="connsiteY1" fmla="*/ 838550 h 1677099"/>
              <a:gd name="connsiteX2" fmla="*/ 838549 w 1677098"/>
              <a:gd name="connsiteY2" fmla="*/ 1677099 h 1677099"/>
              <a:gd name="connsiteX3" fmla="*/ 0 w 1677098"/>
              <a:gd name="connsiteY3" fmla="*/ 838550 h 167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77098" h="1677099">
                <a:moveTo>
                  <a:pt x="838549" y="0"/>
                </a:moveTo>
                <a:lnTo>
                  <a:pt x="1677098" y="838550"/>
                </a:lnTo>
                <a:lnTo>
                  <a:pt x="838549" y="1677099"/>
                </a:lnTo>
                <a:lnTo>
                  <a:pt x="0" y="838550"/>
                </a:lnTo>
                <a:close/>
              </a:path>
            </a:pathLst>
          </a:custGeom>
          <a:ln w="3175">
            <a:noFill/>
          </a:ln>
          <a:effectLst/>
        </p:spPr>
        <p:txBody>
          <a:bodyPr wrap="square" tIns="0" bIns="548640" anchor="b">
            <a:noAutofit/>
          </a:bodyPr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8842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0" y="27381"/>
            <a:ext cx="12192000" cy="6857999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endParaRPr lang="id-ID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78561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7999"/>
          </a:xfrm>
        </p:spPr>
        <p:txBody>
          <a:bodyPr/>
          <a:lstStyle/>
          <a:p>
            <a:endParaRPr lang="id-ID"/>
          </a:p>
        </p:txBody>
      </p:sp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2433363" y="223961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5236198" y="223961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8039033" y="2239617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38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ierrarchy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5223729" y="2563492"/>
            <a:ext cx="1800000" cy="18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284448" y="1547565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51584" y="2109231"/>
            <a:ext cx="3070240" cy="105303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945532" y="3138761"/>
            <a:ext cx="2364099" cy="2347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597633" y="3664460"/>
            <a:ext cx="3750228" cy="7131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886705" y="3874323"/>
            <a:ext cx="1567036" cy="80434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838486" y="2313100"/>
            <a:ext cx="689817" cy="58141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5259106" y="4095745"/>
            <a:ext cx="445749" cy="8334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491334" y="4084097"/>
            <a:ext cx="443527" cy="62322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722170" y="2444011"/>
            <a:ext cx="689693" cy="531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825634" y="2140801"/>
            <a:ext cx="4113161" cy="10320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6882371" y="3413502"/>
            <a:ext cx="2184883" cy="124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825634" y="3758923"/>
            <a:ext cx="2798759" cy="110397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1355363" y="1197100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624393" y="4477288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4533956" y="4862902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589633" y="3843104"/>
            <a:ext cx="1008000" cy="1008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2075862" y="263574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8"/>
          </p:nvPr>
        </p:nvSpPr>
        <p:spPr>
          <a:xfrm>
            <a:off x="4017775" y="1625945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10740393" y="152276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9011532" y="2963502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748864" y="4477288"/>
            <a:ext cx="1008000" cy="1008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 noChangeAspect="1"/>
          </p:cNvSpPr>
          <p:nvPr>
            <p:ph type="pic" sz="quarter" idx="22"/>
          </p:nvPr>
        </p:nvSpPr>
        <p:spPr>
          <a:xfrm>
            <a:off x="3101536" y="4438527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3" name="TextBox 32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69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7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errarchy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7284448" y="1547565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351584" y="2109231"/>
            <a:ext cx="3070240" cy="105303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2945532" y="3138761"/>
            <a:ext cx="2364099" cy="23477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 flipV="1">
            <a:off x="1597633" y="3664460"/>
            <a:ext cx="3750228" cy="71316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886705" y="3874323"/>
            <a:ext cx="1567036" cy="80434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4838486" y="2313100"/>
            <a:ext cx="689817" cy="58141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H="1">
            <a:off x="5259106" y="4095745"/>
            <a:ext cx="445749" cy="833447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6491334" y="4084097"/>
            <a:ext cx="443527" cy="623225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V="1">
            <a:off x="6722170" y="2444011"/>
            <a:ext cx="689693" cy="53140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 flipV="1">
            <a:off x="6825634" y="2140801"/>
            <a:ext cx="4113161" cy="1032048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6882371" y="3413502"/>
            <a:ext cx="2184883" cy="12452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6825634" y="3758923"/>
            <a:ext cx="2798759" cy="1103979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1355363" y="1197100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0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9624393" y="4477288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1" name="Picture Placeholder 3"/>
          <p:cNvSpPr>
            <a:spLocks noGrp="1" noChangeAspect="1"/>
          </p:cNvSpPr>
          <p:nvPr>
            <p:ph type="pic" sz="quarter" idx="15"/>
          </p:nvPr>
        </p:nvSpPr>
        <p:spPr>
          <a:xfrm>
            <a:off x="4533956" y="4862902"/>
            <a:ext cx="1116000" cy="1116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2" name="Picture Placeholder 3"/>
          <p:cNvSpPr>
            <a:spLocks noGrp="1" noChangeAspect="1"/>
          </p:cNvSpPr>
          <p:nvPr>
            <p:ph type="pic" sz="quarter" idx="16"/>
          </p:nvPr>
        </p:nvSpPr>
        <p:spPr>
          <a:xfrm>
            <a:off x="589633" y="3843104"/>
            <a:ext cx="1008000" cy="1008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3" name="Picture Placeholder 3"/>
          <p:cNvSpPr>
            <a:spLocks noGrp="1" noChangeAspect="1"/>
          </p:cNvSpPr>
          <p:nvPr>
            <p:ph type="pic" sz="quarter" idx="17"/>
          </p:nvPr>
        </p:nvSpPr>
        <p:spPr>
          <a:xfrm>
            <a:off x="2075862" y="263574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4" name="Picture Placeholder 3"/>
          <p:cNvSpPr>
            <a:spLocks noGrp="1" noChangeAspect="1"/>
          </p:cNvSpPr>
          <p:nvPr>
            <p:ph type="pic" sz="quarter" idx="18"/>
          </p:nvPr>
        </p:nvSpPr>
        <p:spPr>
          <a:xfrm>
            <a:off x="4017775" y="1625945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5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10740393" y="152276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6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9011532" y="2963502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7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748864" y="4477288"/>
            <a:ext cx="1008000" cy="1008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28" name="Picture Placeholder 3"/>
          <p:cNvSpPr>
            <a:spLocks noGrp="1" noChangeAspect="1"/>
          </p:cNvSpPr>
          <p:nvPr>
            <p:ph type="pic" sz="quarter" idx="22"/>
          </p:nvPr>
        </p:nvSpPr>
        <p:spPr>
          <a:xfrm>
            <a:off x="3101536" y="4438527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72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2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452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ierrarchy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/>
          <p:cNvCxnSpPr/>
          <p:nvPr userDrawn="1"/>
        </p:nvCxnSpPr>
        <p:spPr>
          <a:xfrm flipV="1">
            <a:off x="1528789" y="3809602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>
            <a:off x="1528789" y="2620246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flipH="1" flipV="1">
            <a:off x="3497151" y="3809602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flipH="1">
            <a:off x="3487814" y="2620246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flipV="1">
            <a:off x="2766937" y="4211546"/>
            <a:ext cx="0" cy="33331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>
            <a:off x="2756452" y="2074450"/>
            <a:ext cx="0" cy="333316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Picture Placeholder 3"/>
          <p:cNvSpPr>
            <a:spLocks noGrp="1" noChangeAspect="1"/>
          </p:cNvSpPr>
          <p:nvPr>
            <p:ph type="pic" sz="quarter" idx="20"/>
          </p:nvPr>
        </p:nvSpPr>
        <p:spPr>
          <a:xfrm>
            <a:off x="3854223" y="1931262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9" name="Picture Placeholder 3"/>
          <p:cNvSpPr>
            <a:spLocks noGrp="1" noChangeAspect="1"/>
          </p:cNvSpPr>
          <p:nvPr>
            <p:ph type="pic" sz="quarter" idx="21"/>
          </p:nvPr>
        </p:nvSpPr>
        <p:spPr>
          <a:xfrm>
            <a:off x="639711" y="1983856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0" name="Picture Placeholder 3"/>
          <p:cNvSpPr>
            <a:spLocks noGrp="1" noChangeAspect="1"/>
          </p:cNvSpPr>
          <p:nvPr>
            <p:ph type="pic" sz="quarter" idx="22"/>
          </p:nvPr>
        </p:nvSpPr>
        <p:spPr>
          <a:xfrm>
            <a:off x="688338" y="3809602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1" name="Picture Placeholder 3"/>
          <p:cNvSpPr>
            <a:spLocks noGrp="1" noChangeAspect="1"/>
          </p:cNvSpPr>
          <p:nvPr>
            <p:ph type="pic" sz="quarter" idx="23"/>
          </p:nvPr>
        </p:nvSpPr>
        <p:spPr>
          <a:xfrm>
            <a:off x="2316937" y="4517001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42" name="Picture Placeholder 3"/>
          <p:cNvSpPr>
            <a:spLocks noGrp="1" noChangeAspect="1"/>
          </p:cNvSpPr>
          <p:nvPr>
            <p:ph type="pic" sz="quarter" idx="24"/>
          </p:nvPr>
        </p:nvSpPr>
        <p:spPr>
          <a:xfrm>
            <a:off x="3839520" y="3828853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cxnSp>
        <p:nvCxnSpPr>
          <p:cNvPr id="43" name="Straight Connector 42"/>
          <p:cNvCxnSpPr/>
          <p:nvPr userDrawn="1"/>
        </p:nvCxnSpPr>
        <p:spPr>
          <a:xfrm flipH="1">
            <a:off x="4659710" y="1864924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Picture Placeholder 3"/>
          <p:cNvSpPr>
            <a:spLocks noGrp="1" noChangeAspect="1"/>
          </p:cNvSpPr>
          <p:nvPr>
            <p:ph type="pic" sz="quarter" idx="25"/>
          </p:nvPr>
        </p:nvSpPr>
        <p:spPr>
          <a:xfrm>
            <a:off x="4994517" y="1202788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cxnSp>
        <p:nvCxnSpPr>
          <p:cNvPr id="47" name="Straight Connector 46"/>
          <p:cNvCxnSpPr/>
          <p:nvPr userDrawn="1"/>
        </p:nvCxnSpPr>
        <p:spPr>
          <a:xfrm flipH="1" flipV="1">
            <a:off x="4706644" y="2631128"/>
            <a:ext cx="411255" cy="237864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3"/>
          <p:cNvSpPr>
            <a:spLocks noGrp="1" noChangeAspect="1"/>
          </p:cNvSpPr>
          <p:nvPr>
            <p:ph type="pic" sz="quarter" idx="26"/>
          </p:nvPr>
        </p:nvSpPr>
        <p:spPr>
          <a:xfrm>
            <a:off x="5049013" y="2650379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7" name="Picture Placeholder 3"/>
          <p:cNvSpPr>
            <a:spLocks noGrp="1" noChangeAspect="1"/>
          </p:cNvSpPr>
          <p:nvPr>
            <p:ph type="pic" sz="quarter" idx="19"/>
          </p:nvPr>
        </p:nvSpPr>
        <p:spPr>
          <a:xfrm>
            <a:off x="2316937" y="1224424"/>
            <a:ext cx="900000" cy="9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36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813929" y="2411546"/>
            <a:ext cx="1800000" cy="180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4996071" y="2411757"/>
            <a:ext cx="2153478" cy="17096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374833" y="2411757"/>
            <a:ext cx="2153478" cy="17096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740348" y="2411757"/>
            <a:ext cx="2153478" cy="170967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TextBox 7"/>
          <p:cNvSpPr txBox="1"/>
          <p:nvPr userDrawn="1"/>
        </p:nvSpPr>
        <p:spPr>
          <a:xfrm>
            <a:off x="1189710" y="6379631"/>
            <a:ext cx="649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49B9A1CC-CF23-404A-A754-6B4803B2A082}" type="slidenum">
              <a:rPr lang="id-ID" sz="1400" smtClean="0">
                <a:solidFill>
                  <a:schemeClr val="tx1"/>
                </a:solidFill>
              </a:rPr>
              <a:pPr algn="l"/>
              <a:t>‹#›</a:t>
            </a:fld>
            <a:endParaRPr lang="id-ID" sz="140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470455" y="6392883"/>
            <a:ext cx="753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1400" b="1">
                <a:solidFill>
                  <a:schemeClr val="tx1"/>
                </a:solidFill>
                <a:latin typeface="+mn-lt"/>
              </a:rPr>
              <a:t>SLIDE  </a:t>
            </a:r>
            <a:endParaRPr lang="id-ID" sz="1400" b="1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094726" y="6546086"/>
            <a:ext cx="116208" cy="686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78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lacehol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47326" y="487482"/>
            <a:ext cx="2718399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265725" y="487482"/>
            <a:ext cx="2843168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43781" y="487482"/>
            <a:ext cx="2683511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862180" y="487482"/>
            <a:ext cx="2780876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644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47326" y="487482"/>
            <a:ext cx="2718399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3265725" y="487482"/>
            <a:ext cx="2843168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143781" y="487482"/>
            <a:ext cx="2683511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8862180" y="487482"/>
            <a:ext cx="2780876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47326" y="3431817"/>
            <a:ext cx="2718399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8862180" y="3431817"/>
            <a:ext cx="2780876" cy="294781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3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Center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212975"/>
            <a:ext cx="303702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212975"/>
            <a:ext cx="2991886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212975"/>
            <a:ext cx="3100594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212975"/>
            <a:ext cx="3028122" cy="24384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51616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ormal Center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1471587" y="1942735"/>
            <a:ext cx="2212849" cy="2212849"/>
          </a:xfrm>
          <a:prstGeom prst="roundRect">
            <a:avLst>
              <a:gd name="adj" fmla="val 8298"/>
            </a:avLst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4909268" y="1942735"/>
            <a:ext cx="2212849" cy="2212849"/>
          </a:xfrm>
          <a:prstGeom prst="roundRect">
            <a:avLst>
              <a:gd name="adj" fmla="val 8298"/>
            </a:avLst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>
          <a:xfrm>
            <a:off x="8346949" y="1942735"/>
            <a:ext cx="2212849" cy="2212849"/>
          </a:xfrm>
          <a:prstGeom prst="roundRect">
            <a:avLst>
              <a:gd name="adj" fmla="val 8298"/>
            </a:avLst>
          </a:prstGeom>
          <a:solidFill>
            <a:schemeClr val="bg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30194270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rmal Center 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763615" y="1298038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784571" y="1298037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805527" y="1298037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826483" y="131095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1445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735499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485325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235151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984977" y="2093705"/>
            <a:ext cx="2537788" cy="1325356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8850135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rmal Center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1189098" y="1791950"/>
            <a:ext cx="4571999" cy="414298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5842268" y="1791950"/>
            <a:ext cx="2963119" cy="203283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 hasCustomPrompt="1"/>
          </p:nvPr>
        </p:nvSpPr>
        <p:spPr>
          <a:xfrm>
            <a:off x="8285413" y="3902103"/>
            <a:ext cx="2963119" cy="203283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6" hasCustomPrompt="1"/>
          </p:nvPr>
        </p:nvSpPr>
        <p:spPr>
          <a:xfrm>
            <a:off x="5842268" y="3902103"/>
            <a:ext cx="2361974" cy="203283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Insert Image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8886558" y="1791950"/>
            <a:ext cx="2361974" cy="203283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 b="0" i="0" baseline="0"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id-ID"/>
              <a:t>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924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4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3037024" cy="348532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0"/>
            <a:ext cx="2991886" cy="348532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0"/>
            <a:ext cx="3100594" cy="348532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0"/>
            <a:ext cx="3028122" cy="348532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8955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8969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Center circ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2022547" y="21733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4825382" y="21733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7628217" y="21733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23913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ormal Center circle imag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224186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3781803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8918455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339420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28942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65827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ormal Center circle image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224186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5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3781803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6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8918455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10" name="Picture Placeholder 3"/>
          <p:cNvSpPr>
            <a:spLocks noGrp="1" noChangeAspect="1"/>
          </p:cNvSpPr>
          <p:nvPr>
            <p:ph type="pic" sz="quarter" idx="14"/>
          </p:nvPr>
        </p:nvSpPr>
        <p:spPr>
          <a:xfrm>
            <a:off x="6339420" y="2478156"/>
            <a:ext cx="2160000" cy="216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89820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placeholder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930887" y="1880517"/>
            <a:ext cx="5261113" cy="2994992"/>
          </a:xfrm>
        </p:spPr>
        <p:txBody>
          <a:bodyPr/>
          <a:lstStyle/>
          <a:p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88073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placeholder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359965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4701884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08167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457581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3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408167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81671" y="0"/>
            <a:ext cx="4081670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110330" y="0"/>
            <a:ext cx="408167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299968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left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771861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655508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de placeholder abstr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440080" y="1789043"/>
            <a:ext cx="5351119" cy="4791213"/>
          </a:xfrm>
          <a:custGeom>
            <a:avLst/>
            <a:gdLst>
              <a:gd name="connsiteX0" fmla="*/ 2602292 w 3886200"/>
              <a:gd name="connsiteY0" fmla="*/ 3572857 h 3670596"/>
              <a:gd name="connsiteX1" fmla="*/ 2611883 w 3886200"/>
              <a:gd name="connsiteY1" fmla="*/ 3587729 h 3670596"/>
              <a:gd name="connsiteX2" fmla="*/ 2634791 w 3886200"/>
              <a:gd name="connsiteY2" fmla="*/ 3652838 h 3670596"/>
              <a:gd name="connsiteX3" fmla="*/ 2614645 w 3886200"/>
              <a:gd name="connsiteY3" fmla="*/ 3638016 h 3670596"/>
              <a:gd name="connsiteX4" fmla="*/ 2606688 w 3886200"/>
              <a:gd name="connsiteY4" fmla="*/ 3596037 h 3670596"/>
              <a:gd name="connsiteX5" fmla="*/ 2604202 w 3886200"/>
              <a:gd name="connsiteY5" fmla="*/ 3582932 h 3670596"/>
              <a:gd name="connsiteX6" fmla="*/ 2602292 w 3886200"/>
              <a:gd name="connsiteY6" fmla="*/ 3572853 h 3670596"/>
              <a:gd name="connsiteX7" fmla="*/ 2602292 w 3886200"/>
              <a:gd name="connsiteY7" fmla="*/ 3572856 h 3670596"/>
              <a:gd name="connsiteX8" fmla="*/ 2602290 w 3886200"/>
              <a:gd name="connsiteY8" fmla="*/ 3572854 h 3670596"/>
              <a:gd name="connsiteX9" fmla="*/ 2599406 w 3886200"/>
              <a:gd name="connsiteY9" fmla="*/ 3557641 h 3670596"/>
              <a:gd name="connsiteX10" fmla="*/ 2602292 w 3886200"/>
              <a:gd name="connsiteY10" fmla="*/ 3572853 h 3670596"/>
              <a:gd name="connsiteX11" fmla="*/ 2602287 w 3886200"/>
              <a:gd name="connsiteY11" fmla="*/ 3572836 h 3670596"/>
              <a:gd name="connsiteX12" fmla="*/ 2598852 w 3886200"/>
              <a:gd name="connsiteY12" fmla="*/ 3554724 h 3670596"/>
              <a:gd name="connsiteX13" fmla="*/ 2599202 w 3886200"/>
              <a:gd name="connsiteY13" fmla="*/ 3556566 h 3670596"/>
              <a:gd name="connsiteX14" fmla="*/ 2599406 w 3886200"/>
              <a:gd name="connsiteY14" fmla="*/ 3557641 h 3670596"/>
              <a:gd name="connsiteX15" fmla="*/ 2595779 w 3886200"/>
              <a:gd name="connsiteY15" fmla="*/ 3538498 h 3670596"/>
              <a:gd name="connsiteX16" fmla="*/ 2598852 w 3886200"/>
              <a:gd name="connsiteY16" fmla="*/ 3554724 h 3670596"/>
              <a:gd name="connsiteX17" fmla="*/ 2597658 w 3886200"/>
              <a:gd name="connsiteY17" fmla="*/ 3548421 h 3670596"/>
              <a:gd name="connsiteX18" fmla="*/ 2775073 w 3886200"/>
              <a:gd name="connsiteY18" fmla="*/ 3528914 h 3670596"/>
              <a:gd name="connsiteX19" fmla="*/ 2775194 w 3886200"/>
              <a:gd name="connsiteY19" fmla="*/ 3529551 h 3670596"/>
              <a:gd name="connsiteX20" fmla="*/ 2781249 w 3886200"/>
              <a:gd name="connsiteY20" fmla="*/ 3561494 h 3670596"/>
              <a:gd name="connsiteX21" fmla="*/ 2768896 w 3886200"/>
              <a:gd name="connsiteY21" fmla="*/ 3496333 h 3670596"/>
              <a:gd name="connsiteX22" fmla="*/ 2775073 w 3886200"/>
              <a:gd name="connsiteY22" fmla="*/ 3528914 h 3670596"/>
              <a:gd name="connsiteX23" fmla="*/ 2768896 w 3886200"/>
              <a:gd name="connsiteY23" fmla="*/ 3496336 h 3670596"/>
              <a:gd name="connsiteX24" fmla="*/ 2745756 w 3886200"/>
              <a:gd name="connsiteY24" fmla="*/ 3493686 h 3670596"/>
              <a:gd name="connsiteX25" fmla="*/ 2751431 w 3886200"/>
              <a:gd name="connsiteY25" fmla="*/ 3499487 h 3670596"/>
              <a:gd name="connsiteX26" fmla="*/ 2775073 w 3886200"/>
              <a:gd name="connsiteY26" fmla="*/ 3528914 h 3670596"/>
              <a:gd name="connsiteX27" fmla="*/ 2745753 w 3886200"/>
              <a:gd name="connsiteY27" fmla="*/ 3493681 h 3670596"/>
              <a:gd name="connsiteX28" fmla="*/ 2745756 w 3886200"/>
              <a:gd name="connsiteY28" fmla="*/ 3493686 h 3670596"/>
              <a:gd name="connsiteX29" fmla="*/ 2745753 w 3886200"/>
              <a:gd name="connsiteY29" fmla="*/ 3493683 h 3670596"/>
              <a:gd name="connsiteX30" fmla="*/ 2766484 w 3886200"/>
              <a:gd name="connsiteY30" fmla="*/ 3483615 h 3670596"/>
              <a:gd name="connsiteX31" fmla="*/ 2766580 w 3886200"/>
              <a:gd name="connsiteY31" fmla="*/ 3484116 h 3670596"/>
              <a:gd name="connsiteX32" fmla="*/ 2768896 w 3886200"/>
              <a:gd name="connsiteY32" fmla="*/ 3496333 h 3670596"/>
              <a:gd name="connsiteX33" fmla="*/ 2768895 w 3886200"/>
              <a:gd name="connsiteY33" fmla="*/ 3496332 h 3670596"/>
              <a:gd name="connsiteX34" fmla="*/ 2583758 w 3886200"/>
              <a:gd name="connsiteY34" fmla="*/ 3475115 h 3670596"/>
              <a:gd name="connsiteX35" fmla="*/ 2595779 w 3886200"/>
              <a:gd name="connsiteY35" fmla="*/ 3538498 h 3670596"/>
              <a:gd name="connsiteX36" fmla="*/ 2593025 w 3886200"/>
              <a:gd name="connsiteY36" fmla="*/ 3523985 h 3670596"/>
              <a:gd name="connsiteX37" fmla="*/ 2583758 w 3886200"/>
              <a:gd name="connsiteY37" fmla="*/ 3475115 h 3670596"/>
              <a:gd name="connsiteX38" fmla="*/ 2696888 w 3886200"/>
              <a:gd name="connsiteY38" fmla="*/ 3434961 h 3670596"/>
              <a:gd name="connsiteX39" fmla="*/ 2729871 w 3886200"/>
              <a:gd name="connsiteY39" fmla="*/ 3474597 h 3670596"/>
              <a:gd name="connsiteX40" fmla="*/ 2745753 w 3886200"/>
              <a:gd name="connsiteY40" fmla="*/ 3493681 h 3670596"/>
              <a:gd name="connsiteX41" fmla="*/ 2740812 w 3886200"/>
              <a:gd name="connsiteY41" fmla="*/ 3488135 h 3670596"/>
              <a:gd name="connsiteX42" fmla="*/ 2755232 w 3886200"/>
              <a:gd name="connsiteY42" fmla="*/ 3515684 h 3670596"/>
              <a:gd name="connsiteX43" fmla="*/ 2781249 w 3886200"/>
              <a:gd name="connsiteY43" fmla="*/ 3561494 h 3670596"/>
              <a:gd name="connsiteX44" fmla="*/ 2779935 w 3886200"/>
              <a:gd name="connsiteY44" fmla="*/ 3559517 h 3670596"/>
              <a:gd name="connsiteX45" fmla="*/ 2696888 w 3886200"/>
              <a:gd name="connsiteY45" fmla="*/ 3434961 h 3670596"/>
              <a:gd name="connsiteX46" fmla="*/ 2452100 w 3886200"/>
              <a:gd name="connsiteY46" fmla="*/ 3417533 h 3670596"/>
              <a:gd name="connsiteX47" fmla="*/ 2463011 w 3886200"/>
              <a:gd name="connsiteY47" fmla="*/ 3439368 h 3670596"/>
              <a:gd name="connsiteX48" fmla="*/ 2484006 w 3886200"/>
              <a:gd name="connsiteY48" fmla="*/ 3494392 h 3670596"/>
              <a:gd name="connsiteX49" fmla="*/ 2458278 w 3886200"/>
              <a:gd name="connsiteY49" fmla="*/ 3450110 h 3670596"/>
              <a:gd name="connsiteX50" fmla="*/ 2456154 w 3886200"/>
              <a:gd name="connsiteY50" fmla="*/ 3438913 h 3670596"/>
              <a:gd name="connsiteX51" fmla="*/ 2454595 w 3886200"/>
              <a:gd name="connsiteY51" fmla="*/ 3430688 h 3670596"/>
              <a:gd name="connsiteX52" fmla="*/ 2452193 w 3886200"/>
              <a:gd name="connsiteY52" fmla="*/ 3418023 h 3670596"/>
              <a:gd name="connsiteX53" fmla="*/ 2452099 w 3886200"/>
              <a:gd name="connsiteY53" fmla="*/ 3417529 h 3670596"/>
              <a:gd name="connsiteX54" fmla="*/ 2452100 w 3886200"/>
              <a:gd name="connsiteY54" fmla="*/ 3417533 h 3670596"/>
              <a:gd name="connsiteX55" fmla="*/ 2452099 w 3886200"/>
              <a:gd name="connsiteY55" fmla="*/ 3417531 h 3670596"/>
              <a:gd name="connsiteX56" fmla="*/ 2512263 w 3886200"/>
              <a:gd name="connsiteY56" fmla="*/ 3416434 h 3670596"/>
              <a:gd name="connsiteX57" fmla="*/ 2515575 w 3886200"/>
              <a:gd name="connsiteY57" fmla="*/ 3433903 h 3670596"/>
              <a:gd name="connsiteX58" fmla="*/ 2514032 w 3886200"/>
              <a:gd name="connsiteY58" fmla="*/ 3425768 h 3670596"/>
              <a:gd name="connsiteX59" fmla="*/ 2511752 w 3886200"/>
              <a:gd name="connsiteY59" fmla="*/ 3413741 h 3670596"/>
              <a:gd name="connsiteX60" fmla="*/ 2512263 w 3886200"/>
              <a:gd name="connsiteY60" fmla="*/ 3416434 h 3670596"/>
              <a:gd name="connsiteX61" fmla="*/ 2511752 w 3886200"/>
              <a:gd name="connsiteY61" fmla="*/ 3413742 h 3670596"/>
              <a:gd name="connsiteX62" fmla="*/ 2451205 w 3886200"/>
              <a:gd name="connsiteY62" fmla="*/ 3412810 h 3670596"/>
              <a:gd name="connsiteX63" fmla="*/ 2451327 w 3886200"/>
              <a:gd name="connsiteY63" fmla="*/ 3413456 h 3670596"/>
              <a:gd name="connsiteX64" fmla="*/ 2452099 w 3886200"/>
              <a:gd name="connsiteY64" fmla="*/ 3417529 h 3670596"/>
              <a:gd name="connsiteX65" fmla="*/ 2451162 w 3886200"/>
              <a:gd name="connsiteY65" fmla="*/ 3412584 h 3670596"/>
              <a:gd name="connsiteX66" fmla="*/ 2451205 w 3886200"/>
              <a:gd name="connsiteY66" fmla="*/ 3412810 h 3670596"/>
              <a:gd name="connsiteX67" fmla="*/ 2451168 w 3886200"/>
              <a:gd name="connsiteY67" fmla="*/ 3412618 h 3670596"/>
              <a:gd name="connsiteX68" fmla="*/ 2751300 w 3886200"/>
              <a:gd name="connsiteY68" fmla="*/ 3403540 h 3670596"/>
              <a:gd name="connsiteX69" fmla="*/ 2752317 w 3886200"/>
              <a:gd name="connsiteY69" fmla="*/ 3408903 h 3670596"/>
              <a:gd name="connsiteX70" fmla="*/ 2766001 w 3886200"/>
              <a:gd name="connsiteY70" fmla="*/ 3481062 h 3670596"/>
              <a:gd name="connsiteX71" fmla="*/ 2766484 w 3886200"/>
              <a:gd name="connsiteY71" fmla="*/ 3483615 h 3670596"/>
              <a:gd name="connsiteX72" fmla="*/ 2764371 w 3886200"/>
              <a:gd name="connsiteY72" fmla="*/ 3472471 h 3670596"/>
              <a:gd name="connsiteX73" fmla="*/ 2756480 w 3886200"/>
              <a:gd name="connsiteY73" fmla="*/ 3430856 h 3670596"/>
              <a:gd name="connsiteX74" fmla="*/ 2853129 w 3886200"/>
              <a:gd name="connsiteY74" fmla="*/ 3402918 h 3670596"/>
              <a:gd name="connsiteX75" fmla="*/ 2882023 w 3886200"/>
              <a:gd name="connsiteY75" fmla="*/ 3456179 h 3670596"/>
              <a:gd name="connsiteX76" fmla="*/ 2870836 w 3886200"/>
              <a:gd name="connsiteY76" fmla="*/ 3441951 h 3670596"/>
              <a:gd name="connsiteX77" fmla="*/ 2750362 w 3886200"/>
              <a:gd name="connsiteY77" fmla="*/ 3398594 h 3670596"/>
              <a:gd name="connsiteX78" fmla="*/ 2751300 w 3886200"/>
              <a:gd name="connsiteY78" fmla="*/ 3403540 h 3670596"/>
              <a:gd name="connsiteX79" fmla="*/ 2750606 w 3886200"/>
              <a:gd name="connsiteY79" fmla="*/ 3399883 h 3670596"/>
              <a:gd name="connsiteX80" fmla="*/ 2750362 w 3886200"/>
              <a:gd name="connsiteY80" fmla="*/ 3398594 h 3670596"/>
              <a:gd name="connsiteX81" fmla="*/ 2447677 w 3886200"/>
              <a:gd name="connsiteY81" fmla="*/ 3394197 h 3670596"/>
              <a:gd name="connsiteX82" fmla="*/ 2449011 w 3886200"/>
              <a:gd name="connsiteY82" fmla="*/ 3401238 h 3670596"/>
              <a:gd name="connsiteX83" fmla="*/ 2450321 w 3886200"/>
              <a:gd name="connsiteY83" fmla="*/ 3408148 h 3670596"/>
              <a:gd name="connsiteX84" fmla="*/ 2449920 w 3886200"/>
              <a:gd name="connsiteY84" fmla="*/ 3406035 h 3670596"/>
              <a:gd name="connsiteX85" fmla="*/ 2449397 w 3886200"/>
              <a:gd name="connsiteY85" fmla="*/ 3403276 h 3670596"/>
              <a:gd name="connsiteX86" fmla="*/ 2447589 w 3886200"/>
              <a:gd name="connsiteY86" fmla="*/ 3393734 h 3670596"/>
              <a:gd name="connsiteX87" fmla="*/ 2447677 w 3886200"/>
              <a:gd name="connsiteY87" fmla="*/ 3394197 h 3670596"/>
              <a:gd name="connsiteX88" fmla="*/ 2447607 w 3886200"/>
              <a:gd name="connsiteY88" fmla="*/ 3393828 h 3670596"/>
              <a:gd name="connsiteX89" fmla="*/ 2447218 w 3886200"/>
              <a:gd name="connsiteY89" fmla="*/ 3391779 h 3670596"/>
              <a:gd name="connsiteX90" fmla="*/ 2447589 w 3886200"/>
              <a:gd name="connsiteY90" fmla="*/ 3393734 h 3670596"/>
              <a:gd name="connsiteX91" fmla="*/ 2447540 w 3886200"/>
              <a:gd name="connsiteY91" fmla="*/ 3393477 h 3670596"/>
              <a:gd name="connsiteX92" fmla="*/ 2446882 w 3886200"/>
              <a:gd name="connsiteY92" fmla="*/ 3390006 h 3670596"/>
              <a:gd name="connsiteX93" fmla="*/ 2447218 w 3886200"/>
              <a:gd name="connsiteY93" fmla="*/ 3391779 h 3670596"/>
              <a:gd name="connsiteX94" fmla="*/ 2447126 w 3886200"/>
              <a:gd name="connsiteY94" fmla="*/ 3391296 h 3670596"/>
              <a:gd name="connsiteX95" fmla="*/ 2748321 w 3886200"/>
              <a:gd name="connsiteY95" fmla="*/ 3387825 h 3670596"/>
              <a:gd name="connsiteX96" fmla="*/ 2749978 w 3886200"/>
              <a:gd name="connsiteY96" fmla="*/ 3396556 h 3670596"/>
              <a:gd name="connsiteX97" fmla="*/ 2750362 w 3886200"/>
              <a:gd name="connsiteY97" fmla="*/ 3398594 h 3670596"/>
              <a:gd name="connsiteX98" fmla="*/ 2445923 w 3886200"/>
              <a:gd name="connsiteY98" fmla="*/ 3384948 h 3670596"/>
              <a:gd name="connsiteX99" fmla="*/ 2446882 w 3886200"/>
              <a:gd name="connsiteY99" fmla="*/ 3390006 h 3670596"/>
              <a:gd name="connsiteX100" fmla="*/ 2446574 w 3886200"/>
              <a:gd name="connsiteY100" fmla="*/ 3388384 h 3670596"/>
              <a:gd name="connsiteX101" fmla="*/ 2445923 w 3886200"/>
              <a:gd name="connsiteY101" fmla="*/ 3384948 h 3670596"/>
              <a:gd name="connsiteX102" fmla="*/ 2744186 w 3886200"/>
              <a:gd name="connsiteY102" fmla="*/ 3366009 h 3670596"/>
              <a:gd name="connsiteX103" fmla="*/ 2744186 w 3886200"/>
              <a:gd name="connsiteY103" fmla="*/ 3366012 h 3670596"/>
              <a:gd name="connsiteX104" fmla="*/ 2744183 w 3886200"/>
              <a:gd name="connsiteY104" fmla="*/ 3366012 h 3670596"/>
              <a:gd name="connsiteX105" fmla="*/ 2744186 w 3886200"/>
              <a:gd name="connsiteY105" fmla="*/ 3366009 h 3670596"/>
              <a:gd name="connsiteX106" fmla="*/ 2747276 w 3886200"/>
              <a:gd name="connsiteY106" fmla="*/ 3382303 h 3670596"/>
              <a:gd name="connsiteX107" fmla="*/ 2748321 w 3886200"/>
              <a:gd name="connsiteY107" fmla="*/ 3387825 h 3670596"/>
              <a:gd name="connsiteX108" fmla="*/ 2744008 w 3886200"/>
              <a:gd name="connsiteY108" fmla="*/ 3365069 h 3670596"/>
              <a:gd name="connsiteX109" fmla="*/ 2744015 w 3886200"/>
              <a:gd name="connsiteY109" fmla="*/ 3365109 h 3670596"/>
              <a:gd name="connsiteX110" fmla="*/ 2744009 w 3886200"/>
              <a:gd name="connsiteY110" fmla="*/ 3365075 h 3670596"/>
              <a:gd name="connsiteX111" fmla="*/ 2741360 w 3886200"/>
              <a:gd name="connsiteY111" fmla="*/ 3351116 h 3670596"/>
              <a:gd name="connsiteX112" fmla="*/ 2742726 w 3886200"/>
              <a:gd name="connsiteY112" fmla="*/ 3358314 h 3670596"/>
              <a:gd name="connsiteX113" fmla="*/ 2744009 w 3886200"/>
              <a:gd name="connsiteY113" fmla="*/ 3365075 h 3670596"/>
              <a:gd name="connsiteX114" fmla="*/ 2744015 w 3886200"/>
              <a:gd name="connsiteY114" fmla="*/ 3365112 h 3670596"/>
              <a:gd name="connsiteX115" fmla="*/ 2744186 w 3886200"/>
              <a:gd name="connsiteY115" fmla="*/ 3366006 h 3670596"/>
              <a:gd name="connsiteX116" fmla="*/ 2744182 w 3886200"/>
              <a:gd name="connsiteY116" fmla="*/ 3365994 h 3670596"/>
              <a:gd name="connsiteX117" fmla="*/ 2741269 w 3886200"/>
              <a:gd name="connsiteY117" fmla="*/ 3350636 h 3670596"/>
              <a:gd name="connsiteX118" fmla="*/ 2741287 w 3886200"/>
              <a:gd name="connsiteY118" fmla="*/ 3350729 h 3670596"/>
              <a:gd name="connsiteX119" fmla="*/ 2741360 w 3886200"/>
              <a:gd name="connsiteY119" fmla="*/ 3351116 h 3670596"/>
              <a:gd name="connsiteX120" fmla="*/ 2740739 w 3886200"/>
              <a:gd name="connsiteY120" fmla="*/ 3347841 h 3670596"/>
              <a:gd name="connsiteX121" fmla="*/ 2741174 w 3886200"/>
              <a:gd name="connsiteY121" fmla="*/ 3350133 h 3670596"/>
              <a:gd name="connsiteX122" fmla="*/ 2741269 w 3886200"/>
              <a:gd name="connsiteY122" fmla="*/ 3350636 h 3670596"/>
              <a:gd name="connsiteX123" fmla="*/ 2738752 w 3886200"/>
              <a:gd name="connsiteY123" fmla="*/ 3337352 h 3670596"/>
              <a:gd name="connsiteX124" fmla="*/ 2744008 w 3886200"/>
              <a:gd name="connsiteY124" fmla="*/ 3365069 h 3670596"/>
              <a:gd name="connsiteX125" fmla="*/ 2742726 w 3886200"/>
              <a:gd name="connsiteY125" fmla="*/ 3358314 h 3670596"/>
              <a:gd name="connsiteX126" fmla="*/ 2741386 w 3886200"/>
              <a:gd name="connsiteY126" fmla="*/ 3351251 h 3670596"/>
              <a:gd name="connsiteX127" fmla="*/ 2741287 w 3886200"/>
              <a:gd name="connsiteY127" fmla="*/ 3350729 h 3670596"/>
              <a:gd name="connsiteX128" fmla="*/ 2741174 w 3886200"/>
              <a:gd name="connsiteY128" fmla="*/ 3350133 h 3670596"/>
              <a:gd name="connsiteX129" fmla="*/ 2739135 w 3886200"/>
              <a:gd name="connsiteY129" fmla="*/ 3339376 h 3670596"/>
              <a:gd name="connsiteX130" fmla="*/ 2738781 w 3886200"/>
              <a:gd name="connsiteY130" fmla="*/ 3337506 h 3670596"/>
              <a:gd name="connsiteX131" fmla="*/ 2738544 w 3886200"/>
              <a:gd name="connsiteY131" fmla="*/ 3336256 h 3670596"/>
              <a:gd name="connsiteX132" fmla="*/ 2738752 w 3886200"/>
              <a:gd name="connsiteY132" fmla="*/ 3337352 h 3670596"/>
              <a:gd name="connsiteX133" fmla="*/ 2738569 w 3886200"/>
              <a:gd name="connsiteY133" fmla="*/ 3336390 h 3670596"/>
              <a:gd name="connsiteX134" fmla="*/ 2738509 w 3886200"/>
              <a:gd name="connsiteY134" fmla="*/ 3336068 h 3670596"/>
              <a:gd name="connsiteX135" fmla="*/ 2738544 w 3886200"/>
              <a:gd name="connsiteY135" fmla="*/ 3336256 h 3670596"/>
              <a:gd name="connsiteX136" fmla="*/ 2738520 w 3886200"/>
              <a:gd name="connsiteY136" fmla="*/ 3336129 h 3670596"/>
              <a:gd name="connsiteX137" fmla="*/ 2738505 w 3886200"/>
              <a:gd name="connsiteY137" fmla="*/ 3336047 h 3670596"/>
              <a:gd name="connsiteX138" fmla="*/ 2738509 w 3886200"/>
              <a:gd name="connsiteY138" fmla="*/ 3336068 h 3670596"/>
              <a:gd name="connsiteX139" fmla="*/ 2738506 w 3886200"/>
              <a:gd name="connsiteY139" fmla="*/ 3336054 h 3670596"/>
              <a:gd name="connsiteX140" fmla="*/ 2738486 w 3886200"/>
              <a:gd name="connsiteY140" fmla="*/ 3335949 h 3670596"/>
              <a:gd name="connsiteX141" fmla="*/ 2738505 w 3886200"/>
              <a:gd name="connsiteY141" fmla="*/ 3336047 h 3670596"/>
              <a:gd name="connsiteX142" fmla="*/ 2738501 w 3886200"/>
              <a:gd name="connsiteY142" fmla="*/ 3336026 h 3670596"/>
              <a:gd name="connsiteX143" fmla="*/ 2738361 w 3886200"/>
              <a:gd name="connsiteY143" fmla="*/ 3335297 h 3670596"/>
              <a:gd name="connsiteX144" fmla="*/ 2738475 w 3886200"/>
              <a:gd name="connsiteY144" fmla="*/ 3335893 h 3670596"/>
              <a:gd name="connsiteX145" fmla="*/ 2738501 w 3886200"/>
              <a:gd name="connsiteY145" fmla="*/ 3336026 h 3670596"/>
              <a:gd name="connsiteX146" fmla="*/ 2738506 w 3886200"/>
              <a:gd name="connsiteY146" fmla="*/ 3336054 h 3670596"/>
              <a:gd name="connsiteX147" fmla="*/ 2738520 w 3886200"/>
              <a:gd name="connsiteY147" fmla="*/ 3336129 h 3670596"/>
              <a:gd name="connsiteX148" fmla="*/ 2738569 w 3886200"/>
              <a:gd name="connsiteY148" fmla="*/ 3336390 h 3670596"/>
              <a:gd name="connsiteX149" fmla="*/ 2739135 w 3886200"/>
              <a:gd name="connsiteY149" fmla="*/ 3339376 h 3670596"/>
              <a:gd name="connsiteX150" fmla="*/ 2740739 w 3886200"/>
              <a:gd name="connsiteY150" fmla="*/ 3347841 h 3670596"/>
              <a:gd name="connsiteX151" fmla="*/ 2739938 w 3886200"/>
              <a:gd name="connsiteY151" fmla="*/ 3343615 h 3670596"/>
              <a:gd name="connsiteX152" fmla="*/ 2738007 w 3886200"/>
              <a:gd name="connsiteY152" fmla="*/ 3333434 h 3670596"/>
              <a:gd name="connsiteX153" fmla="*/ 2738010 w 3886200"/>
              <a:gd name="connsiteY153" fmla="*/ 3333434 h 3670596"/>
              <a:gd name="connsiteX154" fmla="*/ 2738486 w 3886200"/>
              <a:gd name="connsiteY154" fmla="*/ 3335949 h 3670596"/>
              <a:gd name="connsiteX155" fmla="*/ 2738475 w 3886200"/>
              <a:gd name="connsiteY155" fmla="*/ 3335893 h 3670596"/>
              <a:gd name="connsiteX156" fmla="*/ 2737253 w 3886200"/>
              <a:gd name="connsiteY156" fmla="*/ 3329444 h 3670596"/>
              <a:gd name="connsiteX157" fmla="*/ 2737438 w 3886200"/>
              <a:gd name="connsiteY157" fmla="*/ 3330417 h 3670596"/>
              <a:gd name="connsiteX158" fmla="*/ 2737537 w 3886200"/>
              <a:gd name="connsiteY158" fmla="*/ 3330941 h 3670596"/>
              <a:gd name="connsiteX159" fmla="*/ 2738007 w 3886200"/>
              <a:gd name="connsiteY159" fmla="*/ 3333428 h 3670596"/>
              <a:gd name="connsiteX160" fmla="*/ 2737667 w 3886200"/>
              <a:gd name="connsiteY160" fmla="*/ 3331640 h 3670596"/>
              <a:gd name="connsiteX161" fmla="*/ 2737253 w 3886200"/>
              <a:gd name="connsiteY161" fmla="*/ 3329445 h 3670596"/>
              <a:gd name="connsiteX162" fmla="*/ 2737252 w 3886200"/>
              <a:gd name="connsiteY162" fmla="*/ 3329438 h 3670596"/>
              <a:gd name="connsiteX163" fmla="*/ 2737253 w 3886200"/>
              <a:gd name="connsiteY163" fmla="*/ 3329442 h 3670596"/>
              <a:gd name="connsiteX164" fmla="*/ 2737253 w 3886200"/>
              <a:gd name="connsiteY164" fmla="*/ 3329444 h 3670596"/>
              <a:gd name="connsiteX165" fmla="*/ 2737252 w 3886200"/>
              <a:gd name="connsiteY165" fmla="*/ 3329439 h 3670596"/>
              <a:gd name="connsiteX166" fmla="*/ 2737250 w 3886200"/>
              <a:gd name="connsiteY166" fmla="*/ 3329431 h 3670596"/>
              <a:gd name="connsiteX167" fmla="*/ 2737252 w 3886200"/>
              <a:gd name="connsiteY167" fmla="*/ 3329438 h 3670596"/>
              <a:gd name="connsiteX168" fmla="*/ 2737251 w 3886200"/>
              <a:gd name="connsiteY168" fmla="*/ 3329437 h 3670596"/>
              <a:gd name="connsiteX169" fmla="*/ 2737216 w 3886200"/>
              <a:gd name="connsiteY169" fmla="*/ 3329252 h 3670596"/>
              <a:gd name="connsiteX170" fmla="*/ 2737218 w 3886200"/>
              <a:gd name="connsiteY170" fmla="*/ 3329259 h 3670596"/>
              <a:gd name="connsiteX171" fmla="*/ 2737237 w 3886200"/>
              <a:gd name="connsiteY171" fmla="*/ 3329360 h 3670596"/>
              <a:gd name="connsiteX172" fmla="*/ 2737250 w 3886200"/>
              <a:gd name="connsiteY172" fmla="*/ 3329431 h 3670596"/>
              <a:gd name="connsiteX173" fmla="*/ 2737240 w 3886200"/>
              <a:gd name="connsiteY173" fmla="*/ 3329376 h 3670596"/>
              <a:gd name="connsiteX174" fmla="*/ 2737177 w 3886200"/>
              <a:gd name="connsiteY174" fmla="*/ 3329045 h 3670596"/>
              <a:gd name="connsiteX175" fmla="*/ 2737216 w 3886200"/>
              <a:gd name="connsiteY175" fmla="*/ 3329252 h 3670596"/>
              <a:gd name="connsiteX176" fmla="*/ 2737179 w 3886200"/>
              <a:gd name="connsiteY176" fmla="*/ 3329058 h 3670596"/>
              <a:gd name="connsiteX177" fmla="*/ 2737173 w 3886200"/>
              <a:gd name="connsiteY177" fmla="*/ 3329026 h 3670596"/>
              <a:gd name="connsiteX178" fmla="*/ 2737176 w 3886200"/>
              <a:gd name="connsiteY178" fmla="*/ 3329040 h 3670596"/>
              <a:gd name="connsiteX179" fmla="*/ 2737177 w 3886200"/>
              <a:gd name="connsiteY179" fmla="*/ 3329045 h 3670596"/>
              <a:gd name="connsiteX180" fmla="*/ 2737169 w 3886200"/>
              <a:gd name="connsiteY180" fmla="*/ 3329003 h 3670596"/>
              <a:gd name="connsiteX181" fmla="*/ 2737173 w 3886200"/>
              <a:gd name="connsiteY181" fmla="*/ 3329026 h 3670596"/>
              <a:gd name="connsiteX182" fmla="*/ 2737172 w 3886200"/>
              <a:gd name="connsiteY182" fmla="*/ 3329017 h 3670596"/>
              <a:gd name="connsiteX183" fmla="*/ 2737158 w 3886200"/>
              <a:gd name="connsiteY183" fmla="*/ 3328949 h 3670596"/>
              <a:gd name="connsiteX184" fmla="*/ 2737172 w 3886200"/>
              <a:gd name="connsiteY184" fmla="*/ 3329017 h 3670596"/>
              <a:gd name="connsiteX185" fmla="*/ 2737179 w 3886200"/>
              <a:gd name="connsiteY185" fmla="*/ 3329058 h 3670596"/>
              <a:gd name="connsiteX186" fmla="*/ 2737240 w 3886200"/>
              <a:gd name="connsiteY186" fmla="*/ 3329376 h 3670596"/>
              <a:gd name="connsiteX187" fmla="*/ 2737251 w 3886200"/>
              <a:gd name="connsiteY187" fmla="*/ 3329437 h 3670596"/>
              <a:gd name="connsiteX188" fmla="*/ 2737252 w 3886200"/>
              <a:gd name="connsiteY188" fmla="*/ 3329439 h 3670596"/>
              <a:gd name="connsiteX189" fmla="*/ 2737253 w 3886200"/>
              <a:gd name="connsiteY189" fmla="*/ 3329445 h 3670596"/>
              <a:gd name="connsiteX190" fmla="*/ 2737253 w 3886200"/>
              <a:gd name="connsiteY190" fmla="*/ 3329452 h 3670596"/>
              <a:gd name="connsiteX191" fmla="*/ 2737154 w 3886200"/>
              <a:gd name="connsiteY191" fmla="*/ 3328925 h 3670596"/>
              <a:gd name="connsiteX192" fmla="*/ 2737157 w 3886200"/>
              <a:gd name="connsiteY192" fmla="*/ 3328939 h 3670596"/>
              <a:gd name="connsiteX193" fmla="*/ 2737169 w 3886200"/>
              <a:gd name="connsiteY193" fmla="*/ 3329003 h 3670596"/>
              <a:gd name="connsiteX194" fmla="*/ 2737142 w 3886200"/>
              <a:gd name="connsiteY194" fmla="*/ 3328867 h 3670596"/>
              <a:gd name="connsiteX195" fmla="*/ 2737149 w 3886200"/>
              <a:gd name="connsiteY195" fmla="*/ 3328899 h 3670596"/>
              <a:gd name="connsiteX196" fmla="*/ 2737158 w 3886200"/>
              <a:gd name="connsiteY196" fmla="*/ 3328949 h 3670596"/>
              <a:gd name="connsiteX197" fmla="*/ 2737120 w 3886200"/>
              <a:gd name="connsiteY197" fmla="*/ 3328750 h 3670596"/>
              <a:gd name="connsiteX198" fmla="*/ 2737124 w 3886200"/>
              <a:gd name="connsiteY198" fmla="*/ 3328768 h 3670596"/>
              <a:gd name="connsiteX199" fmla="*/ 2737142 w 3886200"/>
              <a:gd name="connsiteY199" fmla="*/ 3328867 h 3670596"/>
              <a:gd name="connsiteX200" fmla="*/ 2737002 w 3886200"/>
              <a:gd name="connsiteY200" fmla="*/ 3328131 h 3670596"/>
              <a:gd name="connsiteX201" fmla="*/ 2737066 w 3886200"/>
              <a:gd name="connsiteY201" fmla="*/ 3328466 h 3670596"/>
              <a:gd name="connsiteX202" fmla="*/ 2737120 w 3886200"/>
              <a:gd name="connsiteY202" fmla="*/ 3328750 h 3670596"/>
              <a:gd name="connsiteX203" fmla="*/ 2736882 w 3886200"/>
              <a:gd name="connsiteY203" fmla="*/ 3327493 h 3670596"/>
              <a:gd name="connsiteX204" fmla="*/ 2737054 w 3886200"/>
              <a:gd name="connsiteY204" fmla="*/ 3328394 h 3670596"/>
              <a:gd name="connsiteX205" fmla="*/ 2737154 w 3886200"/>
              <a:gd name="connsiteY205" fmla="*/ 3328925 h 3670596"/>
              <a:gd name="connsiteX206" fmla="*/ 2737149 w 3886200"/>
              <a:gd name="connsiteY206" fmla="*/ 3328899 h 3670596"/>
              <a:gd name="connsiteX207" fmla="*/ 2737124 w 3886200"/>
              <a:gd name="connsiteY207" fmla="*/ 3328768 h 3670596"/>
              <a:gd name="connsiteX208" fmla="*/ 2737066 w 3886200"/>
              <a:gd name="connsiteY208" fmla="*/ 3328466 h 3670596"/>
              <a:gd name="connsiteX209" fmla="*/ 2736914 w 3886200"/>
              <a:gd name="connsiteY209" fmla="*/ 3327662 h 3670596"/>
              <a:gd name="connsiteX210" fmla="*/ 2736720 w 3886200"/>
              <a:gd name="connsiteY210" fmla="*/ 3326636 h 3670596"/>
              <a:gd name="connsiteX211" fmla="*/ 2736882 w 3886200"/>
              <a:gd name="connsiteY211" fmla="*/ 3327493 h 3670596"/>
              <a:gd name="connsiteX212" fmla="*/ 2736720 w 3886200"/>
              <a:gd name="connsiteY212" fmla="*/ 3326638 h 3670596"/>
              <a:gd name="connsiteX213" fmla="*/ 2736396 w 3886200"/>
              <a:gd name="connsiteY213" fmla="*/ 3324932 h 3670596"/>
              <a:gd name="connsiteX214" fmla="*/ 2736719 w 3886200"/>
              <a:gd name="connsiteY214" fmla="*/ 3326634 h 3670596"/>
              <a:gd name="connsiteX215" fmla="*/ 2736720 w 3886200"/>
              <a:gd name="connsiteY215" fmla="*/ 3326638 h 3670596"/>
              <a:gd name="connsiteX216" fmla="*/ 2736914 w 3886200"/>
              <a:gd name="connsiteY216" fmla="*/ 3327662 h 3670596"/>
              <a:gd name="connsiteX217" fmla="*/ 2737002 w 3886200"/>
              <a:gd name="connsiteY217" fmla="*/ 3328131 h 3670596"/>
              <a:gd name="connsiteX218" fmla="*/ 2681569 w 3886200"/>
              <a:gd name="connsiteY218" fmla="*/ 3323251 h 3670596"/>
              <a:gd name="connsiteX219" fmla="*/ 2684268 w 3886200"/>
              <a:gd name="connsiteY219" fmla="*/ 3328602 h 3670596"/>
              <a:gd name="connsiteX220" fmla="*/ 2736971 w 3886200"/>
              <a:gd name="connsiteY220" fmla="*/ 3433060 h 3670596"/>
              <a:gd name="connsiteX221" fmla="*/ 2768895 w 3886200"/>
              <a:gd name="connsiteY221" fmla="*/ 3496332 h 3670596"/>
              <a:gd name="connsiteX222" fmla="*/ 2768896 w 3886200"/>
              <a:gd name="connsiteY222" fmla="*/ 3496336 h 3670596"/>
              <a:gd name="connsiteX223" fmla="*/ 2769261 w 3886200"/>
              <a:gd name="connsiteY223" fmla="*/ 3511316 h 3670596"/>
              <a:gd name="connsiteX224" fmla="*/ 2763306 w 3886200"/>
              <a:gd name="connsiteY224" fmla="*/ 3511630 h 3670596"/>
              <a:gd name="connsiteX225" fmla="*/ 2751431 w 3886200"/>
              <a:gd name="connsiteY225" fmla="*/ 3499487 h 3670596"/>
              <a:gd name="connsiteX226" fmla="*/ 2729389 w 3886200"/>
              <a:gd name="connsiteY226" fmla="*/ 3472052 h 3670596"/>
              <a:gd name="connsiteX227" fmla="*/ 2698167 w 3886200"/>
              <a:gd name="connsiteY227" fmla="*/ 3401907 h 3670596"/>
              <a:gd name="connsiteX228" fmla="*/ 2679036 w 3886200"/>
              <a:gd name="connsiteY228" fmla="*/ 3334259 h 3670596"/>
              <a:gd name="connsiteX229" fmla="*/ 2735615 w 3886200"/>
              <a:gd name="connsiteY229" fmla="*/ 3320811 h 3670596"/>
              <a:gd name="connsiteX230" fmla="*/ 2736720 w 3886200"/>
              <a:gd name="connsiteY230" fmla="*/ 3326636 h 3670596"/>
              <a:gd name="connsiteX231" fmla="*/ 2736719 w 3886200"/>
              <a:gd name="connsiteY231" fmla="*/ 3326634 h 3670596"/>
              <a:gd name="connsiteX232" fmla="*/ 2734872 w 3886200"/>
              <a:gd name="connsiteY232" fmla="*/ 3316892 h 3670596"/>
              <a:gd name="connsiteX233" fmla="*/ 2735615 w 3886200"/>
              <a:gd name="connsiteY233" fmla="*/ 3320811 h 3670596"/>
              <a:gd name="connsiteX234" fmla="*/ 2735152 w 3886200"/>
              <a:gd name="connsiteY234" fmla="*/ 3318369 h 3670596"/>
              <a:gd name="connsiteX235" fmla="*/ 2672178 w 3886200"/>
              <a:gd name="connsiteY235" fmla="*/ 3304642 h 3670596"/>
              <a:gd name="connsiteX236" fmla="*/ 2673059 w 3886200"/>
              <a:gd name="connsiteY236" fmla="*/ 3306384 h 3670596"/>
              <a:gd name="connsiteX237" fmla="*/ 2678130 w 3886200"/>
              <a:gd name="connsiteY237" fmla="*/ 3331051 h 3670596"/>
              <a:gd name="connsiteX238" fmla="*/ 2679036 w 3886200"/>
              <a:gd name="connsiteY238" fmla="*/ 3334259 h 3670596"/>
              <a:gd name="connsiteX239" fmla="*/ 2678356 w 3886200"/>
              <a:gd name="connsiteY239" fmla="*/ 3337221 h 3670596"/>
              <a:gd name="connsiteX240" fmla="*/ 2673143 w 3886200"/>
              <a:gd name="connsiteY240" fmla="*/ 3309730 h 3670596"/>
              <a:gd name="connsiteX241" fmla="*/ 2732458 w 3886200"/>
              <a:gd name="connsiteY241" fmla="*/ 3304148 h 3670596"/>
              <a:gd name="connsiteX242" fmla="*/ 2732982 w 3886200"/>
              <a:gd name="connsiteY242" fmla="*/ 3306914 h 3670596"/>
              <a:gd name="connsiteX243" fmla="*/ 2734872 w 3886200"/>
              <a:gd name="connsiteY243" fmla="*/ 3316892 h 3670596"/>
              <a:gd name="connsiteX244" fmla="*/ 2732549 w 3886200"/>
              <a:gd name="connsiteY244" fmla="*/ 3304635 h 3670596"/>
              <a:gd name="connsiteX245" fmla="*/ 2732246 w 3886200"/>
              <a:gd name="connsiteY245" fmla="*/ 3303033 h 3670596"/>
              <a:gd name="connsiteX246" fmla="*/ 2732379 w 3886200"/>
              <a:gd name="connsiteY246" fmla="*/ 3303733 h 3670596"/>
              <a:gd name="connsiteX247" fmla="*/ 2732458 w 3886200"/>
              <a:gd name="connsiteY247" fmla="*/ 3304148 h 3670596"/>
              <a:gd name="connsiteX248" fmla="*/ 2272660 w 3886200"/>
              <a:gd name="connsiteY248" fmla="*/ 3302527 h 3670596"/>
              <a:gd name="connsiteX249" fmla="*/ 2275240 w 3886200"/>
              <a:gd name="connsiteY249" fmla="*/ 3305624 h 3670596"/>
              <a:gd name="connsiteX250" fmla="*/ 2320438 w 3886200"/>
              <a:gd name="connsiteY250" fmla="*/ 3359942 h 3670596"/>
              <a:gd name="connsiteX251" fmla="*/ 2275819 w 3886200"/>
              <a:gd name="connsiteY251" fmla="*/ 3308681 h 3670596"/>
              <a:gd name="connsiteX252" fmla="*/ 2731775 w 3886200"/>
              <a:gd name="connsiteY252" fmla="*/ 3300550 h 3670596"/>
              <a:gd name="connsiteX253" fmla="*/ 2731833 w 3886200"/>
              <a:gd name="connsiteY253" fmla="*/ 3300852 h 3670596"/>
              <a:gd name="connsiteX254" fmla="*/ 2732246 w 3886200"/>
              <a:gd name="connsiteY254" fmla="*/ 3303033 h 3670596"/>
              <a:gd name="connsiteX255" fmla="*/ 2732004 w 3886200"/>
              <a:gd name="connsiteY255" fmla="*/ 3301758 h 3670596"/>
              <a:gd name="connsiteX256" fmla="*/ 2731568 w 3886200"/>
              <a:gd name="connsiteY256" fmla="*/ 3299462 h 3670596"/>
              <a:gd name="connsiteX257" fmla="*/ 2731619 w 3886200"/>
              <a:gd name="connsiteY257" fmla="*/ 3299727 h 3670596"/>
              <a:gd name="connsiteX258" fmla="*/ 2731775 w 3886200"/>
              <a:gd name="connsiteY258" fmla="*/ 3300550 h 3670596"/>
              <a:gd name="connsiteX259" fmla="*/ 2731768 w 3886200"/>
              <a:gd name="connsiteY259" fmla="*/ 3300512 h 3670596"/>
              <a:gd name="connsiteX260" fmla="*/ 2731530 w 3886200"/>
              <a:gd name="connsiteY260" fmla="*/ 3299256 h 3670596"/>
              <a:gd name="connsiteX261" fmla="*/ 2731530 w 3886200"/>
              <a:gd name="connsiteY261" fmla="*/ 3299257 h 3670596"/>
              <a:gd name="connsiteX262" fmla="*/ 2731568 w 3886200"/>
              <a:gd name="connsiteY262" fmla="*/ 3299462 h 3670596"/>
              <a:gd name="connsiteX263" fmla="*/ 2731510 w 3886200"/>
              <a:gd name="connsiteY263" fmla="*/ 3299163 h 3670596"/>
              <a:gd name="connsiteX264" fmla="*/ 2731768 w 3886200"/>
              <a:gd name="connsiteY264" fmla="*/ 3300512 h 3670596"/>
              <a:gd name="connsiteX265" fmla="*/ 2732004 w 3886200"/>
              <a:gd name="connsiteY265" fmla="*/ 3301758 h 3670596"/>
              <a:gd name="connsiteX266" fmla="*/ 2732549 w 3886200"/>
              <a:gd name="connsiteY266" fmla="*/ 3304635 h 3670596"/>
              <a:gd name="connsiteX267" fmla="*/ 2733857 w 3886200"/>
              <a:gd name="connsiteY267" fmla="*/ 3311543 h 3670596"/>
              <a:gd name="connsiteX268" fmla="*/ 2735152 w 3886200"/>
              <a:gd name="connsiteY268" fmla="*/ 3318369 h 3670596"/>
              <a:gd name="connsiteX269" fmla="*/ 2736396 w 3886200"/>
              <a:gd name="connsiteY269" fmla="*/ 3324932 h 3670596"/>
              <a:gd name="connsiteX270" fmla="*/ 2735690 w 3886200"/>
              <a:gd name="connsiteY270" fmla="*/ 3321215 h 3670596"/>
              <a:gd name="connsiteX271" fmla="*/ 2731485 w 3886200"/>
              <a:gd name="connsiteY271" fmla="*/ 3299019 h 3670596"/>
              <a:gd name="connsiteX272" fmla="*/ 2731833 w 3886200"/>
              <a:gd name="connsiteY272" fmla="*/ 3300852 h 3670596"/>
              <a:gd name="connsiteX273" fmla="*/ 2731619 w 3886200"/>
              <a:gd name="connsiteY273" fmla="*/ 3299727 h 3670596"/>
              <a:gd name="connsiteX274" fmla="*/ 2731530 w 3886200"/>
              <a:gd name="connsiteY274" fmla="*/ 3299257 h 3670596"/>
              <a:gd name="connsiteX275" fmla="*/ 2731482 w 3886200"/>
              <a:gd name="connsiteY275" fmla="*/ 3299004 h 3670596"/>
              <a:gd name="connsiteX276" fmla="*/ 2731485 w 3886200"/>
              <a:gd name="connsiteY276" fmla="*/ 3299017 h 3670596"/>
              <a:gd name="connsiteX277" fmla="*/ 2731530 w 3886200"/>
              <a:gd name="connsiteY277" fmla="*/ 3299256 h 3670596"/>
              <a:gd name="connsiteX278" fmla="*/ 2731487 w 3886200"/>
              <a:gd name="connsiteY278" fmla="*/ 3299030 h 3670596"/>
              <a:gd name="connsiteX279" fmla="*/ 2731476 w 3886200"/>
              <a:gd name="connsiteY279" fmla="*/ 3298973 h 3670596"/>
              <a:gd name="connsiteX280" fmla="*/ 2731485 w 3886200"/>
              <a:gd name="connsiteY280" fmla="*/ 3299019 h 3670596"/>
              <a:gd name="connsiteX281" fmla="*/ 2731485 w 3886200"/>
              <a:gd name="connsiteY281" fmla="*/ 3299017 h 3670596"/>
              <a:gd name="connsiteX282" fmla="*/ 2731482 w 3886200"/>
              <a:gd name="connsiteY282" fmla="*/ 3299002 h 3670596"/>
              <a:gd name="connsiteX283" fmla="*/ 2731475 w 3886200"/>
              <a:gd name="connsiteY283" fmla="*/ 3298968 h 3670596"/>
              <a:gd name="connsiteX284" fmla="*/ 2731475 w 3886200"/>
              <a:gd name="connsiteY284" fmla="*/ 3298969 h 3670596"/>
              <a:gd name="connsiteX285" fmla="*/ 2731482 w 3886200"/>
              <a:gd name="connsiteY285" fmla="*/ 3299002 h 3670596"/>
              <a:gd name="connsiteX286" fmla="*/ 2731482 w 3886200"/>
              <a:gd name="connsiteY286" fmla="*/ 3299004 h 3670596"/>
              <a:gd name="connsiteX287" fmla="*/ 2731470 w 3886200"/>
              <a:gd name="connsiteY287" fmla="*/ 3298939 h 3670596"/>
              <a:gd name="connsiteX288" fmla="*/ 2731471 w 3886200"/>
              <a:gd name="connsiteY288" fmla="*/ 3298944 h 3670596"/>
              <a:gd name="connsiteX289" fmla="*/ 2731475 w 3886200"/>
              <a:gd name="connsiteY289" fmla="*/ 3298968 h 3670596"/>
              <a:gd name="connsiteX290" fmla="*/ 2731471 w 3886200"/>
              <a:gd name="connsiteY290" fmla="*/ 3298949 h 3670596"/>
              <a:gd name="connsiteX291" fmla="*/ 2731470 w 3886200"/>
              <a:gd name="connsiteY291" fmla="*/ 3298938 h 3670596"/>
              <a:gd name="connsiteX292" fmla="*/ 2731470 w 3886200"/>
              <a:gd name="connsiteY292" fmla="*/ 3298939 h 3670596"/>
              <a:gd name="connsiteX293" fmla="*/ 2731470 w 3886200"/>
              <a:gd name="connsiteY293" fmla="*/ 3298939 h 3670596"/>
              <a:gd name="connsiteX294" fmla="*/ 2731438 w 3886200"/>
              <a:gd name="connsiteY294" fmla="*/ 3298771 h 3670596"/>
              <a:gd name="connsiteX295" fmla="*/ 2731470 w 3886200"/>
              <a:gd name="connsiteY295" fmla="*/ 3298938 h 3670596"/>
              <a:gd name="connsiteX296" fmla="*/ 2731455 w 3886200"/>
              <a:gd name="connsiteY296" fmla="*/ 3298864 h 3670596"/>
              <a:gd name="connsiteX297" fmla="*/ 2731436 w 3886200"/>
              <a:gd name="connsiteY297" fmla="*/ 3298760 h 3670596"/>
              <a:gd name="connsiteX298" fmla="*/ 2731476 w 3886200"/>
              <a:gd name="connsiteY298" fmla="*/ 3298973 h 3670596"/>
              <a:gd name="connsiteX299" fmla="*/ 2731475 w 3886200"/>
              <a:gd name="connsiteY299" fmla="*/ 3298969 h 3670596"/>
              <a:gd name="connsiteX300" fmla="*/ 2731471 w 3886200"/>
              <a:gd name="connsiteY300" fmla="*/ 3298944 h 3670596"/>
              <a:gd name="connsiteX301" fmla="*/ 2731470 w 3886200"/>
              <a:gd name="connsiteY301" fmla="*/ 3298939 h 3670596"/>
              <a:gd name="connsiteX302" fmla="*/ 2731404 w 3886200"/>
              <a:gd name="connsiteY302" fmla="*/ 3298592 h 3670596"/>
              <a:gd name="connsiteX303" fmla="*/ 2731416 w 3886200"/>
              <a:gd name="connsiteY303" fmla="*/ 3298654 h 3670596"/>
              <a:gd name="connsiteX304" fmla="*/ 2731438 w 3886200"/>
              <a:gd name="connsiteY304" fmla="*/ 3298771 h 3670596"/>
              <a:gd name="connsiteX305" fmla="*/ 2731432 w 3886200"/>
              <a:gd name="connsiteY305" fmla="*/ 3298740 h 3670596"/>
              <a:gd name="connsiteX306" fmla="*/ 2731361 w 3886200"/>
              <a:gd name="connsiteY306" fmla="*/ 3298363 h 3670596"/>
              <a:gd name="connsiteX307" fmla="*/ 2731436 w 3886200"/>
              <a:gd name="connsiteY307" fmla="*/ 3298760 h 3670596"/>
              <a:gd name="connsiteX308" fmla="*/ 2731416 w 3886200"/>
              <a:gd name="connsiteY308" fmla="*/ 3298654 h 3670596"/>
              <a:gd name="connsiteX309" fmla="*/ 2731398 w 3886200"/>
              <a:gd name="connsiteY309" fmla="*/ 3298558 h 3670596"/>
              <a:gd name="connsiteX310" fmla="*/ 2669648 w 3886200"/>
              <a:gd name="connsiteY310" fmla="*/ 3291290 h 3670596"/>
              <a:gd name="connsiteX311" fmla="*/ 2672180 w 3886200"/>
              <a:gd name="connsiteY311" fmla="*/ 3304641 h 3670596"/>
              <a:gd name="connsiteX312" fmla="*/ 2672178 w 3886200"/>
              <a:gd name="connsiteY312" fmla="*/ 3304642 h 3670596"/>
              <a:gd name="connsiteX313" fmla="*/ 2314768 w 3886200"/>
              <a:gd name="connsiteY313" fmla="*/ 3290236 h 3670596"/>
              <a:gd name="connsiteX314" fmla="*/ 2322995 w 3886200"/>
              <a:gd name="connsiteY314" fmla="*/ 3291767 h 3670596"/>
              <a:gd name="connsiteX315" fmla="*/ 2333958 w 3886200"/>
              <a:gd name="connsiteY315" fmla="*/ 3301897 h 3670596"/>
              <a:gd name="connsiteX316" fmla="*/ 2380091 w 3886200"/>
              <a:gd name="connsiteY316" fmla="*/ 3356154 h 3670596"/>
              <a:gd name="connsiteX317" fmla="*/ 2314259 w 3886200"/>
              <a:gd name="connsiteY317" fmla="*/ 3327362 h 3670596"/>
              <a:gd name="connsiteX318" fmla="*/ 2314768 w 3886200"/>
              <a:gd name="connsiteY318" fmla="*/ 3290236 h 3670596"/>
              <a:gd name="connsiteX319" fmla="*/ 2729722 w 3886200"/>
              <a:gd name="connsiteY319" fmla="*/ 3289723 h 3670596"/>
              <a:gd name="connsiteX320" fmla="*/ 2730887 w 3886200"/>
              <a:gd name="connsiteY320" fmla="*/ 3295865 h 3670596"/>
              <a:gd name="connsiteX321" fmla="*/ 2731361 w 3886200"/>
              <a:gd name="connsiteY321" fmla="*/ 3298363 h 3670596"/>
              <a:gd name="connsiteX322" fmla="*/ 2730677 w 3886200"/>
              <a:gd name="connsiteY322" fmla="*/ 3294763 h 3670596"/>
              <a:gd name="connsiteX323" fmla="*/ 2668799 w 3886200"/>
              <a:gd name="connsiteY323" fmla="*/ 3286818 h 3670596"/>
              <a:gd name="connsiteX324" fmla="*/ 2668800 w 3886200"/>
              <a:gd name="connsiteY324" fmla="*/ 3286821 h 3670596"/>
              <a:gd name="connsiteX325" fmla="*/ 2669648 w 3886200"/>
              <a:gd name="connsiteY325" fmla="*/ 3291290 h 3670596"/>
              <a:gd name="connsiteX326" fmla="*/ 2668738 w 3886200"/>
              <a:gd name="connsiteY326" fmla="*/ 3286493 h 3670596"/>
              <a:gd name="connsiteX327" fmla="*/ 2668801 w 3886200"/>
              <a:gd name="connsiteY327" fmla="*/ 3286823 h 3670596"/>
              <a:gd name="connsiteX328" fmla="*/ 2668800 w 3886200"/>
              <a:gd name="connsiteY328" fmla="*/ 3286821 h 3670596"/>
              <a:gd name="connsiteX329" fmla="*/ 2668760 w 3886200"/>
              <a:gd name="connsiteY329" fmla="*/ 3286609 h 3670596"/>
              <a:gd name="connsiteX330" fmla="*/ 2668579 w 3886200"/>
              <a:gd name="connsiteY330" fmla="*/ 3285652 h 3670596"/>
              <a:gd name="connsiteX331" fmla="*/ 2668705 w 3886200"/>
              <a:gd name="connsiteY331" fmla="*/ 3286313 h 3670596"/>
              <a:gd name="connsiteX332" fmla="*/ 2668738 w 3886200"/>
              <a:gd name="connsiteY332" fmla="*/ 3286493 h 3670596"/>
              <a:gd name="connsiteX333" fmla="*/ 2668590 w 3886200"/>
              <a:gd name="connsiteY333" fmla="*/ 3285713 h 3670596"/>
              <a:gd name="connsiteX334" fmla="*/ 2668568 w 3886200"/>
              <a:gd name="connsiteY334" fmla="*/ 3285598 h 3670596"/>
              <a:gd name="connsiteX335" fmla="*/ 2668590 w 3886200"/>
              <a:gd name="connsiteY335" fmla="*/ 3285713 h 3670596"/>
              <a:gd name="connsiteX336" fmla="*/ 2668760 w 3886200"/>
              <a:gd name="connsiteY336" fmla="*/ 3286609 h 3670596"/>
              <a:gd name="connsiteX337" fmla="*/ 2668799 w 3886200"/>
              <a:gd name="connsiteY337" fmla="*/ 3286818 h 3670596"/>
              <a:gd name="connsiteX338" fmla="*/ 2668567 w 3886200"/>
              <a:gd name="connsiteY338" fmla="*/ 3285591 h 3670596"/>
              <a:gd name="connsiteX339" fmla="*/ 2668579 w 3886200"/>
              <a:gd name="connsiteY339" fmla="*/ 3285652 h 3670596"/>
              <a:gd name="connsiteX340" fmla="*/ 2668568 w 3886200"/>
              <a:gd name="connsiteY340" fmla="*/ 3285595 h 3670596"/>
              <a:gd name="connsiteX341" fmla="*/ 2668548 w 3886200"/>
              <a:gd name="connsiteY341" fmla="*/ 3285489 h 3670596"/>
              <a:gd name="connsiteX342" fmla="*/ 2668567 w 3886200"/>
              <a:gd name="connsiteY342" fmla="*/ 3285591 h 3670596"/>
              <a:gd name="connsiteX343" fmla="*/ 2668560 w 3886200"/>
              <a:gd name="connsiteY343" fmla="*/ 3285553 h 3670596"/>
              <a:gd name="connsiteX344" fmla="*/ 2668508 w 3886200"/>
              <a:gd name="connsiteY344" fmla="*/ 3285285 h 3670596"/>
              <a:gd name="connsiteX345" fmla="*/ 2668521 w 3886200"/>
              <a:gd name="connsiteY345" fmla="*/ 3285349 h 3670596"/>
              <a:gd name="connsiteX346" fmla="*/ 2668560 w 3886200"/>
              <a:gd name="connsiteY346" fmla="*/ 3285553 h 3670596"/>
              <a:gd name="connsiteX347" fmla="*/ 2668568 w 3886200"/>
              <a:gd name="connsiteY347" fmla="*/ 3285595 h 3670596"/>
              <a:gd name="connsiteX348" fmla="*/ 2668568 w 3886200"/>
              <a:gd name="connsiteY348" fmla="*/ 3285598 h 3670596"/>
              <a:gd name="connsiteX349" fmla="*/ 2668475 w 3886200"/>
              <a:gd name="connsiteY349" fmla="*/ 3285113 h 3670596"/>
              <a:gd name="connsiteX350" fmla="*/ 2668483 w 3886200"/>
              <a:gd name="connsiteY350" fmla="*/ 3285155 h 3670596"/>
              <a:gd name="connsiteX351" fmla="*/ 2668508 w 3886200"/>
              <a:gd name="connsiteY351" fmla="*/ 3285285 h 3670596"/>
              <a:gd name="connsiteX352" fmla="*/ 2668414 w 3886200"/>
              <a:gd name="connsiteY352" fmla="*/ 3284800 h 3670596"/>
              <a:gd name="connsiteX353" fmla="*/ 2668458 w 3886200"/>
              <a:gd name="connsiteY353" fmla="*/ 3285024 h 3670596"/>
              <a:gd name="connsiteX354" fmla="*/ 2668475 w 3886200"/>
              <a:gd name="connsiteY354" fmla="*/ 3285113 h 3670596"/>
              <a:gd name="connsiteX355" fmla="*/ 2728693 w 3886200"/>
              <a:gd name="connsiteY355" fmla="*/ 3284298 h 3670596"/>
              <a:gd name="connsiteX356" fmla="*/ 2729722 w 3886200"/>
              <a:gd name="connsiteY356" fmla="*/ 3289723 h 3670596"/>
              <a:gd name="connsiteX357" fmla="*/ 2729291 w 3886200"/>
              <a:gd name="connsiteY357" fmla="*/ 3287448 h 3670596"/>
              <a:gd name="connsiteX358" fmla="*/ 2728721 w 3886200"/>
              <a:gd name="connsiteY358" fmla="*/ 3284444 h 3670596"/>
              <a:gd name="connsiteX359" fmla="*/ 2727531 w 3886200"/>
              <a:gd name="connsiteY359" fmla="*/ 3278176 h 3670596"/>
              <a:gd name="connsiteX360" fmla="*/ 2728075 w 3886200"/>
              <a:gd name="connsiteY360" fmla="*/ 3281040 h 3670596"/>
              <a:gd name="connsiteX361" fmla="*/ 2728721 w 3886200"/>
              <a:gd name="connsiteY361" fmla="*/ 3284444 h 3670596"/>
              <a:gd name="connsiteX362" fmla="*/ 2728743 w 3886200"/>
              <a:gd name="connsiteY362" fmla="*/ 3284562 h 3670596"/>
              <a:gd name="connsiteX363" fmla="*/ 2729291 w 3886200"/>
              <a:gd name="connsiteY363" fmla="*/ 3287448 h 3670596"/>
              <a:gd name="connsiteX364" fmla="*/ 2730677 w 3886200"/>
              <a:gd name="connsiteY364" fmla="*/ 3294763 h 3670596"/>
              <a:gd name="connsiteX365" fmla="*/ 2731398 w 3886200"/>
              <a:gd name="connsiteY365" fmla="*/ 3298558 h 3670596"/>
              <a:gd name="connsiteX366" fmla="*/ 2731404 w 3886200"/>
              <a:gd name="connsiteY366" fmla="*/ 3298592 h 3670596"/>
              <a:gd name="connsiteX367" fmla="*/ 2731156 w 3886200"/>
              <a:gd name="connsiteY367" fmla="*/ 3297289 h 3670596"/>
              <a:gd name="connsiteX368" fmla="*/ 2731432 w 3886200"/>
              <a:gd name="connsiteY368" fmla="*/ 3298740 h 3670596"/>
              <a:gd name="connsiteX369" fmla="*/ 2731455 w 3886200"/>
              <a:gd name="connsiteY369" fmla="*/ 3298864 h 3670596"/>
              <a:gd name="connsiteX370" fmla="*/ 2731471 w 3886200"/>
              <a:gd name="connsiteY370" fmla="*/ 3298949 h 3670596"/>
              <a:gd name="connsiteX371" fmla="*/ 2731487 w 3886200"/>
              <a:gd name="connsiteY371" fmla="*/ 3299030 h 3670596"/>
              <a:gd name="connsiteX372" fmla="*/ 2731510 w 3886200"/>
              <a:gd name="connsiteY372" fmla="*/ 3299163 h 3670596"/>
              <a:gd name="connsiteX373" fmla="*/ 2546203 w 3886200"/>
              <a:gd name="connsiteY373" fmla="*/ 3277039 h 3670596"/>
              <a:gd name="connsiteX374" fmla="*/ 2546332 w 3886200"/>
              <a:gd name="connsiteY374" fmla="*/ 3277714 h 3670596"/>
              <a:gd name="connsiteX375" fmla="*/ 2546695 w 3886200"/>
              <a:gd name="connsiteY375" fmla="*/ 3279633 h 3670596"/>
              <a:gd name="connsiteX376" fmla="*/ 2726561 w 3886200"/>
              <a:gd name="connsiteY376" fmla="*/ 3273060 h 3670596"/>
              <a:gd name="connsiteX377" fmla="*/ 2726607 w 3886200"/>
              <a:gd name="connsiteY377" fmla="*/ 3273299 h 3670596"/>
              <a:gd name="connsiteX378" fmla="*/ 2727531 w 3886200"/>
              <a:gd name="connsiteY378" fmla="*/ 3278176 h 3670596"/>
              <a:gd name="connsiteX379" fmla="*/ 2726534 w 3886200"/>
              <a:gd name="connsiteY379" fmla="*/ 3272921 h 3670596"/>
              <a:gd name="connsiteX380" fmla="*/ 2726547 w 3886200"/>
              <a:gd name="connsiteY380" fmla="*/ 3272988 h 3670596"/>
              <a:gd name="connsiteX381" fmla="*/ 2726561 w 3886200"/>
              <a:gd name="connsiteY381" fmla="*/ 3273060 h 3670596"/>
              <a:gd name="connsiteX382" fmla="*/ 2726455 w 3886200"/>
              <a:gd name="connsiteY382" fmla="*/ 3272500 h 3670596"/>
              <a:gd name="connsiteX383" fmla="*/ 2726460 w 3886200"/>
              <a:gd name="connsiteY383" fmla="*/ 3272524 h 3670596"/>
              <a:gd name="connsiteX384" fmla="*/ 2726619 w 3886200"/>
              <a:gd name="connsiteY384" fmla="*/ 3273363 h 3670596"/>
              <a:gd name="connsiteX385" fmla="*/ 2726505 w 3886200"/>
              <a:gd name="connsiteY385" fmla="*/ 3272758 h 3670596"/>
              <a:gd name="connsiteX386" fmla="*/ 2727698 w 3886200"/>
              <a:gd name="connsiteY386" fmla="*/ 3279041 h 3670596"/>
              <a:gd name="connsiteX387" fmla="*/ 2728693 w 3886200"/>
              <a:gd name="connsiteY387" fmla="*/ 3284298 h 3670596"/>
              <a:gd name="connsiteX388" fmla="*/ 2728075 w 3886200"/>
              <a:gd name="connsiteY388" fmla="*/ 3281040 h 3670596"/>
              <a:gd name="connsiteX389" fmla="*/ 2726607 w 3886200"/>
              <a:gd name="connsiteY389" fmla="*/ 3273299 h 3670596"/>
              <a:gd name="connsiteX390" fmla="*/ 2726547 w 3886200"/>
              <a:gd name="connsiteY390" fmla="*/ 3272988 h 3670596"/>
              <a:gd name="connsiteX391" fmla="*/ 2726447 w 3886200"/>
              <a:gd name="connsiteY391" fmla="*/ 3272458 h 3670596"/>
              <a:gd name="connsiteX392" fmla="*/ 2726453 w 3886200"/>
              <a:gd name="connsiteY392" fmla="*/ 3272485 h 3670596"/>
              <a:gd name="connsiteX393" fmla="*/ 2726455 w 3886200"/>
              <a:gd name="connsiteY393" fmla="*/ 3272500 h 3670596"/>
              <a:gd name="connsiteX394" fmla="*/ 2726429 w 3886200"/>
              <a:gd name="connsiteY394" fmla="*/ 3272361 h 3670596"/>
              <a:gd name="connsiteX395" fmla="*/ 2726440 w 3886200"/>
              <a:gd name="connsiteY395" fmla="*/ 3272418 h 3670596"/>
              <a:gd name="connsiteX396" fmla="*/ 2726447 w 3886200"/>
              <a:gd name="connsiteY396" fmla="*/ 3272458 h 3670596"/>
              <a:gd name="connsiteX397" fmla="*/ 2726422 w 3886200"/>
              <a:gd name="connsiteY397" fmla="*/ 3272327 h 3670596"/>
              <a:gd name="connsiteX398" fmla="*/ 2726498 w 3886200"/>
              <a:gd name="connsiteY398" fmla="*/ 3272726 h 3670596"/>
              <a:gd name="connsiteX399" fmla="*/ 2726534 w 3886200"/>
              <a:gd name="connsiteY399" fmla="*/ 3272921 h 3670596"/>
              <a:gd name="connsiteX400" fmla="*/ 2666001 w 3886200"/>
              <a:gd name="connsiteY400" fmla="*/ 3272060 h 3670596"/>
              <a:gd name="connsiteX401" fmla="*/ 2668548 w 3886200"/>
              <a:gd name="connsiteY401" fmla="*/ 3285489 h 3670596"/>
              <a:gd name="connsiteX402" fmla="*/ 2668521 w 3886200"/>
              <a:gd name="connsiteY402" fmla="*/ 3285349 h 3670596"/>
              <a:gd name="connsiteX403" fmla="*/ 2668483 w 3886200"/>
              <a:gd name="connsiteY403" fmla="*/ 3285155 h 3670596"/>
              <a:gd name="connsiteX404" fmla="*/ 2668458 w 3886200"/>
              <a:gd name="connsiteY404" fmla="*/ 3285024 h 3670596"/>
              <a:gd name="connsiteX405" fmla="*/ 2726352 w 3886200"/>
              <a:gd name="connsiteY405" fmla="*/ 3271961 h 3670596"/>
              <a:gd name="connsiteX406" fmla="*/ 2726429 w 3886200"/>
              <a:gd name="connsiteY406" fmla="*/ 3272361 h 3670596"/>
              <a:gd name="connsiteX407" fmla="*/ 2726392 w 3886200"/>
              <a:gd name="connsiteY407" fmla="*/ 3272172 h 3670596"/>
              <a:gd name="connsiteX408" fmla="*/ 2726351 w 3886200"/>
              <a:gd name="connsiteY408" fmla="*/ 3271947 h 3670596"/>
              <a:gd name="connsiteX409" fmla="*/ 2726505 w 3886200"/>
              <a:gd name="connsiteY409" fmla="*/ 3272758 h 3670596"/>
              <a:gd name="connsiteX410" fmla="*/ 2726460 w 3886200"/>
              <a:gd name="connsiteY410" fmla="*/ 3272524 h 3670596"/>
              <a:gd name="connsiteX411" fmla="*/ 2726453 w 3886200"/>
              <a:gd name="connsiteY411" fmla="*/ 3272485 h 3670596"/>
              <a:gd name="connsiteX412" fmla="*/ 2726440 w 3886200"/>
              <a:gd name="connsiteY412" fmla="*/ 3272418 h 3670596"/>
              <a:gd name="connsiteX413" fmla="*/ 2726336 w 3886200"/>
              <a:gd name="connsiteY413" fmla="*/ 3271877 h 3670596"/>
              <a:gd name="connsiteX414" fmla="*/ 2726392 w 3886200"/>
              <a:gd name="connsiteY414" fmla="*/ 3272172 h 3670596"/>
              <a:gd name="connsiteX415" fmla="*/ 2726422 w 3886200"/>
              <a:gd name="connsiteY415" fmla="*/ 3272327 h 3670596"/>
              <a:gd name="connsiteX416" fmla="*/ 2726324 w 3886200"/>
              <a:gd name="connsiteY416" fmla="*/ 3271812 h 3670596"/>
              <a:gd name="connsiteX417" fmla="*/ 2726352 w 3886200"/>
              <a:gd name="connsiteY417" fmla="*/ 3271961 h 3670596"/>
              <a:gd name="connsiteX418" fmla="*/ 2726328 w 3886200"/>
              <a:gd name="connsiteY418" fmla="*/ 3271835 h 3670596"/>
              <a:gd name="connsiteX419" fmla="*/ 2726318 w 3886200"/>
              <a:gd name="connsiteY419" fmla="*/ 3271777 h 3670596"/>
              <a:gd name="connsiteX420" fmla="*/ 2726324 w 3886200"/>
              <a:gd name="connsiteY420" fmla="*/ 3271812 h 3670596"/>
              <a:gd name="connsiteX421" fmla="*/ 2726320 w 3886200"/>
              <a:gd name="connsiteY421" fmla="*/ 3271793 h 3670596"/>
              <a:gd name="connsiteX422" fmla="*/ 2726311 w 3886200"/>
              <a:gd name="connsiteY422" fmla="*/ 3271745 h 3670596"/>
              <a:gd name="connsiteX423" fmla="*/ 2726317 w 3886200"/>
              <a:gd name="connsiteY423" fmla="*/ 3271774 h 3670596"/>
              <a:gd name="connsiteX424" fmla="*/ 2726320 w 3886200"/>
              <a:gd name="connsiteY424" fmla="*/ 3271793 h 3670596"/>
              <a:gd name="connsiteX425" fmla="*/ 2726328 w 3886200"/>
              <a:gd name="connsiteY425" fmla="*/ 3271835 h 3670596"/>
              <a:gd name="connsiteX426" fmla="*/ 2726336 w 3886200"/>
              <a:gd name="connsiteY426" fmla="*/ 3271877 h 3670596"/>
              <a:gd name="connsiteX427" fmla="*/ 2726289 w 3886200"/>
              <a:gd name="connsiteY427" fmla="*/ 3271626 h 3670596"/>
              <a:gd name="connsiteX428" fmla="*/ 2726307 w 3886200"/>
              <a:gd name="connsiteY428" fmla="*/ 3271721 h 3670596"/>
              <a:gd name="connsiteX429" fmla="*/ 2726311 w 3886200"/>
              <a:gd name="connsiteY429" fmla="*/ 3271745 h 3670596"/>
              <a:gd name="connsiteX430" fmla="*/ 2726286 w 3886200"/>
              <a:gd name="connsiteY430" fmla="*/ 3271603 h 3670596"/>
              <a:gd name="connsiteX431" fmla="*/ 2726305 w 3886200"/>
              <a:gd name="connsiteY431" fmla="*/ 3271704 h 3670596"/>
              <a:gd name="connsiteX432" fmla="*/ 2726351 w 3886200"/>
              <a:gd name="connsiteY432" fmla="*/ 3271947 h 3670596"/>
              <a:gd name="connsiteX433" fmla="*/ 2726290 w 3886200"/>
              <a:gd name="connsiteY433" fmla="*/ 3271625 h 3670596"/>
              <a:gd name="connsiteX434" fmla="*/ 2726242 w 3886200"/>
              <a:gd name="connsiteY434" fmla="*/ 3271368 h 3670596"/>
              <a:gd name="connsiteX435" fmla="*/ 2726290 w 3886200"/>
              <a:gd name="connsiteY435" fmla="*/ 3271625 h 3670596"/>
              <a:gd name="connsiteX436" fmla="*/ 2726318 w 3886200"/>
              <a:gd name="connsiteY436" fmla="*/ 3271777 h 3670596"/>
              <a:gd name="connsiteX437" fmla="*/ 2726317 w 3886200"/>
              <a:gd name="connsiteY437" fmla="*/ 3271774 h 3670596"/>
              <a:gd name="connsiteX438" fmla="*/ 2726307 w 3886200"/>
              <a:gd name="connsiteY438" fmla="*/ 3271721 h 3670596"/>
              <a:gd name="connsiteX439" fmla="*/ 2726268 w 3886200"/>
              <a:gd name="connsiteY439" fmla="*/ 3271510 h 3670596"/>
              <a:gd name="connsiteX440" fmla="*/ 2726217 w 3886200"/>
              <a:gd name="connsiteY440" fmla="*/ 3271236 h 3670596"/>
              <a:gd name="connsiteX441" fmla="*/ 2726238 w 3886200"/>
              <a:gd name="connsiteY441" fmla="*/ 3271348 h 3670596"/>
              <a:gd name="connsiteX442" fmla="*/ 2726242 w 3886200"/>
              <a:gd name="connsiteY442" fmla="*/ 3271368 h 3670596"/>
              <a:gd name="connsiteX443" fmla="*/ 2726217 w 3886200"/>
              <a:gd name="connsiteY443" fmla="*/ 3271237 h 3670596"/>
              <a:gd name="connsiteX444" fmla="*/ 2726211 w 3886200"/>
              <a:gd name="connsiteY444" fmla="*/ 3271207 h 3670596"/>
              <a:gd name="connsiteX445" fmla="*/ 2726215 w 3886200"/>
              <a:gd name="connsiteY445" fmla="*/ 3271225 h 3670596"/>
              <a:gd name="connsiteX446" fmla="*/ 2726217 w 3886200"/>
              <a:gd name="connsiteY446" fmla="*/ 3271236 h 3670596"/>
              <a:gd name="connsiteX447" fmla="*/ 2726212 w 3886200"/>
              <a:gd name="connsiteY447" fmla="*/ 3271213 h 3670596"/>
              <a:gd name="connsiteX448" fmla="*/ 2726208 w 3886200"/>
              <a:gd name="connsiteY448" fmla="*/ 3271189 h 3670596"/>
              <a:gd name="connsiteX449" fmla="*/ 2726208 w 3886200"/>
              <a:gd name="connsiteY449" fmla="*/ 3271189 h 3670596"/>
              <a:gd name="connsiteX450" fmla="*/ 2726211 w 3886200"/>
              <a:gd name="connsiteY450" fmla="*/ 3271207 h 3670596"/>
              <a:gd name="connsiteX451" fmla="*/ 2726211 w 3886200"/>
              <a:gd name="connsiteY451" fmla="*/ 3271206 h 3670596"/>
              <a:gd name="connsiteX452" fmla="*/ 2726186 w 3886200"/>
              <a:gd name="connsiteY452" fmla="*/ 3271072 h 3670596"/>
              <a:gd name="connsiteX453" fmla="*/ 2726208 w 3886200"/>
              <a:gd name="connsiteY453" fmla="*/ 3271186 h 3670596"/>
              <a:gd name="connsiteX454" fmla="*/ 2726208 w 3886200"/>
              <a:gd name="connsiteY454" fmla="*/ 3271189 h 3670596"/>
              <a:gd name="connsiteX455" fmla="*/ 2726197 w 3886200"/>
              <a:gd name="connsiteY455" fmla="*/ 3271132 h 3670596"/>
              <a:gd name="connsiteX456" fmla="*/ 2726182 w 3886200"/>
              <a:gd name="connsiteY456" fmla="*/ 3271049 h 3670596"/>
              <a:gd name="connsiteX457" fmla="*/ 2726182 w 3886200"/>
              <a:gd name="connsiteY457" fmla="*/ 3271052 h 3670596"/>
              <a:gd name="connsiteX458" fmla="*/ 2726186 w 3886200"/>
              <a:gd name="connsiteY458" fmla="*/ 3271072 h 3670596"/>
              <a:gd name="connsiteX459" fmla="*/ 2726169 w 3886200"/>
              <a:gd name="connsiteY459" fmla="*/ 3270985 h 3670596"/>
              <a:gd name="connsiteX460" fmla="*/ 2726179 w 3886200"/>
              <a:gd name="connsiteY460" fmla="*/ 3271035 h 3670596"/>
              <a:gd name="connsiteX461" fmla="*/ 2726182 w 3886200"/>
              <a:gd name="connsiteY461" fmla="*/ 3271049 h 3670596"/>
              <a:gd name="connsiteX462" fmla="*/ 2726178 w 3886200"/>
              <a:gd name="connsiteY462" fmla="*/ 3271031 h 3670596"/>
              <a:gd name="connsiteX463" fmla="*/ 2726150 w 3886200"/>
              <a:gd name="connsiteY463" fmla="*/ 3270885 h 3670596"/>
              <a:gd name="connsiteX464" fmla="*/ 2726160 w 3886200"/>
              <a:gd name="connsiteY464" fmla="*/ 3270937 h 3670596"/>
              <a:gd name="connsiteX465" fmla="*/ 2726169 w 3886200"/>
              <a:gd name="connsiteY465" fmla="*/ 3270985 h 3670596"/>
              <a:gd name="connsiteX466" fmla="*/ 2628704 w 3886200"/>
              <a:gd name="connsiteY466" fmla="*/ 3270716 h 3670596"/>
              <a:gd name="connsiteX467" fmla="*/ 2637720 w 3886200"/>
              <a:gd name="connsiteY467" fmla="*/ 3282099 h 3670596"/>
              <a:gd name="connsiteX468" fmla="*/ 2690709 w 3886200"/>
              <a:gd name="connsiteY468" fmla="*/ 3402381 h 3670596"/>
              <a:gd name="connsiteX469" fmla="*/ 2638367 w 3886200"/>
              <a:gd name="connsiteY469" fmla="*/ 3310391 h 3670596"/>
              <a:gd name="connsiteX470" fmla="*/ 2638165 w 3886200"/>
              <a:gd name="connsiteY470" fmla="*/ 3310038 h 3670596"/>
              <a:gd name="connsiteX471" fmla="*/ 2638271 w 3886200"/>
              <a:gd name="connsiteY471" fmla="*/ 3309883 h 3670596"/>
              <a:gd name="connsiteX472" fmla="*/ 2726068 w 3886200"/>
              <a:gd name="connsiteY472" fmla="*/ 3270454 h 3670596"/>
              <a:gd name="connsiteX473" fmla="*/ 2726129 w 3886200"/>
              <a:gd name="connsiteY473" fmla="*/ 3270775 h 3670596"/>
              <a:gd name="connsiteX474" fmla="*/ 2726178 w 3886200"/>
              <a:gd name="connsiteY474" fmla="*/ 3271031 h 3670596"/>
              <a:gd name="connsiteX475" fmla="*/ 2726197 w 3886200"/>
              <a:gd name="connsiteY475" fmla="*/ 3271132 h 3670596"/>
              <a:gd name="connsiteX476" fmla="*/ 2726211 w 3886200"/>
              <a:gd name="connsiteY476" fmla="*/ 3271206 h 3670596"/>
              <a:gd name="connsiteX477" fmla="*/ 2726212 w 3886200"/>
              <a:gd name="connsiteY477" fmla="*/ 3271213 h 3670596"/>
              <a:gd name="connsiteX478" fmla="*/ 2726217 w 3886200"/>
              <a:gd name="connsiteY478" fmla="*/ 3271237 h 3670596"/>
              <a:gd name="connsiteX479" fmla="*/ 2726268 w 3886200"/>
              <a:gd name="connsiteY479" fmla="*/ 3271510 h 3670596"/>
              <a:gd name="connsiteX480" fmla="*/ 2726289 w 3886200"/>
              <a:gd name="connsiteY480" fmla="*/ 3271626 h 3670596"/>
              <a:gd name="connsiteX481" fmla="*/ 2725954 w 3886200"/>
              <a:gd name="connsiteY481" fmla="*/ 3269856 h 3670596"/>
              <a:gd name="connsiteX482" fmla="*/ 2726022 w 3886200"/>
              <a:gd name="connsiteY482" fmla="*/ 3270211 h 3670596"/>
              <a:gd name="connsiteX483" fmla="*/ 2726068 w 3886200"/>
              <a:gd name="connsiteY483" fmla="*/ 3270454 h 3670596"/>
              <a:gd name="connsiteX484" fmla="*/ 2725915 w 3886200"/>
              <a:gd name="connsiteY484" fmla="*/ 3269646 h 3670596"/>
              <a:gd name="connsiteX485" fmla="*/ 2726020 w 3886200"/>
              <a:gd name="connsiteY485" fmla="*/ 3270196 h 3670596"/>
              <a:gd name="connsiteX486" fmla="*/ 2726041 w 3886200"/>
              <a:gd name="connsiteY486" fmla="*/ 3270308 h 3670596"/>
              <a:gd name="connsiteX487" fmla="*/ 2726150 w 3886200"/>
              <a:gd name="connsiteY487" fmla="*/ 3270885 h 3670596"/>
              <a:gd name="connsiteX488" fmla="*/ 2726129 w 3886200"/>
              <a:gd name="connsiteY488" fmla="*/ 3270775 h 3670596"/>
              <a:gd name="connsiteX489" fmla="*/ 2726022 w 3886200"/>
              <a:gd name="connsiteY489" fmla="*/ 3270211 h 3670596"/>
              <a:gd name="connsiteX490" fmla="*/ 2725900 w 3886200"/>
              <a:gd name="connsiteY490" fmla="*/ 3269569 h 3670596"/>
              <a:gd name="connsiteX491" fmla="*/ 2725907 w 3886200"/>
              <a:gd name="connsiteY491" fmla="*/ 3269603 h 3670596"/>
              <a:gd name="connsiteX492" fmla="*/ 2725954 w 3886200"/>
              <a:gd name="connsiteY492" fmla="*/ 3269856 h 3670596"/>
              <a:gd name="connsiteX493" fmla="*/ 2725900 w 3886200"/>
              <a:gd name="connsiteY493" fmla="*/ 3269566 h 3670596"/>
              <a:gd name="connsiteX494" fmla="*/ 2725915 w 3886200"/>
              <a:gd name="connsiteY494" fmla="*/ 3269646 h 3670596"/>
              <a:gd name="connsiteX495" fmla="*/ 2725907 w 3886200"/>
              <a:gd name="connsiteY495" fmla="*/ 3269603 h 3670596"/>
              <a:gd name="connsiteX496" fmla="*/ 2725899 w 3886200"/>
              <a:gd name="connsiteY496" fmla="*/ 3269561 h 3670596"/>
              <a:gd name="connsiteX497" fmla="*/ 2725900 w 3886200"/>
              <a:gd name="connsiteY497" fmla="*/ 3269566 h 3670596"/>
              <a:gd name="connsiteX498" fmla="*/ 2725899 w 3886200"/>
              <a:gd name="connsiteY498" fmla="*/ 3269562 h 3670596"/>
              <a:gd name="connsiteX499" fmla="*/ 2725889 w 3886200"/>
              <a:gd name="connsiteY499" fmla="*/ 3269510 h 3670596"/>
              <a:gd name="connsiteX500" fmla="*/ 2725891 w 3886200"/>
              <a:gd name="connsiteY500" fmla="*/ 3269518 h 3670596"/>
              <a:gd name="connsiteX501" fmla="*/ 2725899 w 3886200"/>
              <a:gd name="connsiteY501" fmla="*/ 3269561 h 3670596"/>
              <a:gd name="connsiteX502" fmla="*/ 2725888 w 3886200"/>
              <a:gd name="connsiteY502" fmla="*/ 3269506 h 3670596"/>
              <a:gd name="connsiteX503" fmla="*/ 2725889 w 3886200"/>
              <a:gd name="connsiteY503" fmla="*/ 3269508 h 3670596"/>
              <a:gd name="connsiteX504" fmla="*/ 2725899 w 3886200"/>
              <a:gd name="connsiteY504" fmla="*/ 3269562 h 3670596"/>
              <a:gd name="connsiteX505" fmla="*/ 2725900 w 3886200"/>
              <a:gd name="connsiteY505" fmla="*/ 3269569 h 3670596"/>
              <a:gd name="connsiteX506" fmla="*/ 2725879 w 3886200"/>
              <a:gd name="connsiteY506" fmla="*/ 3269457 h 3670596"/>
              <a:gd name="connsiteX507" fmla="*/ 2725889 w 3886200"/>
              <a:gd name="connsiteY507" fmla="*/ 3269510 h 3670596"/>
              <a:gd name="connsiteX508" fmla="*/ 2725889 w 3886200"/>
              <a:gd name="connsiteY508" fmla="*/ 3269508 h 3670596"/>
              <a:gd name="connsiteX509" fmla="*/ 2725885 w 3886200"/>
              <a:gd name="connsiteY509" fmla="*/ 3269486 h 3670596"/>
              <a:gd name="connsiteX510" fmla="*/ 2725839 w 3886200"/>
              <a:gd name="connsiteY510" fmla="*/ 3269248 h 3670596"/>
              <a:gd name="connsiteX511" fmla="*/ 2725870 w 3886200"/>
              <a:gd name="connsiteY511" fmla="*/ 3269411 h 3670596"/>
              <a:gd name="connsiteX512" fmla="*/ 2725885 w 3886200"/>
              <a:gd name="connsiteY512" fmla="*/ 3269486 h 3670596"/>
              <a:gd name="connsiteX513" fmla="*/ 2725888 w 3886200"/>
              <a:gd name="connsiteY513" fmla="*/ 3269506 h 3670596"/>
              <a:gd name="connsiteX514" fmla="*/ 2725721 w 3886200"/>
              <a:gd name="connsiteY514" fmla="*/ 3268624 h 3670596"/>
              <a:gd name="connsiteX515" fmla="*/ 2725738 w 3886200"/>
              <a:gd name="connsiteY515" fmla="*/ 3268713 h 3670596"/>
              <a:gd name="connsiteX516" fmla="*/ 2725879 w 3886200"/>
              <a:gd name="connsiteY516" fmla="*/ 3269457 h 3670596"/>
              <a:gd name="connsiteX517" fmla="*/ 2725870 w 3886200"/>
              <a:gd name="connsiteY517" fmla="*/ 3269411 h 3670596"/>
              <a:gd name="connsiteX518" fmla="*/ 2725724 w 3886200"/>
              <a:gd name="connsiteY518" fmla="*/ 3268639 h 3670596"/>
              <a:gd name="connsiteX519" fmla="*/ 2544589 w 3886200"/>
              <a:gd name="connsiteY519" fmla="*/ 3268530 h 3670596"/>
              <a:gd name="connsiteX520" fmla="*/ 2545151 w 3886200"/>
              <a:gd name="connsiteY520" fmla="*/ 3271488 h 3670596"/>
              <a:gd name="connsiteX521" fmla="*/ 2546203 w 3886200"/>
              <a:gd name="connsiteY521" fmla="*/ 3277039 h 3670596"/>
              <a:gd name="connsiteX522" fmla="*/ 2725687 w 3886200"/>
              <a:gd name="connsiteY522" fmla="*/ 3268448 h 3670596"/>
              <a:gd name="connsiteX523" fmla="*/ 2725688 w 3886200"/>
              <a:gd name="connsiteY523" fmla="*/ 3268452 h 3670596"/>
              <a:gd name="connsiteX524" fmla="*/ 2725721 w 3886200"/>
              <a:gd name="connsiteY524" fmla="*/ 3268624 h 3670596"/>
              <a:gd name="connsiteX525" fmla="*/ 2725720 w 3886200"/>
              <a:gd name="connsiteY525" fmla="*/ 3268621 h 3670596"/>
              <a:gd name="connsiteX526" fmla="*/ 2725672 w 3886200"/>
              <a:gd name="connsiteY526" fmla="*/ 3268368 h 3670596"/>
              <a:gd name="connsiteX527" fmla="*/ 2725683 w 3886200"/>
              <a:gd name="connsiteY527" fmla="*/ 3268424 h 3670596"/>
              <a:gd name="connsiteX528" fmla="*/ 2725720 w 3886200"/>
              <a:gd name="connsiteY528" fmla="*/ 3268621 h 3670596"/>
              <a:gd name="connsiteX529" fmla="*/ 2725724 w 3886200"/>
              <a:gd name="connsiteY529" fmla="*/ 3268639 h 3670596"/>
              <a:gd name="connsiteX530" fmla="*/ 2725839 w 3886200"/>
              <a:gd name="connsiteY530" fmla="*/ 3269248 h 3670596"/>
              <a:gd name="connsiteX531" fmla="*/ 2725671 w 3886200"/>
              <a:gd name="connsiteY531" fmla="*/ 3268362 h 3670596"/>
              <a:gd name="connsiteX532" fmla="*/ 2725686 w 3886200"/>
              <a:gd name="connsiteY532" fmla="*/ 3268439 h 3670596"/>
              <a:gd name="connsiteX533" fmla="*/ 2725687 w 3886200"/>
              <a:gd name="connsiteY533" fmla="*/ 3268448 h 3670596"/>
              <a:gd name="connsiteX534" fmla="*/ 2725683 w 3886200"/>
              <a:gd name="connsiteY534" fmla="*/ 3268424 h 3670596"/>
              <a:gd name="connsiteX535" fmla="*/ 2725671 w 3886200"/>
              <a:gd name="connsiteY535" fmla="*/ 3268363 h 3670596"/>
              <a:gd name="connsiteX536" fmla="*/ 2725658 w 3886200"/>
              <a:gd name="connsiteY536" fmla="*/ 3268296 h 3670596"/>
              <a:gd name="connsiteX537" fmla="*/ 2725662 w 3886200"/>
              <a:gd name="connsiteY537" fmla="*/ 3268314 h 3670596"/>
              <a:gd name="connsiteX538" fmla="*/ 2725671 w 3886200"/>
              <a:gd name="connsiteY538" fmla="*/ 3268363 h 3670596"/>
              <a:gd name="connsiteX539" fmla="*/ 2725672 w 3886200"/>
              <a:gd name="connsiteY539" fmla="*/ 3268368 h 3670596"/>
              <a:gd name="connsiteX540" fmla="*/ 2725658 w 3886200"/>
              <a:gd name="connsiteY540" fmla="*/ 3268291 h 3670596"/>
              <a:gd name="connsiteX541" fmla="*/ 2725671 w 3886200"/>
              <a:gd name="connsiteY541" fmla="*/ 3268360 h 3670596"/>
              <a:gd name="connsiteX542" fmla="*/ 2725671 w 3886200"/>
              <a:gd name="connsiteY542" fmla="*/ 3268362 h 3670596"/>
              <a:gd name="connsiteX543" fmla="*/ 2725662 w 3886200"/>
              <a:gd name="connsiteY543" fmla="*/ 3268314 h 3670596"/>
              <a:gd name="connsiteX544" fmla="*/ 2725658 w 3886200"/>
              <a:gd name="connsiteY544" fmla="*/ 3268292 h 3670596"/>
              <a:gd name="connsiteX545" fmla="*/ 2725654 w 3886200"/>
              <a:gd name="connsiteY545" fmla="*/ 3268273 h 3670596"/>
              <a:gd name="connsiteX546" fmla="*/ 2725654 w 3886200"/>
              <a:gd name="connsiteY546" fmla="*/ 3268274 h 3670596"/>
              <a:gd name="connsiteX547" fmla="*/ 2725658 w 3886200"/>
              <a:gd name="connsiteY547" fmla="*/ 3268292 h 3670596"/>
              <a:gd name="connsiteX548" fmla="*/ 2725658 w 3886200"/>
              <a:gd name="connsiteY548" fmla="*/ 3268296 h 3670596"/>
              <a:gd name="connsiteX549" fmla="*/ 2725629 w 3886200"/>
              <a:gd name="connsiteY549" fmla="*/ 3268139 h 3670596"/>
              <a:gd name="connsiteX550" fmla="*/ 2725657 w 3886200"/>
              <a:gd name="connsiteY550" fmla="*/ 3268288 h 3670596"/>
              <a:gd name="connsiteX551" fmla="*/ 2725658 w 3886200"/>
              <a:gd name="connsiteY551" fmla="*/ 3268291 h 3670596"/>
              <a:gd name="connsiteX552" fmla="*/ 2725654 w 3886200"/>
              <a:gd name="connsiteY552" fmla="*/ 3268274 h 3670596"/>
              <a:gd name="connsiteX553" fmla="*/ 2725654 w 3886200"/>
              <a:gd name="connsiteY553" fmla="*/ 3268273 h 3670596"/>
              <a:gd name="connsiteX554" fmla="*/ 2725375 w 3886200"/>
              <a:gd name="connsiteY554" fmla="*/ 3266811 h 3670596"/>
              <a:gd name="connsiteX555" fmla="*/ 2725627 w 3886200"/>
              <a:gd name="connsiteY555" fmla="*/ 3268131 h 3670596"/>
              <a:gd name="connsiteX556" fmla="*/ 2725654 w 3886200"/>
              <a:gd name="connsiteY556" fmla="*/ 3268273 h 3670596"/>
              <a:gd name="connsiteX557" fmla="*/ 2725654 w 3886200"/>
              <a:gd name="connsiteY557" fmla="*/ 3268273 h 3670596"/>
              <a:gd name="connsiteX558" fmla="*/ 2253786 w 3886200"/>
              <a:gd name="connsiteY558" fmla="*/ 3265755 h 3670596"/>
              <a:gd name="connsiteX559" fmla="*/ 2272660 w 3886200"/>
              <a:gd name="connsiteY559" fmla="*/ 3302527 h 3670596"/>
              <a:gd name="connsiteX560" fmla="*/ 2252027 w 3886200"/>
              <a:gd name="connsiteY560" fmla="*/ 3277733 h 3670596"/>
              <a:gd name="connsiteX561" fmla="*/ 2242254 w 3886200"/>
              <a:gd name="connsiteY561" fmla="*/ 3265989 h 3670596"/>
              <a:gd name="connsiteX562" fmla="*/ 2724848 w 3886200"/>
              <a:gd name="connsiteY562" fmla="*/ 3264027 h 3670596"/>
              <a:gd name="connsiteX563" fmla="*/ 2725343 w 3886200"/>
              <a:gd name="connsiteY563" fmla="*/ 3266631 h 3670596"/>
              <a:gd name="connsiteX564" fmla="*/ 2725629 w 3886200"/>
              <a:gd name="connsiteY564" fmla="*/ 3268139 h 3670596"/>
              <a:gd name="connsiteX565" fmla="*/ 2725627 w 3886200"/>
              <a:gd name="connsiteY565" fmla="*/ 3268131 h 3670596"/>
              <a:gd name="connsiteX566" fmla="*/ 2724753 w 3886200"/>
              <a:gd name="connsiteY566" fmla="*/ 3263528 h 3670596"/>
              <a:gd name="connsiteX567" fmla="*/ 2724782 w 3886200"/>
              <a:gd name="connsiteY567" fmla="*/ 3263679 h 3670596"/>
              <a:gd name="connsiteX568" fmla="*/ 2725375 w 3886200"/>
              <a:gd name="connsiteY568" fmla="*/ 3266811 h 3670596"/>
              <a:gd name="connsiteX569" fmla="*/ 2724675 w 3886200"/>
              <a:gd name="connsiteY569" fmla="*/ 3263114 h 3670596"/>
              <a:gd name="connsiteX570" fmla="*/ 2724682 w 3886200"/>
              <a:gd name="connsiteY570" fmla="*/ 3263150 h 3670596"/>
              <a:gd name="connsiteX571" fmla="*/ 2724753 w 3886200"/>
              <a:gd name="connsiteY571" fmla="*/ 3263528 h 3670596"/>
              <a:gd name="connsiteX572" fmla="*/ 2611327 w 3886200"/>
              <a:gd name="connsiteY572" fmla="*/ 3262875 h 3670596"/>
              <a:gd name="connsiteX573" fmla="*/ 2611489 w 3886200"/>
              <a:gd name="connsiteY573" fmla="*/ 3263155 h 3670596"/>
              <a:gd name="connsiteX574" fmla="*/ 2638165 w 3886200"/>
              <a:gd name="connsiteY574" fmla="*/ 3310038 h 3670596"/>
              <a:gd name="connsiteX575" fmla="*/ 2631895 w 3886200"/>
              <a:gd name="connsiteY575" fmla="*/ 3319176 h 3670596"/>
              <a:gd name="connsiteX576" fmla="*/ 2612527 w 3886200"/>
              <a:gd name="connsiteY576" fmla="*/ 3308427 h 3670596"/>
              <a:gd name="connsiteX577" fmla="*/ 2608286 w 3886200"/>
              <a:gd name="connsiteY577" fmla="*/ 3272374 h 3670596"/>
              <a:gd name="connsiteX578" fmla="*/ 2724529 w 3886200"/>
              <a:gd name="connsiteY578" fmla="*/ 3262342 h 3670596"/>
              <a:gd name="connsiteX579" fmla="*/ 2724533 w 3886200"/>
              <a:gd name="connsiteY579" fmla="*/ 3262363 h 3670596"/>
              <a:gd name="connsiteX580" fmla="*/ 2724848 w 3886200"/>
              <a:gd name="connsiteY580" fmla="*/ 3264027 h 3670596"/>
              <a:gd name="connsiteX581" fmla="*/ 2724782 w 3886200"/>
              <a:gd name="connsiteY581" fmla="*/ 3263679 h 3670596"/>
              <a:gd name="connsiteX582" fmla="*/ 2724682 w 3886200"/>
              <a:gd name="connsiteY582" fmla="*/ 3263150 h 3670596"/>
              <a:gd name="connsiteX583" fmla="*/ 2724624 w 3886200"/>
              <a:gd name="connsiteY583" fmla="*/ 3262846 h 3670596"/>
              <a:gd name="connsiteX584" fmla="*/ 2724348 w 3886200"/>
              <a:gd name="connsiteY584" fmla="*/ 3261389 h 3670596"/>
              <a:gd name="connsiteX585" fmla="*/ 2724529 w 3886200"/>
              <a:gd name="connsiteY585" fmla="*/ 3262342 h 3670596"/>
              <a:gd name="connsiteX586" fmla="*/ 2724413 w 3886200"/>
              <a:gd name="connsiteY586" fmla="*/ 3261731 h 3670596"/>
              <a:gd name="connsiteX587" fmla="*/ 2723913 w 3886200"/>
              <a:gd name="connsiteY587" fmla="*/ 3259097 h 3670596"/>
              <a:gd name="connsiteX588" fmla="*/ 2723928 w 3886200"/>
              <a:gd name="connsiteY588" fmla="*/ 3259173 h 3670596"/>
              <a:gd name="connsiteX589" fmla="*/ 2724413 w 3886200"/>
              <a:gd name="connsiteY589" fmla="*/ 3261731 h 3670596"/>
              <a:gd name="connsiteX590" fmla="*/ 2724624 w 3886200"/>
              <a:gd name="connsiteY590" fmla="*/ 3262846 h 3670596"/>
              <a:gd name="connsiteX591" fmla="*/ 2724675 w 3886200"/>
              <a:gd name="connsiteY591" fmla="*/ 3263114 h 3670596"/>
              <a:gd name="connsiteX592" fmla="*/ 2723874 w 3886200"/>
              <a:gd name="connsiteY592" fmla="*/ 3258890 h 3670596"/>
              <a:gd name="connsiteX593" fmla="*/ 2724110 w 3886200"/>
              <a:gd name="connsiteY593" fmla="*/ 3260128 h 3670596"/>
              <a:gd name="connsiteX594" fmla="*/ 2724348 w 3886200"/>
              <a:gd name="connsiteY594" fmla="*/ 3261389 h 3670596"/>
              <a:gd name="connsiteX595" fmla="*/ 2723928 w 3886200"/>
              <a:gd name="connsiteY595" fmla="*/ 3259173 h 3670596"/>
              <a:gd name="connsiteX596" fmla="*/ 2723876 w 3886200"/>
              <a:gd name="connsiteY596" fmla="*/ 3258897 h 3670596"/>
              <a:gd name="connsiteX597" fmla="*/ 2723857 w 3886200"/>
              <a:gd name="connsiteY597" fmla="*/ 3258800 h 3670596"/>
              <a:gd name="connsiteX598" fmla="*/ 2723876 w 3886200"/>
              <a:gd name="connsiteY598" fmla="*/ 3258897 h 3670596"/>
              <a:gd name="connsiteX599" fmla="*/ 2723913 w 3886200"/>
              <a:gd name="connsiteY599" fmla="*/ 3259097 h 3670596"/>
              <a:gd name="connsiteX600" fmla="*/ 2723836 w 3886200"/>
              <a:gd name="connsiteY600" fmla="*/ 3258687 h 3670596"/>
              <a:gd name="connsiteX601" fmla="*/ 2723856 w 3886200"/>
              <a:gd name="connsiteY601" fmla="*/ 3258794 h 3670596"/>
              <a:gd name="connsiteX602" fmla="*/ 2723857 w 3886200"/>
              <a:gd name="connsiteY602" fmla="*/ 3258800 h 3670596"/>
              <a:gd name="connsiteX603" fmla="*/ 2723836 w 3886200"/>
              <a:gd name="connsiteY603" fmla="*/ 3258683 h 3670596"/>
              <a:gd name="connsiteX604" fmla="*/ 2723874 w 3886200"/>
              <a:gd name="connsiteY604" fmla="*/ 3258890 h 3670596"/>
              <a:gd name="connsiteX605" fmla="*/ 2723856 w 3886200"/>
              <a:gd name="connsiteY605" fmla="*/ 3258794 h 3670596"/>
              <a:gd name="connsiteX606" fmla="*/ 2723836 w 3886200"/>
              <a:gd name="connsiteY606" fmla="*/ 3258685 h 3670596"/>
              <a:gd name="connsiteX607" fmla="*/ 2723825 w 3886200"/>
              <a:gd name="connsiteY607" fmla="*/ 3258631 h 3670596"/>
              <a:gd name="connsiteX608" fmla="*/ 2723836 w 3886200"/>
              <a:gd name="connsiteY608" fmla="*/ 3258685 h 3670596"/>
              <a:gd name="connsiteX609" fmla="*/ 2723836 w 3886200"/>
              <a:gd name="connsiteY609" fmla="*/ 3258687 h 3670596"/>
              <a:gd name="connsiteX610" fmla="*/ 2723814 w 3886200"/>
              <a:gd name="connsiteY610" fmla="*/ 3258572 h 3670596"/>
              <a:gd name="connsiteX611" fmla="*/ 2723836 w 3886200"/>
              <a:gd name="connsiteY611" fmla="*/ 3258683 h 3670596"/>
              <a:gd name="connsiteX612" fmla="*/ 2723820 w 3886200"/>
              <a:gd name="connsiteY612" fmla="*/ 3258603 h 3670596"/>
              <a:gd name="connsiteX613" fmla="*/ 2723808 w 3886200"/>
              <a:gd name="connsiteY613" fmla="*/ 3258540 h 3670596"/>
              <a:gd name="connsiteX614" fmla="*/ 2723813 w 3886200"/>
              <a:gd name="connsiteY614" fmla="*/ 3258563 h 3670596"/>
              <a:gd name="connsiteX615" fmla="*/ 2723820 w 3886200"/>
              <a:gd name="connsiteY615" fmla="*/ 3258603 h 3670596"/>
              <a:gd name="connsiteX616" fmla="*/ 2723825 w 3886200"/>
              <a:gd name="connsiteY616" fmla="*/ 3258631 h 3670596"/>
              <a:gd name="connsiteX617" fmla="*/ 2723729 w 3886200"/>
              <a:gd name="connsiteY617" fmla="*/ 3258120 h 3670596"/>
              <a:gd name="connsiteX618" fmla="*/ 2723740 w 3886200"/>
              <a:gd name="connsiteY618" fmla="*/ 3258182 h 3670596"/>
              <a:gd name="connsiteX619" fmla="*/ 2723808 w 3886200"/>
              <a:gd name="connsiteY619" fmla="*/ 3258540 h 3670596"/>
              <a:gd name="connsiteX620" fmla="*/ 2723726 w 3886200"/>
              <a:gd name="connsiteY620" fmla="*/ 3258105 h 3670596"/>
              <a:gd name="connsiteX621" fmla="*/ 2723761 w 3886200"/>
              <a:gd name="connsiteY621" fmla="*/ 3258291 h 3670596"/>
              <a:gd name="connsiteX622" fmla="*/ 2723814 w 3886200"/>
              <a:gd name="connsiteY622" fmla="*/ 3258572 h 3670596"/>
              <a:gd name="connsiteX623" fmla="*/ 2723813 w 3886200"/>
              <a:gd name="connsiteY623" fmla="*/ 3258563 h 3670596"/>
              <a:gd name="connsiteX624" fmla="*/ 2723740 w 3886200"/>
              <a:gd name="connsiteY624" fmla="*/ 3258182 h 3670596"/>
              <a:gd name="connsiteX625" fmla="*/ 2723728 w 3886200"/>
              <a:gd name="connsiteY625" fmla="*/ 3258119 h 3670596"/>
              <a:gd name="connsiteX626" fmla="*/ 2723661 w 3886200"/>
              <a:gd name="connsiteY626" fmla="*/ 3257764 h 3670596"/>
              <a:gd name="connsiteX627" fmla="*/ 2723719 w 3886200"/>
              <a:gd name="connsiteY627" fmla="*/ 3258066 h 3670596"/>
              <a:gd name="connsiteX628" fmla="*/ 2723726 w 3886200"/>
              <a:gd name="connsiteY628" fmla="*/ 3258105 h 3670596"/>
              <a:gd name="connsiteX629" fmla="*/ 2723703 w 3886200"/>
              <a:gd name="connsiteY629" fmla="*/ 3257986 h 3670596"/>
              <a:gd name="connsiteX630" fmla="*/ 2723651 w 3886200"/>
              <a:gd name="connsiteY630" fmla="*/ 3257710 h 3670596"/>
              <a:gd name="connsiteX631" fmla="*/ 2723703 w 3886200"/>
              <a:gd name="connsiteY631" fmla="*/ 3257986 h 3670596"/>
              <a:gd name="connsiteX632" fmla="*/ 2723728 w 3886200"/>
              <a:gd name="connsiteY632" fmla="*/ 3258119 h 3670596"/>
              <a:gd name="connsiteX633" fmla="*/ 2723729 w 3886200"/>
              <a:gd name="connsiteY633" fmla="*/ 3258120 h 3670596"/>
              <a:gd name="connsiteX634" fmla="*/ 2723579 w 3886200"/>
              <a:gd name="connsiteY634" fmla="*/ 3257330 h 3670596"/>
              <a:gd name="connsiteX635" fmla="*/ 2723609 w 3886200"/>
              <a:gd name="connsiteY635" fmla="*/ 3257487 h 3670596"/>
              <a:gd name="connsiteX636" fmla="*/ 2723651 w 3886200"/>
              <a:gd name="connsiteY636" fmla="*/ 3257710 h 3670596"/>
              <a:gd name="connsiteX637" fmla="*/ 2723564 w 3886200"/>
              <a:gd name="connsiteY637" fmla="*/ 3257253 h 3670596"/>
              <a:gd name="connsiteX638" fmla="*/ 2723571 w 3886200"/>
              <a:gd name="connsiteY638" fmla="*/ 3257287 h 3670596"/>
              <a:gd name="connsiteX639" fmla="*/ 2723579 w 3886200"/>
              <a:gd name="connsiteY639" fmla="*/ 3257330 h 3670596"/>
              <a:gd name="connsiteX640" fmla="*/ 2723530 w 3886200"/>
              <a:gd name="connsiteY640" fmla="*/ 3257070 h 3670596"/>
              <a:gd name="connsiteX641" fmla="*/ 2723661 w 3886200"/>
              <a:gd name="connsiteY641" fmla="*/ 3257764 h 3670596"/>
              <a:gd name="connsiteX642" fmla="*/ 2723609 w 3886200"/>
              <a:gd name="connsiteY642" fmla="*/ 3257487 h 3670596"/>
              <a:gd name="connsiteX643" fmla="*/ 2723571 w 3886200"/>
              <a:gd name="connsiteY643" fmla="*/ 3257287 h 3670596"/>
              <a:gd name="connsiteX644" fmla="*/ 2723464 w 3886200"/>
              <a:gd name="connsiteY644" fmla="*/ 3256722 h 3670596"/>
              <a:gd name="connsiteX645" fmla="*/ 2723483 w 3886200"/>
              <a:gd name="connsiteY645" fmla="*/ 3256821 h 3670596"/>
              <a:gd name="connsiteX646" fmla="*/ 2723530 w 3886200"/>
              <a:gd name="connsiteY646" fmla="*/ 3257070 h 3670596"/>
              <a:gd name="connsiteX647" fmla="*/ 2723470 w 3886200"/>
              <a:gd name="connsiteY647" fmla="*/ 3256754 h 3670596"/>
              <a:gd name="connsiteX648" fmla="*/ 2723430 w 3886200"/>
              <a:gd name="connsiteY648" fmla="*/ 3256548 h 3670596"/>
              <a:gd name="connsiteX649" fmla="*/ 2723463 w 3886200"/>
              <a:gd name="connsiteY649" fmla="*/ 3256716 h 3670596"/>
              <a:gd name="connsiteX650" fmla="*/ 2723470 w 3886200"/>
              <a:gd name="connsiteY650" fmla="*/ 3256754 h 3670596"/>
              <a:gd name="connsiteX651" fmla="*/ 2723564 w 3886200"/>
              <a:gd name="connsiteY651" fmla="*/ 3257253 h 3670596"/>
              <a:gd name="connsiteX652" fmla="*/ 3086699 w 3886200"/>
              <a:gd name="connsiteY652" fmla="*/ 3251046 h 3670596"/>
              <a:gd name="connsiteX653" fmla="*/ 3094890 w 3886200"/>
              <a:gd name="connsiteY653" fmla="*/ 3265439 h 3670596"/>
              <a:gd name="connsiteX654" fmla="*/ 3174110 w 3886200"/>
              <a:gd name="connsiteY654" fmla="*/ 3404664 h 3670596"/>
              <a:gd name="connsiteX655" fmla="*/ 3125959 w 3886200"/>
              <a:gd name="connsiteY655" fmla="*/ 3377068 h 3670596"/>
              <a:gd name="connsiteX656" fmla="*/ 3102105 w 3886200"/>
              <a:gd name="connsiteY656" fmla="*/ 3343292 h 3670596"/>
              <a:gd name="connsiteX657" fmla="*/ 3101137 w 3886200"/>
              <a:gd name="connsiteY657" fmla="*/ 3338200 h 3670596"/>
              <a:gd name="connsiteX658" fmla="*/ 3095925 w 3886200"/>
              <a:gd name="connsiteY658" fmla="*/ 3310710 h 3670596"/>
              <a:gd name="connsiteX659" fmla="*/ 3087333 w 3886200"/>
              <a:gd name="connsiteY659" fmla="*/ 3258327 h 3670596"/>
              <a:gd name="connsiteX660" fmla="*/ 2541010 w 3886200"/>
              <a:gd name="connsiteY660" fmla="*/ 3249663 h 3670596"/>
              <a:gd name="connsiteX661" fmla="*/ 2541482 w 3886200"/>
              <a:gd name="connsiteY661" fmla="*/ 3252143 h 3670596"/>
              <a:gd name="connsiteX662" fmla="*/ 2544589 w 3886200"/>
              <a:gd name="connsiteY662" fmla="*/ 3268530 h 3670596"/>
              <a:gd name="connsiteX663" fmla="*/ 2544378 w 3886200"/>
              <a:gd name="connsiteY663" fmla="*/ 3267416 h 3670596"/>
              <a:gd name="connsiteX664" fmla="*/ 2600170 w 3886200"/>
              <a:gd name="connsiteY664" fmla="*/ 3243266 h 3670596"/>
              <a:gd name="connsiteX665" fmla="*/ 2623439 w 3886200"/>
              <a:gd name="connsiteY665" fmla="*/ 3253443 h 3670596"/>
              <a:gd name="connsiteX666" fmla="*/ 2625629 w 3886200"/>
              <a:gd name="connsiteY666" fmla="*/ 3258137 h 3670596"/>
              <a:gd name="connsiteX667" fmla="*/ 2628704 w 3886200"/>
              <a:gd name="connsiteY667" fmla="*/ 3270716 h 3670596"/>
              <a:gd name="connsiteX668" fmla="*/ 2623148 w 3886200"/>
              <a:gd name="connsiteY668" fmla="*/ 3263702 h 3670596"/>
              <a:gd name="connsiteX669" fmla="*/ 2612581 w 3886200"/>
              <a:gd name="connsiteY669" fmla="*/ 3258965 h 3670596"/>
              <a:gd name="connsiteX670" fmla="*/ 2611327 w 3886200"/>
              <a:gd name="connsiteY670" fmla="*/ 3262875 h 3670596"/>
              <a:gd name="connsiteX671" fmla="*/ 2601587 w 3886200"/>
              <a:gd name="connsiteY671" fmla="*/ 3245752 h 3670596"/>
              <a:gd name="connsiteX672" fmla="*/ 2600170 w 3886200"/>
              <a:gd name="connsiteY672" fmla="*/ 3243266 h 3670596"/>
              <a:gd name="connsiteX673" fmla="*/ 2534340 w 3886200"/>
              <a:gd name="connsiteY673" fmla="*/ 3214472 h 3670596"/>
              <a:gd name="connsiteX674" fmla="*/ 2538876 w 3886200"/>
              <a:gd name="connsiteY674" fmla="*/ 3238399 h 3670596"/>
              <a:gd name="connsiteX675" fmla="*/ 2541010 w 3886200"/>
              <a:gd name="connsiteY675" fmla="*/ 3249663 h 3670596"/>
              <a:gd name="connsiteX676" fmla="*/ 2531734 w 3886200"/>
              <a:gd name="connsiteY676" fmla="*/ 3200728 h 3670596"/>
              <a:gd name="connsiteX677" fmla="*/ 2531854 w 3886200"/>
              <a:gd name="connsiteY677" fmla="*/ 3201356 h 3670596"/>
              <a:gd name="connsiteX678" fmla="*/ 2533085 w 3886200"/>
              <a:gd name="connsiteY678" fmla="*/ 3207847 h 3670596"/>
              <a:gd name="connsiteX679" fmla="*/ 2533472 w 3886200"/>
              <a:gd name="connsiteY679" fmla="*/ 3209891 h 3670596"/>
              <a:gd name="connsiteX680" fmla="*/ 2534340 w 3886200"/>
              <a:gd name="connsiteY680" fmla="*/ 3214472 h 3670596"/>
              <a:gd name="connsiteX681" fmla="*/ 2531734 w 3886200"/>
              <a:gd name="connsiteY681" fmla="*/ 3200728 h 3670596"/>
              <a:gd name="connsiteX682" fmla="*/ 1074182 w 3886200"/>
              <a:gd name="connsiteY682" fmla="*/ 3172016 h 3670596"/>
              <a:gd name="connsiteX683" fmla="*/ 1076520 w 3886200"/>
              <a:gd name="connsiteY683" fmla="*/ 3174996 h 3670596"/>
              <a:gd name="connsiteX684" fmla="*/ 1074336 w 3886200"/>
              <a:gd name="connsiteY684" fmla="*/ 3172212 h 3670596"/>
              <a:gd name="connsiteX685" fmla="*/ 1070237 w 3886200"/>
              <a:gd name="connsiteY685" fmla="*/ 3166985 h 3670596"/>
              <a:gd name="connsiteX686" fmla="*/ 1076520 w 3886200"/>
              <a:gd name="connsiteY686" fmla="*/ 3174996 h 3670596"/>
              <a:gd name="connsiteX687" fmla="*/ 1073562 w 3886200"/>
              <a:gd name="connsiteY687" fmla="*/ 3171225 h 3670596"/>
              <a:gd name="connsiteX688" fmla="*/ 1073125 w 3886200"/>
              <a:gd name="connsiteY688" fmla="*/ 3170668 h 3670596"/>
              <a:gd name="connsiteX689" fmla="*/ 1065772 w 3886200"/>
              <a:gd name="connsiteY689" fmla="*/ 3161292 h 3670596"/>
              <a:gd name="connsiteX690" fmla="*/ 1069802 w 3886200"/>
              <a:gd name="connsiteY690" fmla="*/ 3166431 h 3670596"/>
              <a:gd name="connsiteX691" fmla="*/ 1073125 w 3886200"/>
              <a:gd name="connsiteY691" fmla="*/ 3170668 h 3670596"/>
              <a:gd name="connsiteX692" fmla="*/ 1073335 w 3886200"/>
              <a:gd name="connsiteY692" fmla="*/ 3170936 h 3670596"/>
              <a:gd name="connsiteX693" fmla="*/ 1073562 w 3886200"/>
              <a:gd name="connsiteY693" fmla="*/ 3171225 h 3670596"/>
              <a:gd name="connsiteX694" fmla="*/ 1074182 w 3886200"/>
              <a:gd name="connsiteY694" fmla="*/ 3172016 h 3670596"/>
              <a:gd name="connsiteX695" fmla="*/ 2098237 w 3886200"/>
              <a:gd name="connsiteY695" fmla="*/ 3143241 h 3670596"/>
              <a:gd name="connsiteX696" fmla="*/ 2104416 w 3886200"/>
              <a:gd name="connsiteY696" fmla="*/ 3175823 h 3670596"/>
              <a:gd name="connsiteX697" fmla="*/ 2099781 w 3886200"/>
              <a:gd name="connsiteY697" fmla="*/ 3167528 h 3670596"/>
              <a:gd name="connsiteX698" fmla="*/ 1051043 w 3886200"/>
              <a:gd name="connsiteY698" fmla="*/ 3142507 h 3670596"/>
              <a:gd name="connsiteX699" fmla="*/ 1051045 w 3886200"/>
              <a:gd name="connsiteY699" fmla="*/ 3142509 h 3670596"/>
              <a:gd name="connsiteX700" fmla="*/ 1065773 w 3886200"/>
              <a:gd name="connsiteY700" fmla="*/ 3161291 h 3670596"/>
              <a:gd name="connsiteX701" fmla="*/ 1070237 w 3886200"/>
              <a:gd name="connsiteY701" fmla="*/ 3166985 h 3670596"/>
              <a:gd name="connsiteX702" fmla="*/ 3178167 w 3886200"/>
              <a:gd name="connsiteY702" fmla="*/ 3107654 h 3670596"/>
              <a:gd name="connsiteX703" fmla="*/ 3199512 w 3886200"/>
              <a:gd name="connsiteY703" fmla="*/ 3164259 h 3670596"/>
              <a:gd name="connsiteX704" fmla="*/ 3182801 w 3886200"/>
              <a:gd name="connsiteY704" fmla="*/ 3132092 h 3670596"/>
              <a:gd name="connsiteX705" fmla="*/ 3182801 w 3886200"/>
              <a:gd name="connsiteY705" fmla="*/ 3132090 h 3670596"/>
              <a:gd name="connsiteX706" fmla="*/ 3182800 w 3886200"/>
              <a:gd name="connsiteY706" fmla="*/ 3132089 h 3670596"/>
              <a:gd name="connsiteX707" fmla="*/ 3178940 w 3886200"/>
              <a:gd name="connsiteY707" fmla="*/ 3111728 h 3670596"/>
              <a:gd name="connsiteX708" fmla="*/ 3178167 w 3886200"/>
              <a:gd name="connsiteY708" fmla="*/ 3107654 h 3670596"/>
              <a:gd name="connsiteX709" fmla="*/ 2028683 w 3886200"/>
              <a:gd name="connsiteY709" fmla="*/ 3094807 h 3670596"/>
              <a:gd name="connsiteX710" fmla="*/ 2029383 w 3886200"/>
              <a:gd name="connsiteY710" fmla="*/ 3098495 h 3670596"/>
              <a:gd name="connsiteX711" fmla="*/ 2030405 w 3886200"/>
              <a:gd name="connsiteY711" fmla="*/ 3103886 h 3670596"/>
              <a:gd name="connsiteX712" fmla="*/ 2028067 w 3886200"/>
              <a:gd name="connsiteY712" fmla="*/ 3091555 h 3670596"/>
              <a:gd name="connsiteX713" fmla="*/ 2028499 w 3886200"/>
              <a:gd name="connsiteY713" fmla="*/ 3093833 h 3670596"/>
              <a:gd name="connsiteX714" fmla="*/ 2028683 w 3886200"/>
              <a:gd name="connsiteY714" fmla="*/ 3094807 h 3670596"/>
              <a:gd name="connsiteX715" fmla="*/ 2027725 w 3886200"/>
              <a:gd name="connsiteY715" fmla="*/ 3089752 h 3670596"/>
              <a:gd name="connsiteX716" fmla="*/ 2027775 w 3886200"/>
              <a:gd name="connsiteY716" fmla="*/ 3090013 h 3670596"/>
              <a:gd name="connsiteX717" fmla="*/ 2028063 w 3886200"/>
              <a:gd name="connsiteY717" fmla="*/ 3091531 h 3670596"/>
              <a:gd name="connsiteX718" fmla="*/ 2028067 w 3886200"/>
              <a:gd name="connsiteY718" fmla="*/ 3091555 h 3670596"/>
              <a:gd name="connsiteX719" fmla="*/ 2027027 w 3886200"/>
              <a:gd name="connsiteY719" fmla="*/ 3086069 h 3670596"/>
              <a:gd name="connsiteX720" fmla="*/ 2027693 w 3886200"/>
              <a:gd name="connsiteY720" fmla="*/ 3089581 h 3670596"/>
              <a:gd name="connsiteX721" fmla="*/ 2027725 w 3886200"/>
              <a:gd name="connsiteY721" fmla="*/ 3089752 h 3670596"/>
              <a:gd name="connsiteX722" fmla="*/ 1991265 w 3886200"/>
              <a:gd name="connsiteY722" fmla="*/ 3085597 h 3670596"/>
              <a:gd name="connsiteX723" fmla="*/ 1992420 w 3886200"/>
              <a:gd name="connsiteY723" fmla="*/ 3087622 h 3670596"/>
              <a:gd name="connsiteX724" fmla="*/ 1994011 w 3886200"/>
              <a:gd name="connsiteY724" fmla="*/ 3090418 h 3670596"/>
              <a:gd name="connsiteX725" fmla="*/ 1982516 w 3886200"/>
              <a:gd name="connsiteY725" fmla="*/ 3070219 h 3670596"/>
              <a:gd name="connsiteX726" fmla="*/ 1991265 w 3886200"/>
              <a:gd name="connsiteY726" fmla="*/ 3085597 h 3670596"/>
              <a:gd name="connsiteX727" fmla="*/ 1988174 w 3886200"/>
              <a:gd name="connsiteY727" fmla="*/ 3080164 h 3670596"/>
              <a:gd name="connsiteX728" fmla="*/ 1975046 w 3886200"/>
              <a:gd name="connsiteY728" fmla="*/ 3057090 h 3670596"/>
              <a:gd name="connsiteX729" fmla="*/ 1980217 w 3886200"/>
              <a:gd name="connsiteY729" fmla="*/ 3066179 h 3670596"/>
              <a:gd name="connsiteX730" fmla="*/ 1982516 w 3886200"/>
              <a:gd name="connsiteY730" fmla="*/ 3070219 h 3670596"/>
              <a:gd name="connsiteX731" fmla="*/ 1954220 w 3886200"/>
              <a:gd name="connsiteY731" fmla="*/ 3020496 h 3670596"/>
              <a:gd name="connsiteX732" fmla="*/ 1966955 w 3886200"/>
              <a:gd name="connsiteY732" fmla="*/ 3042870 h 3670596"/>
              <a:gd name="connsiteX733" fmla="*/ 1975046 w 3886200"/>
              <a:gd name="connsiteY733" fmla="*/ 3057090 h 3670596"/>
              <a:gd name="connsiteX734" fmla="*/ 3295138 w 3886200"/>
              <a:gd name="connsiteY734" fmla="*/ 2987323 h 3670596"/>
              <a:gd name="connsiteX735" fmla="*/ 3295210 w 3886200"/>
              <a:gd name="connsiteY735" fmla="*/ 2987397 h 3670596"/>
              <a:gd name="connsiteX736" fmla="*/ 3300331 w 3886200"/>
              <a:gd name="connsiteY736" fmla="*/ 2994584 h 3670596"/>
              <a:gd name="connsiteX737" fmla="*/ 3300288 w 3886200"/>
              <a:gd name="connsiteY737" fmla="*/ 2994593 h 3670596"/>
              <a:gd name="connsiteX738" fmla="*/ 3303578 w 3886200"/>
              <a:gd name="connsiteY738" fmla="*/ 2975134 h 3670596"/>
              <a:gd name="connsiteX739" fmla="*/ 3304133 w 3886200"/>
              <a:gd name="connsiteY739" fmla="*/ 2976011 h 3670596"/>
              <a:gd name="connsiteX740" fmla="*/ 3350949 w 3886200"/>
              <a:gd name="connsiteY740" fmla="*/ 3063713 h 3670596"/>
              <a:gd name="connsiteX741" fmla="*/ 3310313 w 3886200"/>
              <a:gd name="connsiteY741" fmla="*/ 3008592 h 3670596"/>
              <a:gd name="connsiteX742" fmla="*/ 3300331 w 3886200"/>
              <a:gd name="connsiteY742" fmla="*/ 2994584 h 3670596"/>
              <a:gd name="connsiteX743" fmla="*/ 3304939 w 3886200"/>
              <a:gd name="connsiteY743" fmla="*/ 2993591 h 3670596"/>
              <a:gd name="connsiteX744" fmla="*/ 3304415 w 3886200"/>
              <a:gd name="connsiteY744" fmla="*/ 2979987 h 3670596"/>
              <a:gd name="connsiteX745" fmla="*/ 3802375 w 3886200"/>
              <a:gd name="connsiteY745" fmla="*/ 2938058 h 3670596"/>
              <a:gd name="connsiteX746" fmla="*/ 3853326 w 3886200"/>
              <a:gd name="connsiteY746" fmla="*/ 3003030 h 3670596"/>
              <a:gd name="connsiteX747" fmla="*/ 3843804 w 3886200"/>
              <a:gd name="connsiteY747" fmla="*/ 3026343 h 3670596"/>
              <a:gd name="connsiteX748" fmla="*/ 3809817 w 3886200"/>
              <a:gd name="connsiteY748" fmla="*/ 2959365 h 3670596"/>
              <a:gd name="connsiteX749" fmla="*/ 3799095 w 3886200"/>
              <a:gd name="connsiteY749" fmla="*/ 2933874 h 3670596"/>
              <a:gd name="connsiteX750" fmla="*/ 3802374 w 3886200"/>
              <a:gd name="connsiteY750" fmla="*/ 2938055 h 3670596"/>
              <a:gd name="connsiteX751" fmla="*/ 3802375 w 3886200"/>
              <a:gd name="connsiteY751" fmla="*/ 2938058 h 3670596"/>
              <a:gd name="connsiteX752" fmla="*/ 3594620 w 3886200"/>
              <a:gd name="connsiteY752" fmla="*/ 2925234 h 3670596"/>
              <a:gd name="connsiteX753" fmla="*/ 3613454 w 3886200"/>
              <a:gd name="connsiteY753" fmla="*/ 2949250 h 3670596"/>
              <a:gd name="connsiteX754" fmla="*/ 3638431 w 3886200"/>
              <a:gd name="connsiteY754" fmla="*/ 2981102 h 3670596"/>
              <a:gd name="connsiteX755" fmla="*/ 3663905 w 3886200"/>
              <a:gd name="connsiteY755" fmla="*/ 3013589 h 3670596"/>
              <a:gd name="connsiteX756" fmla="*/ 3587483 w 3886200"/>
              <a:gd name="connsiteY756" fmla="*/ 2916132 h 3670596"/>
              <a:gd name="connsiteX757" fmla="*/ 3587485 w 3886200"/>
              <a:gd name="connsiteY757" fmla="*/ 2916134 h 3670596"/>
              <a:gd name="connsiteX758" fmla="*/ 3594620 w 3886200"/>
              <a:gd name="connsiteY758" fmla="*/ 2925234 h 3670596"/>
              <a:gd name="connsiteX759" fmla="*/ 3604791 w 3886200"/>
              <a:gd name="connsiteY759" fmla="*/ 2906687 h 3670596"/>
              <a:gd name="connsiteX760" fmla="*/ 3612957 w 3886200"/>
              <a:gd name="connsiteY760" fmla="*/ 2948615 h 3670596"/>
              <a:gd name="connsiteX761" fmla="*/ 3605412 w 3886200"/>
              <a:gd name="connsiteY761" fmla="*/ 2913850 h 3670596"/>
              <a:gd name="connsiteX762" fmla="*/ 3773912 w 3886200"/>
              <a:gd name="connsiteY762" fmla="*/ 2901759 h 3670596"/>
              <a:gd name="connsiteX763" fmla="*/ 3789639 w 3886200"/>
              <a:gd name="connsiteY763" fmla="*/ 2921813 h 3670596"/>
              <a:gd name="connsiteX764" fmla="*/ 3799095 w 3886200"/>
              <a:gd name="connsiteY764" fmla="*/ 2933874 h 3670596"/>
              <a:gd name="connsiteX765" fmla="*/ 3783270 w 3886200"/>
              <a:gd name="connsiteY765" fmla="*/ 2913692 h 3670596"/>
              <a:gd name="connsiteX766" fmla="*/ 3427158 w 3886200"/>
              <a:gd name="connsiteY766" fmla="*/ 2853587 h 3670596"/>
              <a:gd name="connsiteX767" fmla="*/ 3448853 w 3886200"/>
              <a:gd name="connsiteY767" fmla="*/ 2895600 h 3670596"/>
              <a:gd name="connsiteX768" fmla="*/ 3455897 w 3886200"/>
              <a:gd name="connsiteY768" fmla="*/ 2912955 h 3670596"/>
              <a:gd name="connsiteX769" fmla="*/ 3452712 w 3886200"/>
              <a:gd name="connsiteY769" fmla="*/ 2912339 h 3670596"/>
              <a:gd name="connsiteX770" fmla="*/ 3725950 w 3886200"/>
              <a:gd name="connsiteY770" fmla="*/ 2840598 h 3670596"/>
              <a:gd name="connsiteX771" fmla="*/ 3760183 w 3886200"/>
              <a:gd name="connsiteY771" fmla="*/ 2884250 h 3670596"/>
              <a:gd name="connsiteX772" fmla="*/ 3773912 w 3886200"/>
              <a:gd name="connsiteY772" fmla="*/ 2901759 h 3670596"/>
              <a:gd name="connsiteX773" fmla="*/ 3764164 w 3886200"/>
              <a:gd name="connsiteY773" fmla="*/ 2889327 h 3670596"/>
              <a:gd name="connsiteX774" fmla="*/ 3725950 w 3886200"/>
              <a:gd name="connsiteY774" fmla="*/ 2840598 h 3670596"/>
              <a:gd name="connsiteX775" fmla="*/ 3591181 w 3886200"/>
              <a:gd name="connsiteY775" fmla="*/ 2836807 h 3670596"/>
              <a:gd name="connsiteX776" fmla="*/ 3637693 w 3886200"/>
              <a:gd name="connsiteY776" fmla="*/ 2978847 h 3670596"/>
              <a:gd name="connsiteX777" fmla="*/ 3638431 w 3886200"/>
              <a:gd name="connsiteY777" fmla="*/ 2981102 h 3670596"/>
              <a:gd name="connsiteX778" fmla="*/ 3621590 w 3886200"/>
              <a:gd name="connsiteY778" fmla="*/ 2940214 h 3670596"/>
              <a:gd name="connsiteX779" fmla="*/ 3603786 w 3886200"/>
              <a:gd name="connsiteY779" fmla="*/ 2899989 h 3670596"/>
              <a:gd name="connsiteX780" fmla="*/ 3604791 w 3886200"/>
              <a:gd name="connsiteY780" fmla="*/ 2906687 h 3670596"/>
              <a:gd name="connsiteX781" fmla="*/ 3600368 w 3886200"/>
              <a:gd name="connsiteY781" fmla="*/ 2883975 h 3670596"/>
              <a:gd name="connsiteX782" fmla="*/ 3591181 w 3886200"/>
              <a:gd name="connsiteY782" fmla="*/ 2836807 h 3670596"/>
              <a:gd name="connsiteX783" fmla="*/ 3511058 w 3886200"/>
              <a:gd name="connsiteY783" fmla="*/ 2818669 h 3670596"/>
              <a:gd name="connsiteX784" fmla="*/ 3575540 w 3886200"/>
              <a:gd name="connsiteY784" fmla="*/ 2900900 h 3670596"/>
              <a:gd name="connsiteX785" fmla="*/ 3587480 w 3886200"/>
              <a:gd name="connsiteY785" fmla="*/ 2916128 h 3670596"/>
              <a:gd name="connsiteX786" fmla="*/ 3511058 w 3886200"/>
              <a:gd name="connsiteY786" fmla="*/ 2818669 h 3670596"/>
              <a:gd name="connsiteX787" fmla="*/ 3503173 w 3886200"/>
              <a:gd name="connsiteY787" fmla="*/ 2808614 h 3670596"/>
              <a:gd name="connsiteX788" fmla="*/ 3507138 w 3886200"/>
              <a:gd name="connsiteY788" fmla="*/ 2813667 h 3670596"/>
              <a:gd name="connsiteX789" fmla="*/ 3511058 w 3886200"/>
              <a:gd name="connsiteY789" fmla="*/ 2818669 h 3670596"/>
              <a:gd name="connsiteX790" fmla="*/ 3500034 w 3886200"/>
              <a:gd name="connsiteY790" fmla="*/ 2804610 h 3670596"/>
              <a:gd name="connsiteX791" fmla="*/ 3500936 w 3886200"/>
              <a:gd name="connsiteY791" fmla="*/ 2805759 h 3670596"/>
              <a:gd name="connsiteX792" fmla="*/ 3503173 w 3886200"/>
              <a:gd name="connsiteY792" fmla="*/ 2808614 h 3670596"/>
              <a:gd name="connsiteX793" fmla="*/ 3495230 w 3886200"/>
              <a:gd name="connsiteY793" fmla="*/ 2798485 h 3670596"/>
              <a:gd name="connsiteX794" fmla="*/ 3496794 w 3886200"/>
              <a:gd name="connsiteY794" fmla="*/ 2800479 h 3670596"/>
              <a:gd name="connsiteX795" fmla="*/ 3500034 w 3886200"/>
              <a:gd name="connsiteY795" fmla="*/ 2804610 h 3670596"/>
              <a:gd name="connsiteX796" fmla="*/ 3498318 w 3886200"/>
              <a:gd name="connsiteY796" fmla="*/ 2802424 h 3670596"/>
              <a:gd name="connsiteX797" fmla="*/ 3492767 w 3886200"/>
              <a:gd name="connsiteY797" fmla="*/ 2795345 h 3670596"/>
              <a:gd name="connsiteX798" fmla="*/ 3494249 w 3886200"/>
              <a:gd name="connsiteY798" fmla="*/ 2797233 h 3670596"/>
              <a:gd name="connsiteX799" fmla="*/ 3495230 w 3886200"/>
              <a:gd name="connsiteY799" fmla="*/ 2798485 h 3670596"/>
              <a:gd name="connsiteX800" fmla="*/ 3490922 w 3886200"/>
              <a:gd name="connsiteY800" fmla="*/ 2792992 h 3670596"/>
              <a:gd name="connsiteX801" fmla="*/ 3491913 w 3886200"/>
              <a:gd name="connsiteY801" fmla="*/ 2794255 h 3670596"/>
              <a:gd name="connsiteX802" fmla="*/ 3492767 w 3886200"/>
              <a:gd name="connsiteY802" fmla="*/ 2795345 h 3670596"/>
              <a:gd name="connsiteX803" fmla="*/ 3485579 w 3886200"/>
              <a:gd name="connsiteY803" fmla="*/ 2786179 h 3670596"/>
              <a:gd name="connsiteX804" fmla="*/ 3485581 w 3886200"/>
              <a:gd name="connsiteY804" fmla="*/ 2786182 h 3670596"/>
              <a:gd name="connsiteX805" fmla="*/ 3490922 w 3886200"/>
              <a:gd name="connsiteY805" fmla="*/ 2792992 h 3670596"/>
              <a:gd name="connsiteX806" fmla="*/ 3485580 w 3886200"/>
              <a:gd name="connsiteY806" fmla="*/ 2786181 h 3670596"/>
              <a:gd name="connsiteX807" fmla="*/ 3744248 w 3886200"/>
              <a:gd name="connsiteY807" fmla="*/ 2779889 h 3670596"/>
              <a:gd name="connsiteX808" fmla="*/ 3748309 w 3886200"/>
              <a:gd name="connsiteY808" fmla="*/ 2785069 h 3670596"/>
              <a:gd name="connsiteX809" fmla="*/ 3749951 w 3886200"/>
              <a:gd name="connsiteY809" fmla="*/ 2787164 h 3670596"/>
              <a:gd name="connsiteX810" fmla="*/ 3734161 w 3886200"/>
              <a:gd name="connsiteY810" fmla="*/ 2767027 h 3670596"/>
              <a:gd name="connsiteX811" fmla="*/ 3744248 w 3886200"/>
              <a:gd name="connsiteY811" fmla="*/ 2779889 h 3670596"/>
              <a:gd name="connsiteX812" fmla="*/ 3739053 w 3886200"/>
              <a:gd name="connsiteY812" fmla="*/ 2773267 h 3670596"/>
              <a:gd name="connsiteX813" fmla="*/ 3729651 w 3886200"/>
              <a:gd name="connsiteY813" fmla="*/ 2761274 h 3670596"/>
              <a:gd name="connsiteX814" fmla="*/ 3734161 w 3886200"/>
              <a:gd name="connsiteY814" fmla="*/ 2767027 h 3670596"/>
              <a:gd name="connsiteX815" fmla="*/ 3729651 w 3886200"/>
              <a:gd name="connsiteY815" fmla="*/ 2761275 h 3670596"/>
              <a:gd name="connsiteX816" fmla="*/ 3456497 w 3886200"/>
              <a:gd name="connsiteY816" fmla="*/ 2749091 h 3670596"/>
              <a:gd name="connsiteX817" fmla="*/ 3460107 w 3886200"/>
              <a:gd name="connsiteY817" fmla="*/ 2753695 h 3670596"/>
              <a:gd name="connsiteX818" fmla="*/ 3456853 w 3886200"/>
              <a:gd name="connsiteY818" fmla="*/ 2749546 h 3670596"/>
              <a:gd name="connsiteX819" fmla="*/ 3456475 w 3886200"/>
              <a:gd name="connsiteY819" fmla="*/ 2749063 h 3670596"/>
              <a:gd name="connsiteX820" fmla="*/ 3456497 w 3886200"/>
              <a:gd name="connsiteY820" fmla="*/ 2749091 h 3670596"/>
              <a:gd name="connsiteX821" fmla="*/ 3456476 w 3886200"/>
              <a:gd name="connsiteY821" fmla="*/ 2749064 h 3670596"/>
              <a:gd name="connsiteX822" fmla="*/ 3455725 w 3886200"/>
              <a:gd name="connsiteY822" fmla="*/ 2748106 h 3670596"/>
              <a:gd name="connsiteX823" fmla="*/ 3456302 w 3886200"/>
              <a:gd name="connsiteY823" fmla="*/ 2748841 h 3670596"/>
              <a:gd name="connsiteX824" fmla="*/ 3456475 w 3886200"/>
              <a:gd name="connsiteY824" fmla="*/ 2749063 h 3670596"/>
              <a:gd name="connsiteX825" fmla="*/ 3456466 w 3886200"/>
              <a:gd name="connsiteY825" fmla="*/ 2749052 h 3670596"/>
              <a:gd name="connsiteX826" fmla="*/ 3784299 w 3886200"/>
              <a:gd name="connsiteY826" fmla="*/ 2746925 h 3670596"/>
              <a:gd name="connsiteX827" fmla="*/ 3809177 w 3886200"/>
              <a:gd name="connsiteY827" fmla="*/ 2778651 h 3670596"/>
              <a:gd name="connsiteX828" fmla="*/ 3809775 w 3886200"/>
              <a:gd name="connsiteY828" fmla="*/ 2779414 h 3670596"/>
              <a:gd name="connsiteX829" fmla="*/ 3821474 w 3886200"/>
              <a:gd name="connsiteY829" fmla="*/ 2808182 h 3670596"/>
              <a:gd name="connsiteX830" fmla="*/ 3836475 w 3886200"/>
              <a:gd name="connsiteY830" fmla="*/ 2848917 h 3670596"/>
              <a:gd name="connsiteX831" fmla="*/ 3788375 w 3886200"/>
              <a:gd name="connsiteY831" fmla="*/ 2755573 h 3670596"/>
              <a:gd name="connsiteX832" fmla="*/ 3454399 w 3886200"/>
              <a:gd name="connsiteY832" fmla="*/ 2746416 h 3670596"/>
              <a:gd name="connsiteX833" fmla="*/ 3455725 w 3886200"/>
              <a:gd name="connsiteY833" fmla="*/ 2748106 h 3670596"/>
              <a:gd name="connsiteX834" fmla="*/ 3454975 w 3886200"/>
              <a:gd name="connsiteY834" fmla="*/ 2747150 h 3670596"/>
              <a:gd name="connsiteX835" fmla="*/ 3451633 w 3886200"/>
              <a:gd name="connsiteY835" fmla="*/ 2742889 h 3670596"/>
              <a:gd name="connsiteX836" fmla="*/ 3454399 w 3886200"/>
              <a:gd name="connsiteY836" fmla="*/ 2746416 h 3670596"/>
              <a:gd name="connsiteX837" fmla="*/ 3453751 w 3886200"/>
              <a:gd name="connsiteY837" fmla="*/ 2745590 h 3670596"/>
              <a:gd name="connsiteX838" fmla="*/ 3451847 w 3886200"/>
              <a:gd name="connsiteY838" fmla="*/ 2743163 h 3670596"/>
              <a:gd name="connsiteX839" fmla="*/ 3451540 w 3886200"/>
              <a:gd name="connsiteY839" fmla="*/ 2742770 h 3670596"/>
              <a:gd name="connsiteX840" fmla="*/ 3451633 w 3886200"/>
              <a:gd name="connsiteY840" fmla="*/ 2742889 h 3670596"/>
              <a:gd name="connsiteX841" fmla="*/ 3451603 w 3886200"/>
              <a:gd name="connsiteY841" fmla="*/ 2742852 h 3670596"/>
              <a:gd name="connsiteX842" fmla="*/ 3450171 w 3886200"/>
              <a:gd name="connsiteY842" fmla="*/ 2741025 h 3670596"/>
              <a:gd name="connsiteX843" fmla="*/ 3451494 w 3886200"/>
              <a:gd name="connsiteY843" fmla="*/ 2742711 h 3670596"/>
              <a:gd name="connsiteX844" fmla="*/ 3451540 w 3886200"/>
              <a:gd name="connsiteY844" fmla="*/ 2742770 h 3670596"/>
              <a:gd name="connsiteX845" fmla="*/ 3451407 w 3886200"/>
              <a:gd name="connsiteY845" fmla="*/ 2742600 h 3670596"/>
              <a:gd name="connsiteX846" fmla="*/ 3447356 w 3886200"/>
              <a:gd name="connsiteY846" fmla="*/ 2737435 h 3670596"/>
              <a:gd name="connsiteX847" fmla="*/ 3450171 w 3886200"/>
              <a:gd name="connsiteY847" fmla="*/ 2741025 h 3670596"/>
              <a:gd name="connsiteX848" fmla="*/ 3449899 w 3886200"/>
              <a:gd name="connsiteY848" fmla="*/ 2740678 h 3670596"/>
              <a:gd name="connsiteX849" fmla="*/ 3775932 w 3886200"/>
              <a:gd name="connsiteY849" fmla="*/ 2736258 h 3670596"/>
              <a:gd name="connsiteX850" fmla="*/ 3781115 w 3886200"/>
              <a:gd name="connsiteY850" fmla="*/ 2742865 h 3670596"/>
              <a:gd name="connsiteX851" fmla="*/ 3781565 w 3886200"/>
              <a:gd name="connsiteY851" fmla="*/ 2743438 h 3670596"/>
              <a:gd name="connsiteX852" fmla="*/ 3782136 w 3886200"/>
              <a:gd name="connsiteY852" fmla="*/ 2744168 h 3670596"/>
              <a:gd name="connsiteX853" fmla="*/ 3780318 w 3886200"/>
              <a:gd name="connsiteY853" fmla="*/ 2741851 h 3670596"/>
              <a:gd name="connsiteX854" fmla="*/ 3774789 w 3886200"/>
              <a:gd name="connsiteY854" fmla="*/ 2734799 h 3670596"/>
              <a:gd name="connsiteX855" fmla="*/ 3775857 w 3886200"/>
              <a:gd name="connsiteY855" fmla="*/ 2736161 h 3670596"/>
              <a:gd name="connsiteX856" fmla="*/ 3775932 w 3886200"/>
              <a:gd name="connsiteY856" fmla="*/ 2736258 h 3670596"/>
              <a:gd name="connsiteX857" fmla="*/ 3774233 w 3886200"/>
              <a:gd name="connsiteY857" fmla="*/ 2734090 h 3670596"/>
              <a:gd name="connsiteX858" fmla="*/ 3774491 w 3886200"/>
              <a:gd name="connsiteY858" fmla="*/ 2734419 h 3670596"/>
              <a:gd name="connsiteX859" fmla="*/ 3774789 w 3886200"/>
              <a:gd name="connsiteY859" fmla="*/ 2734799 h 3670596"/>
              <a:gd name="connsiteX860" fmla="*/ 3443146 w 3886200"/>
              <a:gd name="connsiteY860" fmla="*/ 2732066 h 3670596"/>
              <a:gd name="connsiteX861" fmla="*/ 3447356 w 3886200"/>
              <a:gd name="connsiteY861" fmla="*/ 2737435 h 3670596"/>
              <a:gd name="connsiteX862" fmla="*/ 3446577 w 3886200"/>
              <a:gd name="connsiteY862" fmla="*/ 2736442 h 3670596"/>
              <a:gd name="connsiteX863" fmla="*/ 3442944 w 3886200"/>
              <a:gd name="connsiteY863" fmla="*/ 2731808 h 3670596"/>
              <a:gd name="connsiteX864" fmla="*/ 3443146 w 3886200"/>
              <a:gd name="connsiteY864" fmla="*/ 2732066 h 3670596"/>
              <a:gd name="connsiteX865" fmla="*/ 3442991 w 3886200"/>
              <a:gd name="connsiteY865" fmla="*/ 2731868 h 3670596"/>
              <a:gd name="connsiteX866" fmla="*/ 3442962 w 3886200"/>
              <a:gd name="connsiteY866" fmla="*/ 2731832 h 3670596"/>
              <a:gd name="connsiteX867" fmla="*/ 3771823 w 3886200"/>
              <a:gd name="connsiteY867" fmla="*/ 2731017 h 3670596"/>
              <a:gd name="connsiteX868" fmla="*/ 3773980 w 3886200"/>
              <a:gd name="connsiteY868" fmla="*/ 2733768 h 3670596"/>
              <a:gd name="connsiteX869" fmla="*/ 3774233 w 3886200"/>
              <a:gd name="connsiteY869" fmla="*/ 2734090 h 3670596"/>
              <a:gd name="connsiteX870" fmla="*/ 3441308 w 3886200"/>
              <a:gd name="connsiteY870" fmla="*/ 2729722 h 3670596"/>
              <a:gd name="connsiteX871" fmla="*/ 3468069 w 3886200"/>
              <a:gd name="connsiteY871" fmla="*/ 2763846 h 3670596"/>
              <a:gd name="connsiteX872" fmla="*/ 3485581 w 3886200"/>
              <a:gd name="connsiteY872" fmla="*/ 2786176 h 3670596"/>
              <a:gd name="connsiteX873" fmla="*/ 3485579 w 3886200"/>
              <a:gd name="connsiteY873" fmla="*/ 2786178 h 3670596"/>
              <a:gd name="connsiteX874" fmla="*/ 3485579 w 3886200"/>
              <a:gd name="connsiteY874" fmla="*/ 2786179 h 3670596"/>
              <a:gd name="connsiteX875" fmla="*/ 3463291 w 3886200"/>
              <a:gd name="connsiteY875" fmla="*/ 2757756 h 3670596"/>
              <a:gd name="connsiteX876" fmla="*/ 3460107 w 3886200"/>
              <a:gd name="connsiteY876" fmla="*/ 2753695 h 3670596"/>
              <a:gd name="connsiteX877" fmla="*/ 3468475 w 3886200"/>
              <a:gd name="connsiteY877" fmla="*/ 2764366 h 3670596"/>
              <a:gd name="connsiteX878" fmla="*/ 3474039 w 3886200"/>
              <a:gd name="connsiteY878" fmla="*/ 2771461 h 3670596"/>
              <a:gd name="connsiteX879" fmla="*/ 3484051 w 3886200"/>
              <a:gd name="connsiteY879" fmla="*/ 2784230 h 3670596"/>
              <a:gd name="connsiteX880" fmla="*/ 3468475 w 3886200"/>
              <a:gd name="connsiteY880" fmla="*/ 2764366 h 3670596"/>
              <a:gd name="connsiteX881" fmla="*/ 3456302 w 3886200"/>
              <a:gd name="connsiteY881" fmla="*/ 2748841 h 3670596"/>
              <a:gd name="connsiteX882" fmla="*/ 3451494 w 3886200"/>
              <a:gd name="connsiteY882" fmla="*/ 2742711 h 3670596"/>
              <a:gd name="connsiteX883" fmla="*/ 3441037 w 3886200"/>
              <a:gd name="connsiteY883" fmla="*/ 2729376 h 3670596"/>
              <a:gd name="connsiteX884" fmla="*/ 3442944 w 3886200"/>
              <a:gd name="connsiteY884" fmla="*/ 2731808 h 3670596"/>
              <a:gd name="connsiteX885" fmla="*/ 3442617 w 3886200"/>
              <a:gd name="connsiteY885" fmla="*/ 2731392 h 3670596"/>
              <a:gd name="connsiteX886" fmla="*/ 3769299 w 3886200"/>
              <a:gd name="connsiteY886" fmla="*/ 2727798 h 3670596"/>
              <a:gd name="connsiteX887" fmla="*/ 3769401 w 3886200"/>
              <a:gd name="connsiteY887" fmla="*/ 2727928 h 3670596"/>
              <a:gd name="connsiteX888" fmla="*/ 3771823 w 3886200"/>
              <a:gd name="connsiteY888" fmla="*/ 2731017 h 3670596"/>
              <a:gd name="connsiteX889" fmla="*/ 3771561 w 3886200"/>
              <a:gd name="connsiteY889" fmla="*/ 2730683 h 3670596"/>
              <a:gd name="connsiteX890" fmla="*/ 3437967 w 3886200"/>
              <a:gd name="connsiteY890" fmla="*/ 2725463 h 3670596"/>
              <a:gd name="connsiteX891" fmla="*/ 3438949 w 3886200"/>
              <a:gd name="connsiteY891" fmla="*/ 2726715 h 3670596"/>
              <a:gd name="connsiteX892" fmla="*/ 3441037 w 3886200"/>
              <a:gd name="connsiteY892" fmla="*/ 2729376 h 3670596"/>
              <a:gd name="connsiteX893" fmla="*/ 3440882 w 3886200"/>
              <a:gd name="connsiteY893" fmla="*/ 2729180 h 3670596"/>
              <a:gd name="connsiteX894" fmla="*/ 3437088 w 3886200"/>
              <a:gd name="connsiteY894" fmla="*/ 2724341 h 3670596"/>
              <a:gd name="connsiteX895" fmla="*/ 3437363 w 3886200"/>
              <a:gd name="connsiteY895" fmla="*/ 2724691 h 3670596"/>
              <a:gd name="connsiteX896" fmla="*/ 3437967 w 3886200"/>
              <a:gd name="connsiteY896" fmla="*/ 2725463 h 3670596"/>
              <a:gd name="connsiteX897" fmla="*/ 3496381 w 3886200"/>
              <a:gd name="connsiteY897" fmla="*/ 2721990 h 3670596"/>
              <a:gd name="connsiteX898" fmla="*/ 3498925 w 3886200"/>
              <a:gd name="connsiteY898" fmla="*/ 2722768 h 3670596"/>
              <a:gd name="connsiteX899" fmla="*/ 3509014 w 3886200"/>
              <a:gd name="connsiteY899" fmla="*/ 2733333 h 3670596"/>
              <a:gd name="connsiteX900" fmla="*/ 3509125 w 3886200"/>
              <a:gd name="connsiteY900" fmla="*/ 2733479 h 3670596"/>
              <a:gd name="connsiteX901" fmla="*/ 3598378 w 3886200"/>
              <a:gd name="connsiteY901" fmla="*/ 2881439 h 3670596"/>
              <a:gd name="connsiteX902" fmla="*/ 3605412 w 3886200"/>
              <a:gd name="connsiteY902" fmla="*/ 2913850 h 3670596"/>
              <a:gd name="connsiteX903" fmla="*/ 3606710 w 3886200"/>
              <a:gd name="connsiteY903" fmla="*/ 2928832 h 3670596"/>
              <a:gd name="connsiteX904" fmla="*/ 3601317 w 3886200"/>
              <a:gd name="connsiteY904" fmla="*/ 2930322 h 3670596"/>
              <a:gd name="connsiteX905" fmla="*/ 3587485 w 3886200"/>
              <a:gd name="connsiteY905" fmla="*/ 2916134 h 3670596"/>
              <a:gd name="connsiteX906" fmla="*/ 3587480 w 3886200"/>
              <a:gd name="connsiteY906" fmla="*/ 2916128 h 3670596"/>
              <a:gd name="connsiteX907" fmla="*/ 3555068 w 3886200"/>
              <a:gd name="connsiteY907" fmla="*/ 2847054 h 3670596"/>
              <a:gd name="connsiteX908" fmla="*/ 3501557 w 3886200"/>
              <a:gd name="connsiteY908" fmla="*/ 2733019 h 3670596"/>
              <a:gd name="connsiteX909" fmla="*/ 3434987 w 3886200"/>
              <a:gd name="connsiteY909" fmla="*/ 2721661 h 3670596"/>
              <a:gd name="connsiteX910" fmla="*/ 3437088 w 3886200"/>
              <a:gd name="connsiteY910" fmla="*/ 2724341 h 3670596"/>
              <a:gd name="connsiteX911" fmla="*/ 3435368 w 3886200"/>
              <a:gd name="connsiteY911" fmla="*/ 2722148 h 3670596"/>
              <a:gd name="connsiteX912" fmla="*/ 3429508 w 3886200"/>
              <a:gd name="connsiteY912" fmla="*/ 2714674 h 3670596"/>
              <a:gd name="connsiteX913" fmla="*/ 3434633 w 3886200"/>
              <a:gd name="connsiteY913" fmla="*/ 2721209 h 3670596"/>
              <a:gd name="connsiteX914" fmla="*/ 3434987 w 3886200"/>
              <a:gd name="connsiteY914" fmla="*/ 2721661 h 3670596"/>
              <a:gd name="connsiteX915" fmla="*/ 3432880 w 3886200"/>
              <a:gd name="connsiteY915" fmla="*/ 2718975 h 3670596"/>
              <a:gd name="connsiteX916" fmla="*/ 3430624 w 3886200"/>
              <a:gd name="connsiteY916" fmla="*/ 2716097 h 3670596"/>
              <a:gd name="connsiteX917" fmla="*/ 3758825 w 3886200"/>
              <a:gd name="connsiteY917" fmla="*/ 2714440 h 3670596"/>
              <a:gd name="connsiteX918" fmla="*/ 3768164 w 3886200"/>
              <a:gd name="connsiteY918" fmla="*/ 2726350 h 3670596"/>
              <a:gd name="connsiteX919" fmla="*/ 3769299 w 3886200"/>
              <a:gd name="connsiteY919" fmla="*/ 2727798 h 3670596"/>
              <a:gd name="connsiteX920" fmla="*/ 3489281 w 3886200"/>
              <a:gd name="connsiteY920" fmla="*/ 2706862 h 3670596"/>
              <a:gd name="connsiteX921" fmla="*/ 3493261 w 3886200"/>
              <a:gd name="connsiteY921" fmla="*/ 2711936 h 3670596"/>
              <a:gd name="connsiteX922" fmla="*/ 3514756 w 3886200"/>
              <a:gd name="connsiteY922" fmla="*/ 2739347 h 3670596"/>
              <a:gd name="connsiteX923" fmla="*/ 3509014 w 3886200"/>
              <a:gd name="connsiteY923" fmla="*/ 2733333 h 3670596"/>
              <a:gd name="connsiteX924" fmla="*/ 3490174 w 3886200"/>
              <a:gd name="connsiteY924" fmla="*/ 2708763 h 3670596"/>
              <a:gd name="connsiteX925" fmla="*/ 3421794 w 3886200"/>
              <a:gd name="connsiteY925" fmla="*/ 2704837 h 3670596"/>
              <a:gd name="connsiteX926" fmla="*/ 3434633 w 3886200"/>
              <a:gd name="connsiteY926" fmla="*/ 2721209 h 3670596"/>
              <a:gd name="connsiteX927" fmla="*/ 3422003 w 3886200"/>
              <a:gd name="connsiteY927" fmla="*/ 2705104 h 3670596"/>
              <a:gd name="connsiteX928" fmla="*/ 3420771 w 3886200"/>
              <a:gd name="connsiteY928" fmla="*/ 2703533 h 3670596"/>
              <a:gd name="connsiteX929" fmla="*/ 3421794 w 3886200"/>
              <a:gd name="connsiteY929" fmla="*/ 2704837 h 3670596"/>
              <a:gd name="connsiteX930" fmla="*/ 3420864 w 3886200"/>
              <a:gd name="connsiteY930" fmla="*/ 2703652 h 3670596"/>
              <a:gd name="connsiteX931" fmla="*/ 3420758 w 3886200"/>
              <a:gd name="connsiteY931" fmla="*/ 2703516 h 3670596"/>
              <a:gd name="connsiteX932" fmla="*/ 3420771 w 3886200"/>
              <a:gd name="connsiteY932" fmla="*/ 2703533 h 3670596"/>
              <a:gd name="connsiteX933" fmla="*/ 3420762 w 3886200"/>
              <a:gd name="connsiteY933" fmla="*/ 2703521 h 3670596"/>
              <a:gd name="connsiteX934" fmla="*/ 3420390 w 3886200"/>
              <a:gd name="connsiteY934" fmla="*/ 2703046 h 3670596"/>
              <a:gd name="connsiteX935" fmla="*/ 3421898 w 3886200"/>
              <a:gd name="connsiteY935" fmla="*/ 2704966 h 3670596"/>
              <a:gd name="connsiteX936" fmla="*/ 3441308 w 3886200"/>
              <a:gd name="connsiteY936" fmla="*/ 2729722 h 3670596"/>
              <a:gd name="connsiteX937" fmla="*/ 3438949 w 3886200"/>
              <a:gd name="connsiteY937" fmla="*/ 2726715 h 3670596"/>
              <a:gd name="connsiteX938" fmla="*/ 3437363 w 3886200"/>
              <a:gd name="connsiteY938" fmla="*/ 2724691 h 3670596"/>
              <a:gd name="connsiteX939" fmla="*/ 3434633 w 3886200"/>
              <a:gd name="connsiteY939" fmla="*/ 2721209 h 3670596"/>
              <a:gd name="connsiteX940" fmla="*/ 3420539 w 3886200"/>
              <a:gd name="connsiteY940" fmla="*/ 2703237 h 3670596"/>
              <a:gd name="connsiteX941" fmla="*/ 3420018 w 3886200"/>
              <a:gd name="connsiteY941" fmla="*/ 2702572 h 3670596"/>
              <a:gd name="connsiteX942" fmla="*/ 3420390 w 3886200"/>
              <a:gd name="connsiteY942" fmla="*/ 2703046 h 3670596"/>
              <a:gd name="connsiteX943" fmla="*/ 3420295 w 3886200"/>
              <a:gd name="connsiteY943" fmla="*/ 2702926 h 3670596"/>
              <a:gd name="connsiteX944" fmla="*/ 3419882 w 3886200"/>
              <a:gd name="connsiteY944" fmla="*/ 2702399 h 3670596"/>
              <a:gd name="connsiteX945" fmla="*/ 3419945 w 3886200"/>
              <a:gd name="connsiteY945" fmla="*/ 2702479 h 3670596"/>
              <a:gd name="connsiteX946" fmla="*/ 3420295 w 3886200"/>
              <a:gd name="connsiteY946" fmla="*/ 2702926 h 3670596"/>
              <a:gd name="connsiteX947" fmla="*/ 3420539 w 3886200"/>
              <a:gd name="connsiteY947" fmla="*/ 2703237 h 3670596"/>
              <a:gd name="connsiteX948" fmla="*/ 3420758 w 3886200"/>
              <a:gd name="connsiteY948" fmla="*/ 2703516 h 3670596"/>
              <a:gd name="connsiteX949" fmla="*/ 3419316 w 3886200"/>
              <a:gd name="connsiteY949" fmla="*/ 2701677 h 3670596"/>
              <a:gd name="connsiteX950" fmla="*/ 3419537 w 3886200"/>
              <a:gd name="connsiteY950" fmla="*/ 2701959 h 3670596"/>
              <a:gd name="connsiteX951" fmla="*/ 3419882 w 3886200"/>
              <a:gd name="connsiteY951" fmla="*/ 2702399 h 3670596"/>
              <a:gd name="connsiteX952" fmla="*/ 3419362 w 3886200"/>
              <a:gd name="connsiteY952" fmla="*/ 2701738 h 3670596"/>
              <a:gd name="connsiteX953" fmla="*/ 3419281 w 3886200"/>
              <a:gd name="connsiteY953" fmla="*/ 2701632 h 3670596"/>
              <a:gd name="connsiteX954" fmla="*/ 3420018 w 3886200"/>
              <a:gd name="connsiteY954" fmla="*/ 2702572 h 3670596"/>
              <a:gd name="connsiteX955" fmla="*/ 3419945 w 3886200"/>
              <a:gd name="connsiteY955" fmla="*/ 2702479 h 3670596"/>
              <a:gd name="connsiteX956" fmla="*/ 3419537 w 3886200"/>
              <a:gd name="connsiteY956" fmla="*/ 2701959 h 3670596"/>
              <a:gd name="connsiteX957" fmla="*/ 3419306 w 3886200"/>
              <a:gd name="connsiteY957" fmla="*/ 2701664 h 3670596"/>
              <a:gd name="connsiteX958" fmla="*/ 3418744 w 3886200"/>
              <a:gd name="connsiteY958" fmla="*/ 2700948 h 3670596"/>
              <a:gd name="connsiteX959" fmla="*/ 3419281 w 3886200"/>
              <a:gd name="connsiteY959" fmla="*/ 2701632 h 3670596"/>
              <a:gd name="connsiteX960" fmla="*/ 3419141 w 3886200"/>
              <a:gd name="connsiteY960" fmla="*/ 2701453 h 3670596"/>
              <a:gd name="connsiteX961" fmla="*/ 3418629 w 3886200"/>
              <a:gd name="connsiteY961" fmla="*/ 2700802 h 3670596"/>
              <a:gd name="connsiteX962" fmla="*/ 3419141 w 3886200"/>
              <a:gd name="connsiteY962" fmla="*/ 2701453 h 3670596"/>
              <a:gd name="connsiteX963" fmla="*/ 3419306 w 3886200"/>
              <a:gd name="connsiteY963" fmla="*/ 2701664 h 3670596"/>
              <a:gd name="connsiteX964" fmla="*/ 3419316 w 3886200"/>
              <a:gd name="connsiteY964" fmla="*/ 2701677 h 3670596"/>
              <a:gd name="connsiteX965" fmla="*/ 3418207 w 3886200"/>
              <a:gd name="connsiteY965" fmla="*/ 2700262 h 3670596"/>
              <a:gd name="connsiteX966" fmla="*/ 3418629 w 3886200"/>
              <a:gd name="connsiteY966" fmla="*/ 2700802 h 3670596"/>
              <a:gd name="connsiteX967" fmla="*/ 3418347 w 3886200"/>
              <a:gd name="connsiteY967" fmla="*/ 2700441 h 3670596"/>
              <a:gd name="connsiteX968" fmla="*/ 3418010 w 3886200"/>
              <a:gd name="connsiteY968" fmla="*/ 2700012 h 3670596"/>
              <a:gd name="connsiteX969" fmla="*/ 3418744 w 3886200"/>
              <a:gd name="connsiteY969" fmla="*/ 2700948 h 3670596"/>
              <a:gd name="connsiteX970" fmla="*/ 3418083 w 3886200"/>
              <a:gd name="connsiteY970" fmla="*/ 2700105 h 3670596"/>
              <a:gd name="connsiteX971" fmla="*/ 3417936 w 3886200"/>
              <a:gd name="connsiteY971" fmla="*/ 2699918 h 3670596"/>
              <a:gd name="connsiteX972" fmla="*/ 3417976 w 3886200"/>
              <a:gd name="connsiteY972" fmla="*/ 2699968 h 3670596"/>
              <a:gd name="connsiteX973" fmla="*/ 3418083 w 3886200"/>
              <a:gd name="connsiteY973" fmla="*/ 2700105 h 3670596"/>
              <a:gd name="connsiteX974" fmla="*/ 3418207 w 3886200"/>
              <a:gd name="connsiteY974" fmla="*/ 2700262 h 3670596"/>
              <a:gd name="connsiteX975" fmla="*/ 3417726 w 3886200"/>
              <a:gd name="connsiteY975" fmla="*/ 2699649 h 3670596"/>
              <a:gd name="connsiteX976" fmla="*/ 3418010 w 3886200"/>
              <a:gd name="connsiteY976" fmla="*/ 2700012 h 3670596"/>
              <a:gd name="connsiteX977" fmla="*/ 3417976 w 3886200"/>
              <a:gd name="connsiteY977" fmla="*/ 2699968 h 3670596"/>
              <a:gd name="connsiteX978" fmla="*/ 3417342 w 3886200"/>
              <a:gd name="connsiteY978" fmla="*/ 2699160 h 3670596"/>
              <a:gd name="connsiteX979" fmla="*/ 3417726 w 3886200"/>
              <a:gd name="connsiteY979" fmla="*/ 2699649 h 3670596"/>
              <a:gd name="connsiteX980" fmla="*/ 3417589 w 3886200"/>
              <a:gd name="connsiteY980" fmla="*/ 2699475 h 3670596"/>
              <a:gd name="connsiteX981" fmla="*/ 3417137 w 3886200"/>
              <a:gd name="connsiteY981" fmla="*/ 2698899 h 3670596"/>
              <a:gd name="connsiteX982" fmla="*/ 3417589 w 3886200"/>
              <a:gd name="connsiteY982" fmla="*/ 2699475 h 3670596"/>
              <a:gd name="connsiteX983" fmla="*/ 3417936 w 3886200"/>
              <a:gd name="connsiteY983" fmla="*/ 2699918 h 3670596"/>
              <a:gd name="connsiteX984" fmla="*/ 3417778 w 3886200"/>
              <a:gd name="connsiteY984" fmla="*/ 2699716 h 3670596"/>
              <a:gd name="connsiteX985" fmla="*/ 3416342 w 3886200"/>
              <a:gd name="connsiteY985" fmla="*/ 2697884 h 3670596"/>
              <a:gd name="connsiteX986" fmla="*/ 3417342 w 3886200"/>
              <a:gd name="connsiteY986" fmla="*/ 2699160 h 3670596"/>
              <a:gd name="connsiteX987" fmla="*/ 3416660 w 3886200"/>
              <a:gd name="connsiteY987" fmla="*/ 2698290 h 3670596"/>
              <a:gd name="connsiteX988" fmla="*/ 3416316 w 3886200"/>
              <a:gd name="connsiteY988" fmla="*/ 2697852 h 3670596"/>
              <a:gd name="connsiteX989" fmla="*/ 3416660 w 3886200"/>
              <a:gd name="connsiteY989" fmla="*/ 2698290 h 3670596"/>
              <a:gd name="connsiteX990" fmla="*/ 3417137 w 3886200"/>
              <a:gd name="connsiteY990" fmla="*/ 2698899 h 3670596"/>
              <a:gd name="connsiteX991" fmla="*/ 3416784 w 3886200"/>
              <a:gd name="connsiteY991" fmla="*/ 2698449 h 3670596"/>
              <a:gd name="connsiteX992" fmla="*/ 3416191 w 3886200"/>
              <a:gd name="connsiteY992" fmla="*/ 2697693 h 3670596"/>
              <a:gd name="connsiteX993" fmla="*/ 3416200 w 3886200"/>
              <a:gd name="connsiteY993" fmla="*/ 2697704 h 3670596"/>
              <a:gd name="connsiteX994" fmla="*/ 3416316 w 3886200"/>
              <a:gd name="connsiteY994" fmla="*/ 2697852 h 3670596"/>
              <a:gd name="connsiteX995" fmla="*/ 3416278 w 3886200"/>
              <a:gd name="connsiteY995" fmla="*/ 2697803 h 3670596"/>
              <a:gd name="connsiteX996" fmla="*/ 3415973 w 3886200"/>
              <a:gd name="connsiteY996" fmla="*/ 2697415 h 3670596"/>
              <a:gd name="connsiteX997" fmla="*/ 3416191 w 3886200"/>
              <a:gd name="connsiteY997" fmla="*/ 2697693 h 3670596"/>
              <a:gd name="connsiteX998" fmla="*/ 3416171 w 3886200"/>
              <a:gd name="connsiteY998" fmla="*/ 2697668 h 3670596"/>
              <a:gd name="connsiteX999" fmla="*/ 3415091 w 3886200"/>
              <a:gd name="connsiteY999" fmla="*/ 2696290 h 3670596"/>
              <a:gd name="connsiteX1000" fmla="*/ 3415825 w 3886200"/>
              <a:gd name="connsiteY1000" fmla="*/ 2697226 h 3670596"/>
              <a:gd name="connsiteX1001" fmla="*/ 3415973 w 3886200"/>
              <a:gd name="connsiteY1001" fmla="*/ 2697415 h 3670596"/>
              <a:gd name="connsiteX1002" fmla="*/ 3415331 w 3886200"/>
              <a:gd name="connsiteY1002" fmla="*/ 2696596 h 3670596"/>
              <a:gd name="connsiteX1003" fmla="*/ 3414652 w 3886200"/>
              <a:gd name="connsiteY1003" fmla="*/ 2695729 h 3670596"/>
              <a:gd name="connsiteX1004" fmla="*/ 3416342 w 3886200"/>
              <a:gd name="connsiteY1004" fmla="*/ 2697884 h 3670596"/>
              <a:gd name="connsiteX1005" fmla="*/ 3416200 w 3886200"/>
              <a:gd name="connsiteY1005" fmla="*/ 2697704 h 3670596"/>
              <a:gd name="connsiteX1006" fmla="*/ 3415825 w 3886200"/>
              <a:gd name="connsiteY1006" fmla="*/ 2697226 h 3670596"/>
              <a:gd name="connsiteX1007" fmla="*/ 3413057 w 3886200"/>
              <a:gd name="connsiteY1007" fmla="*/ 2693697 h 3670596"/>
              <a:gd name="connsiteX1008" fmla="*/ 3413094 w 3886200"/>
              <a:gd name="connsiteY1008" fmla="*/ 2693743 h 3670596"/>
              <a:gd name="connsiteX1009" fmla="*/ 3415091 w 3886200"/>
              <a:gd name="connsiteY1009" fmla="*/ 2696290 h 3670596"/>
              <a:gd name="connsiteX1010" fmla="*/ 3414206 w 3886200"/>
              <a:gd name="connsiteY1010" fmla="*/ 2695161 h 3670596"/>
              <a:gd name="connsiteX1011" fmla="*/ 3412987 w 3886200"/>
              <a:gd name="connsiteY1011" fmla="*/ 2693607 h 3670596"/>
              <a:gd name="connsiteX1012" fmla="*/ 3413137 w 3886200"/>
              <a:gd name="connsiteY1012" fmla="*/ 2693798 h 3670596"/>
              <a:gd name="connsiteX1013" fmla="*/ 3413094 w 3886200"/>
              <a:gd name="connsiteY1013" fmla="*/ 2693743 h 3670596"/>
              <a:gd name="connsiteX1014" fmla="*/ 3413022 w 3886200"/>
              <a:gd name="connsiteY1014" fmla="*/ 2693652 h 3670596"/>
              <a:gd name="connsiteX1015" fmla="*/ 3412921 w 3886200"/>
              <a:gd name="connsiteY1015" fmla="*/ 2693522 h 3670596"/>
              <a:gd name="connsiteX1016" fmla="*/ 3414652 w 3886200"/>
              <a:gd name="connsiteY1016" fmla="*/ 2695729 h 3670596"/>
              <a:gd name="connsiteX1017" fmla="*/ 3412931 w 3886200"/>
              <a:gd name="connsiteY1017" fmla="*/ 2693534 h 3670596"/>
              <a:gd name="connsiteX1018" fmla="*/ 3412870 w 3886200"/>
              <a:gd name="connsiteY1018" fmla="*/ 2693456 h 3670596"/>
              <a:gd name="connsiteX1019" fmla="*/ 3412921 w 3886200"/>
              <a:gd name="connsiteY1019" fmla="*/ 2693522 h 3670596"/>
              <a:gd name="connsiteX1020" fmla="*/ 3412910 w 3886200"/>
              <a:gd name="connsiteY1020" fmla="*/ 2693508 h 3670596"/>
              <a:gd name="connsiteX1021" fmla="*/ 3412829 w 3886200"/>
              <a:gd name="connsiteY1021" fmla="*/ 2693405 h 3670596"/>
              <a:gd name="connsiteX1022" fmla="*/ 3413022 w 3886200"/>
              <a:gd name="connsiteY1022" fmla="*/ 2693652 h 3670596"/>
              <a:gd name="connsiteX1023" fmla="*/ 3413057 w 3886200"/>
              <a:gd name="connsiteY1023" fmla="*/ 2693697 h 3670596"/>
              <a:gd name="connsiteX1024" fmla="*/ 3412828 w 3886200"/>
              <a:gd name="connsiteY1024" fmla="*/ 2693404 h 3670596"/>
              <a:gd name="connsiteX1025" fmla="*/ 3412910 w 3886200"/>
              <a:gd name="connsiteY1025" fmla="*/ 2693508 h 3670596"/>
              <a:gd name="connsiteX1026" fmla="*/ 3412931 w 3886200"/>
              <a:gd name="connsiteY1026" fmla="*/ 2693534 h 3670596"/>
              <a:gd name="connsiteX1027" fmla="*/ 3412987 w 3886200"/>
              <a:gd name="connsiteY1027" fmla="*/ 2693607 h 3670596"/>
              <a:gd name="connsiteX1028" fmla="*/ 3412814 w 3886200"/>
              <a:gd name="connsiteY1028" fmla="*/ 2693387 h 3670596"/>
              <a:gd name="connsiteX1029" fmla="*/ 3412822 w 3886200"/>
              <a:gd name="connsiteY1029" fmla="*/ 2693396 h 3670596"/>
              <a:gd name="connsiteX1030" fmla="*/ 3412828 w 3886200"/>
              <a:gd name="connsiteY1030" fmla="*/ 2693404 h 3670596"/>
              <a:gd name="connsiteX1031" fmla="*/ 3412702 w 3886200"/>
              <a:gd name="connsiteY1031" fmla="*/ 2693243 h 3670596"/>
              <a:gd name="connsiteX1032" fmla="*/ 3412814 w 3886200"/>
              <a:gd name="connsiteY1032" fmla="*/ 2693387 h 3670596"/>
              <a:gd name="connsiteX1033" fmla="*/ 3412722 w 3886200"/>
              <a:gd name="connsiteY1033" fmla="*/ 2693269 h 3670596"/>
              <a:gd name="connsiteX1034" fmla="*/ 3412664 w 3886200"/>
              <a:gd name="connsiteY1034" fmla="*/ 2693195 h 3670596"/>
              <a:gd name="connsiteX1035" fmla="*/ 3412700 w 3886200"/>
              <a:gd name="connsiteY1035" fmla="*/ 2693240 h 3670596"/>
              <a:gd name="connsiteX1036" fmla="*/ 3412702 w 3886200"/>
              <a:gd name="connsiteY1036" fmla="*/ 2693243 h 3670596"/>
              <a:gd name="connsiteX1037" fmla="*/ 3412642 w 3886200"/>
              <a:gd name="connsiteY1037" fmla="*/ 2693167 h 3670596"/>
              <a:gd name="connsiteX1038" fmla="*/ 3412663 w 3886200"/>
              <a:gd name="connsiteY1038" fmla="*/ 2693194 h 3670596"/>
              <a:gd name="connsiteX1039" fmla="*/ 3412722 w 3886200"/>
              <a:gd name="connsiteY1039" fmla="*/ 2693269 h 3670596"/>
              <a:gd name="connsiteX1040" fmla="*/ 3412829 w 3886200"/>
              <a:gd name="connsiteY1040" fmla="*/ 2693405 h 3670596"/>
              <a:gd name="connsiteX1041" fmla="*/ 3411795 w 3886200"/>
              <a:gd name="connsiteY1041" fmla="*/ 2692087 h 3670596"/>
              <a:gd name="connsiteX1042" fmla="*/ 3412642 w 3886200"/>
              <a:gd name="connsiteY1042" fmla="*/ 2693167 h 3670596"/>
              <a:gd name="connsiteX1043" fmla="*/ 3412584 w 3886200"/>
              <a:gd name="connsiteY1043" fmla="*/ 2693094 h 3670596"/>
              <a:gd name="connsiteX1044" fmla="*/ 3410468 w 3886200"/>
              <a:gd name="connsiteY1044" fmla="*/ 2690394 h 3670596"/>
              <a:gd name="connsiteX1045" fmla="*/ 3410749 w 3886200"/>
              <a:gd name="connsiteY1045" fmla="*/ 2690753 h 3670596"/>
              <a:gd name="connsiteX1046" fmla="*/ 3411163 w 3886200"/>
              <a:gd name="connsiteY1046" fmla="*/ 2691281 h 3670596"/>
              <a:gd name="connsiteX1047" fmla="*/ 3411795 w 3886200"/>
              <a:gd name="connsiteY1047" fmla="*/ 2692087 h 3670596"/>
              <a:gd name="connsiteX1048" fmla="*/ 3411538 w 3886200"/>
              <a:gd name="connsiteY1048" fmla="*/ 2691759 h 3670596"/>
              <a:gd name="connsiteX1049" fmla="*/ 3410466 w 3886200"/>
              <a:gd name="connsiteY1049" fmla="*/ 2690391 h 3670596"/>
              <a:gd name="connsiteX1050" fmla="*/ 3412640 w 3886200"/>
              <a:gd name="connsiteY1050" fmla="*/ 2693163 h 3670596"/>
              <a:gd name="connsiteX1051" fmla="*/ 3412870 w 3886200"/>
              <a:gd name="connsiteY1051" fmla="*/ 2693456 h 3670596"/>
              <a:gd name="connsiteX1052" fmla="*/ 3412822 w 3886200"/>
              <a:gd name="connsiteY1052" fmla="*/ 2693396 h 3670596"/>
              <a:gd name="connsiteX1053" fmla="*/ 3412700 w 3886200"/>
              <a:gd name="connsiteY1053" fmla="*/ 2693240 h 3670596"/>
              <a:gd name="connsiteX1054" fmla="*/ 3412139 w 3886200"/>
              <a:gd name="connsiteY1054" fmla="*/ 2692525 h 3670596"/>
              <a:gd name="connsiteX1055" fmla="*/ 3412664 w 3886200"/>
              <a:gd name="connsiteY1055" fmla="*/ 2693195 h 3670596"/>
              <a:gd name="connsiteX1056" fmla="*/ 3412663 w 3886200"/>
              <a:gd name="connsiteY1056" fmla="*/ 2693194 h 3670596"/>
              <a:gd name="connsiteX1057" fmla="*/ 3411163 w 3886200"/>
              <a:gd name="connsiteY1057" fmla="*/ 2691281 h 3670596"/>
              <a:gd name="connsiteX1058" fmla="*/ 3408643 w 3886200"/>
              <a:gd name="connsiteY1058" fmla="*/ 2688066 h 3670596"/>
              <a:gd name="connsiteX1059" fmla="*/ 3410466 w 3886200"/>
              <a:gd name="connsiteY1059" fmla="*/ 2690391 h 3670596"/>
              <a:gd name="connsiteX1060" fmla="*/ 3408994 w 3886200"/>
              <a:gd name="connsiteY1060" fmla="*/ 2688515 h 3670596"/>
              <a:gd name="connsiteX1061" fmla="*/ 3408410 w 3886200"/>
              <a:gd name="connsiteY1061" fmla="*/ 2687770 h 3670596"/>
              <a:gd name="connsiteX1062" fmla="*/ 3408994 w 3886200"/>
              <a:gd name="connsiteY1062" fmla="*/ 2688515 h 3670596"/>
              <a:gd name="connsiteX1063" fmla="*/ 3410468 w 3886200"/>
              <a:gd name="connsiteY1063" fmla="*/ 2690394 h 3670596"/>
              <a:gd name="connsiteX1064" fmla="*/ 3409156 w 3886200"/>
              <a:gd name="connsiteY1064" fmla="*/ 2688722 h 3670596"/>
              <a:gd name="connsiteX1065" fmla="*/ 3407868 w 3886200"/>
              <a:gd name="connsiteY1065" fmla="*/ 2687079 h 3670596"/>
              <a:gd name="connsiteX1066" fmla="*/ 3408001 w 3886200"/>
              <a:gd name="connsiteY1066" fmla="*/ 2687248 h 3670596"/>
              <a:gd name="connsiteX1067" fmla="*/ 3408410 w 3886200"/>
              <a:gd name="connsiteY1067" fmla="*/ 2687770 h 3670596"/>
              <a:gd name="connsiteX1068" fmla="*/ 3407795 w 3886200"/>
              <a:gd name="connsiteY1068" fmla="*/ 2686985 h 3670596"/>
              <a:gd name="connsiteX1069" fmla="*/ 3407868 w 3886200"/>
              <a:gd name="connsiteY1069" fmla="*/ 2687079 h 3670596"/>
              <a:gd name="connsiteX1070" fmla="*/ 3407857 w 3886200"/>
              <a:gd name="connsiteY1070" fmla="*/ 2687065 h 3670596"/>
              <a:gd name="connsiteX1071" fmla="*/ 3472807 w 3886200"/>
              <a:gd name="connsiteY1071" fmla="*/ 2685852 h 3670596"/>
              <a:gd name="connsiteX1072" fmla="*/ 3475349 w 3886200"/>
              <a:gd name="connsiteY1072" fmla="*/ 2689094 h 3670596"/>
              <a:gd name="connsiteX1073" fmla="*/ 3474951 w 3886200"/>
              <a:gd name="connsiteY1073" fmla="*/ 2688587 h 3670596"/>
              <a:gd name="connsiteX1074" fmla="*/ 3406693 w 3886200"/>
              <a:gd name="connsiteY1074" fmla="*/ 2685580 h 3670596"/>
              <a:gd name="connsiteX1075" fmla="*/ 3407474 w 3886200"/>
              <a:gd name="connsiteY1075" fmla="*/ 2686575 h 3670596"/>
              <a:gd name="connsiteX1076" fmla="*/ 3407795 w 3886200"/>
              <a:gd name="connsiteY1076" fmla="*/ 2686985 h 3670596"/>
              <a:gd name="connsiteX1077" fmla="*/ 3407287 w 3886200"/>
              <a:gd name="connsiteY1077" fmla="*/ 2686338 h 3670596"/>
              <a:gd name="connsiteX1078" fmla="*/ 3406201 w 3886200"/>
              <a:gd name="connsiteY1078" fmla="*/ 2684953 h 3670596"/>
              <a:gd name="connsiteX1079" fmla="*/ 3406669 w 3886200"/>
              <a:gd name="connsiteY1079" fmla="*/ 2685549 h 3670596"/>
              <a:gd name="connsiteX1080" fmla="*/ 3406693 w 3886200"/>
              <a:gd name="connsiteY1080" fmla="*/ 2685580 h 3670596"/>
              <a:gd name="connsiteX1081" fmla="*/ 3406213 w 3886200"/>
              <a:gd name="connsiteY1081" fmla="*/ 2684968 h 3670596"/>
              <a:gd name="connsiteX1082" fmla="*/ 3406030 w 3886200"/>
              <a:gd name="connsiteY1082" fmla="*/ 2684734 h 3670596"/>
              <a:gd name="connsiteX1083" fmla="*/ 3408643 w 3886200"/>
              <a:gd name="connsiteY1083" fmla="*/ 2688066 h 3670596"/>
              <a:gd name="connsiteX1084" fmla="*/ 3408001 w 3886200"/>
              <a:gd name="connsiteY1084" fmla="*/ 2687248 h 3670596"/>
              <a:gd name="connsiteX1085" fmla="*/ 3407474 w 3886200"/>
              <a:gd name="connsiteY1085" fmla="*/ 2686575 h 3670596"/>
              <a:gd name="connsiteX1086" fmla="*/ 3406669 w 3886200"/>
              <a:gd name="connsiteY1086" fmla="*/ 2685549 h 3670596"/>
              <a:gd name="connsiteX1087" fmla="*/ 3406122 w 3886200"/>
              <a:gd name="connsiteY1087" fmla="*/ 2684852 h 3670596"/>
              <a:gd name="connsiteX1088" fmla="*/ 3405963 w 3886200"/>
              <a:gd name="connsiteY1088" fmla="*/ 2684649 h 3670596"/>
              <a:gd name="connsiteX1089" fmla="*/ 3406122 w 3886200"/>
              <a:gd name="connsiteY1089" fmla="*/ 2684852 h 3670596"/>
              <a:gd name="connsiteX1090" fmla="*/ 3406201 w 3886200"/>
              <a:gd name="connsiteY1090" fmla="*/ 2684953 h 3670596"/>
              <a:gd name="connsiteX1091" fmla="*/ 3406187 w 3886200"/>
              <a:gd name="connsiteY1091" fmla="*/ 2684935 h 3670596"/>
              <a:gd name="connsiteX1092" fmla="*/ 3470693 w 3886200"/>
              <a:gd name="connsiteY1092" fmla="*/ 2683155 h 3670596"/>
              <a:gd name="connsiteX1093" fmla="*/ 3472807 w 3886200"/>
              <a:gd name="connsiteY1093" fmla="*/ 2685852 h 3670596"/>
              <a:gd name="connsiteX1094" fmla="*/ 3470763 w 3886200"/>
              <a:gd name="connsiteY1094" fmla="*/ 2683244 h 3670596"/>
              <a:gd name="connsiteX1095" fmla="*/ 3470459 w 3886200"/>
              <a:gd name="connsiteY1095" fmla="*/ 2682857 h 3670596"/>
              <a:gd name="connsiteX1096" fmla="*/ 3470693 w 3886200"/>
              <a:gd name="connsiteY1096" fmla="*/ 2683155 h 3670596"/>
              <a:gd name="connsiteX1097" fmla="*/ 3470499 w 3886200"/>
              <a:gd name="connsiteY1097" fmla="*/ 2682907 h 3670596"/>
              <a:gd name="connsiteX1098" fmla="*/ 3404514 w 3886200"/>
              <a:gd name="connsiteY1098" fmla="*/ 2682800 h 3670596"/>
              <a:gd name="connsiteX1099" fmla="*/ 3406030 w 3886200"/>
              <a:gd name="connsiteY1099" fmla="*/ 2684734 h 3670596"/>
              <a:gd name="connsiteX1100" fmla="*/ 3404929 w 3886200"/>
              <a:gd name="connsiteY1100" fmla="*/ 2683330 h 3670596"/>
              <a:gd name="connsiteX1101" fmla="*/ 3470267 w 3886200"/>
              <a:gd name="connsiteY1101" fmla="*/ 2682612 h 3670596"/>
              <a:gd name="connsiteX1102" fmla="*/ 3470459 w 3886200"/>
              <a:gd name="connsiteY1102" fmla="*/ 2682857 h 3670596"/>
              <a:gd name="connsiteX1103" fmla="*/ 3470285 w 3886200"/>
              <a:gd name="connsiteY1103" fmla="*/ 2682635 h 3670596"/>
              <a:gd name="connsiteX1104" fmla="*/ 3469826 w 3886200"/>
              <a:gd name="connsiteY1104" fmla="*/ 2682049 h 3670596"/>
              <a:gd name="connsiteX1105" fmla="*/ 3470267 w 3886200"/>
              <a:gd name="connsiteY1105" fmla="*/ 2682612 h 3670596"/>
              <a:gd name="connsiteX1106" fmla="*/ 3470256 w 3886200"/>
              <a:gd name="connsiteY1106" fmla="*/ 2682598 h 3670596"/>
              <a:gd name="connsiteX1107" fmla="*/ 3402893 w 3886200"/>
              <a:gd name="connsiteY1107" fmla="*/ 2680735 h 3670596"/>
              <a:gd name="connsiteX1108" fmla="*/ 3403862 w 3886200"/>
              <a:gd name="connsiteY1108" fmla="*/ 2681969 h 3670596"/>
              <a:gd name="connsiteX1109" fmla="*/ 3404929 w 3886200"/>
              <a:gd name="connsiteY1109" fmla="*/ 2683330 h 3670596"/>
              <a:gd name="connsiteX1110" fmla="*/ 3405963 w 3886200"/>
              <a:gd name="connsiteY1110" fmla="*/ 2684649 h 3670596"/>
              <a:gd name="connsiteX1111" fmla="*/ 3403321 w 3886200"/>
              <a:gd name="connsiteY1111" fmla="*/ 2681282 h 3670596"/>
              <a:gd name="connsiteX1112" fmla="*/ 3402742 w 3886200"/>
              <a:gd name="connsiteY1112" fmla="*/ 2680542 h 3670596"/>
              <a:gd name="connsiteX1113" fmla="*/ 3402893 w 3886200"/>
              <a:gd name="connsiteY1113" fmla="*/ 2680735 h 3670596"/>
              <a:gd name="connsiteX1114" fmla="*/ 3402787 w 3886200"/>
              <a:gd name="connsiteY1114" fmla="*/ 2680601 h 3670596"/>
              <a:gd name="connsiteX1115" fmla="*/ 3402232 w 3886200"/>
              <a:gd name="connsiteY1115" fmla="*/ 2679890 h 3670596"/>
              <a:gd name="connsiteX1116" fmla="*/ 3404514 w 3886200"/>
              <a:gd name="connsiteY1116" fmla="*/ 2682800 h 3670596"/>
              <a:gd name="connsiteX1117" fmla="*/ 3403862 w 3886200"/>
              <a:gd name="connsiteY1117" fmla="*/ 2681969 h 3670596"/>
              <a:gd name="connsiteX1118" fmla="*/ 3402305 w 3886200"/>
              <a:gd name="connsiteY1118" fmla="*/ 2679984 h 3670596"/>
              <a:gd name="connsiteX1119" fmla="*/ 3402141 w 3886200"/>
              <a:gd name="connsiteY1119" fmla="*/ 2679775 h 3670596"/>
              <a:gd name="connsiteX1120" fmla="*/ 3402232 w 3886200"/>
              <a:gd name="connsiteY1120" fmla="*/ 2679890 h 3670596"/>
              <a:gd name="connsiteX1121" fmla="*/ 3402227 w 3886200"/>
              <a:gd name="connsiteY1121" fmla="*/ 2679885 h 3670596"/>
              <a:gd name="connsiteX1122" fmla="*/ 3402076 w 3886200"/>
              <a:gd name="connsiteY1122" fmla="*/ 2679694 h 3670596"/>
              <a:gd name="connsiteX1123" fmla="*/ 3402227 w 3886200"/>
              <a:gd name="connsiteY1123" fmla="*/ 2679885 h 3670596"/>
              <a:gd name="connsiteX1124" fmla="*/ 3402305 w 3886200"/>
              <a:gd name="connsiteY1124" fmla="*/ 2679984 h 3670596"/>
              <a:gd name="connsiteX1125" fmla="*/ 3402742 w 3886200"/>
              <a:gd name="connsiteY1125" fmla="*/ 2680542 h 3670596"/>
              <a:gd name="connsiteX1126" fmla="*/ 3402629 w 3886200"/>
              <a:gd name="connsiteY1126" fmla="*/ 2680399 h 3670596"/>
              <a:gd name="connsiteX1127" fmla="*/ 3467131 w 3886200"/>
              <a:gd name="connsiteY1127" fmla="*/ 2678614 h 3670596"/>
              <a:gd name="connsiteX1128" fmla="*/ 3470256 w 3886200"/>
              <a:gd name="connsiteY1128" fmla="*/ 2682598 h 3670596"/>
              <a:gd name="connsiteX1129" fmla="*/ 3470285 w 3886200"/>
              <a:gd name="connsiteY1129" fmla="*/ 2682635 h 3670596"/>
              <a:gd name="connsiteX1130" fmla="*/ 3470499 w 3886200"/>
              <a:gd name="connsiteY1130" fmla="*/ 2682907 h 3670596"/>
              <a:gd name="connsiteX1131" fmla="*/ 3470763 w 3886200"/>
              <a:gd name="connsiteY1131" fmla="*/ 2683244 h 3670596"/>
              <a:gd name="connsiteX1132" fmla="*/ 3470916 w 3886200"/>
              <a:gd name="connsiteY1132" fmla="*/ 2683440 h 3670596"/>
              <a:gd name="connsiteX1133" fmla="*/ 3399662 w 3886200"/>
              <a:gd name="connsiteY1133" fmla="*/ 2676612 h 3670596"/>
              <a:gd name="connsiteX1134" fmla="*/ 3402141 w 3886200"/>
              <a:gd name="connsiteY1134" fmla="*/ 2679775 h 3670596"/>
              <a:gd name="connsiteX1135" fmla="*/ 3401622 w 3886200"/>
              <a:gd name="connsiteY1135" fmla="*/ 2679115 h 3670596"/>
              <a:gd name="connsiteX1136" fmla="*/ 3464429 w 3886200"/>
              <a:gd name="connsiteY1136" fmla="*/ 2675165 h 3670596"/>
              <a:gd name="connsiteX1137" fmla="*/ 3469826 w 3886200"/>
              <a:gd name="connsiteY1137" fmla="*/ 2682049 h 3670596"/>
              <a:gd name="connsiteX1138" fmla="*/ 3464900 w 3886200"/>
              <a:gd name="connsiteY1138" fmla="*/ 2675767 h 3670596"/>
              <a:gd name="connsiteX1139" fmla="*/ 3463870 w 3886200"/>
              <a:gd name="connsiteY1139" fmla="*/ 2674454 h 3670596"/>
              <a:gd name="connsiteX1140" fmla="*/ 3464429 w 3886200"/>
              <a:gd name="connsiteY1140" fmla="*/ 2675165 h 3670596"/>
              <a:gd name="connsiteX1141" fmla="*/ 3464102 w 3886200"/>
              <a:gd name="connsiteY1141" fmla="*/ 2674749 h 3670596"/>
              <a:gd name="connsiteX1142" fmla="*/ 3463844 w 3886200"/>
              <a:gd name="connsiteY1142" fmla="*/ 2674420 h 3670596"/>
              <a:gd name="connsiteX1143" fmla="*/ 3464102 w 3886200"/>
              <a:gd name="connsiteY1143" fmla="*/ 2674749 h 3670596"/>
              <a:gd name="connsiteX1144" fmla="*/ 3464900 w 3886200"/>
              <a:gd name="connsiteY1144" fmla="*/ 2675767 h 3670596"/>
              <a:gd name="connsiteX1145" fmla="*/ 3467131 w 3886200"/>
              <a:gd name="connsiteY1145" fmla="*/ 2678614 h 3670596"/>
              <a:gd name="connsiteX1146" fmla="*/ 3463844 w 3886200"/>
              <a:gd name="connsiteY1146" fmla="*/ 2674421 h 3670596"/>
              <a:gd name="connsiteX1147" fmla="*/ 3463841 w 3886200"/>
              <a:gd name="connsiteY1147" fmla="*/ 2674416 h 3670596"/>
              <a:gd name="connsiteX1148" fmla="*/ 3463844 w 3886200"/>
              <a:gd name="connsiteY1148" fmla="*/ 2674420 h 3670596"/>
              <a:gd name="connsiteX1149" fmla="*/ 3463844 w 3886200"/>
              <a:gd name="connsiteY1149" fmla="*/ 2674420 h 3670596"/>
              <a:gd name="connsiteX1150" fmla="*/ 3463839 w 3886200"/>
              <a:gd name="connsiteY1150" fmla="*/ 2674413 h 3670596"/>
              <a:gd name="connsiteX1151" fmla="*/ 3463841 w 3886200"/>
              <a:gd name="connsiteY1151" fmla="*/ 2674416 h 3670596"/>
              <a:gd name="connsiteX1152" fmla="*/ 3463840 w 3886200"/>
              <a:gd name="connsiteY1152" fmla="*/ 2674415 h 3670596"/>
              <a:gd name="connsiteX1153" fmla="*/ 3463836 w 3886200"/>
              <a:gd name="connsiteY1153" fmla="*/ 2674409 h 3670596"/>
              <a:gd name="connsiteX1154" fmla="*/ 3463870 w 3886200"/>
              <a:gd name="connsiteY1154" fmla="*/ 2674454 h 3670596"/>
              <a:gd name="connsiteX1155" fmla="*/ 3463844 w 3886200"/>
              <a:gd name="connsiteY1155" fmla="*/ 2674420 h 3670596"/>
              <a:gd name="connsiteX1156" fmla="*/ 3463836 w 3886200"/>
              <a:gd name="connsiteY1156" fmla="*/ 2674409 h 3670596"/>
              <a:gd name="connsiteX1157" fmla="*/ 3463835 w 3886200"/>
              <a:gd name="connsiteY1157" fmla="*/ 2674408 h 3670596"/>
              <a:gd name="connsiteX1158" fmla="*/ 3463835 w 3886200"/>
              <a:gd name="connsiteY1158" fmla="*/ 2674409 h 3670596"/>
              <a:gd name="connsiteX1159" fmla="*/ 3463836 w 3886200"/>
              <a:gd name="connsiteY1159" fmla="*/ 2674409 h 3670596"/>
              <a:gd name="connsiteX1160" fmla="*/ 3463839 w 3886200"/>
              <a:gd name="connsiteY1160" fmla="*/ 2674413 h 3670596"/>
              <a:gd name="connsiteX1161" fmla="*/ 3463833 w 3886200"/>
              <a:gd name="connsiteY1161" fmla="*/ 2674406 h 3670596"/>
              <a:gd name="connsiteX1162" fmla="*/ 3463835 w 3886200"/>
              <a:gd name="connsiteY1162" fmla="*/ 2674408 h 3670596"/>
              <a:gd name="connsiteX1163" fmla="*/ 3463833 w 3886200"/>
              <a:gd name="connsiteY1163" fmla="*/ 2674407 h 3670596"/>
              <a:gd name="connsiteX1164" fmla="*/ 3463833 w 3886200"/>
              <a:gd name="connsiteY1164" fmla="*/ 2674406 h 3670596"/>
              <a:gd name="connsiteX1165" fmla="*/ 3463836 w 3886200"/>
              <a:gd name="connsiteY1165" fmla="*/ 2674409 h 3670596"/>
              <a:gd name="connsiteX1166" fmla="*/ 3463835 w 3886200"/>
              <a:gd name="connsiteY1166" fmla="*/ 2674409 h 3670596"/>
              <a:gd name="connsiteX1167" fmla="*/ 3463833 w 3886200"/>
              <a:gd name="connsiteY1167" fmla="*/ 2674406 h 3670596"/>
              <a:gd name="connsiteX1168" fmla="*/ 3463830 w 3886200"/>
              <a:gd name="connsiteY1168" fmla="*/ 2674402 h 3670596"/>
              <a:gd name="connsiteX1169" fmla="*/ 3463831 w 3886200"/>
              <a:gd name="connsiteY1169" fmla="*/ 2674403 h 3670596"/>
              <a:gd name="connsiteX1170" fmla="*/ 3463833 w 3886200"/>
              <a:gd name="connsiteY1170" fmla="*/ 2674406 h 3670596"/>
              <a:gd name="connsiteX1171" fmla="*/ 3463833 w 3886200"/>
              <a:gd name="connsiteY1171" fmla="*/ 2674406 h 3670596"/>
              <a:gd name="connsiteX1172" fmla="*/ 3463824 w 3886200"/>
              <a:gd name="connsiteY1172" fmla="*/ 2674395 h 3670596"/>
              <a:gd name="connsiteX1173" fmla="*/ 3463833 w 3886200"/>
              <a:gd name="connsiteY1173" fmla="*/ 2674406 h 3670596"/>
              <a:gd name="connsiteX1174" fmla="*/ 3463831 w 3886200"/>
              <a:gd name="connsiteY1174" fmla="*/ 2674403 h 3670596"/>
              <a:gd name="connsiteX1175" fmla="*/ 3463825 w 3886200"/>
              <a:gd name="connsiteY1175" fmla="*/ 2674396 h 3670596"/>
              <a:gd name="connsiteX1176" fmla="*/ 3463823 w 3886200"/>
              <a:gd name="connsiteY1176" fmla="*/ 2674394 h 3670596"/>
              <a:gd name="connsiteX1177" fmla="*/ 3463825 w 3886200"/>
              <a:gd name="connsiteY1177" fmla="*/ 2674396 h 3670596"/>
              <a:gd name="connsiteX1178" fmla="*/ 3463830 w 3886200"/>
              <a:gd name="connsiteY1178" fmla="*/ 2674402 h 3670596"/>
              <a:gd name="connsiteX1179" fmla="*/ 3463828 w 3886200"/>
              <a:gd name="connsiteY1179" fmla="*/ 2674400 h 3670596"/>
              <a:gd name="connsiteX1180" fmla="*/ 3463814 w 3886200"/>
              <a:gd name="connsiteY1180" fmla="*/ 2674382 h 3670596"/>
              <a:gd name="connsiteX1181" fmla="*/ 3463824 w 3886200"/>
              <a:gd name="connsiteY1181" fmla="*/ 2674395 h 3670596"/>
              <a:gd name="connsiteX1182" fmla="*/ 3463823 w 3886200"/>
              <a:gd name="connsiteY1182" fmla="*/ 2674394 h 3670596"/>
              <a:gd name="connsiteX1183" fmla="*/ 3463811 w 3886200"/>
              <a:gd name="connsiteY1183" fmla="*/ 2674378 h 3670596"/>
              <a:gd name="connsiteX1184" fmla="*/ 3463811 w 3886200"/>
              <a:gd name="connsiteY1184" fmla="*/ 2674378 h 3670596"/>
              <a:gd name="connsiteX1185" fmla="*/ 3463814 w 3886200"/>
              <a:gd name="connsiteY1185" fmla="*/ 2674382 h 3670596"/>
              <a:gd name="connsiteX1186" fmla="*/ 3463807 w 3886200"/>
              <a:gd name="connsiteY1186" fmla="*/ 2674373 h 3670596"/>
              <a:gd name="connsiteX1187" fmla="*/ 3463811 w 3886200"/>
              <a:gd name="connsiteY1187" fmla="*/ 2674378 h 3670596"/>
              <a:gd name="connsiteX1188" fmla="*/ 3463807 w 3886200"/>
              <a:gd name="connsiteY1188" fmla="*/ 2674376 h 3670596"/>
              <a:gd name="connsiteX1189" fmla="*/ 3494471 w 3886200"/>
              <a:gd name="connsiteY1189" fmla="*/ 2661912 h 3670596"/>
              <a:gd name="connsiteX1190" fmla="*/ 3523263 w 3886200"/>
              <a:gd name="connsiteY1190" fmla="*/ 2701611 h 3670596"/>
              <a:gd name="connsiteX1191" fmla="*/ 3523499 w 3886200"/>
              <a:gd name="connsiteY1191" fmla="*/ 2701725 h 3670596"/>
              <a:gd name="connsiteX1192" fmla="*/ 3523661 w 3886200"/>
              <a:gd name="connsiteY1192" fmla="*/ 2702118 h 3670596"/>
              <a:gd name="connsiteX1193" fmla="*/ 3565706 w 3886200"/>
              <a:gd name="connsiteY1193" fmla="*/ 2804321 h 3670596"/>
              <a:gd name="connsiteX1194" fmla="*/ 3497498 w 3886200"/>
              <a:gd name="connsiteY1194" fmla="*/ 2675321 h 3670596"/>
              <a:gd name="connsiteX1195" fmla="*/ 3501943 w 3886200"/>
              <a:gd name="connsiteY1195" fmla="*/ 2649323 h 3670596"/>
              <a:gd name="connsiteX1196" fmla="*/ 3513518 w 3886200"/>
              <a:gd name="connsiteY1196" fmla="*/ 2657343 h 3670596"/>
              <a:gd name="connsiteX1197" fmla="*/ 3543931 w 3886200"/>
              <a:gd name="connsiteY1197" fmla="*/ 2692513 h 3670596"/>
              <a:gd name="connsiteX1198" fmla="*/ 3537493 w 3886200"/>
              <a:gd name="connsiteY1198" fmla="*/ 2708433 h 3670596"/>
              <a:gd name="connsiteX1199" fmla="*/ 3523499 w 3886200"/>
              <a:gd name="connsiteY1199" fmla="*/ 2701725 h 3670596"/>
              <a:gd name="connsiteX1200" fmla="*/ 3502069 w 3886200"/>
              <a:gd name="connsiteY1200" fmla="*/ 2649637 h 3670596"/>
              <a:gd name="connsiteX1201" fmla="*/ 3492981 w 3886200"/>
              <a:gd name="connsiteY1201" fmla="*/ 2627538 h 3670596"/>
              <a:gd name="connsiteX1202" fmla="*/ 3492981 w 3886200"/>
              <a:gd name="connsiteY1202" fmla="*/ 2627540 h 3670596"/>
              <a:gd name="connsiteX1203" fmla="*/ 3494117 w 3886200"/>
              <a:gd name="connsiteY1203" fmla="*/ 2630301 h 3670596"/>
              <a:gd name="connsiteX1204" fmla="*/ 3501943 w 3886200"/>
              <a:gd name="connsiteY1204" fmla="*/ 2649323 h 3670596"/>
              <a:gd name="connsiteX1205" fmla="*/ 3497177 w 3886200"/>
              <a:gd name="connsiteY1205" fmla="*/ 2646023 h 3670596"/>
              <a:gd name="connsiteX1206" fmla="*/ 3492606 w 3886200"/>
              <a:gd name="connsiteY1206" fmla="*/ 2653651 h 3670596"/>
              <a:gd name="connsiteX1207" fmla="*/ 3494471 w 3886200"/>
              <a:gd name="connsiteY1207" fmla="*/ 2661912 h 3670596"/>
              <a:gd name="connsiteX1208" fmla="*/ 3485222 w 3886200"/>
              <a:gd name="connsiteY1208" fmla="*/ 2649162 h 3670596"/>
              <a:gd name="connsiteX1209" fmla="*/ 3482666 w 3886200"/>
              <a:gd name="connsiteY1209" fmla="*/ 2644092 h 3670596"/>
              <a:gd name="connsiteX1210" fmla="*/ 3544107 w 3886200"/>
              <a:gd name="connsiteY1210" fmla="*/ 2608699 h 3670596"/>
              <a:gd name="connsiteX1211" fmla="*/ 3547629 w 3886200"/>
              <a:gd name="connsiteY1211" fmla="*/ 2613189 h 3670596"/>
              <a:gd name="connsiteX1212" fmla="*/ 3573103 w 3886200"/>
              <a:gd name="connsiteY1212" fmla="*/ 2645676 h 3670596"/>
              <a:gd name="connsiteX1213" fmla="*/ 3569277 w 3886200"/>
              <a:gd name="connsiteY1213" fmla="*/ 2640797 h 3670596"/>
              <a:gd name="connsiteX1214" fmla="*/ 3566734 w 3886200"/>
              <a:gd name="connsiteY1214" fmla="*/ 2637555 h 3670596"/>
              <a:gd name="connsiteX1215" fmla="*/ 3555323 w 3886200"/>
              <a:gd name="connsiteY1215" fmla="*/ 2623006 h 3670596"/>
              <a:gd name="connsiteX1216" fmla="*/ 3551133 w 3886200"/>
              <a:gd name="connsiteY1216" fmla="*/ 2617660 h 3670596"/>
              <a:gd name="connsiteX1217" fmla="*/ 3534435 w 3886200"/>
              <a:gd name="connsiteY1217" fmla="*/ 2596368 h 3670596"/>
              <a:gd name="connsiteX1218" fmla="*/ 3540862 w 3886200"/>
              <a:gd name="connsiteY1218" fmla="*/ 2604562 h 3670596"/>
              <a:gd name="connsiteX1219" fmla="*/ 3544107 w 3886200"/>
              <a:gd name="connsiteY1219" fmla="*/ 2608699 h 3670596"/>
              <a:gd name="connsiteX1220" fmla="*/ 3534634 w 3886200"/>
              <a:gd name="connsiteY1220" fmla="*/ 2596623 h 3670596"/>
              <a:gd name="connsiteX1221" fmla="*/ 3533770 w 3886200"/>
              <a:gd name="connsiteY1221" fmla="*/ 2595518 h 3670596"/>
              <a:gd name="connsiteX1222" fmla="*/ 3534435 w 3886200"/>
              <a:gd name="connsiteY1222" fmla="*/ 2596368 h 3670596"/>
              <a:gd name="connsiteX1223" fmla="*/ 3534182 w 3886200"/>
              <a:gd name="connsiteY1223" fmla="*/ 2596046 h 3670596"/>
              <a:gd name="connsiteX1224" fmla="*/ 3781682 w 3886200"/>
              <a:gd name="connsiteY1224" fmla="*/ 2586017 h 3670596"/>
              <a:gd name="connsiteX1225" fmla="*/ 3817170 w 3886200"/>
              <a:gd name="connsiteY1225" fmla="*/ 2620771 h 3670596"/>
              <a:gd name="connsiteX1226" fmla="*/ 3787996 w 3886200"/>
              <a:gd name="connsiteY1226" fmla="*/ 2667605 h 3670596"/>
              <a:gd name="connsiteX1227" fmla="*/ 3776262 w 3886200"/>
              <a:gd name="connsiteY1227" fmla="*/ 2602741 h 3670596"/>
              <a:gd name="connsiteX1228" fmla="*/ 3776081 w 3886200"/>
              <a:gd name="connsiteY1228" fmla="*/ 2589927 h 3670596"/>
              <a:gd name="connsiteX1229" fmla="*/ 3829338 w 3886200"/>
              <a:gd name="connsiteY1229" fmla="*/ 2584930 h 3670596"/>
              <a:gd name="connsiteX1230" fmla="*/ 3832445 w 3886200"/>
              <a:gd name="connsiteY1230" fmla="*/ 2591664 h 3670596"/>
              <a:gd name="connsiteX1231" fmla="*/ 3842644 w 3886200"/>
              <a:gd name="connsiteY1231" fmla="*/ 2653256 h 3670596"/>
              <a:gd name="connsiteX1232" fmla="*/ 3830057 w 3886200"/>
              <a:gd name="connsiteY1232" fmla="*/ 2588618 h 3670596"/>
              <a:gd name="connsiteX1233" fmla="*/ 3522153 w 3886200"/>
              <a:gd name="connsiteY1233" fmla="*/ 2580703 h 3670596"/>
              <a:gd name="connsiteX1234" fmla="*/ 3533770 w 3886200"/>
              <a:gd name="connsiteY1234" fmla="*/ 2595518 h 3670596"/>
              <a:gd name="connsiteX1235" fmla="*/ 3525508 w 3886200"/>
              <a:gd name="connsiteY1235" fmla="*/ 2584984 h 3670596"/>
              <a:gd name="connsiteX1236" fmla="*/ 3525337 w 3886200"/>
              <a:gd name="connsiteY1236" fmla="*/ 2584765 h 3670596"/>
              <a:gd name="connsiteX1237" fmla="*/ 3522153 w 3886200"/>
              <a:gd name="connsiteY1237" fmla="*/ 2580704 h 3670596"/>
              <a:gd name="connsiteX1238" fmla="*/ 3514247 w 3886200"/>
              <a:gd name="connsiteY1238" fmla="*/ 2570621 h 3670596"/>
              <a:gd name="connsiteX1239" fmla="*/ 3514570 w 3886200"/>
              <a:gd name="connsiteY1239" fmla="*/ 2571032 h 3670596"/>
              <a:gd name="connsiteX1240" fmla="*/ 3522153 w 3886200"/>
              <a:gd name="connsiteY1240" fmla="*/ 2580704 h 3670596"/>
              <a:gd name="connsiteX1241" fmla="*/ 3511493 w 3886200"/>
              <a:gd name="connsiteY1241" fmla="*/ 2567111 h 3670596"/>
              <a:gd name="connsiteX1242" fmla="*/ 3511543 w 3886200"/>
              <a:gd name="connsiteY1242" fmla="*/ 2567171 h 3670596"/>
              <a:gd name="connsiteX1243" fmla="*/ 3514247 w 3886200"/>
              <a:gd name="connsiteY1243" fmla="*/ 2570621 h 3670596"/>
              <a:gd name="connsiteX1244" fmla="*/ 3820870 w 3886200"/>
              <a:gd name="connsiteY1244" fmla="*/ 2541448 h 3670596"/>
              <a:gd name="connsiteX1245" fmla="*/ 3823592 w 3886200"/>
              <a:gd name="connsiteY1245" fmla="*/ 2555424 h 3670596"/>
              <a:gd name="connsiteX1246" fmla="*/ 3829338 w 3886200"/>
              <a:gd name="connsiteY1246" fmla="*/ 2584930 h 3670596"/>
              <a:gd name="connsiteX1247" fmla="*/ 3810773 w 3886200"/>
              <a:gd name="connsiteY1247" fmla="*/ 2544691 h 3670596"/>
              <a:gd name="connsiteX1248" fmla="*/ 3749321 w 3886200"/>
              <a:gd name="connsiteY1248" fmla="*/ 2450206 h 3670596"/>
              <a:gd name="connsiteX1249" fmla="*/ 3757182 w 3886200"/>
              <a:gd name="connsiteY1249" fmla="*/ 2460232 h 3670596"/>
              <a:gd name="connsiteX1250" fmla="*/ 3765939 w 3886200"/>
              <a:gd name="connsiteY1250" fmla="*/ 2471399 h 3670596"/>
              <a:gd name="connsiteX1251" fmla="*/ 3766735 w 3886200"/>
              <a:gd name="connsiteY1251" fmla="*/ 2472414 h 3670596"/>
              <a:gd name="connsiteX1252" fmla="*/ 3759172 w 3886200"/>
              <a:gd name="connsiteY1252" fmla="*/ 2462770 h 3670596"/>
              <a:gd name="connsiteX1253" fmla="*/ 3744445 w 3886200"/>
              <a:gd name="connsiteY1253" fmla="*/ 2443988 h 3670596"/>
              <a:gd name="connsiteX1254" fmla="*/ 3749321 w 3886200"/>
              <a:gd name="connsiteY1254" fmla="*/ 2450206 h 3670596"/>
              <a:gd name="connsiteX1255" fmla="*/ 3748425 w 3886200"/>
              <a:gd name="connsiteY1255" fmla="*/ 2449064 h 3670596"/>
              <a:gd name="connsiteX1256" fmla="*/ 3744445 w 3886200"/>
              <a:gd name="connsiteY1256" fmla="*/ 2443988 h 3670596"/>
              <a:gd name="connsiteX1257" fmla="*/ 3828264 w 3886200"/>
              <a:gd name="connsiteY1257" fmla="*/ 2382805 h 3670596"/>
              <a:gd name="connsiteX1258" fmla="*/ 3849877 w 3886200"/>
              <a:gd name="connsiteY1258" fmla="*/ 2406102 h 3670596"/>
              <a:gd name="connsiteX1259" fmla="*/ 3853739 w 3886200"/>
              <a:gd name="connsiteY1259" fmla="*/ 2415292 h 3670596"/>
              <a:gd name="connsiteX1260" fmla="*/ 3828264 w 3886200"/>
              <a:gd name="connsiteY1260" fmla="*/ 2382805 h 3670596"/>
              <a:gd name="connsiteX1261" fmla="*/ 3831965 w 3886200"/>
              <a:gd name="connsiteY1261" fmla="*/ 2303483 h 3670596"/>
              <a:gd name="connsiteX1262" fmla="*/ 3849478 w 3886200"/>
              <a:gd name="connsiteY1262" fmla="*/ 2325818 h 3670596"/>
              <a:gd name="connsiteX1263" fmla="*/ 3848661 w 3886200"/>
              <a:gd name="connsiteY1263" fmla="*/ 2324777 h 3670596"/>
              <a:gd name="connsiteX1264" fmla="*/ 3863561 w 3886200"/>
              <a:gd name="connsiteY1264" fmla="*/ 2291975 h 3670596"/>
              <a:gd name="connsiteX1265" fmla="*/ 3867624 w 3886200"/>
              <a:gd name="connsiteY1265" fmla="*/ 2301848 h 3670596"/>
              <a:gd name="connsiteX1266" fmla="*/ 3866345 w 3886200"/>
              <a:gd name="connsiteY1266" fmla="*/ 2298741 h 3670596"/>
              <a:gd name="connsiteX1267" fmla="*/ 3857928 w 3886200"/>
              <a:gd name="connsiteY1267" fmla="*/ 2278287 h 3670596"/>
              <a:gd name="connsiteX1268" fmla="*/ 3863561 w 3886200"/>
              <a:gd name="connsiteY1268" fmla="*/ 2291975 h 3670596"/>
              <a:gd name="connsiteX1269" fmla="*/ 3862933 w 3886200"/>
              <a:gd name="connsiteY1269" fmla="*/ 2290454 h 3670596"/>
              <a:gd name="connsiteX1270" fmla="*/ 3842560 w 3886200"/>
              <a:gd name="connsiteY1270" fmla="*/ 2240931 h 3670596"/>
              <a:gd name="connsiteX1271" fmla="*/ 3845890 w 3886200"/>
              <a:gd name="connsiteY1271" fmla="*/ 2249020 h 3670596"/>
              <a:gd name="connsiteX1272" fmla="*/ 3857928 w 3886200"/>
              <a:gd name="connsiteY1272" fmla="*/ 2278287 h 3670596"/>
              <a:gd name="connsiteX1273" fmla="*/ 3856542 w 3886200"/>
              <a:gd name="connsiteY1273" fmla="*/ 2274918 h 3670596"/>
              <a:gd name="connsiteX1274" fmla="*/ 3835664 w 3886200"/>
              <a:gd name="connsiteY1274" fmla="*/ 2224162 h 3670596"/>
              <a:gd name="connsiteX1275" fmla="*/ 3842560 w 3886200"/>
              <a:gd name="connsiteY1275" fmla="*/ 2240931 h 3670596"/>
              <a:gd name="connsiteX1276" fmla="*/ 3838644 w 3886200"/>
              <a:gd name="connsiteY1276" fmla="*/ 2231413 h 3670596"/>
              <a:gd name="connsiteX1277" fmla="*/ 3835664 w 3886200"/>
              <a:gd name="connsiteY1277" fmla="*/ 2224162 h 3670596"/>
              <a:gd name="connsiteX1278" fmla="*/ 392393 w 3886200"/>
              <a:gd name="connsiteY1278" fmla="*/ 2218535 h 3670596"/>
              <a:gd name="connsiteX1279" fmla="*/ 392394 w 3886200"/>
              <a:gd name="connsiteY1279" fmla="*/ 2218537 h 3670596"/>
              <a:gd name="connsiteX1280" fmla="*/ 392405 w 3886200"/>
              <a:gd name="connsiteY1280" fmla="*/ 2218552 h 3670596"/>
              <a:gd name="connsiteX1281" fmla="*/ 387595 w 3886200"/>
              <a:gd name="connsiteY1281" fmla="*/ 2212418 h 3670596"/>
              <a:gd name="connsiteX1282" fmla="*/ 392388 w 3886200"/>
              <a:gd name="connsiteY1282" fmla="*/ 2218528 h 3670596"/>
              <a:gd name="connsiteX1283" fmla="*/ 392393 w 3886200"/>
              <a:gd name="connsiteY1283" fmla="*/ 2218535 h 3670596"/>
              <a:gd name="connsiteX1284" fmla="*/ 391597 w 3886200"/>
              <a:gd name="connsiteY1284" fmla="*/ 2217520 h 3670596"/>
              <a:gd name="connsiteX1285" fmla="*/ 385785 w 3886200"/>
              <a:gd name="connsiteY1285" fmla="*/ 2210109 h 3670596"/>
              <a:gd name="connsiteX1286" fmla="*/ 386024 w 3886200"/>
              <a:gd name="connsiteY1286" fmla="*/ 2210414 h 3670596"/>
              <a:gd name="connsiteX1287" fmla="*/ 387595 w 3886200"/>
              <a:gd name="connsiteY1287" fmla="*/ 2212418 h 3670596"/>
              <a:gd name="connsiteX1288" fmla="*/ 341444 w 3886200"/>
              <a:gd name="connsiteY1288" fmla="*/ 2153562 h 3670596"/>
              <a:gd name="connsiteX1289" fmla="*/ 370898 w 3886200"/>
              <a:gd name="connsiteY1289" fmla="*/ 2191125 h 3670596"/>
              <a:gd name="connsiteX1290" fmla="*/ 385785 w 3886200"/>
              <a:gd name="connsiteY1290" fmla="*/ 2210109 h 3670596"/>
              <a:gd name="connsiteX1291" fmla="*/ 378061 w 3886200"/>
              <a:gd name="connsiteY1291" fmla="*/ 2200262 h 3670596"/>
              <a:gd name="connsiteX1292" fmla="*/ 341444 w 3886200"/>
              <a:gd name="connsiteY1292" fmla="*/ 2153562 h 3670596"/>
              <a:gd name="connsiteX1293" fmla="*/ 3737460 w 3886200"/>
              <a:gd name="connsiteY1293" fmla="*/ 2014894 h 3670596"/>
              <a:gd name="connsiteX1294" fmla="*/ 3813887 w 3886200"/>
              <a:gd name="connsiteY1294" fmla="*/ 2112353 h 3670596"/>
              <a:gd name="connsiteX1295" fmla="*/ 3802225 w 3886200"/>
              <a:gd name="connsiteY1295" fmla="*/ 2121612 h 3670596"/>
              <a:gd name="connsiteX1296" fmla="*/ 3745300 w 3886200"/>
              <a:gd name="connsiteY1296" fmla="*/ 2036709 h 3670596"/>
              <a:gd name="connsiteX1297" fmla="*/ 225870 w 3886200"/>
              <a:gd name="connsiteY1297" fmla="*/ 1585985 h 3670596"/>
              <a:gd name="connsiteX1298" fmla="*/ 229875 w 3886200"/>
              <a:gd name="connsiteY1298" fmla="*/ 1591093 h 3670596"/>
              <a:gd name="connsiteX1299" fmla="*/ 232562 w 3886200"/>
              <a:gd name="connsiteY1299" fmla="*/ 1594519 h 3670596"/>
              <a:gd name="connsiteX1300" fmla="*/ 218865 w 3886200"/>
              <a:gd name="connsiteY1300" fmla="*/ 1577052 h 3670596"/>
              <a:gd name="connsiteX1301" fmla="*/ 225870 w 3886200"/>
              <a:gd name="connsiteY1301" fmla="*/ 1585985 h 3670596"/>
              <a:gd name="connsiteX1302" fmla="*/ 223494 w 3886200"/>
              <a:gd name="connsiteY1302" fmla="*/ 1582955 h 3670596"/>
              <a:gd name="connsiteX1303" fmla="*/ 210710 w 3886200"/>
              <a:gd name="connsiteY1303" fmla="*/ 1566653 h 3670596"/>
              <a:gd name="connsiteX1304" fmla="*/ 211067 w 3886200"/>
              <a:gd name="connsiteY1304" fmla="*/ 1567108 h 3670596"/>
              <a:gd name="connsiteX1305" fmla="*/ 218865 w 3886200"/>
              <a:gd name="connsiteY1305" fmla="*/ 1577052 h 3670596"/>
              <a:gd name="connsiteX1306" fmla="*/ 83974 w 3886200"/>
              <a:gd name="connsiteY1306" fmla="*/ 1548984 h 3670596"/>
              <a:gd name="connsiteX1307" fmla="*/ 140900 w 3886200"/>
              <a:gd name="connsiteY1307" fmla="*/ 1633888 h 3670596"/>
              <a:gd name="connsiteX1308" fmla="*/ 148740 w 3886200"/>
              <a:gd name="connsiteY1308" fmla="*/ 1655701 h 3670596"/>
              <a:gd name="connsiteX1309" fmla="*/ 72313 w 3886200"/>
              <a:gd name="connsiteY1309" fmla="*/ 1558242 h 3670596"/>
              <a:gd name="connsiteX1310" fmla="*/ 83974 w 3886200"/>
              <a:gd name="connsiteY1310" fmla="*/ 1548984 h 3670596"/>
              <a:gd name="connsiteX1311" fmla="*/ 188536 w 3886200"/>
              <a:gd name="connsiteY1311" fmla="*/ 1538376 h 3670596"/>
              <a:gd name="connsiteX1312" fmla="*/ 199125 w 3886200"/>
              <a:gd name="connsiteY1312" fmla="*/ 1551880 h 3670596"/>
              <a:gd name="connsiteX1313" fmla="*/ 210710 w 3886200"/>
              <a:gd name="connsiteY1313" fmla="*/ 1566653 h 3670596"/>
              <a:gd name="connsiteX1314" fmla="*/ 192870 w 3886200"/>
              <a:gd name="connsiteY1314" fmla="*/ 1543905 h 3670596"/>
              <a:gd name="connsiteX1315" fmla="*/ 185508 w 3886200"/>
              <a:gd name="connsiteY1315" fmla="*/ 1534515 h 3670596"/>
              <a:gd name="connsiteX1316" fmla="*/ 187980 w 3886200"/>
              <a:gd name="connsiteY1316" fmla="*/ 1537667 h 3670596"/>
              <a:gd name="connsiteX1317" fmla="*/ 188536 w 3886200"/>
              <a:gd name="connsiteY1317" fmla="*/ 1538376 h 3670596"/>
              <a:gd name="connsiteX1318" fmla="*/ 3500031 w 3886200"/>
              <a:gd name="connsiteY1318" fmla="*/ 1459997 h 3670596"/>
              <a:gd name="connsiteX1319" fmla="*/ 3508138 w 3886200"/>
              <a:gd name="connsiteY1319" fmla="*/ 1470335 h 3670596"/>
              <a:gd name="connsiteX1320" fmla="*/ 3544756 w 3886200"/>
              <a:gd name="connsiteY1320" fmla="*/ 1517034 h 3670596"/>
              <a:gd name="connsiteX1321" fmla="*/ 3500176 w 3886200"/>
              <a:gd name="connsiteY1321" fmla="*/ 1460183 h 3670596"/>
              <a:gd name="connsiteX1322" fmla="*/ 3493808 w 3886200"/>
              <a:gd name="connsiteY1322" fmla="*/ 1452061 h 3670596"/>
              <a:gd name="connsiteX1323" fmla="*/ 3494603 w 3886200"/>
              <a:gd name="connsiteY1323" fmla="*/ 1453076 h 3670596"/>
              <a:gd name="connsiteX1324" fmla="*/ 3500031 w 3886200"/>
              <a:gd name="connsiteY1324" fmla="*/ 1459997 h 3670596"/>
              <a:gd name="connsiteX1325" fmla="*/ 3493810 w 3886200"/>
              <a:gd name="connsiteY1325" fmla="*/ 1452066 h 3670596"/>
              <a:gd name="connsiteX1326" fmla="*/ 3493799 w 3886200"/>
              <a:gd name="connsiteY1326" fmla="*/ 1452050 h 3670596"/>
              <a:gd name="connsiteX1327" fmla="*/ 3493808 w 3886200"/>
              <a:gd name="connsiteY1327" fmla="*/ 1452061 h 3670596"/>
              <a:gd name="connsiteX1328" fmla="*/ 3493806 w 3886200"/>
              <a:gd name="connsiteY1328" fmla="*/ 1452060 h 3670596"/>
              <a:gd name="connsiteX1329" fmla="*/ 43640 w 3886200"/>
              <a:gd name="connsiteY1329" fmla="*/ 1429665 h 3670596"/>
              <a:gd name="connsiteX1330" fmla="*/ 47556 w 3886200"/>
              <a:gd name="connsiteY1330" fmla="*/ 1439184 h 3670596"/>
              <a:gd name="connsiteX1331" fmla="*/ 50536 w 3886200"/>
              <a:gd name="connsiteY1331" fmla="*/ 1446435 h 3670596"/>
              <a:gd name="connsiteX1332" fmla="*/ 28272 w 3886200"/>
              <a:gd name="connsiteY1332" fmla="*/ 1392309 h 3670596"/>
              <a:gd name="connsiteX1333" fmla="*/ 29659 w 3886200"/>
              <a:gd name="connsiteY1333" fmla="*/ 1395678 h 3670596"/>
              <a:gd name="connsiteX1334" fmla="*/ 43640 w 3886200"/>
              <a:gd name="connsiteY1334" fmla="*/ 1429665 h 3670596"/>
              <a:gd name="connsiteX1335" fmla="*/ 40310 w 3886200"/>
              <a:gd name="connsiteY1335" fmla="*/ 1421575 h 3670596"/>
              <a:gd name="connsiteX1336" fmla="*/ 22638 w 3886200"/>
              <a:gd name="connsiteY1336" fmla="*/ 1378621 h 3670596"/>
              <a:gd name="connsiteX1337" fmla="*/ 23267 w 3886200"/>
              <a:gd name="connsiteY1337" fmla="*/ 1380142 h 3670596"/>
              <a:gd name="connsiteX1338" fmla="*/ 28272 w 3886200"/>
              <a:gd name="connsiteY1338" fmla="*/ 1392309 h 3670596"/>
              <a:gd name="connsiteX1339" fmla="*/ 18576 w 3886200"/>
              <a:gd name="connsiteY1339" fmla="*/ 1368747 h 3670596"/>
              <a:gd name="connsiteX1340" fmla="*/ 19855 w 3886200"/>
              <a:gd name="connsiteY1340" fmla="*/ 1371855 h 3670596"/>
              <a:gd name="connsiteX1341" fmla="*/ 22638 w 3886200"/>
              <a:gd name="connsiteY1341" fmla="*/ 1378621 h 3670596"/>
              <a:gd name="connsiteX1342" fmla="*/ 36723 w 3886200"/>
              <a:gd name="connsiteY1342" fmla="*/ 1344778 h 3670596"/>
              <a:gd name="connsiteX1343" fmla="*/ 37397 w 3886200"/>
              <a:gd name="connsiteY1343" fmla="*/ 1345638 h 3670596"/>
              <a:gd name="connsiteX1344" fmla="*/ 54236 w 3886200"/>
              <a:gd name="connsiteY1344" fmla="*/ 1367113 h 3670596"/>
              <a:gd name="connsiteX1345" fmla="*/ 36723 w 3886200"/>
              <a:gd name="connsiteY1345" fmla="*/ 1344778 h 3670596"/>
              <a:gd name="connsiteX1346" fmla="*/ 32461 w 3886200"/>
              <a:gd name="connsiteY1346" fmla="*/ 1255303 h 3670596"/>
              <a:gd name="connsiteX1347" fmla="*/ 57935 w 3886200"/>
              <a:gd name="connsiteY1347" fmla="*/ 1287790 h 3670596"/>
              <a:gd name="connsiteX1348" fmla="*/ 36323 w 3886200"/>
              <a:gd name="connsiteY1348" fmla="*/ 1264494 h 3670596"/>
              <a:gd name="connsiteX1349" fmla="*/ 136194 w 3886200"/>
              <a:gd name="connsiteY1349" fmla="*/ 1219517 h 3670596"/>
              <a:gd name="connsiteX1350" fmla="*/ 141755 w 3886200"/>
              <a:gd name="connsiteY1350" fmla="*/ 1226608 h 3670596"/>
              <a:gd name="connsiteX1351" fmla="*/ 137775 w 3886200"/>
              <a:gd name="connsiteY1351" fmla="*/ 1221532 h 3670596"/>
              <a:gd name="connsiteX1352" fmla="*/ 120705 w 3886200"/>
              <a:gd name="connsiteY1352" fmla="*/ 1199763 h 3670596"/>
              <a:gd name="connsiteX1353" fmla="*/ 129018 w 3886200"/>
              <a:gd name="connsiteY1353" fmla="*/ 1210364 h 3670596"/>
              <a:gd name="connsiteX1354" fmla="*/ 136194 w 3886200"/>
              <a:gd name="connsiteY1354" fmla="*/ 1219517 h 3670596"/>
              <a:gd name="connsiteX1355" fmla="*/ 127028 w 3886200"/>
              <a:gd name="connsiteY1355" fmla="*/ 1207826 h 3670596"/>
              <a:gd name="connsiteX1356" fmla="*/ 116281 w 3886200"/>
              <a:gd name="connsiteY1356" fmla="*/ 1194121 h 3670596"/>
              <a:gd name="connsiteX1357" fmla="*/ 119465 w 3886200"/>
              <a:gd name="connsiteY1357" fmla="*/ 1198182 h 3670596"/>
              <a:gd name="connsiteX1358" fmla="*/ 120705 w 3886200"/>
              <a:gd name="connsiteY1358" fmla="*/ 1199763 h 3670596"/>
              <a:gd name="connsiteX1359" fmla="*/ 120261 w 3886200"/>
              <a:gd name="connsiteY1359" fmla="*/ 1199197 h 3670596"/>
              <a:gd name="connsiteX1360" fmla="*/ 116281 w 3886200"/>
              <a:gd name="connsiteY1360" fmla="*/ 1194121 h 3670596"/>
              <a:gd name="connsiteX1361" fmla="*/ 371953 w 3886200"/>
              <a:gd name="connsiteY1361" fmla="*/ 1099975 h 3670596"/>
              <a:gd name="connsiteX1362" fmla="*/ 374707 w 3886200"/>
              <a:gd name="connsiteY1362" fmla="*/ 1103485 h 3670596"/>
              <a:gd name="connsiteX1363" fmla="*/ 374657 w 3886200"/>
              <a:gd name="connsiteY1363" fmla="*/ 1103426 h 3670596"/>
              <a:gd name="connsiteX1364" fmla="*/ 364047 w 3886200"/>
              <a:gd name="connsiteY1364" fmla="*/ 1089892 h 3670596"/>
              <a:gd name="connsiteX1365" fmla="*/ 371953 w 3886200"/>
              <a:gd name="connsiteY1365" fmla="*/ 1099975 h 3670596"/>
              <a:gd name="connsiteX1366" fmla="*/ 371630 w 3886200"/>
              <a:gd name="connsiteY1366" fmla="*/ 1099564 h 3670596"/>
              <a:gd name="connsiteX1367" fmla="*/ 56862 w 3886200"/>
              <a:gd name="connsiteY1367" fmla="*/ 1085666 h 3670596"/>
              <a:gd name="connsiteX1368" fmla="*/ 75427 w 3886200"/>
              <a:gd name="connsiteY1368" fmla="*/ 1125905 h 3670596"/>
              <a:gd name="connsiteX1369" fmla="*/ 65330 w 3886200"/>
              <a:gd name="connsiteY1369" fmla="*/ 1129148 h 3670596"/>
              <a:gd name="connsiteX1370" fmla="*/ 62608 w 3886200"/>
              <a:gd name="connsiteY1370" fmla="*/ 1115172 h 3670596"/>
              <a:gd name="connsiteX1371" fmla="*/ 352430 w 3886200"/>
              <a:gd name="connsiteY1371" fmla="*/ 1075078 h 3670596"/>
              <a:gd name="connsiteX1372" fmla="*/ 364047 w 3886200"/>
              <a:gd name="connsiteY1372" fmla="*/ 1089892 h 3670596"/>
              <a:gd name="connsiteX1373" fmla="*/ 364047 w 3886200"/>
              <a:gd name="connsiteY1373" fmla="*/ 1089893 h 3670596"/>
              <a:gd name="connsiteX1374" fmla="*/ 351765 w 3886200"/>
              <a:gd name="connsiteY1374" fmla="*/ 1074227 h 3670596"/>
              <a:gd name="connsiteX1375" fmla="*/ 352018 w 3886200"/>
              <a:gd name="connsiteY1375" fmla="*/ 1074549 h 3670596"/>
              <a:gd name="connsiteX1376" fmla="*/ 352430 w 3886200"/>
              <a:gd name="connsiteY1376" fmla="*/ 1075078 h 3670596"/>
              <a:gd name="connsiteX1377" fmla="*/ 351566 w 3886200"/>
              <a:gd name="connsiteY1377" fmla="*/ 1073973 h 3670596"/>
              <a:gd name="connsiteX1378" fmla="*/ 351738 w 3886200"/>
              <a:gd name="connsiteY1378" fmla="*/ 1074193 h 3670596"/>
              <a:gd name="connsiteX1379" fmla="*/ 351765 w 3886200"/>
              <a:gd name="connsiteY1379" fmla="*/ 1074227 h 3670596"/>
              <a:gd name="connsiteX1380" fmla="*/ 347765 w 3886200"/>
              <a:gd name="connsiteY1380" fmla="*/ 1069128 h 3670596"/>
              <a:gd name="connsiteX1381" fmla="*/ 350879 w 3886200"/>
              <a:gd name="connsiteY1381" fmla="*/ 1073098 h 3670596"/>
              <a:gd name="connsiteX1382" fmla="*/ 351566 w 3886200"/>
              <a:gd name="connsiteY1382" fmla="*/ 1073973 h 3670596"/>
              <a:gd name="connsiteX1383" fmla="*/ 342092 w 3886200"/>
              <a:gd name="connsiteY1383" fmla="*/ 1061897 h 3670596"/>
              <a:gd name="connsiteX1384" fmla="*/ 347765 w 3886200"/>
              <a:gd name="connsiteY1384" fmla="*/ 1069128 h 3670596"/>
              <a:gd name="connsiteX1385" fmla="*/ 345338 w 3886200"/>
              <a:gd name="connsiteY1385" fmla="*/ 1066034 h 3670596"/>
              <a:gd name="connsiteX1386" fmla="*/ 318806 w 3886200"/>
              <a:gd name="connsiteY1386" fmla="*/ 1032201 h 3670596"/>
              <a:gd name="connsiteX1387" fmla="*/ 319466 w 3886200"/>
              <a:gd name="connsiteY1387" fmla="*/ 1033041 h 3670596"/>
              <a:gd name="connsiteX1388" fmla="*/ 330876 w 3886200"/>
              <a:gd name="connsiteY1388" fmla="*/ 1047591 h 3670596"/>
              <a:gd name="connsiteX1389" fmla="*/ 342092 w 3886200"/>
              <a:gd name="connsiteY1389" fmla="*/ 1061897 h 3670596"/>
              <a:gd name="connsiteX1390" fmla="*/ 338571 w 3886200"/>
              <a:gd name="connsiteY1390" fmla="*/ 1057406 h 3670596"/>
              <a:gd name="connsiteX1391" fmla="*/ 327824 w 3886200"/>
              <a:gd name="connsiteY1391" fmla="*/ 1043701 h 3670596"/>
              <a:gd name="connsiteX1392" fmla="*/ 316923 w 3886200"/>
              <a:gd name="connsiteY1392" fmla="*/ 1029799 h 3670596"/>
              <a:gd name="connsiteX1393" fmla="*/ 317850 w 3886200"/>
              <a:gd name="connsiteY1393" fmla="*/ 1030981 h 3670596"/>
              <a:gd name="connsiteX1394" fmla="*/ 318806 w 3886200"/>
              <a:gd name="connsiteY1394" fmla="*/ 1032201 h 3670596"/>
              <a:gd name="connsiteX1395" fmla="*/ 313097 w 3886200"/>
              <a:gd name="connsiteY1395" fmla="*/ 1024919 h 3670596"/>
              <a:gd name="connsiteX1396" fmla="*/ 316470 w 3886200"/>
              <a:gd name="connsiteY1396" fmla="*/ 1029221 h 3670596"/>
              <a:gd name="connsiteX1397" fmla="*/ 316923 w 3886200"/>
              <a:gd name="connsiteY1397" fmla="*/ 1029799 h 3670596"/>
              <a:gd name="connsiteX1398" fmla="*/ 43555 w 3886200"/>
              <a:gd name="connsiteY1398" fmla="*/ 1017339 h 3670596"/>
              <a:gd name="connsiteX1399" fmla="*/ 56143 w 3886200"/>
              <a:gd name="connsiteY1399" fmla="*/ 1081978 h 3670596"/>
              <a:gd name="connsiteX1400" fmla="*/ 56862 w 3886200"/>
              <a:gd name="connsiteY1400" fmla="*/ 1085666 h 3670596"/>
              <a:gd name="connsiteX1401" fmla="*/ 53755 w 3886200"/>
              <a:gd name="connsiteY1401" fmla="*/ 1078932 h 3670596"/>
              <a:gd name="connsiteX1402" fmla="*/ 43555 w 3886200"/>
              <a:gd name="connsiteY1402" fmla="*/ 1017339 h 3670596"/>
              <a:gd name="connsiteX1403" fmla="*/ 391729 w 3886200"/>
              <a:gd name="connsiteY1403" fmla="*/ 1008684 h 3670596"/>
              <a:gd name="connsiteX1404" fmla="*/ 400977 w 3886200"/>
              <a:gd name="connsiteY1404" fmla="*/ 1021434 h 3670596"/>
              <a:gd name="connsiteX1405" fmla="*/ 403534 w 3886200"/>
              <a:gd name="connsiteY1405" fmla="*/ 1026503 h 3670596"/>
              <a:gd name="connsiteX1406" fmla="*/ 393219 w 3886200"/>
              <a:gd name="connsiteY1406" fmla="*/ 1043058 h 3670596"/>
              <a:gd name="connsiteX1407" fmla="*/ 393219 w 3886200"/>
              <a:gd name="connsiteY1407" fmla="*/ 1043056 h 3670596"/>
              <a:gd name="connsiteX1408" fmla="*/ 392082 w 3886200"/>
              <a:gd name="connsiteY1408" fmla="*/ 1040294 h 3670596"/>
              <a:gd name="connsiteX1409" fmla="*/ 384257 w 3886200"/>
              <a:gd name="connsiteY1409" fmla="*/ 1021273 h 3670596"/>
              <a:gd name="connsiteX1410" fmla="*/ 389022 w 3886200"/>
              <a:gd name="connsiteY1410" fmla="*/ 1024572 h 3670596"/>
              <a:gd name="connsiteX1411" fmla="*/ 393594 w 3886200"/>
              <a:gd name="connsiteY1411" fmla="*/ 1016945 h 3670596"/>
              <a:gd name="connsiteX1412" fmla="*/ 98203 w 3886200"/>
              <a:gd name="connsiteY1412" fmla="*/ 1002991 h 3670596"/>
              <a:gd name="connsiteX1413" fmla="*/ 109938 w 3886200"/>
              <a:gd name="connsiteY1413" fmla="*/ 1067855 h 3670596"/>
              <a:gd name="connsiteX1414" fmla="*/ 110119 w 3886200"/>
              <a:gd name="connsiteY1414" fmla="*/ 1080669 h 3670596"/>
              <a:gd name="connsiteX1415" fmla="*/ 104518 w 3886200"/>
              <a:gd name="connsiteY1415" fmla="*/ 1084579 h 3670596"/>
              <a:gd name="connsiteX1416" fmla="*/ 69030 w 3886200"/>
              <a:gd name="connsiteY1416" fmla="*/ 1049825 h 3670596"/>
              <a:gd name="connsiteX1417" fmla="*/ 98203 w 3886200"/>
              <a:gd name="connsiteY1417" fmla="*/ 1002991 h 3670596"/>
              <a:gd name="connsiteX1418" fmla="*/ 422386 w 3886200"/>
              <a:gd name="connsiteY1418" fmla="*/ 996214 h 3670596"/>
              <a:gd name="connsiteX1419" fmla="*/ 422389 w 3886200"/>
              <a:gd name="connsiteY1419" fmla="*/ 996217 h 3670596"/>
              <a:gd name="connsiteX1420" fmla="*/ 422393 w 3886200"/>
              <a:gd name="connsiteY1420" fmla="*/ 996220 h 3670596"/>
              <a:gd name="connsiteX1421" fmla="*/ 422393 w 3886200"/>
              <a:gd name="connsiteY1421" fmla="*/ 996222 h 3670596"/>
              <a:gd name="connsiteX1422" fmla="*/ 422372 w 3886200"/>
              <a:gd name="connsiteY1422" fmla="*/ 996195 h 3670596"/>
              <a:gd name="connsiteX1423" fmla="*/ 422372 w 3886200"/>
              <a:gd name="connsiteY1423" fmla="*/ 996195 h 3670596"/>
              <a:gd name="connsiteX1424" fmla="*/ 422377 w 3886200"/>
              <a:gd name="connsiteY1424" fmla="*/ 996202 h 3670596"/>
              <a:gd name="connsiteX1425" fmla="*/ 422368 w 3886200"/>
              <a:gd name="connsiteY1425" fmla="*/ 996191 h 3670596"/>
              <a:gd name="connsiteX1426" fmla="*/ 422377 w 3886200"/>
              <a:gd name="connsiteY1426" fmla="*/ 996202 h 3670596"/>
              <a:gd name="connsiteX1427" fmla="*/ 422386 w 3886200"/>
              <a:gd name="connsiteY1427" fmla="*/ 996214 h 3670596"/>
              <a:gd name="connsiteX1428" fmla="*/ 422365 w 3886200"/>
              <a:gd name="connsiteY1428" fmla="*/ 996188 h 3670596"/>
              <a:gd name="connsiteX1429" fmla="*/ 422367 w 3886200"/>
              <a:gd name="connsiteY1429" fmla="*/ 996189 h 3670596"/>
              <a:gd name="connsiteX1430" fmla="*/ 422368 w 3886200"/>
              <a:gd name="connsiteY1430" fmla="*/ 996191 h 3670596"/>
              <a:gd name="connsiteX1431" fmla="*/ 422337 w 3886200"/>
              <a:gd name="connsiteY1431" fmla="*/ 996151 h 3670596"/>
              <a:gd name="connsiteX1432" fmla="*/ 422372 w 3886200"/>
              <a:gd name="connsiteY1432" fmla="*/ 996195 h 3670596"/>
              <a:gd name="connsiteX1433" fmla="*/ 422367 w 3886200"/>
              <a:gd name="connsiteY1433" fmla="*/ 996189 h 3670596"/>
              <a:gd name="connsiteX1434" fmla="*/ 422356 w 3886200"/>
              <a:gd name="connsiteY1434" fmla="*/ 996176 h 3670596"/>
              <a:gd name="connsiteX1435" fmla="*/ 421837 w 3886200"/>
              <a:gd name="connsiteY1435" fmla="*/ 995514 h 3670596"/>
              <a:gd name="connsiteX1436" fmla="*/ 422330 w 3886200"/>
              <a:gd name="connsiteY1436" fmla="*/ 996142 h 3670596"/>
              <a:gd name="connsiteX1437" fmla="*/ 422337 w 3886200"/>
              <a:gd name="connsiteY1437" fmla="*/ 996151 h 3670596"/>
              <a:gd name="connsiteX1438" fmla="*/ 422257 w 3886200"/>
              <a:gd name="connsiteY1438" fmla="*/ 996050 h 3670596"/>
              <a:gd name="connsiteX1439" fmla="*/ 421671 w 3886200"/>
              <a:gd name="connsiteY1439" fmla="*/ 995302 h 3670596"/>
              <a:gd name="connsiteX1440" fmla="*/ 421816 w 3886200"/>
              <a:gd name="connsiteY1440" fmla="*/ 995488 h 3670596"/>
              <a:gd name="connsiteX1441" fmla="*/ 422257 w 3886200"/>
              <a:gd name="connsiteY1441" fmla="*/ 996050 h 3670596"/>
              <a:gd name="connsiteX1442" fmla="*/ 422356 w 3886200"/>
              <a:gd name="connsiteY1442" fmla="*/ 996176 h 3670596"/>
              <a:gd name="connsiteX1443" fmla="*/ 422365 w 3886200"/>
              <a:gd name="connsiteY1443" fmla="*/ 996188 h 3670596"/>
              <a:gd name="connsiteX1444" fmla="*/ 421586 w 3886200"/>
              <a:gd name="connsiteY1444" fmla="*/ 995194 h 3670596"/>
              <a:gd name="connsiteX1445" fmla="*/ 421837 w 3886200"/>
              <a:gd name="connsiteY1445" fmla="*/ 995514 h 3670596"/>
              <a:gd name="connsiteX1446" fmla="*/ 421816 w 3886200"/>
              <a:gd name="connsiteY1446" fmla="*/ 995488 h 3670596"/>
              <a:gd name="connsiteX1447" fmla="*/ 421602 w 3886200"/>
              <a:gd name="connsiteY1447" fmla="*/ 995214 h 3670596"/>
              <a:gd name="connsiteX1448" fmla="*/ 420481 w 3886200"/>
              <a:gd name="connsiteY1448" fmla="*/ 993784 h 3670596"/>
              <a:gd name="connsiteX1449" fmla="*/ 420650 w 3886200"/>
              <a:gd name="connsiteY1449" fmla="*/ 994001 h 3670596"/>
              <a:gd name="connsiteX1450" fmla="*/ 421602 w 3886200"/>
              <a:gd name="connsiteY1450" fmla="*/ 995214 h 3670596"/>
              <a:gd name="connsiteX1451" fmla="*/ 421671 w 3886200"/>
              <a:gd name="connsiteY1451" fmla="*/ 995302 h 3670596"/>
              <a:gd name="connsiteX1452" fmla="*/ 419068 w 3886200"/>
              <a:gd name="connsiteY1452" fmla="*/ 991982 h 3670596"/>
              <a:gd name="connsiteX1453" fmla="*/ 421586 w 3886200"/>
              <a:gd name="connsiteY1453" fmla="*/ 995194 h 3670596"/>
              <a:gd name="connsiteX1454" fmla="*/ 420650 w 3886200"/>
              <a:gd name="connsiteY1454" fmla="*/ 994001 h 3670596"/>
              <a:gd name="connsiteX1455" fmla="*/ 420430 w 3886200"/>
              <a:gd name="connsiteY1455" fmla="*/ 993719 h 3670596"/>
              <a:gd name="connsiteX1456" fmla="*/ 484068 w 3886200"/>
              <a:gd name="connsiteY1456" fmla="*/ 990833 h 3670596"/>
              <a:gd name="connsiteX1457" fmla="*/ 484070 w 3886200"/>
              <a:gd name="connsiteY1457" fmla="*/ 990835 h 3670596"/>
              <a:gd name="connsiteX1458" fmla="*/ 484569 w 3886200"/>
              <a:gd name="connsiteY1458" fmla="*/ 991472 h 3670596"/>
              <a:gd name="connsiteX1459" fmla="*/ 486538 w 3886200"/>
              <a:gd name="connsiteY1459" fmla="*/ 993984 h 3670596"/>
              <a:gd name="connsiteX1460" fmla="*/ 483972 w 3886200"/>
              <a:gd name="connsiteY1460" fmla="*/ 990711 h 3670596"/>
              <a:gd name="connsiteX1461" fmla="*/ 484059 w 3886200"/>
              <a:gd name="connsiteY1461" fmla="*/ 990821 h 3670596"/>
              <a:gd name="connsiteX1462" fmla="*/ 484068 w 3886200"/>
              <a:gd name="connsiteY1462" fmla="*/ 990833 h 3670596"/>
              <a:gd name="connsiteX1463" fmla="*/ 483921 w 3886200"/>
              <a:gd name="connsiteY1463" fmla="*/ 990646 h 3670596"/>
              <a:gd name="connsiteX1464" fmla="*/ 483967 w 3886200"/>
              <a:gd name="connsiteY1464" fmla="*/ 990705 h 3670596"/>
              <a:gd name="connsiteX1465" fmla="*/ 483972 w 3886200"/>
              <a:gd name="connsiteY1465" fmla="*/ 990711 h 3670596"/>
              <a:gd name="connsiteX1466" fmla="*/ 483503 w 3886200"/>
              <a:gd name="connsiteY1466" fmla="*/ 990111 h 3670596"/>
              <a:gd name="connsiteX1467" fmla="*/ 483581 w 3886200"/>
              <a:gd name="connsiteY1467" fmla="*/ 990209 h 3670596"/>
              <a:gd name="connsiteX1468" fmla="*/ 484124 w 3886200"/>
              <a:gd name="connsiteY1468" fmla="*/ 990903 h 3670596"/>
              <a:gd name="connsiteX1469" fmla="*/ 484070 w 3886200"/>
              <a:gd name="connsiteY1469" fmla="*/ 990835 h 3670596"/>
              <a:gd name="connsiteX1470" fmla="*/ 484059 w 3886200"/>
              <a:gd name="connsiteY1470" fmla="*/ 990821 h 3670596"/>
              <a:gd name="connsiteX1471" fmla="*/ 483967 w 3886200"/>
              <a:gd name="connsiteY1471" fmla="*/ 990705 h 3670596"/>
              <a:gd name="connsiteX1472" fmla="*/ 483885 w 3886200"/>
              <a:gd name="connsiteY1472" fmla="*/ 990600 h 3670596"/>
              <a:gd name="connsiteX1473" fmla="*/ 483412 w 3886200"/>
              <a:gd name="connsiteY1473" fmla="*/ 989995 h 3670596"/>
              <a:gd name="connsiteX1474" fmla="*/ 483460 w 3886200"/>
              <a:gd name="connsiteY1474" fmla="*/ 990056 h 3670596"/>
              <a:gd name="connsiteX1475" fmla="*/ 483503 w 3886200"/>
              <a:gd name="connsiteY1475" fmla="*/ 990111 h 3670596"/>
              <a:gd name="connsiteX1476" fmla="*/ 483069 w 3886200"/>
              <a:gd name="connsiteY1476" fmla="*/ 989557 h 3670596"/>
              <a:gd name="connsiteX1477" fmla="*/ 483293 w 3886200"/>
              <a:gd name="connsiteY1477" fmla="*/ 989843 h 3670596"/>
              <a:gd name="connsiteX1478" fmla="*/ 483412 w 3886200"/>
              <a:gd name="connsiteY1478" fmla="*/ 989995 h 3670596"/>
              <a:gd name="connsiteX1479" fmla="*/ 416635 w 3886200"/>
              <a:gd name="connsiteY1479" fmla="*/ 988879 h 3670596"/>
              <a:gd name="connsiteX1480" fmla="*/ 417781 w 3886200"/>
              <a:gd name="connsiteY1480" fmla="*/ 990341 h 3670596"/>
              <a:gd name="connsiteX1481" fmla="*/ 420430 w 3886200"/>
              <a:gd name="connsiteY1481" fmla="*/ 993719 h 3670596"/>
              <a:gd name="connsiteX1482" fmla="*/ 420481 w 3886200"/>
              <a:gd name="connsiteY1482" fmla="*/ 993784 h 3670596"/>
              <a:gd name="connsiteX1483" fmla="*/ 416369 w 3886200"/>
              <a:gd name="connsiteY1483" fmla="*/ 988540 h 3670596"/>
              <a:gd name="connsiteX1484" fmla="*/ 416554 w 3886200"/>
              <a:gd name="connsiteY1484" fmla="*/ 988775 h 3670596"/>
              <a:gd name="connsiteX1485" fmla="*/ 416635 w 3886200"/>
              <a:gd name="connsiteY1485" fmla="*/ 988879 h 3670596"/>
              <a:gd name="connsiteX1486" fmla="*/ 481685 w 3886200"/>
              <a:gd name="connsiteY1486" fmla="*/ 987796 h 3670596"/>
              <a:gd name="connsiteX1487" fmla="*/ 482308 w 3886200"/>
              <a:gd name="connsiteY1487" fmla="*/ 988589 h 3670596"/>
              <a:gd name="connsiteX1488" fmla="*/ 483885 w 3886200"/>
              <a:gd name="connsiteY1488" fmla="*/ 990600 h 3670596"/>
              <a:gd name="connsiteX1489" fmla="*/ 483921 w 3886200"/>
              <a:gd name="connsiteY1489" fmla="*/ 990646 h 3670596"/>
              <a:gd name="connsiteX1490" fmla="*/ 415507 w 3886200"/>
              <a:gd name="connsiteY1490" fmla="*/ 987441 h 3670596"/>
              <a:gd name="connsiteX1491" fmla="*/ 415741 w 3886200"/>
              <a:gd name="connsiteY1491" fmla="*/ 987739 h 3670596"/>
              <a:gd name="connsiteX1492" fmla="*/ 416369 w 3886200"/>
              <a:gd name="connsiteY1492" fmla="*/ 988540 h 3670596"/>
              <a:gd name="connsiteX1493" fmla="*/ 415313 w 3886200"/>
              <a:gd name="connsiteY1493" fmla="*/ 987193 h 3670596"/>
              <a:gd name="connsiteX1494" fmla="*/ 419068 w 3886200"/>
              <a:gd name="connsiteY1494" fmla="*/ 991982 h 3670596"/>
              <a:gd name="connsiteX1495" fmla="*/ 417781 w 3886200"/>
              <a:gd name="connsiteY1495" fmla="*/ 990341 h 3670596"/>
              <a:gd name="connsiteX1496" fmla="*/ 416554 w 3886200"/>
              <a:gd name="connsiteY1496" fmla="*/ 988775 h 3670596"/>
              <a:gd name="connsiteX1497" fmla="*/ 415741 w 3886200"/>
              <a:gd name="connsiteY1497" fmla="*/ 987739 h 3670596"/>
              <a:gd name="connsiteX1498" fmla="*/ 415358 w 3886200"/>
              <a:gd name="connsiteY1498" fmla="*/ 987250 h 3670596"/>
              <a:gd name="connsiteX1499" fmla="*/ 480358 w 3886200"/>
              <a:gd name="connsiteY1499" fmla="*/ 986102 h 3670596"/>
              <a:gd name="connsiteX1500" fmla="*/ 481271 w 3886200"/>
              <a:gd name="connsiteY1500" fmla="*/ 987266 h 3670596"/>
              <a:gd name="connsiteX1501" fmla="*/ 481685 w 3886200"/>
              <a:gd name="connsiteY1501" fmla="*/ 987796 h 3670596"/>
              <a:gd name="connsiteX1502" fmla="*/ 414230 w 3886200"/>
              <a:gd name="connsiteY1502" fmla="*/ 985811 h 3670596"/>
              <a:gd name="connsiteX1503" fmla="*/ 415313 w 3886200"/>
              <a:gd name="connsiteY1503" fmla="*/ 987193 h 3670596"/>
              <a:gd name="connsiteX1504" fmla="*/ 415284 w 3886200"/>
              <a:gd name="connsiteY1504" fmla="*/ 987156 h 3670596"/>
              <a:gd name="connsiteX1505" fmla="*/ 415358 w 3886200"/>
              <a:gd name="connsiteY1505" fmla="*/ 987250 h 3670596"/>
              <a:gd name="connsiteX1506" fmla="*/ 415507 w 3886200"/>
              <a:gd name="connsiteY1506" fmla="*/ 987441 h 3670596"/>
              <a:gd name="connsiteX1507" fmla="*/ 480072 w 3886200"/>
              <a:gd name="connsiteY1507" fmla="*/ 985737 h 3670596"/>
              <a:gd name="connsiteX1508" fmla="*/ 482722 w 3886200"/>
              <a:gd name="connsiteY1508" fmla="*/ 989114 h 3670596"/>
              <a:gd name="connsiteX1509" fmla="*/ 483069 w 3886200"/>
              <a:gd name="connsiteY1509" fmla="*/ 989557 h 3670596"/>
              <a:gd name="connsiteX1510" fmla="*/ 482308 w 3886200"/>
              <a:gd name="connsiteY1510" fmla="*/ 988589 h 3670596"/>
              <a:gd name="connsiteX1511" fmla="*/ 481271 w 3886200"/>
              <a:gd name="connsiteY1511" fmla="*/ 987266 h 3670596"/>
              <a:gd name="connsiteX1512" fmla="*/ 479986 w 3886200"/>
              <a:gd name="connsiteY1512" fmla="*/ 985628 h 3670596"/>
              <a:gd name="connsiteX1513" fmla="*/ 479995 w 3886200"/>
              <a:gd name="connsiteY1513" fmla="*/ 985640 h 3670596"/>
              <a:gd name="connsiteX1514" fmla="*/ 480358 w 3886200"/>
              <a:gd name="connsiteY1514" fmla="*/ 986102 h 3670596"/>
              <a:gd name="connsiteX1515" fmla="*/ 479933 w 3886200"/>
              <a:gd name="connsiteY1515" fmla="*/ 985561 h 3670596"/>
              <a:gd name="connsiteX1516" fmla="*/ 479935 w 3886200"/>
              <a:gd name="connsiteY1516" fmla="*/ 985562 h 3670596"/>
              <a:gd name="connsiteX1517" fmla="*/ 479986 w 3886200"/>
              <a:gd name="connsiteY1517" fmla="*/ 985628 h 3670596"/>
              <a:gd name="connsiteX1518" fmla="*/ 479506 w 3886200"/>
              <a:gd name="connsiteY1518" fmla="*/ 985015 h 3670596"/>
              <a:gd name="connsiteX1519" fmla="*/ 480072 w 3886200"/>
              <a:gd name="connsiteY1519" fmla="*/ 985737 h 3670596"/>
              <a:gd name="connsiteX1520" fmla="*/ 479995 w 3886200"/>
              <a:gd name="connsiteY1520" fmla="*/ 985640 h 3670596"/>
              <a:gd name="connsiteX1521" fmla="*/ 479935 w 3886200"/>
              <a:gd name="connsiteY1521" fmla="*/ 985562 h 3670596"/>
              <a:gd name="connsiteX1522" fmla="*/ 479287 w 3886200"/>
              <a:gd name="connsiteY1522" fmla="*/ 984735 h 3670596"/>
              <a:gd name="connsiteX1523" fmla="*/ 479288 w 3886200"/>
              <a:gd name="connsiteY1523" fmla="*/ 984736 h 3670596"/>
              <a:gd name="connsiteX1524" fmla="*/ 479506 w 3886200"/>
              <a:gd name="connsiteY1524" fmla="*/ 985015 h 3670596"/>
              <a:gd name="connsiteX1525" fmla="*/ 479494 w 3886200"/>
              <a:gd name="connsiteY1525" fmla="*/ 984999 h 3670596"/>
              <a:gd name="connsiteX1526" fmla="*/ 478806 w 3886200"/>
              <a:gd name="connsiteY1526" fmla="*/ 984122 h 3670596"/>
              <a:gd name="connsiteX1527" fmla="*/ 479256 w 3886200"/>
              <a:gd name="connsiteY1527" fmla="*/ 984696 h 3670596"/>
              <a:gd name="connsiteX1528" fmla="*/ 479287 w 3886200"/>
              <a:gd name="connsiteY1528" fmla="*/ 984735 h 3670596"/>
              <a:gd name="connsiteX1529" fmla="*/ 478815 w 3886200"/>
              <a:gd name="connsiteY1529" fmla="*/ 984134 h 3670596"/>
              <a:gd name="connsiteX1530" fmla="*/ 478610 w 3886200"/>
              <a:gd name="connsiteY1530" fmla="*/ 983872 h 3670596"/>
              <a:gd name="connsiteX1531" fmla="*/ 478692 w 3886200"/>
              <a:gd name="connsiteY1531" fmla="*/ 983976 h 3670596"/>
              <a:gd name="connsiteX1532" fmla="*/ 478806 w 3886200"/>
              <a:gd name="connsiteY1532" fmla="*/ 984122 h 3670596"/>
              <a:gd name="connsiteX1533" fmla="*/ 478799 w 3886200"/>
              <a:gd name="connsiteY1533" fmla="*/ 984113 h 3670596"/>
              <a:gd name="connsiteX1534" fmla="*/ 477746 w 3886200"/>
              <a:gd name="connsiteY1534" fmla="*/ 982771 h 3670596"/>
              <a:gd name="connsiteX1535" fmla="*/ 478799 w 3886200"/>
              <a:gd name="connsiteY1535" fmla="*/ 984113 h 3670596"/>
              <a:gd name="connsiteX1536" fmla="*/ 478815 w 3886200"/>
              <a:gd name="connsiteY1536" fmla="*/ 984134 h 3670596"/>
              <a:gd name="connsiteX1537" fmla="*/ 479494 w 3886200"/>
              <a:gd name="connsiteY1537" fmla="*/ 984999 h 3670596"/>
              <a:gd name="connsiteX1538" fmla="*/ 479933 w 3886200"/>
              <a:gd name="connsiteY1538" fmla="*/ 985561 h 3670596"/>
              <a:gd name="connsiteX1539" fmla="*/ 477469 w 3886200"/>
              <a:gd name="connsiteY1539" fmla="*/ 982417 h 3670596"/>
              <a:gd name="connsiteX1540" fmla="*/ 477706 w 3886200"/>
              <a:gd name="connsiteY1540" fmla="*/ 982720 h 3670596"/>
              <a:gd name="connsiteX1541" fmla="*/ 477746 w 3886200"/>
              <a:gd name="connsiteY1541" fmla="*/ 982771 h 3670596"/>
              <a:gd name="connsiteX1542" fmla="*/ 477004 w 3886200"/>
              <a:gd name="connsiteY1542" fmla="*/ 981825 h 3670596"/>
              <a:gd name="connsiteX1543" fmla="*/ 477205 w 3886200"/>
              <a:gd name="connsiteY1543" fmla="*/ 982081 h 3670596"/>
              <a:gd name="connsiteX1544" fmla="*/ 477469 w 3886200"/>
              <a:gd name="connsiteY1544" fmla="*/ 982417 h 3670596"/>
              <a:gd name="connsiteX1545" fmla="*/ 410851 w 3886200"/>
              <a:gd name="connsiteY1545" fmla="*/ 981502 h 3670596"/>
              <a:gd name="connsiteX1546" fmla="*/ 414230 w 3886200"/>
              <a:gd name="connsiteY1546" fmla="*/ 985811 h 3670596"/>
              <a:gd name="connsiteX1547" fmla="*/ 411249 w 3886200"/>
              <a:gd name="connsiteY1547" fmla="*/ 982009 h 3670596"/>
              <a:gd name="connsiteX1548" fmla="*/ 410851 w 3886200"/>
              <a:gd name="connsiteY1548" fmla="*/ 981502 h 3670596"/>
              <a:gd name="connsiteX1549" fmla="*/ 476168 w 3886200"/>
              <a:gd name="connsiteY1549" fmla="*/ 980758 h 3670596"/>
              <a:gd name="connsiteX1550" fmla="*/ 477043 w 3886200"/>
              <a:gd name="connsiteY1550" fmla="*/ 981874 h 3670596"/>
              <a:gd name="connsiteX1551" fmla="*/ 478610 w 3886200"/>
              <a:gd name="connsiteY1551" fmla="*/ 983872 h 3670596"/>
              <a:gd name="connsiteX1552" fmla="*/ 477706 w 3886200"/>
              <a:gd name="connsiteY1552" fmla="*/ 982720 h 3670596"/>
              <a:gd name="connsiteX1553" fmla="*/ 477205 w 3886200"/>
              <a:gd name="connsiteY1553" fmla="*/ 982081 h 3670596"/>
              <a:gd name="connsiteX1554" fmla="*/ 475734 w 3886200"/>
              <a:gd name="connsiteY1554" fmla="*/ 980205 h 3670596"/>
              <a:gd name="connsiteX1555" fmla="*/ 476168 w 3886200"/>
              <a:gd name="connsiteY1555" fmla="*/ 980758 h 3670596"/>
              <a:gd name="connsiteX1556" fmla="*/ 476097 w 3886200"/>
              <a:gd name="connsiteY1556" fmla="*/ 980667 h 3670596"/>
              <a:gd name="connsiteX1557" fmla="*/ 475553 w 3886200"/>
              <a:gd name="connsiteY1557" fmla="*/ 979974 h 3670596"/>
              <a:gd name="connsiteX1558" fmla="*/ 476097 w 3886200"/>
              <a:gd name="connsiteY1558" fmla="*/ 980667 h 3670596"/>
              <a:gd name="connsiteX1559" fmla="*/ 477004 w 3886200"/>
              <a:gd name="connsiteY1559" fmla="*/ 981825 h 3670596"/>
              <a:gd name="connsiteX1560" fmla="*/ 475509 w 3886200"/>
              <a:gd name="connsiteY1560" fmla="*/ 979918 h 3670596"/>
              <a:gd name="connsiteX1561" fmla="*/ 475734 w 3886200"/>
              <a:gd name="connsiteY1561" fmla="*/ 980205 h 3670596"/>
              <a:gd name="connsiteX1562" fmla="*/ 475515 w 3886200"/>
              <a:gd name="connsiteY1562" fmla="*/ 979926 h 3670596"/>
              <a:gd name="connsiteX1563" fmla="*/ 475247 w 3886200"/>
              <a:gd name="connsiteY1563" fmla="*/ 979584 h 3670596"/>
              <a:gd name="connsiteX1564" fmla="*/ 475515 w 3886200"/>
              <a:gd name="connsiteY1564" fmla="*/ 979926 h 3670596"/>
              <a:gd name="connsiteX1565" fmla="*/ 475553 w 3886200"/>
              <a:gd name="connsiteY1565" fmla="*/ 979974 h 3670596"/>
              <a:gd name="connsiteX1566" fmla="*/ 475161 w 3886200"/>
              <a:gd name="connsiteY1566" fmla="*/ 979475 h 3670596"/>
              <a:gd name="connsiteX1567" fmla="*/ 475451 w 3886200"/>
              <a:gd name="connsiteY1567" fmla="*/ 979843 h 3670596"/>
              <a:gd name="connsiteX1568" fmla="*/ 475509 w 3886200"/>
              <a:gd name="connsiteY1568" fmla="*/ 979918 h 3670596"/>
              <a:gd name="connsiteX1569" fmla="*/ 475106 w 3886200"/>
              <a:gd name="connsiteY1569" fmla="*/ 979404 h 3670596"/>
              <a:gd name="connsiteX1570" fmla="*/ 475161 w 3886200"/>
              <a:gd name="connsiteY1570" fmla="*/ 979475 h 3670596"/>
              <a:gd name="connsiteX1571" fmla="*/ 475143 w 3886200"/>
              <a:gd name="connsiteY1571" fmla="*/ 979452 h 3670596"/>
              <a:gd name="connsiteX1572" fmla="*/ 475068 w 3886200"/>
              <a:gd name="connsiteY1572" fmla="*/ 979356 h 3670596"/>
              <a:gd name="connsiteX1573" fmla="*/ 475143 w 3886200"/>
              <a:gd name="connsiteY1573" fmla="*/ 979452 h 3670596"/>
              <a:gd name="connsiteX1574" fmla="*/ 475247 w 3886200"/>
              <a:gd name="connsiteY1574" fmla="*/ 979584 h 3670596"/>
              <a:gd name="connsiteX1575" fmla="*/ 474342 w 3886200"/>
              <a:gd name="connsiteY1575" fmla="*/ 978430 h 3670596"/>
              <a:gd name="connsiteX1576" fmla="*/ 474902 w 3886200"/>
              <a:gd name="connsiteY1576" fmla="*/ 979144 h 3670596"/>
              <a:gd name="connsiteX1577" fmla="*/ 475068 w 3886200"/>
              <a:gd name="connsiteY1577" fmla="*/ 979356 h 3670596"/>
              <a:gd name="connsiteX1578" fmla="*/ 473969 w 3886200"/>
              <a:gd name="connsiteY1578" fmla="*/ 977953 h 3670596"/>
              <a:gd name="connsiteX1579" fmla="*/ 474045 w 3886200"/>
              <a:gd name="connsiteY1579" fmla="*/ 978050 h 3670596"/>
              <a:gd name="connsiteX1580" fmla="*/ 475106 w 3886200"/>
              <a:gd name="connsiteY1580" fmla="*/ 979404 h 3670596"/>
              <a:gd name="connsiteX1581" fmla="*/ 474902 w 3886200"/>
              <a:gd name="connsiteY1581" fmla="*/ 979144 h 3670596"/>
              <a:gd name="connsiteX1582" fmla="*/ 473572 w 3886200"/>
              <a:gd name="connsiteY1582" fmla="*/ 977447 h 3670596"/>
              <a:gd name="connsiteX1583" fmla="*/ 473616 w 3886200"/>
              <a:gd name="connsiteY1583" fmla="*/ 977503 h 3670596"/>
              <a:gd name="connsiteX1584" fmla="*/ 473969 w 3886200"/>
              <a:gd name="connsiteY1584" fmla="*/ 977953 h 3670596"/>
              <a:gd name="connsiteX1585" fmla="*/ 473510 w 3886200"/>
              <a:gd name="connsiteY1585" fmla="*/ 977369 h 3670596"/>
              <a:gd name="connsiteX1586" fmla="*/ 473535 w 3886200"/>
              <a:gd name="connsiteY1586" fmla="*/ 977400 h 3670596"/>
              <a:gd name="connsiteX1587" fmla="*/ 474061 w 3886200"/>
              <a:gd name="connsiteY1587" fmla="*/ 978071 h 3670596"/>
              <a:gd name="connsiteX1588" fmla="*/ 473330 w 3886200"/>
              <a:gd name="connsiteY1588" fmla="*/ 977140 h 3670596"/>
              <a:gd name="connsiteX1589" fmla="*/ 473399 w 3886200"/>
              <a:gd name="connsiteY1589" fmla="*/ 977227 h 3670596"/>
              <a:gd name="connsiteX1590" fmla="*/ 474342 w 3886200"/>
              <a:gd name="connsiteY1590" fmla="*/ 978430 h 3670596"/>
              <a:gd name="connsiteX1591" fmla="*/ 473560 w 3886200"/>
              <a:gd name="connsiteY1591" fmla="*/ 977433 h 3670596"/>
              <a:gd name="connsiteX1592" fmla="*/ 473262 w 3886200"/>
              <a:gd name="connsiteY1592" fmla="*/ 977054 h 3670596"/>
              <a:gd name="connsiteX1593" fmla="*/ 473291 w 3886200"/>
              <a:gd name="connsiteY1593" fmla="*/ 977090 h 3670596"/>
              <a:gd name="connsiteX1594" fmla="*/ 473330 w 3886200"/>
              <a:gd name="connsiteY1594" fmla="*/ 977140 h 3670596"/>
              <a:gd name="connsiteX1595" fmla="*/ 473117 w 3886200"/>
              <a:gd name="connsiteY1595" fmla="*/ 976867 h 3670596"/>
              <a:gd name="connsiteX1596" fmla="*/ 473510 w 3886200"/>
              <a:gd name="connsiteY1596" fmla="*/ 977369 h 3670596"/>
              <a:gd name="connsiteX1597" fmla="*/ 473399 w 3886200"/>
              <a:gd name="connsiteY1597" fmla="*/ 977227 h 3670596"/>
              <a:gd name="connsiteX1598" fmla="*/ 473291 w 3886200"/>
              <a:gd name="connsiteY1598" fmla="*/ 977090 h 3670596"/>
              <a:gd name="connsiteX1599" fmla="*/ 473246 w 3886200"/>
              <a:gd name="connsiteY1599" fmla="*/ 977032 h 3670596"/>
              <a:gd name="connsiteX1600" fmla="*/ 473063 w 3886200"/>
              <a:gd name="connsiteY1600" fmla="*/ 976798 h 3670596"/>
              <a:gd name="connsiteX1601" fmla="*/ 473071 w 3886200"/>
              <a:gd name="connsiteY1601" fmla="*/ 976809 h 3670596"/>
              <a:gd name="connsiteX1602" fmla="*/ 473117 w 3886200"/>
              <a:gd name="connsiteY1602" fmla="*/ 976867 h 3670596"/>
              <a:gd name="connsiteX1603" fmla="*/ 472939 w 3886200"/>
              <a:gd name="connsiteY1603" fmla="*/ 976640 h 3670596"/>
              <a:gd name="connsiteX1604" fmla="*/ 473572 w 3886200"/>
              <a:gd name="connsiteY1604" fmla="*/ 977447 h 3670596"/>
              <a:gd name="connsiteX1605" fmla="*/ 473535 w 3886200"/>
              <a:gd name="connsiteY1605" fmla="*/ 977400 h 3670596"/>
              <a:gd name="connsiteX1606" fmla="*/ 473071 w 3886200"/>
              <a:gd name="connsiteY1606" fmla="*/ 976809 h 3670596"/>
              <a:gd name="connsiteX1607" fmla="*/ 471148 w 3886200"/>
              <a:gd name="connsiteY1607" fmla="*/ 974357 h 3670596"/>
              <a:gd name="connsiteX1608" fmla="*/ 473246 w 3886200"/>
              <a:gd name="connsiteY1608" fmla="*/ 977032 h 3670596"/>
              <a:gd name="connsiteX1609" fmla="*/ 473262 w 3886200"/>
              <a:gd name="connsiteY1609" fmla="*/ 977054 h 3670596"/>
              <a:gd name="connsiteX1610" fmla="*/ 471109 w 3886200"/>
              <a:gd name="connsiteY1610" fmla="*/ 974306 h 3670596"/>
              <a:gd name="connsiteX1611" fmla="*/ 472156 w 3886200"/>
              <a:gd name="connsiteY1611" fmla="*/ 975640 h 3670596"/>
              <a:gd name="connsiteX1612" fmla="*/ 472939 w 3886200"/>
              <a:gd name="connsiteY1612" fmla="*/ 976640 h 3670596"/>
              <a:gd name="connsiteX1613" fmla="*/ 470745 w 3886200"/>
              <a:gd name="connsiteY1613" fmla="*/ 973842 h 3670596"/>
              <a:gd name="connsiteX1614" fmla="*/ 470828 w 3886200"/>
              <a:gd name="connsiteY1614" fmla="*/ 973948 h 3670596"/>
              <a:gd name="connsiteX1615" fmla="*/ 471109 w 3886200"/>
              <a:gd name="connsiteY1615" fmla="*/ 974306 h 3670596"/>
              <a:gd name="connsiteX1616" fmla="*/ 469990 w 3886200"/>
              <a:gd name="connsiteY1616" fmla="*/ 972881 h 3670596"/>
              <a:gd name="connsiteX1617" fmla="*/ 470043 w 3886200"/>
              <a:gd name="connsiteY1617" fmla="*/ 972948 h 3670596"/>
              <a:gd name="connsiteX1618" fmla="*/ 471148 w 3886200"/>
              <a:gd name="connsiteY1618" fmla="*/ 974357 h 3670596"/>
              <a:gd name="connsiteX1619" fmla="*/ 469601 w 3886200"/>
              <a:gd name="connsiteY1619" fmla="*/ 972385 h 3670596"/>
              <a:gd name="connsiteX1620" fmla="*/ 469858 w 3886200"/>
              <a:gd name="connsiteY1620" fmla="*/ 972712 h 3670596"/>
              <a:gd name="connsiteX1621" fmla="*/ 469990 w 3886200"/>
              <a:gd name="connsiteY1621" fmla="*/ 972881 h 3670596"/>
              <a:gd name="connsiteX1622" fmla="*/ 468989 w 3886200"/>
              <a:gd name="connsiteY1622" fmla="*/ 971605 h 3670596"/>
              <a:gd name="connsiteX1623" fmla="*/ 469516 w 3886200"/>
              <a:gd name="connsiteY1623" fmla="*/ 972277 h 3670596"/>
              <a:gd name="connsiteX1624" fmla="*/ 469601 w 3886200"/>
              <a:gd name="connsiteY1624" fmla="*/ 972385 h 3670596"/>
              <a:gd name="connsiteX1625" fmla="*/ 468432 w 3886200"/>
              <a:gd name="connsiteY1625" fmla="*/ 970893 h 3670596"/>
              <a:gd name="connsiteX1626" fmla="*/ 469293 w 3886200"/>
              <a:gd name="connsiteY1626" fmla="*/ 971990 h 3670596"/>
              <a:gd name="connsiteX1627" fmla="*/ 470745 w 3886200"/>
              <a:gd name="connsiteY1627" fmla="*/ 973842 h 3670596"/>
              <a:gd name="connsiteX1628" fmla="*/ 470043 w 3886200"/>
              <a:gd name="connsiteY1628" fmla="*/ 972948 h 3670596"/>
              <a:gd name="connsiteX1629" fmla="*/ 469858 w 3886200"/>
              <a:gd name="connsiteY1629" fmla="*/ 972712 h 3670596"/>
              <a:gd name="connsiteX1630" fmla="*/ 469516 w 3886200"/>
              <a:gd name="connsiteY1630" fmla="*/ 972277 h 3670596"/>
              <a:gd name="connsiteX1631" fmla="*/ 466913 w 3886200"/>
              <a:gd name="connsiteY1631" fmla="*/ 968955 h 3670596"/>
              <a:gd name="connsiteX1632" fmla="*/ 468206 w 3886200"/>
              <a:gd name="connsiteY1632" fmla="*/ 970605 h 3670596"/>
              <a:gd name="connsiteX1633" fmla="*/ 468432 w 3886200"/>
              <a:gd name="connsiteY1633" fmla="*/ 970893 h 3670596"/>
              <a:gd name="connsiteX1634" fmla="*/ 466919 w 3886200"/>
              <a:gd name="connsiteY1634" fmla="*/ 968963 h 3670596"/>
              <a:gd name="connsiteX1635" fmla="*/ 466837 w 3886200"/>
              <a:gd name="connsiteY1635" fmla="*/ 968858 h 3670596"/>
              <a:gd name="connsiteX1636" fmla="*/ 466894 w 3886200"/>
              <a:gd name="connsiteY1636" fmla="*/ 968931 h 3670596"/>
              <a:gd name="connsiteX1637" fmla="*/ 466913 w 3886200"/>
              <a:gd name="connsiteY1637" fmla="*/ 968955 h 3670596"/>
              <a:gd name="connsiteX1638" fmla="*/ 466633 w 3886200"/>
              <a:gd name="connsiteY1638" fmla="*/ 968598 h 3670596"/>
              <a:gd name="connsiteX1639" fmla="*/ 466644 w 3886200"/>
              <a:gd name="connsiteY1639" fmla="*/ 968612 h 3670596"/>
              <a:gd name="connsiteX1640" fmla="*/ 466837 w 3886200"/>
              <a:gd name="connsiteY1640" fmla="*/ 968858 h 3670596"/>
              <a:gd name="connsiteX1641" fmla="*/ 466729 w 3886200"/>
              <a:gd name="connsiteY1641" fmla="*/ 968721 h 3670596"/>
              <a:gd name="connsiteX1642" fmla="*/ 466259 w 3886200"/>
              <a:gd name="connsiteY1642" fmla="*/ 968122 h 3670596"/>
              <a:gd name="connsiteX1643" fmla="*/ 466615 w 3886200"/>
              <a:gd name="connsiteY1643" fmla="*/ 968575 h 3670596"/>
              <a:gd name="connsiteX1644" fmla="*/ 466633 w 3886200"/>
              <a:gd name="connsiteY1644" fmla="*/ 968598 h 3670596"/>
              <a:gd name="connsiteX1645" fmla="*/ 466339 w 3886200"/>
              <a:gd name="connsiteY1645" fmla="*/ 968224 h 3670596"/>
              <a:gd name="connsiteX1646" fmla="*/ 466136 w 3886200"/>
              <a:gd name="connsiteY1646" fmla="*/ 967965 h 3670596"/>
              <a:gd name="connsiteX1647" fmla="*/ 466196 w 3886200"/>
              <a:gd name="connsiteY1647" fmla="*/ 968041 h 3670596"/>
              <a:gd name="connsiteX1648" fmla="*/ 466259 w 3886200"/>
              <a:gd name="connsiteY1648" fmla="*/ 968122 h 3670596"/>
              <a:gd name="connsiteX1649" fmla="*/ 465935 w 3886200"/>
              <a:gd name="connsiteY1649" fmla="*/ 967709 h 3670596"/>
              <a:gd name="connsiteX1650" fmla="*/ 466083 w 3886200"/>
              <a:gd name="connsiteY1650" fmla="*/ 967897 h 3670596"/>
              <a:gd name="connsiteX1651" fmla="*/ 466339 w 3886200"/>
              <a:gd name="connsiteY1651" fmla="*/ 968224 h 3670596"/>
              <a:gd name="connsiteX1652" fmla="*/ 466729 w 3886200"/>
              <a:gd name="connsiteY1652" fmla="*/ 968721 h 3670596"/>
              <a:gd name="connsiteX1653" fmla="*/ 466919 w 3886200"/>
              <a:gd name="connsiteY1653" fmla="*/ 968963 h 3670596"/>
              <a:gd name="connsiteX1654" fmla="*/ 468989 w 3886200"/>
              <a:gd name="connsiteY1654" fmla="*/ 971605 h 3670596"/>
              <a:gd name="connsiteX1655" fmla="*/ 465458 w 3886200"/>
              <a:gd name="connsiteY1655" fmla="*/ 967101 h 3670596"/>
              <a:gd name="connsiteX1656" fmla="*/ 466136 w 3886200"/>
              <a:gd name="connsiteY1656" fmla="*/ 967965 h 3670596"/>
              <a:gd name="connsiteX1657" fmla="*/ 466083 w 3886200"/>
              <a:gd name="connsiteY1657" fmla="*/ 967897 h 3670596"/>
              <a:gd name="connsiteX1658" fmla="*/ 465335 w 3886200"/>
              <a:gd name="connsiteY1658" fmla="*/ 966943 h 3670596"/>
              <a:gd name="connsiteX1659" fmla="*/ 465426 w 3886200"/>
              <a:gd name="connsiteY1659" fmla="*/ 967060 h 3670596"/>
              <a:gd name="connsiteX1660" fmla="*/ 465458 w 3886200"/>
              <a:gd name="connsiteY1660" fmla="*/ 967101 h 3670596"/>
              <a:gd name="connsiteX1661" fmla="*/ 348707 w 3886200"/>
              <a:gd name="connsiteY1661" fmla="*/ 962163 h 3670596"/>
              <a:gd name="connsiteX1662" fmla="*/ 362700 w 3886200"/>
              <a:gd name="connsiteY1662" fmla="*/ 968871 h 3670596"/>
              <a:gd name="connsiteX1663" fmla="*/ 384130 w 3886200"/>
              <a:gd name="connsiteY1663" fmla="*/ 1020959 h 3670596"/>
              <a:gd name="connsiteX1664" fmla="*/ 384257 w 3886200"/>
              <a:gd name="connsiteY1664" fmla="*/ 1021273 h 3670596"/>
              <a:gd name="connsiteX1665" fmla="*/ 372682 w 3886200"/>
              <a:gd name="connsiteY1665" fmla="*/ 1013252 h 3670596"/>
              <a:gd name="connsiteX1666" fmla="*/ 342268 w 3886200"/>
              <a:gd name="connsiteY1666" fmla="*/ 978083 h 3670596"/>
              <a:gd name="connsiteX1667" fmla="*/ 348707 w 3886200"/>
              <a:gd name="connsiteY1667" fmla="*/ 962163 h 3670596"/>
              <a:gd name="connsiteX1668" fmla="*/ 456506 w 3886200"/>
              <a:gd name="connsiteY1668" fmla="*/ 955685 h 3670596"/>
              <a:gd name="connsiteX1669" fmla="*/ 464058 w 3886200"/>
              <a:gd name="connsiteY1669" fmla="*/ 965314 h 3670596"/>
              <a:gd name="connsiteX1670" fmla="*/ 465335 w 3886200"/>
              <a:gd name="connsiteY1670" fmla="*/ 966943 h 3670596"/>
              <a:gd name="connsiteX1671" fmla="*/ 456662 w 3886200"/>
              <a:gd name="connsiteY1671" fmla="*/ 955884 h 3670596"/>
              <a:gd name="connsiteX1672" fmla="*/ 456692 w 3886200"/>
              <a:gd name="connsiteY1672" fmla="*/ 955922 h 3670596"/>
              <a:gd name="connsiteX1673" fmla="*/ 456553 w 3886200"/>
              <a:gd name="connsiteY1673" fmla="*/ 955746 h 3670596"/>
              <a:gd name="connsiteX1674" fmla="*/ 454497 w 3886200"/>
              <a:gd name="connsiteY1674" fmla="*/ 953124 h 3670596"/>
              <a:gd name="connsiteX1675" fmla="*/ 455635 w 3886200"/>
              <a:gd name="connsiteY1675" fmla="*/ 954575 h 3670596"/>
              <a:gd name="connsiteX1676" fmla="*/ 456553 w 3886200"/>
              <a:gd name="connsiteY1676" fmla="*/ 955746 h 3670596"/>
              <a:gd name="connsiteX1677" fmla="*/ 456662 w 3886200"/>
              <a:gd name="connsiteY1677" fmla="*/ 955884 h 3670596"/>
              <a:gd name="connsiteX1678" fmla="*/ 454337 w 3886200"/>
              <a:gd name="connsiteY1678" fmla="*/ 952920 h 3670596"/>
              <a:gd name="connsiteX1679" fmla="*/ 454497 w 3886200"/>
              <a:gd name="connsiteY1679" fmla="*/ 953124 h 3670596"/>
              <a:gd name="connsiteX1680" fmla="*/ 454353 w 3886200"/>
              <a:gd name="connsiteY1680" fmla="*/ 952940 h 3670596"/>
              <a:gd name="connsiteX1681" fmla="*/ 454222 w 3886200"/>
              <a:gd name="connsiteY1681" fmla="*/ 952773 h 3670596"/>
              <a:gd name="connsiteX1682" fmla="*/ 456506 w 3886200"/>
              <a:gd name="connsiteY1682" fmla="*/ 955685 h 3670596"/>
              <a:gd name="connsiteX1683" fmla="*/ 455635 w 3886200"/>
              <a:gd name="connsiteY1683" fmla="*/ 954575 h 3670596"/>
              <a:gd name="connsiteX1684" fmla="*/ 454257 w 3886200"/>
              <a:gd name="connsiteY1684" fmla="*/ 952817 h 3670596"/>
              <a:gd name="connsiteX1685" fmla="*/ 122573 w 3886200"/>
              <a:gd name="connsiteY1685" fmla="*/ 950032 h 3670596"/>
              <a:gd name="connsiteX1686" fmla="*/ 126580 w 3886200"/>
              <a:gd name="connsiteY1686" fmla="*/ 955140 h 3670596"/>
              <a:gd name="connsiteX1687" fmla="*/ 127375 w 3886200"/>
              <a:gd name="connsiteY1687" fmla="*/ 956156 h 3670596"/>
              <a:gd name="connsiteX1688" fmla="*/ 451567 w 3886200"/>
              <a:gd name="connsiteY1688" fmla="*/ 949387 h 3670596"/>
              <a:gd name="connsiteX1689" fmla="*/ 454257 w 3886200"/>
              <a:gd name="connsiteY1689" fmla="*/ 952817 h 3670596"/>
              <a:gd name="connsiteX1690" fmla="*/ 454337 w 3886200"/>
              <a:gd name="connsiteY1690" fmla="*/ 952920 h 3670596"/>
              <a:gd name="connsiteX1691" fmla="*/ 451525 w 3886200"/>
              <a:gd name="connsiteY1691" fmla="*/ 949333 h 3670596"/>
              <a:gd name="connsiteX1692" fmla="*/ 451567 w 3886200"/>
              <a:gd name="connsiteY1692" fmla="*/ 949387 h 3670596"/>
              <a:gd name="connsiteX1693" fmla="*/ 465935 w 3886200"/>
              <a:gd name="connsiteY1693" fmla="*/ 967709 h 3670596"/>
              <a:gd name="connsiteX1694" fmla="*/ 464302 w 3886200"/>
              <a:gd name="connsiteY1694" fmla="*/ 965630 h 3670596"/>
              <a:gd name="connsiteX1695" fmla="*/ 451202 w 3886200"/>
              <a:gd name="connsiteY1695" fmla="*/ 948922 h 3670596"/>
              <a:gd name="connsiteX1696" fmla="*/ 453649 w 3886200"/>
              <a:gd name="connsiteY1696" fmla="*/ 952041 h 3670596"/>
              <a:gd name="connsiteX1697" fmla="*/ 454222 w 3886200"/>
              <a:gd name="connsiteY1697" fmla="*/ 952773 h 3670596"/>
              <a:gd name="connsiteX1698" fmla="*/ 451567 w 3886200"/>
              <a:gd name="connsiteY1698" fmla="*/ 949387 h 3670596"/>
              <a:gd name="connsiteX1699" fmla="*/ 120979 w 3886200"/>
              <a:gd name="connsiteY1699" fmla="*/ 947999 h 3670596"/>
              <a:gd name="connsiteX1700" fmla="*/ 121007 w 3886200"/>
              <a:gd name="connsiteY1700" fmla="*/ 948034 h 3670596"/>
              <a:gd name="connsiteX1701" fmla="*/ 122573 w 3886200"/>
              <a:gd name="connsiteY1701" fmla="*/ 950032 h 3670596"/>
              <a:gd name="connsiteX1702" fmla="*/ 120995 w 3886200"/>
              <a:gd name="connsiteY1702" fmla="*/ 948019 h 3670596"/>
              <a:gd name="connsiteX1703" fmla="*/ 120974 w 3886200"/>
              <a:gd name="connsiteY1703" fmla="*/ 947993 h 3670596"/>
              <a:gd name="connsiteX1704" fmla="*/ 120979 w 3886200"/>
              <a:gd name="connsiteY1704" fmla="*/ 947999 h 3670596"/>
              <a:gd name="connsiteX1705" fmla="*/ 120979 w 3886200"/>
              <a:gd name="connsiteY1705" fmla="*/ 947999 h 3670596"/>
              <a:gd name="connsiteX1706" fmla="*/ 448335 w 3886200"/>
              <a:gd name="connsiteY1706" fmla="*/ 945266 h 3670596"/>
              <a:gd name="connsiteX1707" fmla="*/ 450271 w 3886200"/>
              <a:gd name="connsiteY1707" fmla="*/ 947734 h 3670596"/>
              <a:gd name="connsiteX1708" fmla="*/ 451525 w 3886200"/>
              <a:gd name="connsiteY1708" fmla="*/ 949333 h 3670596"/>
              <a:gd name="connsiteX1709" fmla="*/ 445231 w 3886200"/>
              <a:gd name="connsiteY1709" fmla="*/ 941306 h 3670596"/>
              <a:gd name="connsiteX1710" fmla="*/ 450832 w 3886200"/>
              <a:gd name="connsiteY1710" fmla="*/ 948448 h 3670596"/>
              <a:gd name="connsiteX1711" fmla="*/ 451202 w 3886200"/>
              <a:gd name="connsiteY1711" fmla="*/ 948922 h 3670596"/>
              <a:gd name="connsiteX1712" fmla="*/ 450271 w 3886200"/>
              <a:gd name="connsiteY1712" fmla="*/ 947734 h 3670596"/>
              <a:gd name="connsiteX1713" fmla="*/ 446656 w 3886200"/>
              <a:gd name="connsiteY1713" fmla="*/ 943124 h 3670596"/>
              <a:gd name="connsiteX1714" fmla="*/ 115435 w 3886200"/>
              <a:gd name="connsiteY1714" fmla="*/ 940928 h 3670596"/>
              <a:gd name="connsiteX1715" fmla="*/ 120974 w 3886200"/>
              <a:gd name="connsiteY1715" fmla="*/ 947993 h 3670596"/>
              <a:gd name="connsiteX1716" fmla="*/ 118035 w 3886200"/>
              <a:gd name="connsiteY1716" fmla="*/ 944245 h 3670596"/>
              <a:gd name="connsiteX1717" fmla="*/ 444892 w 3886200"/>
              <a:gd name="connsiteY1717" fmla="*/ 940874 h 3670596"/>
              <a:gd name="connsiteX1718" fmla="*/ 446656 w 3886200"/>
              <a:gd name="connsiteY1718" fmla="*/ 943124 h 3670596"/>
              <a:gd name="connsiteX1719" fmla="*/ 448335 w 3886200"/>
              <a:gd name="connsiteY1719" fmla="*/ 945266 h 3670596"/>
              <a:gd name="connsiteX1720" fmla="*/ 443934 w 3886200"/>
              <a:gd name="connsiteY1720" fmla="*/ 939652 h 3670596"/>
              <a:gd name="connsiteX1721" fmla="*/ 445164 w 3886200"/>
              <a:gd name="connsiteY1721" fmla="*/ 941220 h 3670596"/>
              <a:gd name="connsiteX1722" fmla="*/ 445231 w 3886200"/>
              <a:gd name="connsiteY1722" fmla="*/ 941306 h 3670596"/>
              <a:gd name="connsiteX1723" fmla="*/ 114414 w 3886200"/>
              <a:gd name="connsiteY1723" fmla="*/ 939626 h 3670596"/>
              <a:gd name="connsiteX1724" fmla="*/ 115435 w 3886200"/>
              <a:gd name="connsiteY1724" fmla="*/ 940928 h 3670596"/>
              <a:gd name="connsiteX1725" fmla="*/ 114639 w 3886200"/>
              <a:gd name="connsiteY1725" fmla="*/ 939913 h 3670596"/>
              <a:gd name="connsiteX1726" fmla="*/ 443246 w 3886200"/>
              <a:gd name="connsiteY1726" fmla="*/ 938775 h 3670596"/>
              <a:gd name="connsiteX1727" fmla="*/ 443256 w 3886200"/>
              <a:gd name="connsiteY1727" fmla="*/ 938787 h 3670596"/>
              <a:gd name="connsiteX1728" fmla="*/ 443934 w 3886200"/>
              <a:gd name="connsiteY1728" fmla="*/ 939652 h 3670596"/>
              <a:gd name="connsiteX1729" fmla="*/ 443268 w 3886200"/>
              <a:gd name="connsiteY1729" fmla="*/ 938803 h 3670596"/>
              <a:gd name="connsiteX1730" fmla="*/ 443245 w 3886200"/>
              <a:gd name="connsiteY1730" fmla="*/ 938774 h 3670596"/>
              <a:gd name="connsiteX1731" fmla="*/ 443246 w 3886200"/>
              <a:gd name="connsiteY1731" fmla="*/ 938775 h 3670596"/>
              <a:gd name="connsiteX1732" fmla="*/ 443246 w 3886200"/>
              <a:gd name="connsiteY1732" fmla="*/ 938775 h 3670596"/>
              <a:gd name="connsiteX1733" fmla="*/ 111710 w 3886200"/>
              <a:gd name="connsiteY1733" fmla="*/ 936177 h 3670596"/>
              <a:gd name="connsiteX1734" fmla="*/ 114414 w 3886200"/>
              <a:gd name="connsiteY1734" fmla="*/ 939626 h 3670596"/>
              <a:gd name="connsiteX1735" fmla="*/ 114278 w 3886200"/>
              <a:gd name="connsiteY1735" fmla="*/ 939453 h 3670596"/>
              <a:gd name="connsiteX1736" fmla="*/ 112465 w 3886200"/>
              <a:gd name="connsiteY1736" fmla="*/ 937141 h 3670596"/>
              <a:gd name="connsiteX1737" fmla="*/ 439622 w 3886200"/>
              <a:gd name="connsiteY1737" fmla="*/ 934153 h 3670596"/>
              <a:gd name="connsiteX1738" fmla="*/ 443236 w 3886200"/>
              <a:gd name="connsiteY1738" fmla="*/ 938763 h 3670596"/>
              <a:gd name="connsiteX1739" fmla="*/ 443245 w 3886200"/>
              <a:gd name="connsiteY1739" fmla="*/ 938774 h 3670596"/>
              <a:gd name="connsiteX1740" fmla="*/ 443169 w 3886200"/>
              <a:gd name="connsiteY1740" fmla="*/ 938677 h 3670596"/>
              <a:gd name="connsiteX1741" fmla="*/ 371445 w 3886200"/>
              <a:gd name="connsiteY1741" fmla="*/ 931249 h 3670596"/>
              <a:gd name="connsiteX1742" fmla="*/ 377185 w 3886200"/>
              <a:gd name="connsiteY1742" fmla="*/ 937262 h 3670596"/>
              <a:gd name="connsiteX1743" fmla="*/ 396026 w 3886200"/>
              <a:gd name="connsiteY1743" fmla="*/ 961832 h 3670596"/>
              <a:gd name="connsiteX1744" fmla="*/ 396919 w 3886200"/>
              <a:gd name="connsiteY1744" fmla="*/ 963734 h 3670596"/>
              <a:gd name="connsiteX1745" fmla="*/ 392938 w 3886200"/>
              <a:gd name="connsiteY1745" fmla="*/ 958659 h 3670596"/>
              <a:gd name="connsiteX1746" fmla="*/ 371445 w 3886200"/>
              <a:gd name="connsiteY1746" fmla="*/ 931249 h 3670596"/>
              <a:gd name="connsiteX1747" fmla="*/ 434687 w 3886200"/>
              <a:gd name="connsiteY1747" fmla="*/ 927861 h 3670596"/>
              <a:gd name="connsiteX1748" fmla="*/ 435607 w 3886200"/>
              <a:gd name="connsiteY1748" fmla="*/ 929033 h 3670596"/>
              <a:gd name="connsiteX1749" fmla="*/ 435893 w 3886200"/>
              <a:gd name="connsiteY1749" fmla="*/ 929397 h 3670596"/>
              <a:gd name="connsiteX1750" fmla="*/ 439622 w 3886200"/>
              <a:gd name="connsiteY1750" fmla="*/ 934153 h 3670596"/>
              <a:gd name="connsiteX1751" fmla="*/ 434706 w 3886200"/>
              <a:gd name="connsiteY1751" fmla="*/ 927885 h 3670596"/>
              <a:gd name="connsiteX1752" fmla="*/ 434581 w 3886200"/>
              <a:gd name="connsiteY1752" fmla="*/ 927726 h 3670596"/>
              <a:gd name="connsiteX1753" fmla="*/ 434687 w 3886200"/>
              <a:gd name="connsiteY1753" fmla="*/ 927861 h 3670596"/>
              <a:gd name="connsiteX1754" fmla="*/ 434596 w 3886200"/>
              <a:gd name="connsiteY1754" fmla="*/ 927744 h 3670596"/>
              <a:gd name="connsiteX1755" fmla="*/ 434523 w 3886200"/>
              <a:gd name="connsiteY1755" fmla="*/ 927651 h 3670596"/>
              <a:gd name="connsiteX1756" fmla="*/ 434596 w 3886200"/>
              <a:gd name="connsiteY1756" fmla="*/ 927744 h 3670596"/>
              <a:gd name="connsiteX1757" fmla="*/ 434706 w 3886200"/>
              <a:gd name="connsiteY1757" fmla="*/ 927885 h 3670596"/>
              <a:gd name="connsiteX1758" fmla="*/ 443169 w 3886200"/>
              <a:gd name="connsiteY1758" fmla="*/ 938677 h 3670596"/>
              <a:gd name="connsiteX1759" fmla="*/ 443246 w 3886200"/>
              <a:gd name="connsiteY1759" fmla="*/ 938775 h 3670596"/>
              <a:gd name="connsiteX1760" fmla="*/ 443268 w 3886200"/>
              <a:gd name="connsiteY1760" fmla="*/ 938803 h 3670596"/>
              <a:gd name="connsiteX1761" fmla="*/ 444892 w 3886200"/>
              <a:gd name="connsiteY1761" fmla="*/ 940874 h 3670596"/>
              <a:gd name="connsiteX1762" fmla="*/ 104064 w 3886200"/>
              <a:gd name="connsiteY1762" fmla="*/ 926428 h 3670596"/>
              <a:gd name="connsiteX1763" fmla="*/ 105882 w 3886200"/>
              <a:gd name="connsiteY1763" fmla="*/ 928745 h 3670596"/>
              <a:gd name="connsiteX1764" fmla="*/ 111710 w 3886200"/>
              <a:gd name="connsiteY1764" fmla="*/ 936177 h 3670596"/>
              <a:gd name="connsiteX1765" fmla="*/ 110326 w 3886200"/>
              <a:gd name="connsiteY1765" fmla="*/ 934413 h 3670596"/>
              <a:gd name="connsiteX1766" fmla="*/ 105085 w 3886200"/>
              <a:gd name="connsiteY1766" fmla="*/ 927730 h 3670596"/>
              <a:gd name="connsiteX1767" fmla="*/ 104635 w 3886200"/>
              <a:gd name="connsiteY1767" fmla="*/ 927158 h 3670596"/>
              <a:gd name="connsiteX1768" fmla="*/ 430801 w 3886200"/>
              <a:gd name="connsiteY1768" fmla="*/ 922905 h 3670596"/>
              <a:gd name="connsiteX1769" fmla="*/ 432624 w 3886200"/>
              <a:gd name="connsiteY1769" fmla="*/ 925229 h 3670596"/>
              <a:gd name="connsiteX1770" fmla="*/ 434395 w 3886200"/>
              <a:gd name="connsiteY1770" fmla="*/ 927487 h 3670596"/>
              <a:gd name="connsiteX1771" fmla="*/ 434581 w 3886200"/>
              <a:gd name="connsiteY1771" fmla="*/ 927726 h 3670596"/>
              <a:gd name="connsiteX1772" fmla="*/ 434073 w 3886200"/>
              <a:gd name="connsiteY1772" fmla="*/ 927078 h 3670596"/>
              <a:gd name="connsiteX1773" fmla="*/ 430731 w 3886200"/>
              <a:gd name="connsiteY1773" fmla="*/ 922817 h 3670596"/>
              <a:gd name="connsiteX1774" fmla="*/ 434073 w 3886200"/>
              <a:gd name="connsiteY1774" fmla="*/ 927078 h 3670596"/>
              <a:gd name="connsiteX1775" fmla="*/ 434523 w 3886200"/>
              <a:gd name="connsiteY1775" fmla="*/ 927651 h 3670596"/>
              <a:gd name="connsiteX1776" fmla="*/ 430609 w 3886200"/>
              <a:gd name="connsiteY1776" fmla="*/ 922661 h 3670596"/>
              <a:gd name="connsiteX1777" fmla="*/ 430801 w 3886200"/>
              <a:gd name="connsiteY1777" fmla="*/ 922905 h 3670596"/>
              <a:gd name="connsiteX1778" fmla="*/ 430639 w 3886200"/>
              <a:gd name="connsiteY1778" fmla="*/ 922699 h 3670596"/>
              <a:gd name="connsiteX1779" fmla="*/ 430525 w 3886200"/>
              <a:gd name="connsiteY1779" fmla="*/ 922553 h 3670596"/>
              <a:gd name="connsiteX1780" fmla="*/ 430639 w 3886200"/>
              <a:gd name="connsiteY1780" fmla="*/ 922699 h 3670596"/>
              <a:gd name="connsiteX1781" fmla="*/ 430731 w 3886200"/>
              <a:gd name="connsiteY1781" fmla="*/ 922817 h 3670596"/>
              <a:gd name="connsiteX1782" fmla="*/ 430475 w 3886200"/>
              <a:gd name="connsiteY1782" fmla="*/ 922489 h 3670596"/>
              <a:gd name="connsiteX1783" fmla="*/ 430609 w 3886200"/>
              <a:gd name="connsiteY1783" fmla="*/ 922661 h 3670596"/>
              <a:gd name="connsiteX1784" fmla="*/ 430511 w 3886200"/>
              <a:gd name="connsiteY1784" fmla="*/ 922536 h 3670596"/>
              <a:gd name="connsiteX1785" fmla="*/ 430407 w 3886200"/>
              <a:gd name="connsiteY1785" fmla="*/ 922403 h 3670596"/>
              <a:gd name="connsiteX1786" fmla="*/ 430427 w 3886200"/>
              <a:gd name="connsiteY1786" fmla="*/ 922428 h 3670596"/>
              <a:gd name="connsiteX1787" fmla="*/ 430511 w 3886200"/>
              <a:gd name="connsiteY1787" fmla="*/ 922536 h 3670596"/>
              <a:gd name="connsiteX1788" fmla="*/ 430525 w 3886200"/>
              <a:gd name="connsiteY1788" fmla="*/ 922553 h 3670596"/>
              <a:gd name="connsiteX1789" fmla="*/ 429898 w 3886200"/>
              <a:gd name="connsiteY1789" fmla="*/ 921754 h 3670596"/>
              <a:gd name="connsiteX1790" fmla="*/ 430475 w 3886200"/>
              <a:gd name="connsiteY1790" fmla="*/ 922489 h 3670596"/>
              <a:gd name="connsiteX1791" fmla="*/ 430427 w 3886200"/>
              <a:gd name="connsiteY1791" fmla="*/ 922428 h 3670596"/>
              <a:gd name="connsiteX1792" fmla="*/ 430162 w 3886200"/>
              <a:gd name="connsiteY1792" fmla="*/ 922090 h 3670596"/>
              <a:gd name="connsiteX1793" fmla="*/ 429837 w 3886200"/>
              <a:gd name="connsiteY1793" fmla="*/ 921676 h 3670596"/>
              <a:gd name="connsiteX1794" fmla="*/ 430162 w 3886200"/>
              <a:gd name="connsiteY1794" fmla="*/ 922090 h 3670596"/>
              <a:gd name="connsiteX1795" fmla="*/ 430407 w 3886200"/>
              <a:gd name="connsiteY1795" fmla="*/ 922403 h 3670596"/>
              <a:gd name="connsiteX1796" fmla="*/ 429708 w 3886200"/>
              <a:gd name="connsiteY1796" fmla="*/ 921512 h 3670596"/>
              <a:gd name="connsiteX1797" fmla="*/ 429898 w 3886200"/>
              <a:gd name="connsiteY1797" fmla="*/ 921754 h 3670596"/>
              <a:gd name="connsiteX1798" fmla="*/ 429804 w 3886200"/>
              <a:gd name="connsiteY1798" fmla="*/ 921634 h 3670596"/>
              <a:gd name="connsiteX1799" fmla="*/ 426093 w 3886200"/>
              <a:gd name="connsiteY1799" fmla="*/ 916900 h 3670596"/>
              <a:gd name="connsiteX1800" fmla="*/ 429277 w 3886200"/>
              <a:gd name="connsiteY1800" fmla="*/ 920961 h 3670596"/>
              <a:gd name="connsiteX1801" fmla="*/ 429342 w 3886200"/>
              <a:gd name="connsiteY1801" fmla="*/ 921043 h 3670596"/>
              <a:gd name="connsiteX1802" fmla="*/ 429708 w 3886200"/>
              <a:gd name="connsiteY1802" fmla="*/ 921512 h 3670596"/>
              <a:gd name="connsiteX1803" fmla="*/ 429099 w 3886200"/>
              <a:gd name="connsiteY1803" fmla="*/ 920734 h 3670596"/>
              <a:gd name="connsiteX1804" fmla="*/ 423329 w 3886200"/>
              <a:gd name="connsiteY1804" fmla="*/ 913377 h 3670596"/>
              <a:gd name="connsiteX1805" fmla="*/ 429099 w 3886200"/>
              <a:gd name="connsiteY1805" fmla="*/ 920734 h 3670596"/>
              <a:gd name="connsiteX1806" fmla="*/ 429804 w 3886200"/>
              <a:gd name="connsiteY1806" fmla="*/ 921634 h 3670596"/>
              <a:gd name="connsiteX1807" fmla="*/ 429837 w 3886200"/>
              <a:gd name="connsiteY1807" fmla="*/ 921676 h 3670596"/>
              <a:gd name="connsiteX1808" fmla="*/ 418754 w 3886200"/>
              <a:gd name="connsiteY1808" fmla="*/ 907543 h 3670596"/>
              <a:gd name="connsiteX1809" fmla="*/ 419759 w 3886200"/>
              <a:gd name="connsiteY1809" fmla="*/ 908824 h 3670596"/>
              <a:gd name="connsiteX1810" fmla="*/ 423329 w 3886200"/>
              <a:gd name="connsiteY1810" fmla="*/ 913377 h 3670596"/>
              <a:gd name="connsiteX1811" fmla="*/ 416840 w 3886200"/>
              <a:gd name="connsiteY1811" fmla="*/ 905102 h 3670596"/>
              <a:gd name="connsiteX1812" fmla="*/ 417763 w 3886200"/>
              <a:gd name="connsiteY1812" fmla="*/ 906279 h 3670596"/>
              <a:gd name="connsiteX1813" fmla="*/ 418754 w 3886200"/>
              <a:gd name="connsiteY1813" fmla="*/ 907543 h 3670596"/>
              <a:gd name="connsiteX1814" fmla="*/ 150252 w 3886200"/>
              <a:gd name="connsiteY1814" fmla="*/ 901289 h 3670596"/>
              <a:gd name="connsiteX1815" fmla="*/ 156549 w 3886200"/>
              <a:gd name="connsiteY1815" fmla="*/ 909320 h 3670596"/>
              <a:gd name="connsiteX1816" fmla="*/ 156549 w 3886200"/>
              <a:gd name="connsiteY1816" fmla="*/ 909322 h 3670596"/>
              <a:gd name="connsiteX1817" fmla="*/ 141952 w 3886200"/>
              <a:gd name="connsiteY1817" fmla="*/ 890707 h 3670596"/>
              <a:gd name="connsiteX1818" fmla="*/ 150252 w 3886200"/>
              <a:gd name="connsiteY1818" fmla="*/ 901289 h 3670596"/>
              <a:gd name="connsiteX1819" fmla="*/ 147146 w 3886200"/>
              <a:gd name="connsiteY1819" fmla="*/ 897329 h 3670596"/>
              <a:gd name="connsiteX1820" fmla="*/ 400621 w 3886200"/>
              <a:gd name="connsiteY1820" fmla="*/ 884416 h 3670596"/>
              <a:gd name="connsiteX1821" fmla="*/ 422908 w 3886200"/>
              <a:gd name="connsiteY1821" fmla="*/ 912840 h 3670596"/>
              <a:gd name="connsiteX1822" fmla="*/ 426093 w 3886200"/>
              <a:gd name="connsiteY1822" fmla="*/ 916900 h 3670596"/>
              <a:gd name="connsiteX1823" fmla="*/ 419759 w 3886200"/>
              <a:gd name="connsiteY1823" fmla="*/ 908824 h 3670596"/>
              <a:gd name="connsiteX1824" fmla="*/ 418131 w 3886200"/>
              <a:gd name="connsiteY1824" fmla="*/ 906749 h 3670596"/>
              <a:gd name="connsiteX1825" fmla="*/ 417763 w 3886200"/>
              <a:gd name="connsiteY1825" fmla="*/ 906279 h 3670596"/>
              <a:gd name="connsiteX1826" fmla="*/ 402149 w 3886200"/>
              <a:gd name="connsiteY1826" fmla="*/ 886366 h 3670596"/>
              <a:gd name="connsiteX1827" fmla="*/ 412160 w 3886200"/>
              <a:gd name="connsiteY1827" fmla="*/ 899135 h 3670596"/>
              <a:gd name="connsiteX1828" fmla="*/ 416840 w 3886200"/>
              <a:gd name="connsiteY1828" fmla="*/ 905102 h 3670596"/>
              <a:gd name="connsiteX1829" fmla="*/ 400618 w 3886200"/>
              <a:gd name="connsiteY1829" fmla="*/ 884420 h 3670596"/>
              <a:gd name="connsiteX1830" fmla="*/ 400621 w 3886200"/>
              <a:gd name="connsiteY1830" fmla="*/ 884418 h 3670596"/>
              <a:gd name="connsiteX1831" fmla="*/ 136249 w 3886200"/>
              <a:gd name="connsiteY1831" fmla="*/ 883432 h 3670596"/>
              <a:gd name="connsiteX1832" fmla="*/ 141952 w 3886200"/>
              <a:gd name="connsiteY1832" fmla="*/ 890707 h 3670596"/>
              <a:gd name="connsiteX1833" fmla="*/ 137891 w 3886200"/>
              <a:gd name="connsiteY1833" fmla="*/ 885527 h 3670596"/>
              <a:gd name="connsiteX1834" fmla="*/ 136249 w 3886200"/>
              <a:gd name="connsiteY1834" fmla="*/ 883432 h 3670596"/>
              <a:gd name="connsiteX1835" fmla="*/ 391952 w 3886200"/>
              <a:gd name="connsiteY1835" fmla="*/ 873363 h 3670596"/>
              <a:gd name="connsiteX1836" fmla="*/ 400621 w 3886200"/>
              <a:gd name="connsiteY1836" fmla="*/ 884416 h 3670596"/>
              <a:gd name="connsiteX1837" fmla="*/ 400618 w 3886200"/>
              <a:gd name="connsiteY1837" fmla="*/ 884414 h 3670596"/>
              <a:gd name="connsiteX1838" fmla="*/ 393433 w 3886200"/>
              <a:gd name="connsiteY1838" fmla="*/ 875251 h 3670596"/>
              <a:gd name="connsiteX1839" fmla="*/ 320494 w 3886200"/>
              <a:gd name="connsiteY1839" fmla="*/ 866275 h 3670596"/>
              <a:gd name="connsiteX1840" fmla="*/ 388701 w 3886200"/>
              <a:gd name="connsiteY1840" fmla="*/ 995275 h 3670596"/>
              <a:gd name="connsiteX1841" fmla="*/ 391729 w 3886200"/>
              <a:gd name="connsiteY1841" fmla="*/ 1008684 h 3670596"/>
              <a:gd name="connsiteX1842" fmla="*/ 362937 w 3886200"/>
              <a:gd name="connsiteY1842" fmla="*/ 968986 h 3670596"/>
              <a:gd name="connsiteX1843" fmla="*/ 362700 w 3886200"/>
              <a:gd name="connsiteY1843" fmla="*/ 968871 h 3670596"/>
              <a:gd name="connsiteX1844" fmla="*/ 362539 w 3886200"/>
              <a:gd name="connsiteY1844" fmla="*/ 968478 h 3670596"/>
              <a:gd name="connsiteX1845" fmla="*/ 320494 w 3886200"/>
              <a:gd name="connsiteY1845" fmla="*/ 866275 h 3670596"/>
              <a:gd name="connsiteX1846" fmla="*/ 386166 w 3886200"/>
              <a:gd name="connsiteY1846" fmla="*/ 865985 h 3670596"/>
              <a:gd name="connsiteX1847" fmla="*/ 387882 w 3886200"/>
              <a:gd name="connsiteY1847" fmla="*/ 868171 h 3670596"/>
              <a:gd name="connsiteX1848" fmla="*/ 391952 w 3886200"/>
              <a:gd name="connsiteY1848" fmla="*/ 873363 h 3670596"/>
              <a:gd name="connsiteX1849" fmla="*/ 383027 w 3886200"/>
              <a:gd name="connsiteY1849" fmla="*/ 861982 h 3670596"/>
              <a:gd name="connsiteX1850" fmla="*/ 386166 w 3886200"/>
              <a:gd name="connsiteY1850" fmla="*/ 865985 h 3670596"/>
              <a:gd name="connsiteX1851" fmla="*/ 385264 w 3886200"/>
              <a:gd name="connsiteY1851" fmla="*/ 864837 h 3670596"/>
              <a:gd name="connsiteX1852" fmla="*/ 375142 w 3886200"/>
              <a:gd name="connsiteY1852" fmla="*/ 851927 h 3670596"/>
              <a:gd name="connsiteX1853" fmla="*/ 383027 w 3886200"/>
              <a:gd name="connsiteY1853" fmla="*/ 861982 h 3670596"/>
              <a:gd name="connsiteX1854" fmla="*/ 379062 w 3886200"/>
              <a:gd name="connsiteY1854" fmla="*/ 856929 h 3670596"/>
              <a:gd name="connsiteX1855" fmla="*/ 50538 w 3886200"/>
              <a:gd name="connsiteY1855" fmla="*/ 820825 h 3670596"/>
              <a:gd name="connsiteX1856" fmla="*/ 97824 w 3886200"/>
              <a:gd name="connsiteY1856" fmla="*/ 915023 h 3670596"/>
              <a:gd name="connsiteX1857" fmla="*/ 101901 w 3886200"/>
              <a:gd name="connsiteY1857" fmla="*/ 923670 h 3670596"/>
              <a:gd name="connsiteX1858" fmla="*/ 77023 w 3886200"/>
              <a:gd name="connsiteY1858" fmla="*/ 891944 h 3670596"/>
              <a:gd name="connsiteX1859" fmla="*/ 76764 w 3886200"/>
              <a:gd name="connsiteY1859" fmla="*/ 891615 h 3670596"/>
              <a:gd name="connsiteX1860" fmla="*/ 76425 w 3886200"/>
              <a:gd name="connsiteY1860" fmla="*/ 891182 h 3670596"/>
              <a:gd name="connsiteX1861" fmla="*/ 76424 w 3886200"/>
              <a:gd name="connsiteY1861" fmla="*/ 891181 h 3670596"/>
              <a:gd name="connsiteX1862" fmla="*/ 64726 w 3886200"/>
              <a:gd name="connsiteY1862" fmla="*/ 862414 h 3670596"/>
              <a:gd name="connsiteX1863" fmla="*/ 49725 w 3886200"/>
              <a:gd name="connsiteY1863" fmla="*/ 821680 h 3670596"/>
              <a:gd name="connsiteX1864" fmla="*/ 50538 w 3886200"/>
              <a:gd name="connsiteY1864" fmla="*/ 820825 h 3670596"/>
              <a:gd name="connsiteX1865" fmla="*/ 109175 w 3886200"/>
              <a:gd name="connsiteY1865" fmla="*/ 764868 h 3670596"/>
              <a:gd name="connsiteX1866" fmla="*/ 122036 w 3886200"/>
              <a:gd name="connsiteY1866" fmla="*/ 781269 h 3670596"/>
              <a:gd name="connsiteX1867" fmla="*/ 160249 w 3886200"/>
              <a:gd name="connsiteY1867" fmla="*/ 829998 h 3670596"/>
              <a:gd name="connsiteX1868" fmla="*/ 126017 w 3886200"/>
              <a:gd name="connsiteY1868" fmla="*/ 786346 h 3670596"/>
              <a:gd name="connsiteX1869" fmla="*/ 430304 w 3886200"/>
              <a:gd name="connsiteY1869" fmla="*/ 757641 h 3670596"/>
              <a:gd name="connsiteX1870" fmla="*/ 433488 w 3886200"/>
              <a:gd name="connsiteY1870" fmla="*/ 758257 h 3670596"/>
              <a:gd name="connsiteX1871" fmla="*/ 459042 w 3886200"/>
              <a:gd name="connsiteY1871" fmla="*/ 817008 h 3670596"/>
              <a:gd name="connsiteX1872" fmla="*/ 437347 w 3886200"/>
              <a:gd name="connsiteY1872" fmla="*/ 774996 h 3670596"/>
              <a:gd name="connsiteX1873" fmla="*/ 430304 w 3886200"/>
              <a:gd name="connsiteY1873" fmla="*/ 757641 h 3670596"/>
              <a:gd name="connsiteX1874" fmla="*/ 298720 w 3886200"/>
              <a:gd name="connsiteY1874" fmla="*/ 754467 h 3670596"/>
              <a:gd name="connsiteX1875" fmla="*/ 375142 w 3886200"/>
              <a:gd name="connsiteY1875" fmla="*/ 851927 h 3670596"/>
              <a:gd name="connsiteX1876" fmla="*/ 310660 w 3886200"/>
              <a:gd name="connsiteY1876" fmla="*/ 769696 h 3670596"/>
              <a:gd name="connsiteX1877" fmla="*/ 83827 w 3886200"/>
              <a:gd name="connsiteY1877" fmla="*/ 732542 h 3670596"/>
              <a:gd name="connsiteX1878" fmla="*/ 96561 w 3886200"/>
              <a:gd name="connsiteY1878" fmla="*/ 748782 h 3670596"/>
              <a:gd name="connsiteX1879" fmla="*/ 109175 w 3886200"/>
              <a:gd name="connsiteY1879" fmla="*/ 764868 h 3670596"/>
              <a:gd name="connsiteX1880" fmla="*/ 102930 w 3886200"/>
              <a:gd name="connsiteY1880" fmla="*/ 756904 h 3670596"/>
              <a:gd name="connsiteX1881" fmla="*/ 83830 w 3886200"/>
              <a:gd name="connsiteY1881" fmla="*/ 732546 h 3670596"/>
              <a:gd name="connsiteX1882" fmla="*/ 83826 w 3886200"/>
              <a:gd name="connsiteY1882" fmla="*/ 732540 h 3670596"/>
              <a:gd name="connsiteX1883" fmla="*/ 83827 w 3886200"/>
              <a:gd name="connsiteY1883" fmla="*/ 732542 h 3670596"/>
              <a:gd name="connsiteX1884" fmla="*/ 83826 w 3886200"/>
              <a:gd name="connsiteY1884" fmla="*/ 732541 h 3670596"/>
              <a:gd name="connsiteX1885" fmla="*/ 83824 w 3886200"/>
              <a:gd name="connsiteY1885" fmla="*/ 732537 h 3670596"/>
              <a:gd name="connsiteX1886" fmla="*/ 83826 w 3886200"/>
              <a:gd name="connsiteY1886" fmla="*/ 732540 h 3670596"/>
              <a:gd name="connsiteX1887" fmla="*/ 83824 w 3886200"/>
              <a:gd name="connsiteY1887" fmla="*/ 732538 h 3670596"/>
              <a:gd name="connsiteX1888" fmla="*/ 273243 w 3886200"/>
              <a:gd name="connsiteY1888" fmla="*/ 721981 h 3670596"/>
              <a:gd name="connsiteX1889" fmla="*/ 280788 w 3886200"/>
              <a:gd name="connsiteY1889" fmla="*/ 756746 h 3670596"/>
              <a:gd name="connsiteX1890" fmla="*/ 281408 w 3886200"/>
              <a:gd name="connsiteY1890" fmla="*/ 763909 h 3670596"/>
              <a:gd name="connsiteX1891" fmla="*/ 247768 w 3886200"/>
              <a:gd name="connsiteY1891" fmla="*/ 689494 h 3670596"/>
              <a:gd name="connsiteX1892" fmla="*/ 282414 w 3886200"/>
              <a:gd name="connsiteY1892" fmla="*/ 770607 h 3670596"/>
              <a:gd name="connsiteX1893" fmla="*/ 281408 w 3886200"/>
              <a:gd name="connsiteY1893" fmla="*/ 763909 h 3670596"/>
              <a:gd name="connsiteX1894" fmla="*/ 285832 w 3886200"/>
              <a:gd name="connsiteY1894" fmla="*/ 786620 h 3670596"/>
              <a:gd name="connsiteX1895" fmla="*/ 295020 w 3886200"/>
              <a:gd name="connsiteY1895" fmla="*/ 833789 h 3670596"/>
              <a:gd name="connsiteX1896" fmla="*/ 247768 w 3886200"/>
              <a:gd name="connsiteY1896" fmla="*/ 689494 h 3670596"/>
              <a:gd name="connsiteX1897" fmla="*/ 585912 w 3886200"/>
              <a:gd name="connsiteY1897" fmla="*/ 676003 h 3670596"/>
              <a:gd name="connsiteX1898" fmla="*/ 591062 w 3886200"/>
              <a:gd name="connsiteY1898" fmla="*/ 683273 h 3670596"/>
              <a:gd name="connsiteX1899" fmla="*/ 590990 w 3886200"/>
              <a:gd name="connsiteY1899" fmla="*/ 683199 h 3670596"/>
              <a:gd name="connsiteX1900" fmla="*/ 585869 w 3886200"/>
              <a:gd name="connsiteY1900" fmla="*/ 676012 h 3670596"/>
              <a:gd name="connsiteX1901" fmla="*/ 222295 w 3886200"/>
              <a:gd name="connsiteY1901" fmla="*/ 657007 h 3670596"/>
              <a:gd name="connsiteX1902" fmla="*/ 298720 w 3886200"/>
              <a:gd name="connsiteY1902" fmla="*/ 754467 h 3670596"/>
              <a:gd name="connsiteX1903" fmla="*/ 331131 w 3886200"/>
              <a:gd name="connsiteY1903" fmla="*/ 823542 h 3670596"/>
              <a:gd name="connsiteX1904" fmla="*/ 384643 w 3886200"/>
              <a:gd name="connsiteY1904" fmla="*/ 937577 h 3670596"/>
              <a:gd name="connsiteX1905" fmla="*/ 389819 w 3886200"/>
              <a:gd name="connsiteY1905" fmla="*/ 948606 h 3670596"/>
              <a:gd name="connsiteX1906" fmla="*/ 387275 w 3886200"/>
              <a:gd name="connsiteY1906" fmla="*/ 947828 h 3670596"/>
              <a:gd name="connsiteX1907" fmla="*/ 377185 w 3886200"/>
              <a:gd name="connsiteY1907" fmla="*/ 937262 h 3670596"/>
              <a:gd name="connsiteX1908" fmla="*/ 377075 w 3886200"/>
              <a:gd name="connsiteY1908" fmla="*/ 937117 h 3670596"/>
              <a:gd name="connsiteX1909" fmla="*/ 287822 w 3886200"/>
              <a:gd name="connsiteY1909" fmla="*/ 789157 h 3670596"/>
              <a:gd name="connsiteX1910" fmla="*/ 280788 w 3886200"/>
              <a:gd name="connsiteY1910" fmla="*/ 756746 h 3670596"/>
              <a:gd name="connsiteX1911" fmla="*/ 279490 w 3886200"/>
              <a:gd name="connsiteY1911" fmla="*/ 741765 h 3670596"/>
              <a:gd name="connsiteX1912" fmla="*/ 284884 w 3886200"/>
              <a:gd name="connsiteY1912" fmla="*/ 740273 h 3670596"/>
              <a:gd name="connsiteX1913" fmla="*/ 298717 w 3886200"/>
              <a:gd name="connsiteY1913" fmla="*/ 754464 h 3670596"/>
              <a:gd name="connsiteX1914" fmla="*/ 272746 w 3886200"/>
              <a:gd name="connsiteY1914" fmla="*/ 721346 h 3670596"/>
              <a:gd name="connsiteX1915" fmla="*/ 222295 w 3886200"/>
              <a:gd name="connsiteY1915" fmla="*/ 657007 h 3670596"/>
              <a:gd name="connsiteX1916" fmla="*/ 42396 w 3886200"/>
              <a:gd name="connsiteY1916" fmla="*/ 644253 h 3670596"/>
              <a:gd name="connsiteX1917" fmla="*/ 76383 w 3886200"/>
              <a:gd name="connsiteY1917" fmla="*/ 711231 h 3670596"/>
              <a:gd name="connsiteX1918" fmla="*/ 83824 w 3886200"/>
              <a:gd name="connsiteY1918" fmla="*/ 732537 h 3670596"/>
              <a:gd name="connsiteX1919" fmla="*/ 83250 w 3886200"/>
              <a:gd name="connsiteY1919" fmla="*/ 731807 h 3670596"/>
              <a:gd name="connsiteX1920" fmla="*/ 51831 w 3886200"/>
              <a:gd name="connsiteY1920" fmla="*/ 691743 h 3670596"/>
              <a:gd name="connsiteX1921" fmla="*/ 47402 w 3886200"/>
              <a:gd name="connsiteY1921" fmla="*/ 686093 h 3670596"/>
              <a:gd name="connsiteX1922" fmla="*/ 32873 w 3886200"/>
              <a:gd name="connsiteY1922" fmla="*/ 667566 h 3670596"/>
              <a:gd name="connsiteX1923" fmla="*/ 36124 w 3886200"/>
              <a:gd name="connsiteY1923" fmla="*/ 647583 h 3670596"/>
              <a:gd name="connsiteX1924" fmla="*/ 42396 w 3886200"/>
              <a:gd name="connsiteY1924" fmla="*/ 644253 h 3670596"/>
              <a:gd name="connsiteX1925" fmla="*/ 1911155 w 3886200"/>
              <a:gd name="connsiteY1925" fmla="*/ 613506 h 3670596"/>
              <a:gd name="connsiteX1926" fmla="*/ 1931980 w 3886200"/>
              <a:gd name="connsiteY1926" fmla="*/ 650101 h 3670596"/>
              <a:gd name="connsiteX1927" fmla="*/ 1919245 w 3886200"/>
              <a:gd name="connsiteY1927" fmla="*/ 627726 h 3670596"/>
              <a:gd name="connsiteX1928" fmla="*/ 537331 w 3886200"/>
              <a:gd name="connsiteY1928" fmla="*/ 604175 h 3670596"/>
              <a:gd name="connsiteX1929" fmla="*/ 575887 w 3886200"/>
              <a:gd name="connsiteY1929" fmla="*/ 662005 h 3670596"/>
              <a:gd name="connsiteX1930" fmla="*/ 585869 w 3886200"/>
              <a:gd name="connsiteY1930" fmla="*/ 676012 h 3670596"/>
              <a:gd name="connsiteX1931" fmla="*/ 581260 w 3886200"/>
              <a:gd name="connsiteY1931" fmla="*/ 677004 h 3670596"/>
              <a:gd name="connsiteX1932" fmla="*/ 581785 w 3886200"/>
              <a:gd name="connsiteY1932" fmla="*/ 690610 h 3670596"/>
              <a:gd name="connsiteX1933" fmla="*/ 582621 w 3886200"/>
              <a:gd name="connsiteY1933" fmla="*/ 695462 h 3670596"/>
              <a:gd name="connsiteX1934" fmla="*/ 582066 w 3886200"/>
              <a:gd name="connsiteY1934" fmla="*/ 694585 h 3670596"/>
              <a:gd name="connsiteX1935" fmla="*/ 535251 w 3886200"/>
              <a:gd name="connsiteY1935" fmla="*/ 606883 h 3670596"/>
              <a:gd name="connsiteX1936" fmla="*/ 537331 w 3886200"/>
              <a:gd name="connsiteY1936" fmla="*/ 604175 h 3670596"/>
              <a:gd name="connsiteX1937" fmla="*/ 1903326 w 3886200"/>
              <a:gd name="connsiteY1937" fmla="*/ 599747 h 3670596"/>
              <a:gd name="connsiteX1938" fmla="*/ 1911155 w 3886200"/>
              <a:gd name="connsiteY1938" fmla="*/ 613506 h 3670596"/>
              <a:gd name="connsiteX1939" fmla="*/ 1905983 w 3886200"/>
              <a:gd name="connsiteY1939" fmla="*/ 604417 h 3670596"/>
              <a:gd name="connsiteX1940" fmla="*/ 1894935 w 3886200"/>
              <a:gd name="connsiteY1940" fmla="*/ 585000 h 3670596"/>
              <a:gd name="connsiteX1941" fmla="*/ 1903326 w 3886200"/>
              <a:gd name="connsiteY1941" fmla="*/ 599747 h 3670596"/>
              <a:gd name="connsiteX1942" fmla="*/ 1898025 w 3886200"/>
              <a:gd name="connsiteY1942" fmla="*/ 590432 h 3670596"/>
              <a:gd name="connsiteX1943" fmla="*/ 1892189 w 3886200"/>
              <a:gd name="connsiteY1943" fmla="*/ 580178 h 3670596"/>
              <a:gd name="connsiteX1944" fmla="*/ 1894935 w 3886200"/>
              <a:gd name="connsiteY1944" fmla="*/ 585000 h 3670596"/>
              <a:gd name="connsiteX1945" fmla="*/ 1893780 w 3886200"/>
              <a:gd name="connsiteY1945" fmla="*/ 582974 h 3670596"/>
              <a:gd name="connsiteX1946" fmla="*/ 1892189 w 3886200"/>
              <a:gd name="connsiteY1946" fmla="*/ 580178 h 3670596"/>
              <a:gd name="connsiteX1947" fmla="*/ 1858302 w 3886200"/>
              <a:gd name="connsiteY1947" fmla="*/ 579936 h 3670596"/>
              <a:gd name="connsiteX1948" fmla="*/ 1858496 w 3886200"/>
              <a:gd name="connsiteY1948" fmla="*/ 580959 h 3670596"/>
              <a:gd name="connsiteX1949" fmla="*/ 1858458 w 3886200"/>
              <a:gd name="connsiteY1949" fmla="*/ 580757 h 3670596"/>
              <a:gd name="connsiteX1950" fmla="*/ 1857701 w 3886200"/>
              <a:gd name="connsiteY1950" fmla="*/ 576763 h 3670596"/>
              <a:gd name="connsiteX1951" fmla="*/ 1858302 w 3886200"/>
              <a:gd name="connsiteY1951" fmla="*/ 579936 h 3670596"/>
              <a:gd name="connsiteX1952" fmla="*/ 1858157 w 3886200"/>
              <a:gd name="connsiteY1952" fmla="*/ 579167 h 3670596"/>
              <a:gd name="connsiteX1953" fmla="*/ 1857082 w 3886200"/>
              <a:gd name="connsiteY1953" fmla="*/ 573499 h 3670596"/>
              <a:gd name="connsiteX1954" fmla="*/ 1857701 w 3886200"/>
              <a:gd name="connsiteY1954" fmla="*/ 576763 h 3670596"/>
              <a:gd name="connsiteX1955" fmla="*/ 1857503 w 3886200"/>
              <a:gd name="connsiteY1955" fmla="*/ 575718 h 3670596"/>
              <a:gd name="connsiteX1956" fmla="*/ 1855723 w 3886200"/>
              <a:gd name="connsiteY1956" fmla="*/ 566329 h 3670596"/>
              <a:gd name="connsiteX1957" fmla="*/ 1856688 w 3886200"/>
              <a:gd name="connsiteY1957" fmla="*/ 571420 h 3670596"/>
              <a:gd name="connsiteX1958" fmla="*/ 1857082 w 3886200"/>
              <a:gd name="connsiteY1958" fmla="*/ 573499 h 3670596"/>
              <a:gd name="connsiteX1959" fmla="*/ 1856925 w 3886200"/>
              <a:gd name="connsiteY1959" fmla="*/ 572667 h 3670596"/>
              <a:gd name="connsiteX1960" fmla="*/ 2821403 w 3886200"/>
              <a:gd name="connsiteY1960" fmla="*/ 510549 h 3670596"/>
              <a:gd name="connsiteX1961" fmla="*/ 2835157 w 3886200"/>
              <a:gd name="connsiteY1961" fmla="*/ 528089 h 3670596"/>
              <a:gd name="connsiteX1962" fmla="*/ 2835155 w 3886200"/>
              <a:gd name="connsiteY1962" fmla="*/ 528087 h 3670596"/>
              <a:gd name="connsiteX1963" fmla="*/ 2809680 w 3886200"/>
              <a:gd name="connsiteY1963" fmla="*/ 495600 h 3670596"/>
              <a:gd name="connsiteX1964" fmla="*/ 2821403 w 3886200"/>
              <a:gd name="connsiteY1964" fmla="*/ 510549 h 3670596"/>
              <a:gd name="connsiteX1965" fmla="*/ 2820427 w 3886200"/>
              <a:gd name="connsiteY1965" fmla="*/ 509305 h 3670596"/>
              <a:gd name="connsiteX1966" fmla="*/ 2809680 w 3886200"/>
              <a:gd name="connsiteY1966" fmla="*/ 495600 h 3670596"/>
              <a:gd name="connsiteX1967" fmla="*/ 2809680 w 3886200"/>
              <a:gd name="connsiteY1967" fmla="*/ 495600 h 3670596"/>
              <a:gd name="connsiteX1968" fmla="*/ 2820428 w 3886200"/>
              <a:gd name="connsiteY1968" fmla="*/ 509304 h 3670596"/>
              <a:gd name="connsiteX1969" fmla="*/ 2809680 w 3886200"/>
              <a:gd name="connsiteY1969" fmla="*/ 495600 h 3670596"/>
              <a:gd name="connsiteX1970" fmla="*/ 1781785 w 3886200"/>
              <a:gd name="connsiteY1970" fmla="*/ 494773 h 3670596"/>
              <a:gd name="connsiteX1971" fmla="*/ 1786419 w 3886200"/>
              <a:gd name="connsiteY1971" fmla="*/ 503068 h 3670596"/>
              <a:gd name="connsiteX1972" fmla="*/ 1787963 w 3886200"/>
              <a:gd name="connsiteY1972" fmla="*/ 527355 h 3670596"/>
              <a:gd name="connsiteX1973" fmla="*/ 1781785 w 3886200"/>
              <a:gd name="connsiteY1973" fmla="*/ 494773 h 3670596"/>
              <a:gd name="connsiteX1974" fmla="*/ 1352873 w 3886200"/>
              <a:gd name="connsiteY1974" fmla="*/ 461464 h 3670596"/>
              <a:gd name="connsiteX1975" fmla="*/ 1354466 w 3886200"/>
              <a:gd name="connsiteY1975" fmla="*/ 469869 h 3670596"/>
              <a:gd name="connsiteX1976" fmla="*/ 1354346 w 3886200"/>
              <a:gd name="connsiteY1976" fmla="*/ 469240 h 3670596"/>
              <a:gd name="connsiteX1977" fmla="*/ 1353116 w 3886200"/>
              <a:gd name="connsiteY1977" fmla="*/ 462749 h 3670596"/>
              <a:gd name="connsiteX1978" fmla="*/ 1351860 w 3886200"/>
              <a:gd name="connsiteY1978" fmla="*/ 456124 h 3670596"/>
              <a:gd name="connsiteX1979" fmla="*/ 1352760 w 3886200"/>
              <a:gd name="connsiteY1979" fmla="*/ 460871 h 3670596"/>
              <a:gd name="connsiteX1980" fmla="*/ 1352873 w 3886200"/>
              <a:gd name="connsiteY1980" fmla="*/ 461464 h 3670596"/>
              <a:gd name="connsiteX1981" fmla="*/ 1345189 w 3886200"/>
              <a:gd name="connsiteY1981" fmla="*/ 420933 h 3670596"/>
              <a:gd name="connsiteX1982" fmla="*/ 1351860 w 3886200"/>
              <a:gd name="connsiteY1982" fmla="*/ 456124 h 3670596"/>
              <a:gd name="connsiteX1983" fmla="*/ 1347324 w 3886200"/>
              <a:gd name="connsiteY1983" fmla="*/ 432197 h 3670596"/>
              <a:gd name="connsiteX1984" fmla="*/ 1162718 w 3886200"/>
              <a:gd name="connsiteY1984" fmla="*/ 413776 h 3670596"/>
              <a:gd name="connsiteX1985" fmla="*/ 1162769 w 3886200"/>
              <a:gd name="connsiteY1985" fmla="*/ 414046 h 3670596"/>
              <a:gd name="connsiteX1986" fmla="*/ 1162730 w 3886200"/>
              <a:gd name="connsiteY1986" fmla="*/ 413842 h 3670596"/>
              <a:gd name="connsiteX1987" fmla="*/ 1162659 w 3886200"/>
              <a:gd name="connsiteY1987" fmla="*/ 413464 h 3670596"/>
              <a:gd name="connsiteX1988" fmla="*/ 1162718 w 3886200"/>
              <a:gd name="connsiteY1988" fmla="*/ 413776 h 3670596"/>
              <a:gd name="connsiteX1989" fmla="*/ 1162699 w 3886200"/>
              <a:gd name="connsiteY1989" fmla="*/ 413678 h 3670596"/>
              <a:gd name="connsiteX1990" fmla="*/ 1162640 w 3886200"/>
              <a:gd name="connsiteY1990" fmla="*/ 413368 h 3670596"/>
              <a:gd name="connsiteX1991" fmla="*/ 1162699 w 3886200"/>
              <a:gd name="connsiteY1991" fmla="*/ 413678 h 3670596"/>
              <a:gd name="connsiteX1992" fmla="*/ 1162730 w 3886200"/>
              <a:gd name="connsiteY1992" fmla="*/ 413842 h 3670596"/>
              <a:gd name="connsiteX1993" fmla="*/ 1162769 w 3886200"/>
              <a:gd name="connsiteY1993" fmla="*/ 414048 h 3670596"/>
              <a:gd name="connsiteX1994" fmla="*/ 1162698 w 3886200"/>
              <a:gd name="connsiteY1994" fmla="*/ 413674 h 3670596"/>
              <a:gd name="connsiteX1995" fmla="*/ 1162525 w 3886200"/>
              <a:gd name="connsiteY1995" fmla="*/ 412760 h 3670596"/>
              <a:gd name="connsiteX1996" fmla="*/ 1162537 w 3886200"/>
              <a:gd name="connsiteY1996" fmla="*/ 412826 h 3670596"/>
              <a:gd name="connsiteX1997" fmla="*/ 1162640 w 3886200"/>
              <a:gd name="connsiteY1997" fmla="*/ 413368 h 3670596"/>
              <a:gd name="connsiteX1998" fmla="*/ 1162504 w 3886200"/>
              <a:gd name="connsiteY1998" fmla="*/ 412654 h 3670596"/>
              <a:gd name="connsiteX1999" fmla="*/ 1162525 w 3886200"/>
              <a:gd name="connsiteY1999" fmla="*/ 412760 h 3670596"/>
              <a:gd name="connsiteX2000" fmla="*/ 1162520 w 3886200"/>
              <a:gd name="connsiteY2000" fmla="*/ 412735 h 3670596"/>
              <a:gd name="connsiteX2001" fmla="*/ 1162434 w 3886200"/>
              <a:gd name="connsiteY2001" fmla="*/ 412278 h 3670596"/>
              <a:gd name="connsiteX2002" fmla="*/ 1162659 w 3886200"/>
              <a:gd name="connsiteY2002" fmla="*/ 413464 h 3670596"/>
              <a:gd name="connsiteX2003" fmla="*/ 1162537 w 3886200"/>
              <a:gd name="connsiteY2003" fmla="*/ 412826 h 3670596"/>
              <a:gd name="connsiteX2004" fmla="*/ 1162392 w 3886200"/>
              <a:gd name="connsiteY2004" fmla="*/ 412056 h 3670596"/>
              <a:gd name="connsiteX2005" fmla="*/ 1162396 w 3886200"/>
              <a:gd name="connsiteY2005" fmla="*/ 412079 h 3670596"/>
              <a:gd name="connsiteX2006" fmla="*/ 1162504 w 3886200"/>
              <a:gd name="connsiteY2006" fmla="*/ 412654 h 3670596"/>
              <a:gd name="connsiteX2007" fmla="*/ 1162504 w 3886200"/>
              <a:gd name="connsiteY2007" fmla="*/ 412652 h 3670596"/>
              <a:gd name="connsiteX2008" fmla="*/ 1162353 w 3886200"/>
              <a:gd name="connsiteY2008" fmla="*/ 411849 h 3670596"/>
              <a:gd name="connsiteX2009" fmla="*/ 1162434 w 3886200"/>
              <a:gd name="connsiteY2009" fmla="*/ 412278 h 3670596"/>
              <a:gd name="connsiteX2010" fmla="*/ 1162396 w 3886200"/>
              <a:gd name="connsiteY2010" fmla="*/ 412079 h 3670596"/>
              <a:gd name="connsiteX2011" fmla="*/ 1162351 w 3886200"/>
              <a:gd name="connsiteY2011" fmla="*/ 411842 h 3670596"/>
              <a:gd name="connsiteX2012" fmla="*/ 1162351 w 3886200"/>
              <a:gd name="connsiteY2012" fmla="*/ 411843 h 3670596"/>
              <a:gd name="connsiteX2013" fmla="*/ 1162392 w 3886200"/>
              <a:gd name="connsiteY2013" fmla="*/ 412056 h 3670596"/>
              <a:gd name="connsiteX2014" fmla="*/ 1162348 w 3886200"/>
              <a:gd name="connsiteY2014" fmla="*/ 411826 h 3670596"/>
              <a:gd name="connsiteX2015" fmla="*/ 1162353 w 3886200"/>
              <a:gd name="connsiteY2015" fmla="*/ 411849 h 3670596"/>
              <a:gd name="connsiteX2016" fmla="*/ 1162351 w 3886200"/>
              <a:gd name="connsiteY2016" fmla="*/ 411843 h 3670596"/>
              <a:gd name="connsiteX2017" fmla="*/ 1162346 w 3886200"/>
              <a:gd name="connsiteY2017" fmla="*/ 411818 h 3670596"/>
              <a:gd name="connsiteX2018" fmla="*/ 1162347 w 3886200"/>
              <a:gd name="connsiteY2018" fmla="*/ 411819 h 3670596"/>
              <a:gd name="connsiteX2019" fmla="*/ 1162351 w 3886200"/>
              <a:gd name="connsiteY2019" fmla="*/ 411842 h 3670596"/>
              <a:gd name="connsiteX2020" fmla="*/ 1162347 w 3886200"/>
              <a:gd name="connsiteY2020" fmla="*/ 411822 h 3670596"/>
              <a:gd name="connsiteX2021" fmla="*/ 1162270 w 3886200"/>
              <a:gd name="connsiteY2021" fmla="*/ 411419 h 3670596"/>
              <a:gd name="connsiteX2022" fmla="*/ 1162346 w 3886200"/>
              <a:gd name="connsiteY2022" fmla="*/ 411818 h 3670596"/>
              <a:gd name="connsiteX2023" fmla="*/ 1162346 w 3886200"/>
              <a:gd name="connsiteY2023" fmla="*/ 411818 h 3670596"/>
              <a:gd name="connsiteX2024" fmla="*/ 1162222 w 3886200"/>
              <a:gd name="connsiteY2024" fmla="*/ 411159 h 3670596"/>
              <a:gd name="connsiteX2025" fmla="*/ 1162348 w 3886200"/>
              <a:gd name="connsiteY2025" fmla="*/ 411826 h 3670596"/>
              <a:gd name="connsiteX2026" fmla="*/ 1162347 w 3886200"/>
              <a:gd name="connsiteY2026" fmla="*/ 411819 h 3670596"/>
              <a:gd name="connsiteX2027" fmla="*/ 1342913 w 3886200"/>
              <a:gd name="connsiteY2027" fmla="*/ 408931 h 3670596"/>
              <a:gd name="connsiteX2028" fmla="*/ 1345189 w 3886200"/>
              <a:gd name="connsiteY2028" fmla="*/ 420933 h 3670596"/>
              <a:gd name="connsiteX2029" fmla="*/ 1344719 w 3886200"/>
              <a:gd name="connsiteY2029" fmla="*/ 418453 h 3670596"/>
              <a:gd name="connsiteX2030" fmla="*/ 1161783 w 3886200"/>
              <a:gd name="connsiteY2030" fmla="*/ 408847 h 3670596"/>
              <a:gd name="connsiteX2031" fmla="*/ 1162203 w 3886200"/>
              <a:gd name="connsiteY2031" fmla="*/ 411066 h 3670596"/>
              <a:gd name="connsiteX2032" fmla="*/ 1162270 w 3886200"/>
              <a:gd name="connsiteY2032" fmla="*/ 411419 h 3670596"/>
              <a:gd name="connsiteX2033" fmla="*/ 1162090 w 3886200"/>
              <a:gd name="connsiteY2033" fmla="*/ 410468 h 3670596"/>
              <a:gd name="connsiteX2034" fmla="*/ 1161776 w 3886200"/>
              <a:gd name="connsiteY2034" fmla="*/ 408809 h 3670596"/>
              <a:gd name="connsiteX2035" fmla="*/ 1161779 w 3886200"/>
              <a:gd name="connsiteY2035" fmla="*/ 408824 h 3670596"/>
              <a:gd name="connsiteX2036" fmla="*/ 1161783 w 3886200"/>
              <a:gd name="connsiteY2036" fmla="*/ 408847 h 3670596"/>
              <a:gd name="connsiteX2037" fmla="*/ 1161674 w 3886200"/>
              <a:gd name="connsiteY2037" fmla="*/ 408272 h 3670596"/>
              <a:gd name="connsiteX2038" fmla="*/ 1162222 w 3886200"/>
              <a:gd name="connsiteY2038" fmla="*/ 411159 h 3670596"/>
              <a:gd name="connsiteX2039" fmla="*/ 1162203 w 3886200"/>
              <a:gd name="connsiteY2039" fmla="*/ 411066 h 3670596"/>
              <a:gd name="connsiteX2040" fmla="*/ 1161779 w 3886200"/>
              <a:gd name="connsiteY2040" fmla="*/ 408824 h 3670596"/>
              <a:gd name="connsiteX2041" fmla="*/ 1161573 w 3886200"/>
              <a:gd name="connsiteY2041" fmla="*/ 407735 h 3670596"/>
              <a:gd name="connsiteX2042" fmla="*/ 1161674 w 3886200"/>
              <a:gd name="connsiteY2042" fmla="*/ 408272 h 3670596"/>
              <a:gd name="connsiteX2043" fmla="*/ 1161673 w 3886200"/>
              <a:gd name="connsiteY2043" fmla="*/ 408264 h 3670596"/>
              <a:gd name="connsiteX2044" fmla="*/ 1161559 w 3886200"/>
              <a:gd name="connsiteY2044" fmla="*/ 407665 h 3670596"/>
              <a:gd name="connsiteX2045" fmla="*/ 1161673 w 3886200"/>
              <a:gd name="connsiteY2045" fmla="*/ 408264 h 3670596"/>
              <a:gd name="connsiteX2046" fmla="*/ 1161776 w 3886200"/>
              <a:gd name="connsiteY2046" fmla="*/ 408809 h 3670596"/>
              <a:gd name="connsiteX2047" fmla="*/ 1161661 w 3886200"/>
              <a:gd name="connsiteY2047" fmla="*/ 408201 h 3670596"/>
              <a:gd name="connsiteX2048" fmla="*/ 1161518 w 3886200"/>
              <a:gd name="connsiteY2048" fmla="*/ 407446 h 3670596"/>
              <a:gd name="connsiteX2049" fmla="*/ 1161534 w 3886200"/>
              <a:gd name="connsiteY2049" fmla="*/ 407529 h 3670596"/>
              <a:gd name="connsiteX2050" fmla="*/ 1161559 w 3886200"/>
              <a:gd name="connsiteY2050" fmla="*/ 407665 h 3670596"/>
              <a:gd name="connsiteX2051" fmla="*/ 1161463 w 3886200"/>
              <a:gd name="connsiteY2051" fmla="*/ 407157 h 3670596"/>
              <a:gd name="connsiteX2052" fmla="*/ 1161573 w 3886200"/>
              <a:gd name="connsiteY2052" fmla="*/ 407735 h 3670596"/>
              <a:gd name="connsiteX2053" fmla="*/ 1161534 w 3886200"/>
              <a:gd name="connsiteY2053" fmla="*/ 407529 h 3670596"/>
              <a:gd name="connsiteX2054" fmla="*/ 1161352 w 3886200"/>
              <a:gd name="connsiteY2054" fmla="*/ 406569 h 3670596"/>
              <a:gd name="connsiteX2055" fmla="*/ 1161463 w 3886200"/>
              <a:gd name="connsiteY2055" fmla="*/ 407157 h 3670596"/>
              <a:gd name="connsiteX2056" fmla="*/ 1161451 w 3886200"/>
              <a:gd name="connsiteY2056" fmla="*/ 407092 h 3670596"/>
              <a:gd name="connsiteX2057" fmla="*/ 1161163 w 3886200"/>
              <a:gd name="connsiteY2057" fmla="*/ 405574 h 3670596"/>
              <a:gd name="connsiteX2058" fmla="*/ 1161352 w 3886200"/>
              <a:gd name="connsiteY2058" fmla="*/ 406569 h 3670596"/>
              <a:gd name="connsiteX2059" fmla="*/ 1161166 w 3886200"/>
              <a:gd name="connsiteY2059" fmla="*/ 405588 h 3670596"/>
              <a:gd name="connsiteX2060" fmla="*/ 1161101 w 3886200"/>
              <a:gd name="connsiteY2060" fmla="*/ 405247 h 3670596"/>
              <a:gd name="connsiteX2061" fmla="*/ 1161166 w 3886200"/>
              <a:gd name="connsiteY2061" fmla="*/ 405588 h 3670596"/>
              <a:gd name="connsiteX2062" fmla="*/ 1161451 w 3886200"/>
              <a:gd name="connsiteY2062" fmla="*/ 407092 h 3670596"/>
              <a:gd name="connsiteX2063" fmla="*/ 1161518 w 3886200"/>
              <a:gd name="connsiteY2063" fmla="*/ 407446 h 3670596"/>
              <a:gd name="connsiteX2064" fmla="*/ 1160824 w 3886200"/>
              <a:gd name="connsiteY2064" fmla="*/ 403786 h 3670596"/>
              <a:gd name="connsiteX2065" fmla="*/ 1161163 w 3886200"/>
              <a:gd name="connsiteY2065" fmla="*/ 405574 h 3670596"/>
              <a:gd name="connsiteX2066" fmla="*/ 1161098 w 3886200"/>
              <a:gd name="connsiteY2066" fmla="*/ 405232 h 3670596"/>
              <a:gd name="connsiteX2067" fmla="*/ 1160554 w 3886200"/>
              <a:gd name="connsiteY2067" fmla="*/ 402369 h 3670596"/>
              <a:gd name="connsiteX2068" fmla="*/ 1160563 w 3886200"/>
              <a:gd name="connsiteY2068" fmla="*/ 402414 h 3670596"/>
              <a:gd name="connsiteX2069" fmla="*/ 1161098 w 3886200"/>
              <a:gd name="connsiteY2069" fmla="*/ 405232 h 3670596"/>
              <a:gd name="connsiteX2070" fmla="*/ 1161101 w 3886200"/>
              <a:gd name="connsiteY2070" fmla="*/ 405247 h 3670596"/>
              <a:gd name="connsiteX2071" fmla="*/ 1160546 w 3886200"/>
              <a:gd name="connsiteY2071" fmla="*/ 402323 h 3670596"/>
              <a:gd name="connsiteX2072" fmla="*/ 1160554 w 3886200"/>
              <a:gd name="connsiteY2072" fmla="*/ 402369 h 3670596"/>
              <a:gd name="connsiteX2073" fmla="*/ 1160551 w 3886200"/>
              <a:gd name="connsiteY2073" fmla="*/ 402352 h 3670596"/>
              <a:gd name="connsiteX2074" fmla="*/ 1160546 w 3886200"/>
              <a:gd name="connsiteY2074" fmla="*/ 402322 h 3670596"/>
              <a:gd name="connsiteX2075" fmla="*/ 1160824 w 3886200"/>
              <a:gd name="connsiteY2075" fmla="*/ 403786 h 3670596"/>
              <a:gd name="connsiteX2076" fmla="*/ 1160563 w 3886200"/>
              <a:gd name="connsiteY2076" fmla="*/ 402414 h 3670596"/>
              <a:gd name="connsiteX2077" fmla="*/ 1160546 w 3886200"/>
              <a:gd name="connsiteY2077" fmla="*/ 402322 h 3670596"/>
              <a:gd name="connsiteX2078" fmla="*/ 1160540 w 3886200"/>
              <a:gd name="connsiteY2078" fmla="*/ 402293 h 3670596"/>
              <a:gd name="connsiteX2079" fmla="*/ 1160546 w 3886200"/>
              <a:gd name="connsiteY2079" fmla="*/ 402322 h 3670596"/>
              <a:gd name="connsiteX2080" fmla="*/ 1160545 w 3886200"/>
              <a:gd name="connsiteY2080" fmla="*/ 402318 h 3670596"/>
              <a:gd name="connsiteX2081" fmla="*/ 1160538 w 3886200"/>
              <a:gd name="connsiteY2081" fmla="*/ 402281 h 3670596"/>
              <a:gd name="connsiteX2082" fmla="*/ 1160538 w 3886200"/>
              <a:gd name="connsiteY2082" fmla="*/ 402282 h 3670596"/>
              <a:gd name="connsiteX2083" fmla="*/ 1160545 w 3886200"/>
              <a:gd name="connsiteY2083" fmla="*/ 402318 h 3670596"/>
              <a:gd name="connsiteX2084" fmla="*/ 1160546 w 3886200"/>
              <a:gd name="connsiteY2084" fmla="*/ 402322 h 3670596"/>
              <a:gd name="connsiteX2085" fmla="*/ 1160546 w 3886200"/>
              <a:gd name="connsiteY2085" fmla="*/ 402323 h 3670596"/>
              <a:gd name="connsiteX2086" fmla="*/ 1160545 w 3886200"/>
              <a:gd name="connsiteY2086" fmla="*/ 402320 h 3670596"/>
              <a:gd name="connsiteX2087" fmla="*/ 1160525 w 3886200"/>
              <a:gd name="connsiteY2087" fmla="*/ 402212 h 3670596"/>
              <a:gd name="connsiteX2088" fmla="*/ 1160540 w 3886200"/>
              <a:gd name="connsiteY2088" fmla="*/ 402293 h 3670596"/>
              <a:gd name="connsiteX2089" fmla="*/ 1160538 w 3886200"/>
              <a:gd name="connsiteY2089" fmla="*/ 402282 h 3670596"/>
              <a:gd name="connsiteX2090" fmla="*/ 1160529 w 3886200"/>
              <a:gd name="connsiteY2090" fmla="*/ 402237 h 3670596"/>
              <a:gd name="connsiteX2091" fmla="*/ 1160516 w 3886200"/>
              <a:gd name="connsiteY2091" fmla="*/ 402166 h 3670596"/>
              <a:gd name="connsiteX2092" fmla="*/ 1160521 w 3886200"/>
              <a:gd name="connsiteY2092" fmla="*/ 402192 h 3670596"/>
              <a:gd name="connsiteX2093" fmla="*/ 1160529 w 3886200"/>
              <a:gd name="connsiteY2093" fmla="*/ 402237 h 3670596"/>
              <a:gd name="connsiteX2094" fmla="*/ 1160538 w 3886200"/>
              <a:gd name="connsiteY2094" fmla="*/ 402281 h 3670596"/>
              <a:gd name="connsiteX2095" fmla="*/ 1160536 w 3886200"/>
              <a:gd name="connsiteY2095" fmla="*/ 402272 h 3670596"/>
              <a:gd name="connsiteX2096" fmla="*/ 1341611 w 3886200"/>
              <a:gd name="connsiteY2096" fmla="*/ 402067 h 3670596"/>
              <a:gd name="connsiteX2097" fmla="*/ 1342913 w 3886200"/>
              <a:gd name="connsiteY2097" fmla="*/ 408931 h 3670596"/>
              <a:gd name="connsiteX2098" fmla="*/ 1341822 w 3886200"/>
              <a:gd name="connsiteY2098" fmla="*/ 403180 h 3670596"/>
              <a:gd name="connsiteX2099" fmla="*/ 1160421 w 3886200"/>
              <a:gd name="connsiteY2099" fmla="*/ 401671 h 3670596"/>
              <a:gd name="connsiteX2100" fmla="*/ 1160516 w 3886200"/>
              <a:gd name="connsiteY2100" fmla="*/ 402166 h 3670596"/>
              <a:gd name="connsiteX2101" fmla="*/ 1160507 w 3886200"/>
              <a:gd name="connsiteY2101" fmla="*/ 402124 h 3670596"/>
              <a:gd name="connsiteX2102" fmla="*/ 1160330 w 3886200"/>
              <a:gd name="connsiteY2102" fmla="*/ 401186 h 3670596"/>
              <a:gd name="connsiteX2103" fmla="*/ 1160525 w 3886200"/>
              <a:gd name="connsiteY2103" fmla="*/ 402212 h 3670596"/>
              <a:gd name="connsiteX2104" fmla="*/ 1160521 w 3886200"/>
              <a:gd name="connsiteY2104" fmla="*/ 402192 h 3670596"/>
              <a:gd name="connsiteX2105" fmla="*/ 1160321 w 3886200"/>
              <a:gd name="connsiteY2105" fmla="*/ 401141 h 3670596"/>
              <a:gd name="connsiteX2106" fmla="*/ 1160327 w 3886200"/>
              <a:gd name="connsiteY2106" fmla="*/ 401171 h 3670596"/>
              <a:gd name="connsiteX2107" fmla="*/ 1160421 w 3886200"/>
              <a:gd name="connsiteY2107" fmla="*/ 401671 h 3670596"/>
              <a:gd name="connsiteX2108" fmla="*/ 1160345 w 3886200"/>
              <a:gd name="connsiteY2108" fmla="*/ 401270 h 3670596"/>
              <a:gd name="connsiteX2109" fmla="*/ 1160310 w 3886200"/>
              <a:gd name="connsiteY2109" fmla="*/ 401082 h 3670596"/>
              <a:gd name="connsiteX2110" fmla="*/ 1160312 w 3886200"/>
              <a:gd name="connsiteY2110" fmla="*/ 401092 h 3670596"/>
              <a:gd name="connsiteX2111" fmla="*/ 1160321 w 3886200"/>
              <a:gd name="connsiteY2111" fmla="*/ 401141 h 3670596"/>
              <a:gd name="connsiteX2112" fmla="*/ 1160299 w 3886200"/>
              <a:gd name="connsiteY2112" fmla="*/ 401030 h 3670596"/>
              <a:gd name="connsiteX2113" fmla="*/ 1160304 w 3886200"/>
              <a:gd name="connsiteY2113" fmla="*/ 401050 h 3670596"/>
              <a:gd name="connsiteX2114" fmla="*/ 1160310 w 3886200"/>
              <a:gd name="connsiteY2114" fmla="*/ 401082 h 3670596"/>
              <a:gd name="connsiteX2115" fmla="*/ 1160309 w 3886200"/>
              <a:gd name="connsiteY2115" fmla="*/ 401078 h 3670596"/>
              <a:gd name="connsiteX2116" fmla="*/ 1160291 w 3886200"/>
              <a:gd name="connsiteY2116" fmla="*/ 400987 h 3670596"/>
              <a:gd name="connsiteX2117" fmla="*/ 1160299 w 3886200"/>
              <a:gd name="connsiteY2117" fmla="*/ 401030 h 3670596"/>
              <a:gd name="connsiteX2118" fmla="*/ 1160298 w 3886200"/>
              <a:gd name="connsiteY2118" fmla="*/ 401021 h 3670596"/>
              <a:gd name="connsiteX2119" fmla="*/ 1160178 w 3886200"/>
              <a:gd name="connsiteY2119" fmla="*/ 400385 h 3670596"/>
              <a:gd name="connsiteX2120" fmla="*/ 1160330 w 3886200"/>
              <a:gd name="connsiteY2120" fmla="*/ 401186 h 3670596"/>
              <a:gd name="connsiteX2121" fmla="*/ 1160327 w 3886200"/>
              <a:gd name="connsiteY2121" fmla="*/ 401171 h 3670596"/>
              <a:gd name="connsiteX2122" fmla="*/ 1160312 w 3886200"/>
              <a:gd name="connsiteY2122" fmla="*/ 401092 h 3670596"/>
              <a:gd name="connsiteX2123" fmla="*/ 1160304 w 3886200"/>
              <a:gd name="connsiteY2123" fmla="*/ 401050 h 3670596"/>
              <a:gd name="connsiteX2124" fmla="*/ 1160241 w 3886200"/>
              <a:gd name="connsiteY2124" fmla="*/ 400718 h 3670596"/>
              <a:gd name="connsiteX2125" fmla="*/ 1160088 w 3886200"/>
              <a:gd name="connsiteY2125" fmla="*/ 399916 h 3670596"/>
              <a:gd name="connsiteX2126" fmla="*/ 1160100 w 3886200"/>
              <a:gd name="connsiteY2126" fmla="*/ 399976 h 3670596"/>
              <a:gd name="connsiteX2127" fmla="*/ 1160241 w 3886200"/>
              <a:gd name="connsiteY2127" fmla="*/ 400718 h 3670596"/>
              <a:gd name="connsiteX2128" fmla="*/ 1160291 w 3886200"/>
              <a:gd name="connsiteY2128" fmla="*/ 400987 h 3670596"/>
              <a:gd name="connsiteX2129" fmla="*/ 1160180 w 3886200"/>
              <a:gd name="connsiteY2129" fmla="*/ 400400 h 3670596"/>
              <a:gd name="connsiteX2130" fmla="*/ 1160159 w 3886200"/>
              <a:gd name="connsiteY2130" fmla="*/ 400288 h 3670596"/>
              <a:gd name="connsiteX2131" fmla="*/ 1257496 w 3886200"/>
              <a:gd name="connsiteY2131" fmla="*/ 399880 h 3670596"/>
              <a:gd name="connsiteX2132" fmla="*/ 1263052 w 3886200"/>
              <a:gd name="connsiteY2132" fmla="*/ 406894 h 3670596"/>
              <a:gd name="connsiteX2133" fmla="*/ 1273619 w 3886200"/>
              <a:gd name="connsiteY2133" fmla="*/ 411632 h 3670596"/>
              <a:gd name="connsiteX2134" fmla="*/ 1274873 w 3886200"/>
              <a:gd name="connsiteY2134" fmla="*/ 407721 h 3670596"/>
              <a:gd name="connsiteX2135" fmla="*/ 1284613 w 3886200"/>
              <a:gd name="connsiteY2135" fmla="*/ 424844 h 3670596"/>
              <a:gd name="connsiteX2136" fmla="*/ 1286031 w 3886200"/>
              <a:gd name="connsiteY2136" fmla="*/ 427330 h 3670596"/>
              <a:gd name="connsiteX2137" fmla="*/ 1262761 w 3886200"/>
              <a:gd name="connsiteY2137" fmla="*/ 417153 h 3670596"/>
              <a:gd name="connsiteX2138" fmla="*/ 1260570 w 3886200"/>
              <a:gd name="connsiteY2138" fmla="*/ 412459 h 3670596"/>
              <a:gd name="connsiteX2139" fmla="*/ 1160041 w 3886200"/>
              <a:gd name="connsiteY2139" fmla="*/ 399667 h 3670596"/>
              <a:gd name="connsiteX2140" fmla="*/ 1160051 w 3886200"/>
              <a:gd name="connsiteY2140" fmla="*/ 399720 h 3670596"/>
              <a:gd name="connsiteX2141" fmla="*/ 1160088 w 3886200"/>
              <a:gd name="connsiteY2141" fmla="*/ 399916 h 3670596"/>
              <a:gd name="connsiteX2142" fmla="*/ 1160060 w 3886200"/>
              <a:gd name="connsiteY2142" fmla="*/ 399770 h 3670596"/>
              <a:gd name="connsiteX2143" fmla="*/ 1160015 w 3886200"/>
              <a:gd name="connsiteY2143" fmla="*/ 399530 h 3670596"/>
              <a:gd name="connsiteX2144" fmla="*/ 1160028 w 3886200"/>
              <a:gd name="connsiteY2144" fmla="*/ 399599 h 3670596"/>
              <a:gd name="connsiteX2145" fmla="*/ 1160041 w 3886200"/>
              <a:gd name="connsiteY2145" fmla="*/ 399667 h 3670596"/>
              <a:gd name="connsiteX2146" fmla="*/ 1160018 w 3886200"/>
              <a:gd name="connsiteY2146" fmla="*/ 399548 h 3670596"/>
              <a:gd name="connsiteX2147" fmla="*/ 1160014 w 3886200"/>
              <a:gd name="connsiteY2147" fmla="*/ 399526 h 3670596"/>
              <a:gd name="connsiteX2148" fmla="*/ 1160014 w 3886200"/>
              <a:gd name="connsiteY2148" fmla="*/ 399528 h 3670596"/>
              <a:gd name="connsiteX2149" fmla="*/ 1160015 w 3886200"/>
              <a:gd name="connsiteY2149" fmla="*/ 399530 h 3670596"/>
              <a:gd name="connsiteX2150" fmla="*/ 1160014 w 3886200"/>
              <a:gd name="connsiteY2150" fmla="*/ 399528 h 3670596"/>
              <a:gd name="connsiteX2151" fmla="*/ 1159991 w 3886200"/>
              <a:gd name="connsiteY2151" fmla="*/ 399405 h 3670596"/>
              <a:gd name="connsiteX2152" fmla="*/ 1160009 w 3886200"/>
              <a:gd name="connsiteY2152" fmla="*/ 399496 h 3670596"/>
              <a:gd name="connsiteX2153" fmla="*/ 1160014 w 3886200"/>
              <a:gd name="connsiteY2153" fmla="*/ 399526 h 3670596"/>
              <a:gd name="connsiteX2154" fmla="*/ 1159992 w 3886200"/>
              <a:gd name="connsiteY2154" fmla="*/ 399411 h 3670596"/>
              <a:gd name="connsiteX2155" fmla="*/ 1159989 w 3886200"/>
              <a:gd name="connsiteY2155" fmla="*/ 399390 h 3670596"/>
              <a:gd name="connsiteX2156" fmla="*/ 1159989 w 3886200"/>
              <a:gd name="connsiteY2156" fmla="*/ 399392 h 3670596"/>
              <a:gd name="connsiteX2157" fmla="*/ 1159991 w 3886200"/>
              <a:gd name="connsiteY2157" fmla="*/ 399405 h 3670596"/>
              <a:gd name="connsiteX2158" fmla="*/ 1159991 w 3886200"/>
              <a:gd name="connsiteY2158" fmla="*/ 399404 h 3670596"/>
              <a:gd name="connsiteX2159" fmla="*/ 1159986 w 3886200"/>
              <a:gd name="connsiteY2159" fmla="*/ 399376 h 3670596"/>
              <a:gd name="connsiteX2160" fmla="*/ 1159988 w 3886200"/>
              <a:gd name="connsiteY2160" fmla="*/ 399384 h 3670596"/>
              <a:gd name="connsiteX2161" fmla="*/ 1159989 w 3886200"/>
              <a:gd name="connsiteY2161" fmla="*/ 399390 h 3670596"/>
              <a:gd name="connsiteX2162" fmla="*/ 1159987 w 3886200"/>
              <a:gd name="connsiteY2162" fmla="*/ 399381 h 3670596"/>
              <a:gd name="connsiteX2163" fmla="*/ 1159951 w 3886200"/>
              <a:gd name="connsiteY2163" fmla="*/ 399188 h 3670596"/>
              <a:gd name="connsiteX2164" fmla="*/ 1159970 w 3886200"/>
              <a:gd name="connsiteY2164" fmla="*/ 399291 h 3670596"/>
              <a:gd name="connsiteX2165" fmla="*/ 1159986 w 3886200"/>
              <a:gd name="connsiteY2165" fmla="*/ 399376 h 3670596"/>
              <a:gd name="connsiteX2166" fmla="*/ 1159985 w 3886200"/>
              <a:gd name="connsiteY2166" fmla="*/ 399372 h 3670596"/>
              <a:gd name="connsiteX2167" fmla="*/ 1159911 w 3886200"/>
              <a:gd name="connsiteY2167" fmla="*/ 398970 h 3670596"/>
              <a:gd name="connsiteX2168" fmla="*/ 1160178 w 3886200"/>
              <a:gd name="connsiteY2168" fmla="*/ 400385 h 3670596"/>
              <a:gd name="connsiteX2169" fmla="*/ 1160100 w 3886200"/>
              <a:gd name="connsiteY2169" fmla="*/ 399976 h 3670596"/>
              <a:gd name="connsiteX2170" fmla="*/ 1160051 w 3886200"/>
              <a:gd name="connsiteY2170" fmla="*/ 399720 h 3670596"/>
              <a:gd name="connsiteX2171" fmla="*/ 1160028 w 3886200"/>
              <a:gd name="connsiteY2171" fmla="*/ 399599 h 3670596"/>
              <a:gd name="connsiteX2172" fmla="*/ 1160014 w 3886200"/>
              <a:gd name="connsiteY2172" fmla="*/ 399528 h 3670596"/>
              <a:gd name="connsiteX2173" fmla="*/ 1160009 w 3886200"/>
              <a:gd name="connsiteY2173" fmla="*/ 399496 h 3670596"/>
              <a:gd name="connsiteX2174" fmla="*/ 1159989 w 3886200"/>
              <a:gd name="connsiteY2174" fmla="*/ 399392 h 3670596"/>
              <a:gd name="connsiteX2175" fmla="*/ 1159988 w 3886200"/>
              <a:gd name="connsiteY2175" fmla="*/ 399384 h 3670596"/>
              <a:gd name="connsiteX2176" fmla="*/ 1159970 w 3886200"/>
              <a:gd name="connsiteY2176" fmla="*/ 399291 h 3670596"/>
              <a:gd name="connsiteX2177" fmla="*/ 1159906 w 3886200"/>
              <a:gd name="connsiteY2177" fmla="*/ 398952 h 3670596"/>
              <a:gd name="connsiteX2178" fmla="*/ 1159915 w 3886200"/>
              <a:gd name="connsiteY2178" fmla="*/ 399002 h 3670596"/>
              <a:gd name="connsiteX2179" fmla="*/ 1159917 w 3886200"/>
              <a:gd name="connsiteY2179" fmla="*/ 399013 h 3670596"/>
              <a:gd name="connsiteX2180" fmla="*/ 1159890 w 3886200"/>
              <a:gd name="connsiteY2180" fmla="*/ 398862 h 3670596"/>
              <a:gd name="connsiteX2181" fmla="*/ 1159911 w 3886200"/>
              <a:gd name="connsiteY2181" fmla="*/ 398970 h 3670596"/>
              <a:gd name="connsiteX2182" fmla="*/ 1159891 w 3886200"/>
              <a:gd name="connsiteY2182" fmla="*/ 398867 h 3670596"/>
              <a:gd name="connsiteX2183" fmla="*/ 1159882 w 3886200"/>
              <a:gd name="connsiteY2183" fmla="*/ 398823 h 3670596"/>
              <a:gd name="connsiteX2184" fmla="*/ 1159890 w 3886200"/>
              <a:gd name="connsiteY2184" fmla="*/ 398862 h 3670596"/>
              <a:gd name="connsiteX2185" fmla="*/ 1159886 w 3886200"/>
              <a:gd name="connsiteY2185" fmla="*/ 398841 h 3670596"/>
              <a:gd name="connsiteX2186" fmla="*/ 1159878 w 3886200"/>
              <a:gd name="connsiteY2186" fmla="*/ 398798 h 3670596"/>
              <a:gd name="connsiteX2187" fmla="*/ 1159879 w 3886200"/>
              <a:gd name="connsiteY2187" fmla="*/ 398806 h 3670596"/>
              <a:gd name="connsiteX2188" fmla="*/ 1159886 w 3886200"/>
              <a:gd name="connsiteY2188" fmla="*/ 398841 h 3670596"/>
              <a:gd name="connsiteX2189" fmla="*/ 1159891 w 3886200"/>
              <a:gd name="connsiteY2189" fmla="*/ 398867 h 3670596"/>
              <a:gd name="connsiteX2190" fmla="*/ 1159951 w 3886200"/>
              <a:gd name="connsiteY2190" fmla="*/ 399188 h 3670596"/>
              <a:gd name="connsiteX2191" fmla="*/ 1159915 w 3886200"/>
              <a:gd name="connsiteY2191" fmla="*/ 399002 h 3670596"/>
              <a:gd name="connsiteX2192" fmla="*/ 1159874 w 3886200"/>
              <a:gd name="connsiteY2192" fmla="*/ 398778 h 3670596"/>
              <a:gd name="connsiteX2193" fmla="*/ 1159882 w 3886200"/>
              <a:gd name="connsiteY2193" fmla="*/ 398823 h 3670596"/>
              <a:gd name="connsiteX2194" fmla="*/ 1159879 w 3886200"/>
              <a:gd name="connsiteY2194" fmla="*/ 398806 h 3670596"/>
              <a:gd name="connsiteX2195" fmla="*/ 1159877 w 3886200"/>
              <a:gd name="connsiteY2195" fmla="*/ 398796 h 3670596"/>
              <a:gd name="connsiteX2196" fmla="*/ 1159863 w 3886200"/>
              <a:gd name="connsiteY2196" fmla="*/ 398719 h 3670596"/>
              <a:gd name="connsiteX2197" fmla="*/ 1159874 w 3886200"/>
              <a:gd name="connsiteY2197" fmla="*/ 398778 h 3670596"/>
              <a:gd name="connsiteX2198" fmla="*/ 1159864 w 3886200"/>
              <a:gd name="connsiteY2198" fmla="*/ 398722 h 3670596"/>
              <a:gd name="connsiteX2199" fmla="*/ 1159808 w 3886200"/>
              <a:gd name="connsiteY2199" fmla="*/ 398425 h 3670596"/>
              <a:gd name="connsiteX2200" fmla="*/ 1159863 w 3886200"/>
              <a:gd name="connsiteY2200" fmla="*/ 398719 h 3670596"/>
              <a:gd name="connsiteX2201" fmla="*/ 1159862 w 3886200"/>
              <a:gd name="connsiteY2201" fmla="*/ 398712 h 3670596"/>
              <a:gd name="connsiteX2202" fmla="*/ 1159747 w 3886200"/>
              <a:gd name="connsiteY2202" fmla="*/ 398112 h 3670596"/>
              <a:gd name="connsiteX2203" fmla="*/ 1159784 w 3886200"/>
              <a:gd name="connsiteY2203" fmla="*/ 398300 h 3670596"/>
              <a:gd name="connsiteX2204" fmla="*/ 1159862 w 3886200"/>
              <a:gd name="connsiteY2204" fmla="*/ 398712 h 3670596"/>
              <a:gd name="connsiteX2205" fmla="*/ 1159864 w 3886200"/>
              <a:gd name="connsiteY2205" fmla="*/ 398722 h 3670596"/>
              <a:gd name="connsiteX2206" fmla="*/ 1159877 w 3886200"/>
              <a:gd name="connsiteY2206" fmla="*/ 398796 h 3670596"/>
              <a:gd name="connsiteX2207" fmla="*/ 1159878 w 3886200"/>
              <a:gd name="connsiteY2207" fmla="*/ 398798 h 3670596"/>
              <a:gd name="connsiteX2208" fmla="*/ 1159747 w 3886200"/>
              <a:gd name="connsiteY2208" fmla="*/ 398109 h 3670596"/>
              <a:gd name="connsiteX2209" fmla="*/ 1159747 w 3886200"/>
              <a:gd name="connsiteY2209" fmla="*/ 398112 h 3670596"/>
              <a:gd name="connsiteX2210" fmla="*/ 1159747 w 3886200"/>
              <a:gd name="connsiteY2210" fmla="*/ 398111 h 3670596"/>
              <a:gd name="connsiteX2211" fmla="*/ 1159740 w 3886200"/>
              <a:gd name="connsiteY2211" fmla="*/ 398072 h 3670596"/>
              <a:gd name="connsiteX2212" fmla="*/ 1159747 w 3886200"/>
              <a:gd name="connsiteY2212" fmla="*/ 398109 h 3670596"/>
              <a:gd name="connsiteX2213" fmla="*/ 1159744 w 3886200"/>
              <a:gd name="connsiteY2213" fmla="*/ 398094 h 3670596"/>
              <a:gd name="connsiteX2214" fmla="*/ 1159709 w 3886200"/>
              <a:gd name="connsiteY2214" fmla="*/ 397911 h 3670596"/>
              <a:gd name="connsiteX2215" fmla="*/ 1159740 w 3886200"/>
              <a:gd name="connsiteY2215" fmla="*/ 398072 h 3670596"/>
              <a:gd name="connsiteX2216" fmla="*/ 1159721 w 3886200"/>
              <a:gd name="connsiteY2216" fmla="*/ 397976 h 3670596"/>
              <a:gd name="connsiteX2217" fmla="*/ 1159705 w 3886200"/>
              <a:gd name="connsiteY2217" fmla="*/ 397885 h 3670596"/>
              <a:gd name="connsiteX2218" fmla="*/ 1159808 w 3886200"/>
              <a:gd name="connsiteY2218" fmla="*/ 398425 h 3670596"/>
              <a:gd name="connsiteX2219" fmla="*/ 1159784 w 3886200"/>
              <a:gd name="connsiteY2219" fmla="*/ 398300 h 3670596"/>
              <a:gd name="connsiteX2220" fmla="*/ 1159687 w 3886200"/>
              <a:gd name="connsiteY2220" fmla="*/ 397791 h 3670596"/>
              <a:gd name="connsiteX2221" fmla="*/ 1159702 w 3886200"/>
              <a:gd name="connsiteY2221" fmla="*/ 397871 h 3670596"/>
              <a:gd name="connsiteX2222" fmla="*/ 1159705 w 3886200"/>
              <a:gd name="connsiteY2222" fmla="*/ 397885 h 3670596"/>
              <a:gd name="connsiteX2223" fmla="*/ 1159580 w 3886200"/>
              <a:gd name="connsiteY2223" fmla="*/ 397233 h 3670596"/>
              <a:gd name="connsiteX2224" fmla="*/ 1159721 w 3886200"/>
              <a:gd name="connsiteY2224" fmla="*/ 397976 h 3670596"/>
              <a:gd name="connsiteX2225" fmla="*/ 1159744 w 3886200"/>
              <a:gd name="connsiteY2225" fmla="*/ 398094 h 3670596"/>
              <a:gd name="connsiteX2226" fmla="*/ 1159747 w 3886200"/>
              <a:gd name="connsiteY2226" fmla="*/ 398111 h 3670596"/>
              <a:gd name="connsiteX2227" fmla="*/ 1159906 w 3886200"/>
              <a:gd name="connsiteY2227" fmla="*/ 398952 h 3670596"/>
              <a:gd name="connsiteX2228" fmla="*/ 1159718 w 3886200"/>
              <a:gd name="connsiteY2228" fmla="*/ 397963 h 3670596"/>
              <a:gd name="connsiteX2229" fmla="*/ 1159527 w 3886200"/>
              <a:gd name="connsiteY2229" fmla="*/ 396944 h 3670596"/>
              <a:gd name="connsiteX2230" fmla="*/ 1159687 w 3886200"/>
              <a:gd name="connsiteY2230" fmla="*/ 397791 h 3670596"/>
              <a:gd name="connsiteX2231" fmla="*/ 1159638 w 3886200"/>
              <a:gd name="connsiteY2231" fmla="*/ 397536 h 3670596"/>
              <a:gd name="connsiteX2232" fmla="*/ 1339997 w 3886200"/>
              <a:gd name="connsiteY2232" fmla="*/ 393557 h 3670596"/>
              <a:gd name="connsiteX2233" fmla="*/ 1341611 w 3886200"/>
              <a:gd name="connsiteY2233" fmla="*/ 402067 h 3670596"/>
              <a:gd name="connsiteX2234" fmla="*/ 1341049 w 3886200"/>
              <a:gd name="connsiteY2234" fmla="*/ 399108 h 3670596"/>
              <a:gd name="connsiteX2235" fmla="*/ 1339505 w 3886200"/>
              <a:gd name="connsiteY2235" fmla="*/ 390964 h 3670596"/>
              <a:gd name="connsiteX2236" fmla="*/ 1339997 w 3886200"/>
              <a:gd name="connsiteY2236" fmla="*/ 393557 h 3670596"/>
              <a:gd name="connsiteX2237" fmla="*/ 1339868 w 3886200"/>
              <a:gd name="connsiteY2237" fmla="*/ 392882 h 3670596"/>
              <a:gd name="connsiteX2238" fmla="*/ 1157507 w 3886200"/>
              <a:gd name="connsiteY2238" fmla="*/ 386298 h 3670596"/>
              <a:gd name="connsiteX2239" fmla="*/ 1158125 w 3886200"/>
              <a:gd name="connsiteY2239" fmla="*/ 389556 h 3670596"/>
              <a:gd name="connsiteX2240" fmla="*/ 1159638 w 3886200"/>
              <a:gd name="connsiteY2240" fmla="*/ 397536 h 3670596"/>
              <a:gd name="connsiteX2241" fmla="*/ 1159709 w 3886200"/>
              <a:gd name="connsiteY2241" fmla="*/ 397911 h 3670596"/>
              <a:gd name="connsiteX2242" fmla="*/ 1158502 w 3886200"/>
              <a:gd name="connsiteY2242" fmla="*/ 391555 h 3670596"/>
              <a:gd name="connsiteX2243" fmla="*/ 1217717 w 3886200"/>
              <a:gd name="connsiteY2243" fmla="*/ 385442 h 3670596"/>
              <a:gd name="connsiteX2244" fmla="*/ 1217785 w 3886200"/>
              <a:gd name="connsiteY2244" fmla="*/ 385796 h 3670596"/>
              <a:gd name="connsiteX2245" fmla="*/ 1217729 w 3886200"/>
              <a:gd name="connsiteY2245" fmla="*/ 385505 h 3670596"/>
              <a:gd name="connsiteX2246" fmla="*/ 1217640 w 3886200"/>
              <a:gd name="connsiteY2246" fmla="*/ 385043 h 3670596"/>
              <a:gd name="connsiteX2247" fmla="*/ 1217662 w 3886200"/>
              <a:gd name="connsiteY2247" fmla="*/ 385158 h 3670596"/>
              <a:gd name="connsiteX2248" fmla="*/ 1217729 w 3886200"/>
              <a:gd name="connsiteY2248" fmla="*/ 385505 h 3670596"/>
              <a:gd name="connsiteX2249" fmla="*/ 1220199 w 3886200"/>
              <a:gd name="connsiteY2249" fmla="*/ 398536 h 3670596"/>
              <a:gd name="connsiteX2250" fmla="*/ 1217634 w 3886200"/>
              <a:gd name="connsiteY2250" fmla="*/ 385009 h 3670596"/>
              <a:gd name="connsiteX2251" fmla="*/ 1217717 w 3886200"/>
              <a:gd name="connsiteY2251" fmla="*/ 385442 h 3670596"/>
              <a:gd name="connsiteX2252" fmla="*/ 1217662 w 3886200"/>
              <a:gd name="connsiteY2252" fmla="*/ 385158 h 3670596"/>
              <a:gd name="connsiteX2253" fmla="*/ 1217636 w 3886200"/>
              <a:gd name="connsiteY2253" fmla="*/ 385021 h 3670596"/>
              <a:gd name="connsiteX2254" fmla="*/ 1217619 w 3886200"/>
              <a:gd name="connsiteY2254" fmla="*/ 384935 h 3670596"/>
              <a:gd name="connsiteX2255" fmla="*/ 1217636 w 3886200"/>
              <a:gd name="connsiteY2255" fmla="*/ 385021 h 3670596"/>
              <a:gd name="connsiteX2256" fmla="*/ 1217640 w 3886200"/>
              <a:gd name="connsiteY2256" fmla="*/ 385043 h 3670596"/>
              <a:gd name="connsiteX2257" fmla="*/ 1217609 w 3886200"/>
              <a:gd name="connsiteY2257" fmla="*/ 384883 h 3670596"/>
              <a:gd name="connsiteX2258" fmla="*/ 1217617 w 3886200"/>
              <a:gd name="connsiteY2258" fmla="*/ 384918 h 3670596"/>
              <a:gd name="connsiteX2259" fmla="*/ 1217619 w 3886200"/>
              <a:gd name="connsiteY2259" fmla="*/ 384935 h 3670596"/>
              <a:gd name="connsiteX2260" fmla="*/ 1217607 w 3886200"/>
              <a:gd name="connsiteY2260" fmla="*/ 384867 h 3670596"/>
              <a:gd name="connsiteX2261" fmla="*/ 1217607 w 3886200"/>
              <a:gd name="connsiteY2261" fmla="*/ 384868 h 3670596"/>
              <a:gd name="connsiteX2262" fmla="*/ 1217609 w 3886200"/>
              <a:gd name="connsiteY2262" fmla="*/ 384883 h 3670596"/>
              <a:gd name="connsiteX2263" fmla="*/ 1217581 w 3886200"/>
              <a:gd name="connsiteY2263" fmla="*/ 384733 h 3670596"/>
              <a:gd name="connsiteX2264" fmla="*/ 1217606 w 3886200"/>
              <a:gd name="connsiteY2264" fmla="*/ 384860 h 3670596"/>
              <a:gd name="connsiteX2265" fmla="*/ 1217607 w 3886200"/>
              <a:gd name="connsiteY2265" fmla="*/ 384867 h 3670596"/>
              <a:gd name="connsiteX2266" fmla="*/ 1217462 w 3886200"/>
              <a:gd name="connsiteY2266" fmla="*/ 384108 h 3670596"/>
              <a:gd name="connsiteX2267" fmla="*/ 1217569 w 3886200"/>
              <a:gd name="connsiteY2267" fmla="*/ 384666 h 3670596"/>
              <a:gd name="connsiteX2268" fmla="*/ 1217581 w 3886200"/>
              <a:gd name="connsiteY2268" fmla="*/ 384733 h 3670596"/>
              <a:gd name="connsiteX2269" fmla="*/ 1217495 w 3886200"/>
              <a:gd name="connsiteY2269" fmla="*/ 384283 h 3670596"/>
              <a:gd name="connsiteX2270" fmla="*/ 1217401 w 3886200"/>
              <a:gd name="connsiteY2270" fmla="*/ 383778 h 3670596"/>
              <a:gd name="connsiteX2271" fmla="*/ 1217634 w 3886200"/>
              <a:gd name="connsiteY2271" fmla="*/ 385009 h 3670596"/>
              <a:gd name="connsiteX2272" fmla="*/ 1217617 w 3886200"/>
              <a:gd name="connsiteY2272" fmla="*/ 384918 h 3670596"/>
              <a:gd name="connsiteX2273" fmla="*/ 1217607 w 3886200"/>
              <a:gd name="connsiteY2273" fmla="*/ 384868 h 3670596"/>
              <a:gd name="connsiteX2274" fmla="*/ 1217606 w 3886200"/>
              <a:gd name="connsiteY2274" fmla="*/ 384860 h 3670596"/>
              <a:gd name="connsiteX2275" fmla="*/ 1217569 w 3886200"/>
              <a:gd name="connsiteY2275" fmla="*/ 384666 h 3670596"/>
              <a:gd name="connsiteX2276" fmla="*/ 1217441 w 3886200"/>
              <a:gd name="connsiteY2276" fmla="*/ 383993 h 3670596"/>
              <a:gd name="connsiteX2277" fmla="*/ 1217399 w 3886200"/>
              <a:gd name="connsiteY2277" fmla="*/ 383774 h 3670596"/>
              <a:gd name="connsiteX2278" fmla="*/ 1217400 w 3886200"/>
              <a:gd name="connsiteY2278" fmla="*/ 383775 h 3670596"/>
              <a:gd name="connsiteX2279" fmla="*/ 1217441 w 3886200"/>
              <a:gd name="connsiteY2279" fmla="*/ 383993 h 3670596"/>
              <a:gd name="connsiteX2280" fmla="*/ 1217462 w 3886200"/>
              <a:gd name="connsiteY2280" fmla="*/ 384108 h 3670596"/>
              <a:gd name="connsiteX2281" fmla="*/ 1156478 w 3886200"/>
              <a:gd name="connsiteY2281" fmla="*/ 380873 h 3670596"/>
              <a:gd name="connsiteX2282" fmla="*/ 1156882 w 3886200"/>
              <a:gd name="connsiteY2282" fmla="*/ 383003 h 3670596"/>
              <a:gd name="connsiteX2283" fmla="*/ 1157483 w 3886200"/>
              <a:gd name="connsiteY2283" fmla="*/ 386170 h 3670596"/>
              <a:gd name="connsiteX2284" fmla="*/ 1157507 w 3886200"/>
              <a:gd name="connsiteY2284" fmla="*/ 386298 h 3670596"/>
              <a:gd name="connsiteX2285" fmla="*/ 1216534 w 3886200"/>
              <a:gd name="connsiteY2285" fmla="*/ 379210 h 3670596"/>
              <a:gd name="connsiteX2286" fmla="*/ 1217401 w 3886200"/>
              <a:gd name="connsiteY2286" fmla="*/ 383778 h 3670596"/>
              <a:gd name="connsiteX2287" fmla="*/ 1217400 w 3886200"/>
              <a:gd name="connsiteY2287" fmla="*/ 383775 h 3670596"/>
              <a:gd name="connsiteX2288" fmla="*/ 1154938 w 3886200"/>
              <a:gd name="connsiteY2288" fmla="*/ 372754 h 3670596"/>
              <a:gd name="connsiteX2289" fmla="*/ 1155605 w 3886200"/>
              <a:gd name="connsiteY2289" fmla="*/ 376270 h 3670596"/>
              <a:gd name="connsiteX2290" fmla="*/ 1156478 w 3886200"/>
              <a:gd name="connsiteY2290" fmla="*/ 380873 h 3670596"/>
              <a:gd name="connsiteX2291" fmla="*/ 1155392 w 3886200"/>
              <a:gd name="connsiteY2291" fmla="*/ 375150 h 3670596"/>
              <a:gd name="connsiteX2292" fmla="*/ 1154780 w 3886200"/>
              <a:gd name="connsiteY2292" fmla="*/ 371920 h 3670596"/>
              <a:gd name="connsiteX2293" fmla="*/ 1154793 w 3886200"/>
              <a:gd name="connsiteY2293" fmla="*/ 371989 h 3670596"/>
              <a:gd name="connsiteX2294" fmla="*/ 1154885 w 3886200"/>
              <a:gd name="connsiteY2294" fmla="*/ 372477 h 3670596"/>
              <a:gd name="connsiteX2295" fmla="*/ 1154938 w 3886200"/>
              <a:gd name="connsiteY2295" fmla="*/ 372754 h 3670596"/>
              <a:gd name="connsiteX2296" fmla="*/ 1154757 w 3886200"/>
              <a:gd name="connsiteY2296" fmla="*/ 371798 h 3670596"/>
              <a:gd name="connsiteX2297" fmla="*/ 1154829 w 3886200"/>
              <a:gd name="connsiteY2297" fmla="*/ 372180 h 3670596"/>
              <a:gd name="connsiteX2298" fmla="*/ 1154793 w 3886200"/>
              <a:gd name="connsiteY2298" fmla="*/ 371989 h 3670596"/>
              <a:gd name="connsiteX2299" fmla="*/ 1154727 w 3886200"/>
              <a:gd name="connsiteY2299" fmla="*/ 371639 h 3670596"/>
              <a:gd name="connsiteX2300" fmla="*/ 1154757 w 3886200"/>
              <a:gd name="connsiteY2300" fmla="*/ 371798 h 3670596"/>
              <a:gd name="connsiteX2301" fmla="*/ 1154730 w 3886200"/>
              <a:gd name="connsiteY2301" fmla="*/ 371657 h 3670596"/>
              <a:gd name="connsiteX2302" fmla="*/ 1154722 w 3886200"/>
              <a:gd name="connsiteY2302" fmla="*/ 371617 h 3670596"/>
              <a:gd name="connsiteX2303" fmla="*/ 1154723 w 3886200"/>
              <a:gd name="connsiteY2303" fmla="*/ 371623 h 3670596"/>
              <a:gd name="connsiteX2304" fmla="*/ 1154730 w 3886200"/>
              <a:gd name="connsiteY2304" fmla="*/ 371657 h 3670596"/>
              <a:gd name="connsiteX2305" fmla="*/ 1154780 w 3886200"/>
              <a:gd name="connsiteY2305" fmla="*/ 371920 h 3670596"/>
              <a:gd name="connsiteX2306" fmla="*/ 1154720 w 3886200"/>
              <a:gd name="connsiteY2306" fmla="*/ 371601 h 3670596"/>
              <a:gd name="connsiteX2307" fmla="*/ 1154727 w 3886200"/>
              <a:gd name="connsiteY2307" fmla="*/ 371639 h 3670596"/>
              <a:gd name="connsiteX2308" fmla="*/ 1154723 w 3886200"/>
              <a:gd name="connsiteY2308" fmla="*/ 371623 h 3670596"/>
              <a:gd name="connsiteX2309" fmla="*/ 1154721 w 3886200"/>
              <a:gd name="connsiteY2309" fmla="*/ 371612 h 3670596"/>
              <a:gd name="connsiteX2310" fmla="*/ 1154701 w 3886200"/>
              <a:gd name="connsiteY2310" fmla="*/ 371505 h 3670596"/>
              <a:gd name="connsiteX2311" fmla="*/ 1154721 w 3886200"/>
              <a:gd name="connsiteY2311" fmla="*/ 371612 h 3670596"/>
              <a:gd name="connsiteX2312" fmla="*/ 1154722 w 3886200"/>
              <a:gd name="connsiteY2312" fmla="*/ 371617 h 3670596"/>
              <a:gd name="connsiteX2313" fmla="*/ 1154690 w 3886200"/>
              <a:gd name="connsiteY2313" fmla="*/ 371433 h 3670596"/>
              <a:gd name="connsiteX2314" fmla="*/ 1159527 w 3886200"/>
              <a:gd name="connsiteY2314" fmla="*/ 396944 h 3670596"/>
              <a:gd name="connsiteX2315" fmla="*/ 1158125 w 3886200"/>
              <a:gd name="connsiteY2315" fmla="*/ 389556 h 3670596"/>
              <a:gd name="connsiteX2316" fmla="*/ 1157483 w 3886200"/>
              <a:gd name="connsiteY2316" fmla="*/ 386170 h 3670596"/>
              <a:gd name="connsiteX2317" fmla="*/ 1157457 w 3886200"/>
              <a:gd name="connsiteY2317" fmla="*/ 386034 h 3670596"/>
              <a:gd name="connsiteX2318" fmla="*/ 1156882 w 3886200"/>
              <a:gd name="connsiteY2318" fmla="*/ 383003 h 3670596"/>
              <a:gd name="connsiteX2319" fmla="*/ 1155605 w 3886200"/>
              <a:gd name="connsiteY2319" fmla="*/ 376270 h 3670596"/>
              <a:gd name="connsiteX2320" fmla="*/ 1154885 w 3886200"/>
              <a:gd name="connsiteY2320" fmla="*/ 372477 h 3670596"/>
              <a:gd name="connsiteX2321" fmla="*/ 1154829 w 3886200"/>
              <a:gd name="connsiteY2321" fmla="*/ 372180 h 3670596"/>
              <a:gd name="connsiteX2322" fmla="*/ 1155044 w 3886200"/>
              <a:gd name="connsiteY2322" fmla="*/ 373308 h 3670596"/>
              <a:gd name="connsiteX2323" fmla="*/ 1154719 w 3886200"/>
              <a:gd name="connsiteY2323" fmla="*/ 371594 h 3670596"/>
              <a:gd name="connsiteX2324" fmla="*/ 1154654 w 3886200"/>
              <a:gd name="connsiteY2324" fmla="*/ 371254 h 3670596"/>
              <a:gd name="connsiteX2325" fmla="*/ 1154719 w 3886200"/>
              <a:gd name="connsiteY2325" fmla="*/ 371594 h 3670596"/>
              <a:gd name="connsiteX2326" fmla="*/ 1154720 w 3886200"/>
              <a:gd name="connsiteY2326" fmla="*/ 371601 h 3670596"/>
              <a:gd name="connsiteX2327" fmla="*/ 1154662 w 3886200"/>
              <a:gd name="connsiteY2327" fmla="*/ 371298 h 3670596"/>
              <a:gd name="connsiteX2328" fmla="*/ 1154553 w 3886200"/>
              <a:gd name="connsiteY2328" fmla="*/ 370724 h 3670596"/>
              <a:gd name="connsiteX2329" fmla="*/ 1154654 w 3886200"/>
              <a:gd name="connsiteY2329" fmla="*/ 371254 h 3670596"/>
              <a:gd name="connsiteX2330" fmla="*/ 1154603 w 3886200"/>
              <a:gd name="connsiteY2330" fmla="*/ 370990 h 3670596"/>
              <a:gd name="connsiteX2331" fmla="*/ 1154437 w 3886200"/>
              <a:gd name="connsiteY2331" fmla="*/ 370112 h 3670596"/>
              <a:gd name="connsiteX2332" fmla="*/ 1154475 w 3886200"/>
              <a:gd name="connsiteY2332" fmla="*/ 370310 h 3670596"/>
              <a:gd name="connsiteX2333" fmla="*/ 1154553 w 3886200"/>
              <a:gd name="connsiteY2333" fmla="*/ 370724 h 3670596"/>
              <a:gd name="connsiteX2334" fmla="*/ 1154405 w 3886200"/>
              <a:gd name="connsiteY2334" fmla="*/ 369944 h 3670596"/>
              <a:gd name="connsiteX2335" fmla="*/ 1154430 w 3886200"/>
              <a:gd name="connsiteY2335" fmla="*/ 370076 h 3670596"/>
              <a:gd name="connsiteX2336" fmla="*/ 1154437 w 3886200"/>
              <a:gd name="connsiteY2336" fmla="*/ 370112 h 3670596"/>
              <a:gd name="connsiteX2337" fmla="*/ 1154366 w 3886200"/>
              <a:gd name="connsiteY2337" fmla="*/ 369744 h 3670596"/>
              <a:gd name="connsiteX2338" fmla="*/ 1154603 w 3886200"/>
              <a:gd name="connsiteY2338" fmla="*/ 370990 h 3670596"/>
              <a:gd name="connsiteX2339" fmla="*/ 1154662 w 3886200"/>
              <a:gd name="connsiteY2339" fmla="*/ 371298 h 3670596"/>
              <a:gd name="connsiteX2340" fmla="*/ 1154701 w 3886200"/>
              <a:gd name="connsiteY2340" fmla="*/ 371505 h 3670596"/>
              <a:gd name="connsiteX2341" fmla="*/ 1613540 w 3886200"/>
              <a:gd name="connsiteY2341" fmla="*/ 368069 h 3670596"/>
              <a:gd name="connsiteX2342" fmla="*/ 1634174 w 3886200"/>
              <a:gd name="connsiteY2342" fmla="*/ 392864 h 3670596"/>
              <a:gd name="connsiteX2343" fmla="*/ 1643946 w 3886200"/>
              <a:gd name="connsiteY2343" fmla="*/ 404607 h 3670596"/>
              <a:gd name="connsiteX2344" fmla="*/ 1632414 w 3886200"/>
              <a:gd name="connsiteY2344" fmla="*/ 404841 h 3670596"/>
              <a:gd name="connsiteX2345" fmla="*/ 1153856 w 3886200"/>
              <a:gd name="connsiteY2345" fmla="*/ 367048 h 3670596"/>
              <a:gd name="connsiteX2346" fmla="*/ 1154195 w 3886200"/>
              <a:gd name="connsiteY2346" fmla="*/ 368839 h 3670596"/>
              <a:gd name="connsiteX2347" fmla="*/ 1154405 w 3886200"/>
              <a:gd name="connsiteY2347" fmla="*/ 369944 h 3670596"/>
              <a:gd name="connsiteX2348" fmla="*/ 1154366 w 3886200"/>
              <a:gd name="connsiteY2348" fmla="*/ 369744 h 3670596"/>
              <a:gd name="connsiteX2349" fmla="*/ 1153700 w 3886200"/>
              <a:gd name="connsiteY2349" fmla="*/ 366224 h 3670596"/>
              <a:gd name="connsiteX2350" fmla="*/ 1153856 w 3886200"/>
              <a:gd name="connsiteY2350" fmla="*/ 367048 h 3670596"/>
              <a:gd name="connsiteX2351" fmla="*/ 1153785 w 3886200"/>
              <a:gd name="connsiteY2351" fmla="*/ 366677 h 3670596"/>
              <a:gd name="connsiteX2352" fmla="*/ 1214022 w 3886200"/>
              <a:gd name="connsiteY2352" fmla="*/ 365954 h 3670596"/>
              <a:gd name="connsiteX2353" fmla="*/ 1216534 w 3886200"/>
              <a:gd name="connsiteY2353" fmla="*/ 379210 h 3670596"/>
              <a:gd name="connsiteX2354" fmla="*/ 1214020 w 3886200"/>
              <a:gd name="connsiteY2354" fmla="*/ 365955 h 3670596"/>
              <a:gd name="connsiteX2355" fmla="*/ 1153446 w 3886200"/>
              <a:gd name="connsiteY2355" fmla="*/ 364883 h 3670596"/>
              <a:gd name="connsiteX2356" fmla="*/ 1153614 w 3886200"/>
              <a:gd name="connsiteY2356" fmla="*/ 365773 h 3670596"/>
              <a:gd name="connsiteX2357" fmla="*/ 1153700 w 3886200"/>
              <a:gd name="connsiteY2357" fmla="*/ 366224 h 3670596"/>
              <a:gd name="connsiteX2358" fmla="*/ 1153129 w 3886200"/>
              <a:gd name="connsiteY2358" fmla="*/ 363210 h 3670596"/>
              <a:gd name="connsiteX2359" fmla="*/ 1153446 w 3886200"/>
              <a:gd name="connsiteY2359" fmla="*/ 364883 h 3670596"/>
              <a:gd name="connsiteX2360" fmla="*/ 1153381 w 3886200"/>
              <a:gd name="connsiteY2360" fmla="*/ 364540 h 3670596"/>
              <a:gd name="connsiteX2361" fmla="*/ 1151327 w 3886200"/>
              <a:gd name="connsiteY2361" fmla="*/ 353705 h 3670596"/>
              <a:gd name="connsiteX2362" fmla="*/ 1153129 w 3886200"/>
              <a:gd name="connsiteY2362" fmla="*/ 363210 h 3670596"/>
              <a:gd name="connsiteX2363" fmla="*/ 1152738 w 3886200"/>
              <a:gd name="connsiteY2363" fmla="*/ 361150 h 3670596"/>
              <a:gd name="connsiteX2364" fmla="*/ 1254305 w 3886200"/>
              <a:gd name="connsiteY2364" fmla="*/ 351421 h 3670596"/>
              <a:gd name="connsiteX2365" fmla="*/ 1273673 w 3886200"/>
              <a:gd name="connsiteY2365" fmla="*/ 362169 h 3670596"/>
              <a:gd name="connsiteX2366" fmla="*/ 1277914 w 3886200"/>
              <a:gd name="connsiteY2366" fmla="*/ 398222 h 3670596"/>
              <a:gd name="connsiteX2367" fmla="*/ 1274873 w 3886200"/>
              <a:gd name="connsiteY2367" fmla="*/ 407721 h 3670596"/>
              <a:gd name="connsiteX2368" fmla="*/ 1274711 w 3886200"/>
              <a:gd name="connsiteY2368" fmla="*/ 407441 h 3670596"/>
              <a:gd name="connsiteX2369" fmla="*/ 1248035 w 3886200"/>
              <a:gd name="connsiteY2369" fmla="*/ 360558 h 3670596"/>
              <a:gd name="connsiteX2370" fmla="*/ 1150575 w 3886200"/>
              <a:gd name="connsiteY2370" fmla="*/ 349739 h 3670596"/>
              <a:gd name="connsiteX2371" fmla="*/ 1151015 w 3886200"/>
              <a:gd name="connsiteY2371" fmla="*/ 352058 h 3670596"/>
              <a:gd name="connsiteX2372" fmla="*/ 1151327 w 3886200"/>
              <a:gd name="connsiteY2372" fmla="*/ 353705 h 3670596"/>
              <a:gd name="connsiteX2373" fmla="*/ 1149823 w 3886200"/>
              <a:gd name="connsiteY2373" fmla="*/ 345765 h 3670596"/>
              <a:gd name="connsiteX2374" fmla="*/ 1150510 w 3886200"/>
              <a:gd name="connsiteY2374" fmla="*/ 349381 h 3670596"/>
              <a:gd name="connsiteX2375" fmla="*/ 1154690 w 3886200"/>
              <a:gd name="connsiteY2375" fmla="*/ 371433 h 3670596"/>
              <a:gd name="connsiteX2376" fmla="*/ 1154475 w 3886200"/>
              <a:gd name="connsiteY2376" fmla="*/ 370310 h 3670596"/>
              <a:gd name="connsiteX2377" fmla="*/ 1154430 w 3886200"/>
              <a:gd name="connsiteY2377" fmla="*/ 370076 h 3670596"/>
              <a:gd name="connsiteX2378" fmla="*/ 1154195 w 3886200"/>
              <a:gd name="connsiteY2378" fmla="*/ 368839 h 3670596"/>
              <a:gd name="connsiteX2379" fmla="*/ 1153614 w 3886200"/>
              <a:gd name="connsiteY2379" fmla="*/ 365773 h 3670596"/>
              <a:gd name="connsiteX2380" fmla="*/ 1152342 w 3886200"/>
              <a:gd name="connsiteY2380" fmla="*/ 359053 h 3670596"/>
              <a:gd name="connsiteX2381" fmla="*/ 1151015 w 3886200"/>
              <a:gd name="connsiteY2381" fmla="*/ 352058 h 3670596"/>
              <a:gd name="connsiteX2382" fmla="*/ 1149396 w 3886200"/>
              <a:gd name="connsiteY2382" fmla="*/ 343517 h 3670596"/>
              <a:gd name="connsiteX2383" fmla="*/ 1149506 w 3886200"/>
              <a:gd name="connsiteY2383" fmla="*/ 344095 h 3670596"/>
              <a:gd name="connsiteX2384" fmla="*/ 1150575 w 3886200"/>
              <a:gd name="connsiteY2384" fmla="*/ 349739 h 3670596"/>
              <a:gd name="connsiteX2385" fmla="*/ 1149282 w 3886200"/>
              <a:gd name="connsiteY2385" fmla="*/ 342915 h 3670596"/>
              <a:gd name="connsiteX2386" fmla="*/ 1149318 w 3886200"/>
              <a:gd name="connsiteY2386" fmla="*/ 343104 h 3670596"/>
              <a:gd name="connsiteX2387" fmla="*/ 1149396 w 3886200"/>
              <a:gd name="connsiteY2387" fmla="*/ 343517 h 3670596"/>
              <a:gd name="connsiteX2388" fmla="*/ 1149243 w 3886200"/>
              <a:gd name="connsiteY2388" fmla="*/ 342713 h 3670596"/>
              <a:gd name="connsiteX2389" fmla="*/ 1149278 w 3886200"/>
              <a:gd name="connsiteY2389" fmla="*/ 342892 h 3670596"/>
              <a:gd name="connsiteX2390" fmla="*/ 1149282 w 3886200"/>
              <a:gd name="connsiteY2390" fmla="*/ 342915 h 3670596"/>
              <a:gd name="connsiteX2391" fmla="*/ 1149198 w 3886200"/>
              <a:gd name="connsiteY2391" fmla="*/ 342465 h 3670596"/>
              <a:gd name="connsiteX2392" fmla="*/ 1149823 w 3886200"/>
              <a:gd name="connsiteY2392" fmla="*/ 345765 h 3670596"/>
              <a:gd name="connsiteX2393" fmla="*/ 1149506 w 3886200"/>
              <a:gd name="connsiteY2393" fmla="*/ 344095 h 3670596"/>
              <a:gd name="connsiteX2394" fmla="*/ 1149318 w 3886200"/>
              <a:gd name="connsiteY2394" fmla="*/ 343104 h 3670596"/>
              <a:gd name="connsiteX2395" fmla="*/ 1149278 w 3886200"/>
              <a:gd name="connsiteY2395" fmla="*/ 342892 h 3670596"/>
              <a:gd name="connsiteX2396" fmla="*/ 1149082 w 3886200"/>
              <a:gd name="connsiteY2396" fmla="*/ 341864 h 3670596"/>
              <a:gd name="connsiteX2397" fmla="*/ 1149084 w 3886200"/>
              <a:gd name="connsiteY2397" fmla="*/ 341874 h 3670596"/>
              <a:gd name="connsiteX2398" fmla="*/ 1149243 w 3886200"/>
              <a:gd name="connsiteY2398" fmla="*/ 342713 h 3670596"/>
              <a:gd name="connsiteX2399" fmla="*/ 1149171 w 3886200"/>
              <a:gd name="connsiteY2399" fmla="*/ 342330 h 3670596"/>
              <a:gd name="connsiteX2400" fmla="*/ 1149076 w 3886200"/>
              <a:gd name="connsiteY2400" fmla="*/ 341828 h 3670596"/>
              <a:gd name="connsiteX2401" fmla="*/ 1149198 w 3886200"/>
              <a:gd name="connsiteY2401" fmla="*/ 342465 h 3670596"/>
              <a:gd name="connsiteX2402" fmla="*/ 1149084 w 3886200"/>
              <a:gd name="connsiteY2402" fmla="*/ 341874 h 3670596"/>
              <a:gd name="connsiteX2403" fmla="*/ 1149057 w 3886200"/>
              <a:gd name="connsiteY2403" fmla="*/ 341730 h 3670596"/>
              <a:gd name="connsiteX2404" fmla="*/ 1149065 w 3886200"/>
              <a:gd name="connsiteY2404" fmla="*/ 341771 h 3670596"/>
              <a:gd name="connsiteX2405" fmla="*/ 1149082 w 3886200"/>
              <a:gd name="connsiteY2405" fmla="*/ 341864 h 3670596"/>
              <a:gd name="connsiteX2406" fmla="*/ 1149028 w 3886200"/>
              <a:gd name="connsiteY2406" fmla="*/ 341576 h 3670596"/>
              <a:gd name="connsiteX2407" fmla="*/ 1149036 w 3886200"/>
              <a:gd name="connsiteY2407" fmla="*/ 341620 h 3670596"/>
              <a:gd name="connsiteX2408" fmla="*/ 1149057 w 3886200"/>
              <a:gd name="connsiteY2408" fmla="*/ 341730 h 3670596"/>
              <a:gd name="connsiteX2409" fmla="*/ 1149043 w 3886200"/>
              <a:gd name="connsiteY2409" fmla="*/ 341657 h 3670596"/>
              <a:gd name="connsiteX2410" fmla="*/ 1149024 w 3886200"/>
              <a:gd name="connsiteY2410" fmla="*/ 341558 h 3670596"/>
              <a:gd name="connsiteX2411" fmla="*/ 1149025 w 3886200"/>
              <a:gd name="connsiteY2411" fmla="*/ 341560 h 3670596"/>
              <a:gd name="connsiteX2412" fmla="*/ 1149028 w 3886200"/>
              <a:gd name="connsiteY2412" fmla="*/ 341576 h 3670596"/>
              <a:gd name="connsiteX2413" fmla="*/ 1148985 w 3886200"/>
              <a:gd name="connsiteY2413" fmla="*/ 341349 h 3670596"/>
              <a:gd name="connsiteX2414" fmla="*/ 1149024 w 3886200"/>
              <a:gd name="connsiteY2414" fmla="*/ 341558 h 3670596"/>
              <a:gd name="connsiteX2415" fmla="*/ 1149021 w 3886200"/>
              <a:gd name="connsiteY2415" fmla="*/ 341544 h 3670596"/>
              <a:gd name="connsiteX2416" fmla="*/ 1148971 w 3886200"/>
              <a:gd name="connsiteY2416" fmla="*/ 341278 h 3670596"/>
              <a:gd name="connsiteX2417" fmla="*/ 1148985 w 3886200"/>
              <a:gd name="connsiteY2417" fmla="*/ 341349 h 3670596"/>
              <a:gd name="connsiteX2418" fmla="*/ 1148972 w 3886200"/>
              <a:gd name="connsiteY2418" fmla="*/ 341281 h 3670596"/>
              <a:gd name="connsiteX2419" fmla="*/ 1148948 w 3886200"/>
              <a:gd name="connsiteY2419" fmla="*/ 341160 h 3670596"/>
              <a:gd name="connsiteX2420" fmla="*/ 1148950 w 3886200"/>
              <a:gd name="connsiteY2420" fmla="*/ 341165 h 3670596"/>
              <a:gd name="connsiteX2421" fmla="*/ 1148971 w 3886200"/>
              <a:gd name="connsiteY2421" fmla="*/ 341278 h 3670596"/>
              <a:gd name="connsiteX2422" fmla="*/ 1148948 w 3886200"/>
              <a:gd name="connsiteY2422" fmla="*/ 341158 h 3670596"/>
              <a:gd name="connsiteX2423" fmla="*/ 1148948 w 3886200"/>
              <a:gd name="connsiteY2423" fmla="*/ 341160 h 3670596"/>
              <a:gd name="connsiteX2424" fmla="*/ 1148948 w 3886200"/>
              <a:gd name="connsiteY2424" fmla="*/ 341160 h 3670596"/>
              <a:gd name="connsiteX2425" fmla="*/ 1148947 w 3886200"/>
              <a:gd name="connsiteY2425" fmla="*/ 341153 h 3670596"/>
              <a:gd name="connsiteX2426" fmla="*/ 1148948 w 3886200"/>
              <a:gd name="connsiteY2426" fmla="*/ 341158 h 3670596"/>
              <a:gd name="connsiteX2427" fmla="*/ 1148947 w 3886200"/>
              <a:gd name="connsiteY2427" fmla="*/ 341154 h 3670596"/>
              <a:gd name="connsiteX2428" fmla="*/ 1148947 w 3886200"/>
              <a:gd name="connsiteY2428" fmla="*/ 341144 h 3670596"/>
              <a:gd name="connsiteX2429" fmla="*/ 1149076 w 3886200"/>
              <a:gd name="connsiteY2429" fmla="*/ 341828 h 3670596"/>
              <a:gd name="connsiteX2430" fmla="*/ 1149065 w 3886200"/>
              <a:gd name="connsiteY2430" fmla="*/ 341771 h 3670596"/>
              <a:gd name="connsiteX2431" fmla="*/ 1149036 w 3886200"/>
              <a:gd name="connsiteY2431" fmla="*/ 341620 h 3670596"/>
              <a:gd name="connsiteX2432" fmla="*/ 1149025 w 3886200"/>
              <a:gd name="connsiteY2432" fmla="*/ 341560 h 3670596"/>
              <a:gd name="connsiteX2433" fmla="*/ 1148964 w 3886200"/>
              <a:gd name="connsiteY2433" fmla="*/ 341237 h 3670596"/>
              <a:gd name="connsiteX2434" fmla="*/ 1148950 w 3886200"/>
              <a:gd name="connsiteY2434" fmla="*/ 341165 h 3670596"/>
              <a:gd name="connsiteX2435" fmla="*/ 1148947 w 3886200"/>
              <a:gd name="connsiteY2435" fmla="*/ 341150 h 3670596"/>
              <a:gd name="connsiteX2436" fmla="*/ 1148192 w 3886200"/>
              <a:gd name="connsiteY2436" fmla="*/ 337168 h 3670596"/>
              <a:gd name="connsiteX2437" fmla="*/ 1148533 w 3886200"/>
              <a:gd name="connsiteY2437" fmla="*/ 338956 h 3670596"/>
              <a:gd name="connsiteX2438" fmla="*/ 1148947 w 3886200"/>
              <a:gd name="connsiteY2438" fmla="*/ 341150 h 3670596"/>
              <a:gd name="connsiteX2439" fmla="*/ 1148947 w 3886200"/>
              <a:gd name="connsiteY2439" fmla="*/ 341153 h 3670596"/>
              <a:gd name="connsiteX2440" fmla="*/ 1148757 w 3886200"/>
              <a:gd name="connsiteY2440" fmla="*/ 340149 h 3670596"/>
              <a:gd name="connsiteX2441" fmla="*/ 1148641 w 3886200"/>
              <a:gd name="connsiteY2441" fmla="*/ 339537 h 3670596"/>
              <a:gd name="connsiteX2442" fmla="*/ 1147809 w 3886200"/>
              <a:gd name="connsiteY2442" fmla="*/ 335147 h 3670596"/>
              <a:gd name="connsiteX2443" fmla="*/ 1148192 w 3886200"/>
              <a:gd name="connsiteY2443" fmla="*/ 337163 h 3670596"/>
              <a:gd name="connsiteX2444" fmla="*/ 1148191 w 3886200"/>
              <a:gd name="connsiteY2444" fmla="*/ 337163 h 3670596"/>
              <a:gd name="connsiteX2445" fmla="*/ 1147691 w 3886200"/>
              <a:gd name="connsiteY2445" fmla="*/ 334528 h 3670596"/>
              <a:gd name="connsiteX2446" fmla="*/ 1147720 w 3886200"/>
              <a:gd name="connsiteY2446" fmla="*/ 334681 h 3670596"/>
              <a:gd name="connsiteX2447" fmla="*/ 1147809 w 3886200"/>
              <a:gd name="connsiteY2447" fmla="*/ 335147 h 3670596"/>
              <a:gd name="connsiteX2448" fmla="*/ 1207844 w 3886200"/>
              <a:gd name="connsiteY2448" fmla="*/ 333376 h 3670596"/>
              <a:gd name="connsiteX2449" fmla="*/ 1213057 w 3886200"/>
              <a:gd name="connsiteY2449" fmla="*/ 360866 h 3670596"/>
              <a:gd name="connsiteX2450" fmla="*/ 1214022 w 3886200"/>
              <a:gd name="connsiteY2450" fmla="*/ 365954 h 3670596"/>
              <a:gd name="connsiteX2451" fmla="*/ 1213141 w 3886200"/>
              <a:gd name="connsiteY2451" fmla="*/ 364213 h 3670596"/>
              <a:gd name="connsiteX2452" fmla="*/ 1208071 w 3886200"/>
              <a:gd name="connsiteY2452" fmla="*/ 339545 h 3670596"/>
              <a:gd name="connsiteX2453" fmla="*/ 1207164 w 3886200"/>
              <a:gd name="connsiteY2453" fmla="*/ 336337 h 3670596"/>
              <a:gd name="connsiteX2454" fmla="*/ 1146989 w 3886200"/>
              <a:gd name="connsiteY2454" fmla="*/ 330827 h 3670596"/>
              <a:gd name="connsiteX2455" fmla="*/ 1147584 w 3886200"/>
              <a:gd name="connsiteY2455" fmla="*/ 333962 h 3670596"/>
              <a:gd name="connsiteX2456" fmla="*/ 1147691 w 3886200"/>
              <a:gd name="connsiteY2456" fmla="*/ 334528 h 3670596"/>
              <a:gd name="connsiteX2457" fmla="*/ 1145461 w 3886200"/>
              <a:gd name="connsiteY2457" fmla="*/ 322755 h 3670596"/>
              <a:gd name="connsiteX2458" fmla="*/ 1146262 w 3886200"/>
              <a:gd name="connsiteY2458" fmla="*/ 326982 h 3670596"/>
              <a:gd name="connsiteX2459" fmla="*/ 1147839 w 3886200"/>
              <a:gd name="connsiteY2459" fmla="*/ 335299 h 3670596"/>
              <a:gd name="connsiteX2460" fmla="*/ 1147720 w 3886200"/>
              <a:gd name="connsiteY2460" fmla="*/ 334681 h 3670596"/>
              <a:gd name="connsiteX2461" fmla="*/ 1147584 w 3886200"/>
              <a:gd name="connsiteY2461" fmla="*/ 333962 h 3670596"/>
              <a:gd name="connsiteX2462" fmla="*/ 1147419 w 3886200"/>
              <a:gd name="connsiteY2462" fmla="*/ 333090 h 3670596"/>
              <a:gd name="connsiteX2463" fmla="*/ 1506109 w 3886200"/>
              <a:gd name="connsiteY2463" fmla="*/ 314442 h 3670596"/>
              <a:gd name="connsiteX2464" fmla="*/ 1571941 w 3886200"/>
              <a:gd name="connsiteY2464" fmla="*/ 343234 h 3670596"/>
              <a:gd name="connsiteX2465" fmla="*/ 1571432 w 3886200"/>
              <a:gd name="connsiteY2465" fmla="*/ 380360 h 3670596"/>
              <a:gd name="connsiteX2466" fmla="*/ 1563205 w 3886200"/>
              <a:gd name="connsiteY2466" fmla="*/ 378830 h 3670596"/>
              <a:gd name="connsiteX2467" fmla="*/ 1552243 w 3886200"/>
              <a:gd name="connsiteY2467" fmla="*/ 368699 h 3670596"/>
              <a:gd name="connsiteX2468" fmla="*/ 1506109 w 3886200"/>
              <a:gd name="connsiteY2468" fmla="*/ 314442 h 3670596"/>
              <a:gd name="connsiteX2469" fmla="*/ 1565762 w 3886200"/>
              <a:gd name="connsiteY2469" fmla="*/ 310654 h 3670596"/>
              <a:gd name="connsiteX2470" fmla="*/ 1610382 w 3886200"/>
              <a:gd name="connsiteY2470" fmla="*/ 361915 h 3670596"/>
              <a:gd name="connsiteX2471" fmla="*/ 1613540 w 3886200"/>
              <a:gd name="connsiteY2471" fmla="*/ 368069 h 3670596"/>
              <a:gd name="connsiteX2472" fmla="*/ 1610961 w 3886200"/>
              <a:gd name="connsiteY2472" fmla="*/ 364972 h 3670596"/>
              <a:gd name="connsiteX2473" fmla="*/ 1565762 w 3886200"/>
              <a:gd name="connsiteY2473" fmla="*/ 310654 h 3670596"/>
              <a:gd name="connsiteX2474" fmla="*/ 1142192 w 3886200"/>
              <a:gd name="connsiteY2474" fmla="*/ 305527 h 3670596"/>
              <a:gd name="connsiteX2475" fmla="*/ 1143131 w 3886200"/>
              <a:gd name="connsiteY2475" fmla="*/ 310474 h 3670596"/>
              <a:gd name="connsiteX2476" fmla="*/ 1144934 w 3886200"/>
              <a:gd name="connsiteY2476" fmla="*/ 319980 h 3670596"/>
              <a:gd name="connsiteX2477" fmla="*/ 1146989 w 3886200"/>
              <a:gd name="connsiteY2477" fmla="*/ 330827 h 3670596"/>
              <a:gd name="connsiteX2478" fmla="*/ 1142185 w 3886200"/>
              <a:gd name="connsiteY2478" fmla="*/ 305488 h 3670596"/>
              <a:gd name="connsiteX2479" fmla="*/ 1142191 w 3886200"/>
              <a:gd name="connsiteY2479" fmla="*/ 305523 h 3670596"/>
              <a:gd name="connsiteX2480" fmla="*/ 1142192 w 3886200"/>
              <a:gd name="connsiteY2480" fmla="*/ 305527 h 3670596"/>
              <a:gd name="connsiteX2481" fmla="*/ 1142014 w 3886200"/>
              <a:gd name="connsiteY2481" fmla="*/ 304590 h 3670596"/>
              <a:gd name="connsiteX2482" fmla="*/ 1142018 w 3886200"/>
              <a:gd name="connsiteY2482" fmla="*/ 304602 h 3670596"/>
              <a:gd name="connsiteX2483" fmla="*/ 1145461 w 3886200"/>
              <a:gd name="connsiteY2483" fmla="*/ 322755 h 3670596"/>
              <a:gd name="connsiteX2484" fmla="*/ 1144934 w 3886200"/>
              <a:gd name="connsiteY2484" fmla="*/ 319980 h 3670596"/>
              <a:gd name="connsiteX2485" fmla="*/ 1144814 w 3886200"/>
              <a:gd name="connsiteY2485" fmla="*/ 319345 h 3670596"/>
              <a:gd name="connsiteX2486" fmla="*/ 1143131 w 3886200"/>
              <a:gd name="connsiteY2486" fmla="*/ 310474 h 3670596"/>
              <a:gd name="connsiteX2487" fmla="*/ 1142191 w 3886200"/>
              <a:gd name="connsiteY2487" fmla="*/ 305523 h 3670596"/>
              <a:gd name="connsiteX2488" fmla="*/ 1142185 w 3886200"/>
              <a:gd name="connsiteY2488" fmla="*/ 305484 h 3670596"/>
              <a:gd name="connsiteX2489" fmla="*/ 1142014 w 3886200"/>
              <a:gd name="connsiteY2489" fmla="*/ 304584 h 3670596"/>
              <a:gd name="connsiteX2490" fmla="*/ 1142017 w 3886200"/>
              <a:gd name="connsiteY2490" fmla="*/ 304585 h 3670596"/>
              <a:gd name="connsiteX2491" fmla="*/ 1142014 w 3886200"/>
              <a:gd name="connsiteY2491" fmla="*/ 304587 h 3670596"/>
              <a:gd name="connsiteX2492" fmla="*/ 1137878 w 3886200"/>
              <a:gd name="connsiteY2492" fmla="*/ 282771 h 3670596"/>
              <a:gd name="connsiteX2493" fmla="*/ 1142014 w 3886200"/>
              <a:gd name="connsiteY2493" fmla="*/ 304587 h 3670596"/>
              <a:gd name="connsiteX2494" fmla="*/ 1138924 w 3886200"/>
              <a:gd name="connsiteY2494" fmla="*/ 288294 h 3670596"/>
              <a:gd name="connsiteX2495" fmla="*/ 1439429 w 3886200"/>
              <a:gd name="connsiteY2495" fmla="*/ 281173 h 3670596"/>
              <a:gd name="connsiteX2496" fmla="*/ 1440277 w 3886200"/>
              <a:gd name="connsiteY2496" fmla="*/ 285648 h 3670596"/>
              <a:gd name="connsiteX2497" fmla="*/ 1439625 w 3886200"/>
              <a:gd name="connsiteY2497" fmla="*/ 282212 h 3670596"/>
              <a:gd name="connsiteX2498" fmla="*/ 1439264 w 3886200"/>
              <a:gd name="connsiteY2498" fmla="*/ 280306 h 3670596"/>
              <a:gd name="connsiteX2499" fmla="*/ 1439429 w 3886200"/>
              <a:gd name="connsiteY2499" fmla="*/ 281173 h 3670596"/>
              <a:gd name="connsiteX2500" fmla="*/ 1439312 w 3886200"/>
              <a:gd name="connsiteY2500" fmla="*/ 280557 h 3670596"/>
              <a:gd name="connsiteX2501" fmla="*/ 1438607 w 3886200"/>
              <a:gd name="connsiteY2501" fmla="*/ 276837 h 3670596"/>
              <a:gd name="connsiteX2502" fmla="*/ 1439074 w 3886200"/>
              <a:gd name="connsiteY2502" fmla="*/ 279302 h 3670596"/>
              <a:gd name="connsiteX2503" fmla="*/ 1439264 w 3886200"/>
              <a:gd name="connsiteY2503" fmla="*/ 280306 h 3670596"/>
              <a:gd name="connsiteX2504" fmla="*/ 1438413 w 3886200"/>
              <a:gd name="connsiteY2504" fmla="*/ 275811 h 3670596"/>
              <a:gd name="connsiteX2505" fmla="*/ 1438454 w 3886200"/>
              <a:gd name="connsiteY2505" fmla="*/ 276028 h 3670596"/>
              <a:gd name="connsiteX2506" fmla="*/ 1438607 w 3886200"/>
              <a:gd name="connsiteY2506" fmla="*/ 276837 h 3670596"/>
              <a:gd name="connsiteX2507" fmla="*/ 1135837 w 3886200"/>
              <a:gd name="connsiteY2507" fmla="*/ 272002 h 3670596"/>
              <a:gd name="connsiteX2508" fmla="*/ 1137878 w 3886200"/>
              <a:gd name="connsiteY2508" fmla="*/ 282771 h 3670596"/>
              <a:gd name="connsiteX2509" fmla="*/ 1136221 w 3886200"/>
              <a:gd name="connsiteY2509" fmla="*/ 274040 h 3670596"/>
              <a:gd name="connsiteX2510" fmla="*/ 1135837 w 3886200"/>
              <a:gd name="connsiteY2510" fmla="*/ 272002 h 3670596"/>
              <a:gd name="connsiteX2511" fmla="*/ 1195490 w 3886200"/>
              <a:gd name="connsiteY2511" fmla="*/ 268215 h 3670596"/>
              <a:gd name="connsiteX2512" fmla="*/ 1247833 w 3886200"/>
              <a:gd name="connsiteY2512" fmla="*/ 360205 h 3670596"/>
              <a:gd name="connsiteX2513" fmla="*/ 1248035 w 3886200"/>
              <a:gd name="connsiteY2513" fmla="*/ 360558 h 3670596"/>
              <a:gd name="connsiteX2514" fmla="*/ 1247929 w 3886200"/>
              <a:gd name="connsiteY2514" fmla="*/ 360713 h 3670596"/>
              <a:gd name="connsiteX2515" fmla="*/ 1257496 w 3886200"/>
              <a:gd name="connsiteY2515" fmla="*/ 399880 h 3670596"/>
              <a:gd name="connsiteX2516" fmla="*/ 1248480 w 3886200"/>
              <a:gd name="connsiteY2516" fmla="*/ 388497 h 3670596"/>
              <a:gd name="connsiteX2517" fmla="*/ 1195490 w 3886200"/>
              <a:gd name="connsiteY2517" fmla="*/ 268215 h 3670596"/>
              <a:gd name="connsiteX2518" fmla="*/ 1134932 w 3886200"/>
              <a:gd name="connsiteY2518" fmla="*/ 267227 h 3670596"/>
              <a:gd name="connsiteX2519" fmla="*/ 1135593 w 3886200"/>
              <a:gd name="connsiteY2519" fmla="*/ 270713 h 3670596"/>
              <a:gd name="connsiteX2520" fmla="*/ 1135837 w 3886200"/>
              <a:gd name="connsiteY2520" fmla="*/ 272002 h 3670596"/>
              <a:gd name="connsiteX2521" fmla="*/ 1436719 w 3886200"/>
              <a:gd name="connsiteY2521" fmla="*/ 266879 h 3670596"/>
              <a:gd name="connsiteX2522" fmla="*/ 1438235 w 3886200"/>
              <a:gd name="connsiteY2522" fmla="*/ 274877 h 3670596"/>
              <a:gd name="connsiteX2523" fmla="*/ 1438413 w 3886200"/>
              <a:gd name="connsiteY2523" fmla="*/ 275811 h 3670596"/>
              <a:gd name="connsiteX2524" fmla="*/ 1438078 w 3886200"/>
              <a:gd name="connsiteY2524" fmla="*/ 274052 h 3670596"/>
              <a:gd name="connsiteX2525" fmla="*/ 1436586 w 3886200"/>
              <a:gd name="connsiteY2525" fmla="*/ 266180 h 3670596"/>
              <a:gd name="connsiteX2526" fmla="*/ 1436719 w 3886200"/>
              <a:gd name="connsiteY2526" fmla="*/ 266879 h 3670596"/>
              <a:gd name="connsiteX2527" fmla="*/ 1436706 w 3886200"/>
              <a:gd name="connsiteY2527" fmla="*/ 266813 h 3670596"/>
              <a:gd name="connsiteX2528" fmla="*/ 712090 w 3886200"/>
              <a:gd name="connsiteY2528" fmla="*/ 265932 h 3670596"/>
              <a:gd name="connsiteX2529" fmla="*/ 760240 w 3886200"/>
              <a:gd name="connsiteY2529" fmla="*/ 293528 h 3670596"/>
              <a:gd name="connsiteX2530" fmla="*/ 784095 w 3886200"/>
              <a:gd name="connsiteY2530" fmla="*/ 327304 h 3670596"/>
              <a:gd name="connsiteX2531" fmla="*/ 785063 w 3886200"/>
              <a:gd name="connsiteY2531" fmla="*/ 332396 h 3670596"/>
              <a:gd name="connsiteX2532" fmla="*/ 790274 w 3886200"/>
              <a:gd name="connsiteY2532" fmla="*/ 359886 h 3670596"/>
              <a:gd name="connsiteX2533" fmla="*/ 798867 w 3886200"/>
              <a:gd name="connsiteY2533" fmla="*/ 412269 h 3670596"/>
              <a:gd name="connsiteX2534" fmla="*/ 799501 w 3886200"/>
              <a:gd name="connsiteY2534" fmla="*/ 419550 h 3670596"/>
              <a:gd name="connsiteX2535" fmla="*/ 791310 w 3886200"/>
              <a:gd name="connsiteY2535" fmla="*/ 405157 h 3670596"/>
              <a:gd name="connsiteX2536" fmla="*/ 712090 w 3886200"/>
              <a:gd name="connsiteY2536" fmla="*/ 265932 h 3670596"/>
              <a:gd name="connsiteX2537" fmla="*/ 1435289 w 3886200"/>
              <a:gd name="connsiteY2537" fmla="*/ 259338 h 3670596"/>
              <a:gd name="connsiteX2538" fmla="*/ 1435987 w 3886200"/>
              <a:gd name="connsiteY2538" fmla="*/ 263016 h 3670596"/>
              <a:gd name="connsiteX2539" fmla="*/ 1436586 w 3886200"/>
              <a:gd name="connsiteY2539" fmla="*/ 266180 h 3670596"/>
              <a:gd name="connsiteX2540" fmla="*/ 1434713 w 3886200"/>
              <a:gd name="connsiteY2540" fmla="*/ 256294 h 3670596"/>
              <a:gd name="connsiteX2541" fmla="*/ 1434963 w 3886200"/>
              <a:gd name="connsiteY2541" fmla="*/ 257615 h 3670596"/>
              <a:gd name="connsiteX2542" fmla="*/ 1435030 w 3886200"/>
              <a:gd name="connsiteY2542" fmla="*/ 257973 h 3670596"/>
              <a:gd name="connsiteX2543" fmla="*/ 1373769 w 3886200"/>
              <a:gd name="connsiteY2543" fmla="*/ 253276 h 3670596"/>
              <a:gd name="connsiteX2544" fmla="*/ 1374448 w 3886200"/>
              <a:gd name="connsiteY2544" fmla="*/ 256854 h 3670596"/>
              <a:gd name="connsiteX2545" fmla="*/ 1374448 w 3886200"/>
              <a:gd name="connsiteY2545" fmla="*/ 256855 h 3670596"/>
              <a:gd name="connsiteX2546" fmla="*/ 1434101 w 3886200"/>
              <a:gd name="connsiteY2546" fmla="*/ 253068 h 3670596"/>
              <a:gd name="connsiteX2547" fmla="*/ 1434497 w 3886200"/>
              <a:gd name="connsiteY2547" fmla="*/ 255155 h 3670596"/>
              <a:gd name="connsiteX2548" fmla="*/ 1434713 w 3886200"/>
              <a:gd name="connsiteY2548" fmla="*/ 256294 h 3670596"/>
              <a:gd name="connsiteX2549" fmla="*/ 1434100 w 3886200"/>
              <a:gd name="connsiteY2549" fmla="*/ 253064 h 3670596"/>
              <a:gd name="connsiteX2550" fmla="*/ 1434101 w 3886200"/>
              <a:gd name="connsiteY2550" fmla="*/ 253065 h 3670596"/>
              <a:gd name="connsiteX2551" fmla="*/ 1434101 w 3886200"/>
              <a:gd name="connsiteY2551" fmla="*/ 253068 h 3670596"/>
              <a:gd name="connsiteX2552" fmla="*/ 1369276 w 3886200"/>
              <a:gd name="connsiteY2552" fmla="*/ 229579 h 3670596"/>
              <a:gd name="connsiteX2553" fmla="*/ 1372168 w 3886200"/>
              <a:gd name="connsiteY2553" fmla="*/ 244828 h 3670596"/>
              <a:gd name="connsiteX2554" fmla="*/ 1373769 w 3886200"/>
              <a:gd name="connsiteY2554" fmla="*/ 253276 h 3670596"/>
              <a:gd name="connsiteX2555" fmla="*/ 1370625 w 3886200"/>
              <a:gd name="connsiteY2555" fmla="*/ 236693 h 3670596"/>
              <a:gd name="connsiteX2556" fmla="*/ 1369276 w 3886200"/>
              <a:gd name="connsiteY2556" fmla="*/ 229579 h 3670596"/>
              <a:gd name="connsiteX2557" fmla="*/ 1125543 w 3886200"/>
              <a:gd name="connsiteY2557" fmla="*/ 217712 h 3670596"/>
              <a:gd name="connsiteX2558" fmla="*/ 1129720 w 3886200"/>
              <a:gd name="connsiteY2558" fmla="*/ 239740 h 3670596"/>
              <a:gd name="connsiteX2559" fmla="*/ 1134932 w 3886200"/>
              <a:gd name="connsiteY2559" fmla="*/ 267227 h 3670596"/>
              <a:gd name="connsiteX2560" fmla="*/ 1133882 w 3886200"/>
              <a:gd name="connsiteY2560" fmla="*/ 261694 h 3670596"/>
              <a:gd name="connsiteX2561" fmla="*/ 1129240 w 3886200"/>
              <a:gd name="connsiteY2561" fmla="*/ 237211 h 3670596"/>
              <a:gd name="connsiteX2562" fmla="*/ 1006393 w 3886200"/>
              <a:gd name="connsiteY2562" fmla="*/ 213052 h 3670596"/>
              <a:gd name="connsiteX2563" fmla="*/ 1015365 w 3886200"/>
              <a:gd name="connsiteY2563" fmla="*/ 228646 h 3670596"/>
              <a:gd name="connsiteX2564" fmla="*/ 1033071 w 3886200"/>
              <a:gd name="connsiteY2564" fmla="*/ 267679 h 3670596"/>
              <a:gd name="connsiteX2565" fmla="*/ 1004177 w 3886200"/>
              <a:gd name="connsiteY2565" fmla="*/ 214417 h 3670596"/>
              <a:gd name="connsiteX2566" fmla="*/ 1006393 w 3886200"/>
              <a:gd name="connsiteY2566" fmla="*/ 213052 h 3670596"/>
              <a:gd name="connsiteX2567" fmla="*/ 1124613 w 3886200"/>
              <a:gd name="connsiteY2567" fmla="*/ 212809 h 3670596"/>
              <a:gd name="connsiteX2568" fmla="*/ 1125361 w 3886200"/>
              <a:gd name="connsiteY2568" fmla="*/ 216755 h 3670596"/>
              <a:gd name="connsiteX2569" fmla="*/ 1125543 w 3886200"/>
              <a:gd name="connsiteY2569" fmla="*/ 217712 h 3670596"/>
              <a:gd name="connsiteX2570" fmla="*/ 1125123 w 3886200"/>
              <a:gd name="connsiteY2570" fmla="*/ 215496 h 3670596"/>
              <a:gd name="connsiteX2571" fmla="*/ 1121511 w 3886200"/>
              <a:gd name="connsiteY2571" fmla="*/ 196451 h 3670596"/>
              <a:gd name="connsiteX2572" fmla="*/ 1121829 w 3886200"/>
              <a:gd name="connsiteY2572" fmla="*/ 198125 h 3670596"/>
              <a:gd name="connsiteX2573" fmla="*/ 1124613 w 3886200"/>
              <a:gd name="connsiteY2573" fmla="*/ 212809 h 3670596"/>
              <a:gd name="connsiteX2574" fmla="*/ 1119666 w 3886200"/>
              <a:gd name="connsiteY2574" fmla="*/ 186721 h 3670596"/>
              <a:gd name="connsiteX2575" fmla="*/ 1120200 w 3886200"/>
              <a:gd name="connsiteY2575" fmla="*/ 189534 h 3670596"/>
              <a:gd name="connsiteX2576" fmla="*/ 1121511 w 3886200"/>
              <a:gd name="connsiteY2576" fmla="*/ 196451 h 3670596"/>
              <a:gd name="connsiteX2577" fmla="*/ 1118534 w 3886200"/>
              <a:gd name="connsiteY2577" fmla="*/ 180751 h 3670596"/>
              <a:gd name="connsiteX2578" fmla="*/ 1119620 w 3886200"/>
              <a:gd name="connsiteY2578" fmla="*/ 186480 h 3670596"/>
              <a:gd name="connsiteX2579" fmla="*/ 1119666 w 3886200"/>
              <a:gd name="connsiteY2579" fmla="*/ 186721 h 3670596"/>
              <a:gd name="connsiteX2580" fmla="*/ 1140444 w 3886200"/>
              <a:gd name="connsiteY2580" fmla="*/ 176911 h 3670596"/>
              <a:gd name="connsiteX2581" fmla="*/ 1140447 w 3886200"/>
              <a:gd name="connsiteY2581" fmla="*/ 176913 h 3670596"/>
              <a:gd name="connsiteX2582" fmla="*/ 1140447 w 3886200"/>
              <a:gd name="connsiteY2582" fmla="*/ 176915 h 3670596"/>
              <a:gd name="connsiteX2583" fmla="*/ 1117303 w 3886200"/>
              <a:gd name="connsiteY2583" fmla="*/ 174263 h 3670596"/>
              <a:gd name="connsiteX2584" fmla="*/ 1117304 w 3886200"/>
              <a:gd name="connsiteY2584" fmla="*/ 174265 h 3670596"/>
              <a:gd name="connsiteX2585" fmla="*/ 1118534 w 3886200"/>
              <a:gd name="connsiteY2585" fmla="*/ 180751 h 3670596"/>
              <a:gd name="connsiteX2586" fmla="*/ 1117593 w 3886200"/>
              <a:gd name="connsiteY2586" fmla="*/ 175790 h 3670596"/>
              <a:gd name="connsiteX2587" fmla="*/ 1117303 w 3886200"/>
              <a:gd name="connsiteY2587" fmla="*/ 174263 h 3670596"/>
              <a:gd name="connsiteX2588" fmla="*/ 1122895 w 3886200"/>
              <a:gd name="connsiteY2588" fmla="*/ 158967 h 3670596"/>
              <a:gd name="connsiteX2589" fmla="*/ 1134769 w 3886200"/>
              <a:gd name="connsiteY2589" fmla="*/ 171109 h 3670596"/>
              <a:gd name="connsiteX2590" fmla="*/ 1156811 w 3886200"/>
              <a:gd name="connsiteY2590" fmla="*/ 198544 h 3670596"/>
              <a:gd name="connsiteX2591" fmla="*/ 1188033 w 3886200"/>
              <a:gd name="connsiteY2591" fmla="*/ 268690 h 3670596"/>
              <a:gd name="connsiteX2592" fmla="*/ 1207164 w 3886200"/>
              <a:gd name="connsiteY2592" fmla="*/ 336337 h 3670596"/>
              <a:gd name="connsiteX2593" fmla="*/ 1204631 w 3886200"/>
              <a:gd name="connsiteY2593" fmla="*/ 347345 h 3670596"/>
              <a:gd name="connsiteX2594" fmla="*/ 1201932 w 3886200"/>
              <a:gd name="connsiteY2594" fmla="*/ 341995 h 3670596"/>
              <a:gd name="connsiteX2595" fmla="*/ 1149229 w 3886200"/>
              <a:gd name="connsiteY2595" fmla="*/ 237536 h 3670596"/>
              <a:gd name="connsiteX2596" fmla="*/ 1117304 w 3886200"/>
              <a:gd name="connsiteY2596" fmla="*/ 174265 h 3670596"/>
              <a:gd name="connsiteX2597" fmla="*/ 1117303 w 3886200"/>
              <a:gd name="connsiteY2597" fmla="*/ 174260 h 3670596"/>
              <a:gd name="connsiteX2598" fmla="*/ 1116939 w 3886200"/>
              <a:gd name="connsiteY2598" fmla="*/ 159280 h 3670596"/>
              <a:gd name="connsiteX2599" fmla="*/ 1122895 w 3886200"/>
              <a:gd name="connsiteY2599" fmla="*/ 158967 h 3670596"/>
              <a:gd name="connsiteX2600" fmla="*/ 1389490 w 3886200"/>
              <a:gd name="connsiteY2600" fmla="*/ 157340 h 3670596"/>
              <a:gd name="connsiteX2601" fmla="*/ 1402195 w 3886200"/>
              <a:gd name="connsiteY2601" fmla="*/ 176204 h 3670596"/>
              <a:gd name="connsiteX2602" fmla="*/ 1427921 w 3886200"/>
              <a:gd name="connsiteY2602" fmla="*/ 220486 h 3670596"/>
              <a:gd name="connsiteX2603" fmla="*/ 1430077 w 3886200"/>
              <a:gd name="connsiteY2603" fmla="*/ 231843 h 3670596"/>
              <a:gd name="connsiteX2604" fmla="*/ 1431605 w 3886200"/>
              <a:gd name="connsiteY2604" fmla="*/ 239908 h 3670596"/>
              <a:gd name="connsiteX2605" fmla="*/ 1434007 w 3886200"/>
              <a:gd name="connsiteY2605" fmla="*/ 252568 h 3670596"/>
              <a:gd name="connsiteX2606" fmla="*/ 1434100 w 3886200"/>
              <a:gd name="connsiteY2606" fmla="*/ 253064 h 3670596"/>
              <a:gd name="connsiteX2607" fmla="*/ 1423189 w 3886200"/>
              <a:gd name="connsiteY2607" fmla="*/ 231228 h 3670596"/>
              <a:gd name="connsiteX2608" fmla="*/ 1389490 w 3886200"/>
              <a:gd name="connsiteY2608" fmla="*/ 157340 h 3670596"/>
              <a:gd name="connsiteX2609" fmla="*/ 1111127 w 3886200"/>
              <a:gd name="connsiteY2609" fmla="*/ 141682 h 3670596"/>
              <a:gd name="connsiteX2610" fmla="*/ 1117303 w 3886200"/>
              <a:gd name="connsiteY2610" fmla="*/ 174260 h 3670596"/>
              <a:gd name="connsiteX2611" fmla="*/ 1117303 w 3886200"/>
              <a:gd name="connsiteY2611" fmla="*/ 174263 h 3670596"/>
              <a:gd name="connsiteX2612" fmla="*/ 1111127 w 3886200"/>
              <a:gd name="connsiteY2612" fmla="*/ 141682 h 3670596"/>
              <a:gd name="connsiteX2613" fmla="*/ 1140444 w 3886200"/>
              <a:gd name="connsiteY2613" fmla="*/ 176911 h 3670596"/>
              <a:gd name="connsiteX2614" fmla="*/ 1134769 w 3886200"/>
              <a:gd name="connsiteY2614" fmla="*/ 171109 h 3670596"/>
              <a:gd name="connsiteX2615" fmla="*/ 1290422 w 3886200"/>
              <a:gd name="connsiteY2615" fmla="*/ 132098 h 3670596"/>
              <a:gd name="connsiteX2616" fmla="*/ 1293174 w 3886200"/>
              <a:gd name="connsiteY2616" fmla="*/ 146611 h 3670596"/>
              <a:gd name="connsiteX2617" fmla="*/ 1302441 w 3886200"/>
              <a:gd name="connsiteY2617" fmla="*/ 195481 h 3670596"/>
              <a:gd name="connsiteX2618" fmla="*/ 1287347 w 3886200"/>
              <a:gd name="connsiteY2618" fmla="*/ 115872 h 3670596"/>
              <a:gd name="connsiteX2619" fmla="*/ 1288543 w 3886200"/>
              <a:gd name="connsiteY2619" fmla="*/ 122175 h 3670596"/>
              <a:gd name="connsiteX2620" fmla="*/ 1290422 w 3886200"/>
              <a:gd name="connsiteY2620" fmla="*/ 132098 h 3670596"/>
              <a:gd name="connsiteX2621" fmla="*/ 1104951 w 3886200"/>
              <a:gd name="connsiteY2621" fmla="*/ 109102 h 3670596"/>
              <a:gd name="connsiteX2622" fmla="*/ 1111127 w 3886200"/>
              <a:gd name="connsiteY2622" fmla="*/ 141682 h 3670596"/>
              <a:gd name="connsiteX2623" fmla="*/ 1111005 w 3886200"/>
              <a:gd name="connsiteY2623" fmla="*/ 141045 h 3670596"/>
              <a:gd name="connsiteX2624" fmla="*/ 1104951 w 3886200"/>
              <a:gd name="connsiteY2624" fmla="*/ 109102 h 3670596"/>
              <a:gd name="connsiteX2625" fmla="*/ 1106265 w 3886200"/>
              <a:gd name="connsiteY2625" fmla="*/ 111079 h 3670596"/>
              <a:gd name="connsiteX2626" fmla="*/ 1189312 w 3886200"/>
              <a:gd name="connsiteY2626" fmla="*/ 235636 h 3670596"/>
              <a:gd name="connsiteX2627" fmla="*/ 1156328 w 3886200"/>
              <a:gd name="connsiteY2627" fmla="*/ 195999 h 3670596"/>
              <a:gd name="connsiteX2628" fmla="*/ 1140447 w 3886200"/>
              <a:gd name="connsiteY2628" fmla="*/ 176915 h 3670596"/>
              <a:gd name="connsiteX2629" fmla="*/ 1145388 w 3886200"/>
              <a:gd name="connsiteY2629" fmla="*/ 182461 h 3670596"/>
              <a:gd name="connsiteX2630" fmla="*/ 1130969 w 3886200"/>
              <a:gd name="connsiteY2630" fmla="*/ 154912 h 3670596"/>
              <a:gd name="connsiteX2631" fmla="*/ 1283908 w 3886200"/>
              <a:gd name="connsiteY2631" fmla="*/ 97743 h 3670596"/>
              <a:gd name="connsiteX2632" fmla="*/ 1283912 w 3886200"/>
              <a:gd name="connsiteY2632" fmla="*/ 97760 h 3670596"/>
              <a:gd name="connsiteX2633" fmla="*/ 1286999 w 3886200"/>
              <a:gd name="connsiteY2633" fmla="*/ 114031 h 3670596"/>
              <a:gd name="connsiteX2634" fmla="*/ 1287347 w 3886200"/>
              <a:gd name="connsiteY2634" fmla="*/ 115872 h 3670596"/>
              <a:gd name="connsiteX2635" fmla="*/ 1283908 w 3886200"/>
              <a:gd name="connsiteY2635" fmla="*/ 97740 h 3670596"/>
              <a:gd name="connsiteX2636" fmla="*/ 1283910 w 3886200"/>
              <a:gd name="connsiteY2636" fmla="*/ 97742 h 3670596"/>
              <a:gd name="connsiteX2637" fmla="*/ 1283908 w 3886200"/>
              <a:gd name="connsiteY2637" fmla="*/ 97743 h 3670596"/>
              <a:gd name="connsiteX2638" fmla="*/ 1251409 w 3886200"/>
              <a:gd name="connsiteY2638" fmla="*/ 17758 h 3670596"/>
              <a:gd name="connsiteX2639" fmla="*/ 1271555 w 3886200"/>
              <a:gd name="connsiteY2639" fmla="*/ 32580 h 3670596"/>
              <a:gd name="connsiteX2640" fmla="*/ 1279512 w 3886200"/>
              <a:gd name="connsiteY2640" fmla="*/ 74559 h 3670596"/>
              <a:gd name="connsiteX2641" fmla="*/ 1281998 w 3886200"/>
              <a:gd name="connsiteY2641" fmla="*/ 87664 h 3670596"/>
              <a:gd name="connsiteX2642" fmla="*/ 1283908 w 3886200"/>
              <a:gd name="connsiteY2642" fmla="*/ 97739 h 3670596"/>
              <a:gd name="connsiteX2643" fmla="*/ 1274318 w 3886200"/>
              <a:gd name="connsiteY2643" fmla="*/ 82867 h 3670596"/>
              <a:gd name="connsiteX2644" fmla="*/ 1251409 w 3886200"/>
              <a:gd name="connsiteY2644" fmla="*/ 17758 h 3670596"/>
              <a:gd name="connsiteX2645" fmla="*/ 1265376 w 3886200"/>
              <a:gd name="connsiteY2645" fmla="*/ 0 h 3670596"/>
              <a:gd name="connsiteX2646" fmla="*/ 1392982 w 3886200"/>
              <a:gd name="connsiteY2646" fmla="*/ 354595 h 3670596"/>
              <a:gd name="connsiteX2647" fmla="*/ 1376765 w 3886200"/>
              <a:gd name="connsiteY2647" fmla="*/ 269072 h 3670596"/>
              <a:gd name="connsiteX2648" fmla="*/ 1374448 w 3886200"/>
              <a:gd name="connsiteY2648" fmla="*/ 256855 h 3670596"/>
              <a:gd name="connsiteX2649" fmla="*/ 1375460 w 3886200"/>
              <a:gd name="connsiteY2649" fmla="*/ 258860 h 3670596"/>
              <a:gd name="connsiteX2650" fmla="*/ 1439241 w 3886200"/>
              <a:gd name="connsiteY2650" fmla="*/ 385275 h 3670596"/>
              <a:gd name="connsiteX2651" fmla="*/ 1450664 w 3886200"/>
              <a:gd name="connsiteY2651" fmla="*/ 407915 h 3670596"/>
              <a:gd name="connsiteX2652" fmla="*/ 1458917 w 3886200"/>
              <a:gd name="connsiteY2652" fmla="*/ 428720 h 3670596"/>
              <a:gd name="connsiteX2653" fmla="*/ 1471166 w 3886200"/>
              <a:gd name="connsiteY2653" fmla="*/ 448549 h 3670596"/>
              <a:gd name="connsiteX2654" fmla="*/ 1450664 w 3886200"/>
              <a:gd name="connsiteY2654" fmla="*/ 407915 h 3670596"/>
              <a:gd name="connsiteX2655" fmla="*/ 1431809 w 3886200"/>
              <a:gd name="connsiteY2655" fmla="*/ 360374 h 3670596"/>
              <a:gd name="connsiteX2656" fmla="*/ 1418203 w 3886200"/>
              <a:gd name="connsiteY2656" fmla="*/ 303536 h 3670596"/>
              <a:gd name="connsiteX2657" fmla="*/ 1420545 w 3886200"/>
              <a:gd name="connsiteY2657" fmla="*/ 301776 h 3670596"/>
              <a:gd name="connsiteX2658" fmla="*/ 1420998 w 3886200"/>
              <a:gd name="connsiteY2658" fmla="*/ 303358 h 3670596"/>
              <a:gd name="connsiteX2659" fmla="*/ 1446456 w 3886200"/>
              <a:gd name="connsiteY2659" fmla="*/ 318228 h 3670596"/>
              <a:gd name="connsiteX2660" fmla="*/ 1425323 w 3886200"/>
              <a:gd name="connsiteY2660" fmla="*/ 298190 h 3670596"/>
              <a:gd name="connsiteX2661" fmla="*/ 1420545 w 3886200"/>
              <a:gd name="connsiteY2661" fmla="*/ 301776 h 3670596"/>
              <a:gd name="connsiteX2662" fmla="*/ 1412602 w 3886200"/>
              <a:gd name="connsiteY2662" fmla="*/ 274010 h 3670596"/>
              <a:gd name="connsiteX2663" fmla="*/ 1440277 w 3886200"/>
              <a:gd name="connsiteY2663" fmla="*/ 285648 h 3670596"/>
              <a:gd name="connsiteX2664" fmla="*/ 1444453 w 3886200"/>
              <a:gd name="connsiteY2664" fmla="*/ 307661 h 3670596"/>
              <a:gd name="connsiteX2665" fmla="*/ 1445490 w 3886200"/>
              <a:gd name="connsiteY2665" fmla="*/ 313137 h 3670596"/>
              <a:gd name="connsiteX2666" fmla="*/ 1444912 w 3886200"/>
              <a:gd name="connsiteY2666" fmla="*/ 310084 h 3670596"/>
              <a:gd name="connsiteX2667" fmla="*/ 1444453 w 3886200"/>
              <a:gd name="connsiteY2667" fmla="*/ 307661 h 3670596"/>
              <a:gd name="connsiteX2668" fmla="*/ 1442016 w 3886200"/>
              <a:gd name="connsiteY2668" fmla="*/ 294812 h 3670596"/>
              <a:gd name="connsiteX2669" fmla="*/ 1440277 w 3886200"/>
              <a:gd name="connsiteY2669" fmla="*/ 285648 h 3670596"/>
              <a:gd name="connsiteX2670" fmla="*/ 1439074 w 3886200"/>
              <a:gd name="connsiteY2670" fmla="*/ 279302 h 3670596"/>
              <a:gd name="connsiteX2671" fmla="*/ 1438454 w 3886200"/>
              <a:gd name="connsiteY2671" fmla="*/ 276028 h 3670596"/>
              <a:gd name="connsiteX2672" fmla="*/ 1438235 w 3886200"/>
              <a:gd name="connsiteY2672" fmla="*/ 274877 h 3670596"/>
              <a:gd name="connsiteX2673" fmla="*/ 1437189 w 3886200"/>
              <a:gd name="connsiteY2673" fmla="*/ 269358 h 3670596"/>
              <a:gd name="connsiteX2674" fmla="*/ 1435987 w 3886200"/>
              <a:gd name="connsiteY2674" fmla="*/ 263016 h 3670596"/>
              <a:gd name="connsiteX2675" fmla="*/ 1435066 w 3886200"/>
              <a:gd name="connsiteY2675" fmla="*/ 258159 h 3670596"/>
              <a:gd name="connsiteX2676" fmla="*/ 1435289 w 3886200"/>
              <a:gd name="connsiteY2676" fmla="*/ 259338 h 3670596"/>
              <a:gd name="connsiteX2677" fmla="*/ 1435030 w 3886200"/>
              <a:gd name="connsiteY2677" fmla="*/ 257973 h 3670596"/>
              <a:gd name="connsiteX2678" fmla="*/ 1435039 w 3886200"/>
              <a:gd name="connsiteY2678" fmla="*/ 258016 h 3670596"/>
              <a:gd name="connsiteX2679" fmla="*/ 1434963 w 3886200"/>
              <a:gd name="connsiteY2679" fmla="*/ 257615 h 3670596"/>
              <a:gd name="connsiteX2680" fmla="*/ 1434873 w 3886200"/>
              <a:gd name="connsiteY2680" fmla="*/ 257141 h 3670596"/>
              <a:gd name="connsiteX2681" fmla="*/ 1434497 w 3886200"/>
              <a:gd name="connsiteY2681" fmla="*/ 255155 h 3670596"/>
              <a:gd name="connsiteX2682" fmla="*/ 1434101 w 3886200"/>
              <a:gd name="connsiteY2682" fmla="*/ 253065 h 3670596"/>
              <a:gd name="connsiteX2683" fmla="*/ 1434007 w 3886200"/>
              <a:gd name="connsiteY2683" fmla="*/ 252568 h 3670596"/>
              <a:gd name="connsiteX2684" fmla="*/ 1433717 w 3886200"/>
              <a:gd name="connsiteY2684" fmla="*/ 251031 h 3670596"/>
              <a:gd name="connsiteX2685" fmla="*/ 1431605 w 3886200"/>
              <a:gd name="connsiteY2685" fmla="*/ 239908 h 3670596"/>
              <a:gd name="connsiteX2686" fmla="*/ 1431013 w 3886200"/>
              <a:gd name="connsiteY2686" fmla="*/ 236776 h 3670596"/>
              <a:gd name="connsiteX2687" fmla="*/ 1430077 w 3886200"/>
              <a:gd name="connsiteY2687" fmla="*/ 231843 h 3670596"/>
              <a:gd name="connsiteX2688" fmla="*/ 1427924 w 3886200"/>
              <a:gd name="connsiteY2688" fmla="*/ 220488 h 3670596"/>
              <a:gd name="connsiteX2689" fmla="*/ 1427921 w 3886200"/>
              <a:gd name="connsiteY2689" fmla="*/ 220486 h 3670596"/>
              <a:gd name="connsiteX2690" fmla="*/ 1423676 w 3886200"/>
              <a:gd name="connsiteY2690" fmla="*/ 198089 h 3670596"/>
              <a:gd name="connsiteX2691" fmla="*/ 1409392 w 3886200"/>
              <a:gd name="connsiteY2691" fmla="*/ 122746 h 3670596"/>
              <a:gd name="connsiteX2692" fmla="*/ 1512288 w 3886200"/>
              <a:gd name="connsiteY2692" fmla="*/ 347022 h 3670596"/>
              <a:gd name="connsiteX2693" fmla="*/ 1552854 w 3886200"/>
              <a:gd name="connsiteY2693" fmla="*/ 376903 h 3670596"/>
              <a:gd name="connsiteX2694" fmla="*/ 1563205 w 3886200"/>
              <a:gd name="connsiteY2694" fmla="*/ 378830 h 3670596"/>
              <a:gd name="connsiteX2695" fmla="*/ 1581979 w 3886200"/>
              <a:gd name="connsiteY2695" fmla="*/ 396179 h 3670596"/>
              <a:gd name="connsiteX2696" fmla="*/ 1608237 w 3886200"/>
              <a:gd name="connsiteY2696" fmla="*/ 405328 h 3670596"/>
              <a:gd name="connsiteX2697" fmla="*/ 1632414 w 3886200"/>
              <a:gd name="connsiteY2697" fmla="*/ 404841 h 3670596"/>
              <a:gd name="connsiteX2698" fmla="*/ 1638806 w 3886200"/>
              <a:gd name="connsiteY2698" fmla="*/ 417299 h 3670596"/>
              <a:gd name="connsiteX2699" fmla="*/ 1662480 w 3886200"/>
              <a:gd name="connsiteY2699" fmla="*/ 502348 h 3670596"/>
              <a:gd name="connsiteX2700" fmla="*/ 1668657 w 3886200"/>
              <a:gd name="connsiteY2700" fmla="*/ 534928 h 3670596"/>
              <a:gd name="connsiteX2701" fmla="*/ 1676474 w 3886200"/>
              <a:gd name="connsiteY2701" fmla="*/ 576163 h 3670596"/>
              <a:gd name="connsiteX2702" fmla="*/ 1681012 w 3886200"/>
              <a:gd name="connsiteY2702" fmla="*/ 600090 h 3670596"/>
              <a:gd name="connsiteX2703" fmla="*/ 1687189 w 3886200"/>
              <a:gd name="connsiteY2703" fmla="*/ 632669 h 3670596"/>
              <a:gd name="connsiteX2704" fmla="*/ 1720172 w 3886200"/>
              <a:gd name="connsiteY2704" fmla="*/ 672306 h 3670596"/>
              <a:gd name="connsiteX2705" fmla="*/ 1720562 w 3886200"/>
              <a:gd name="connsiteY2705" fmla="*/ 672771 h 3670596"/>
              <a:gd name="connsiteX2706" fmla="*/ 1715491 w 3886200"/>
              <a:gd name="connsiteY2706" fmla="*/ 653962 h 3670596"/>
              <a:gd name="connsiteX2707" fmla="*/ 1714514 w 3886200"/>
              <a:gd name="connsiteY2707" fmla="*/ 650338 h 3670596"/>
              <a:gd name="connsiteX2708" fmla="*/ 1681012 w 3886200"/>
              <a:gd name="connsiteY2708" fmla="*/ 600090 h 3670596"/>
              <a:gd name="connsiteX2709" fmla="*/ 1708075 w 3886200"/>
              <a:gd name="connsiteY2709" fmla="*/ 637718 h 3670596"/>
              <a:gd name="connsiteX2710" fmla="*/ 1712391 w 3886200"/>
              <a:gd name="connsiteY2710" fmla="*/ 642458 h 3670596"/>
              <a:gd name="connsiteX2711" fmla="*/ 1707267 w 3886200"/>
              <a:gd name="connsiteY2711" fmla="*/ 623448 h 3670596"/>
              <a:gd name="connsiteX2712" fmla="*/ 1698640 w 3886200"/>
              <a:gd name="connsiteY2712" fmla="*/ 591436 h 3670596"/>
              <a:gd name="connsiteX2713" fmla="*/ 1742844 w 3886200"/>
              <a:gd name="connsiteY2713" fmla="*/ 607804 h 3670596"/>
              <a:gd name="connsiteX2714" fmla="*/ 1728307 w 3886200"/>
              <a:gd name="connsiteY2714" fmla="*/ 531142 h 3670596"/>
              <a:gd name="connsiteX2715" fmla="*/ 1750825 w 3886200"/>
              <a:gd name="connsiteY2715" fmla="*/ 610759 h 3670596"/>
              <a:gd name="connsiteX2716" fmla="*/ 1806008 w 3886200"/>
              <a:gd name="connsiteY2716" fmla="*/ 631191 h 3670596"/>
              <a:gd name="connsiteX2717" fmla="*/ 1858521 w 3886200"/>
              <a:gd name="connsiteY2717" fmla="*/ 650634 h 3670596"/>
              <a:gd name="connsiteX2718" fmla="*/ 1834612 w 3886200"/>
              <a:gd name="connsiteY2718" fmla="*/ 589307 h 3670596"/>
              <a:gd name="connsiteX2719" fmla="*/ 1786419 w 3886200"/>
              <a:gd name="connsiteY2719" fmla="*/ 503068 h 3670596"/>
              <a:gd name="connsiteX2720" fmla="*/ 1785407 w 3886200"/>
              <a:gd name="connsiteY2720" fmla="*/ 487139 h 3670596"/>
              <a:gd name="connsiteX2721" fmla="*/ 1842475 w 3886200"/>
              <a:gd name="connsiteY2721" fmla="*/ 536258 h 3670596"/>
              <a:gd name="connsiteX2722" fmla="*/ 1854472 w 3886200"/>
              <a:gd name="connsiteY2722" fmla="*/ 559732 h 3670596"/>
              <a:gd name="connsiteX2723" fmla="*/ 1856925 w 3886200"/>
              <a:gd name="connsiteY2723" fmla="*/ 572667 h 3670596"/>
              <a:gd name="connsiteX2724" fmla="*/ 1857503 w 3886200"/>
              <a:gd name="connsiteY2724" fmla="*/ 575718 h 3670596"/>
              <a:gd name="connsiteX2725" fmla="*/ 1858157 w 3886200"/>
              <a:gd name="connsiteY2725" fmla="*/ 579167 h 3670596"/>
              <a:gd name="connsiteX2726" fmla="*/ 1858425 w 3886200"/>
              <a:gd name="connsiteY2726" fmla="*/ 580583 h 3670596"/>
              <a:gd name="connsiteX2727" fmla="*/ 1858458 w 3886200"/>
              <a:gd name="connsiteY2727" fmla="*/ 580757 h 3670596"/>
              <a:gd name="connsiteX2728" fmla="*/ 1859969 w 3886200"/>
              <a:gd name="connsiteY2728" fmla="*/ 588728 h 3670596"/>
              <a:gd name="connsiteX2729" fmla="*/ 1858496 w 3886200"/>
              <a:gd name="connsiteY2729" fmla="*/ 580959 h 3670596"/>
              <a:gd name="connsiteX2730" fmla="*/ 1863445 w 3886200"/>
              <a:gd name="connsiteY2730" fmla="*/ 607054 h 3670596"/>
              <a:gd name="connsiteX2731" fmla="*/ 1866147 w 3886200"/>
              <a:gd name="connsiteY2731" fmla="*/ 621309 h 3670596"/>
              <a:gd name="connsiteX2732" fmla="*/ 1879965 w 3886200"/>
              <a:gd name="connsiteY2732" fmla="*/ 609612 h 3670596"/>
              <a:gd name="connsiteX2733" fmla="*/ 1854472 w 3886200"/>
              <a:gd name="connsiteY2733" fmla="*/ 559732 h 3670596"/>
              <a:gd name="connsiteX2734" fmla="*/ 1851475 w 3886200"/>
              <a:gd name="connsiteY2734" fmla="*/ 543929 h 3670596"/>
              <a:gd name="connsiteX2735" fmla="*/ 1847616 w 3886200"/>
              <a:gd name="connsiteY2735" fmla="*/ 523568 h 3670596"/>
              <a:gd name="connsiteX2736" fmla="*/ 1931980 w 3886200"/>
              <a:gd name="connsiteY2736" fmla="*/ 650101 h 3670596"/>
              <a:gd name="connsiteX2737" fmla="*/ 1941378 w 3886200"/>
              <a:gd name="connsiteY2737" fmla="*/ 699666 h 3670596"/>
              <a:gd name="connsiteX2738" fmla="*/ 1954902 w 3886200"/>
              <a:gd name="connsiteY2738" fmla="*/ 711917 h 3670596"/>
              <a:gd name="connsiteX2739" fmla="*/ 1939006 w 3886200"/>
              <a:gd name="connsiteY2739" fmla="*/ 645851 h 3670596"/>
              <a:gd name="connsiteX2740" fmla="*/ 1964484 w 3886200"/>
              <a:gd name="connsiteY2740" fmla="*/ 678337 h 3670596"/>
              <a:gd name="connsiteX2741" fmla="*/ 1999859 w 3886200"/>
              <a:gd name="connsiteY2741" fmla="*/ 723451 h 3670596"/>
              <a:gd name="connsiteX2742" fmla="*/ 2011474 w 3886200"/>
              <a:gd name="connsiteY2742" fmla="*/ 738263 h 3670596"/>
              <a:gd name="connsiteX2743" fmla="*/ 2016029 w 3886200"/>
              <a:gd name="connsiteY2743" fmla="*/ 744072 h 3670596"/>
              <a:gd name="connsiteX2744" fmla="*/ 2018844 w 3886200"/>
              <a:gd name="connsiteY2744" fmla="*/ 747661 h 3670596"/>
              <a:gd name="connsiteX2745" fmla="*/ 2032548 w 3886200"/>
              <a:gd name="connsiteY2745" fmla="*/ 765139 h 3670596"/>
              <a:gd name="connsiteX2746" fmla="*/ 2038068 w 3886200"/>
              <a:gd name="connsiteY2746" fmla="*/ 772176 h 3670596"/>
              <a:gd name="connsiteX2747" fmla="*/ 2039315 w 3886200"/>
              <a:gd name="connsiteY2747" fmla="*/ 773769 h 3670596"/>
              <a:gd name="connsiteX2748" fmla="*/ 2040908 w 3886200"/>
              <a:gd name="connsiteY2748" fmla="*/ 775798 h 3670596"/>
              <a:gd name="connsiteX2749" fmla="*/ 2038068 w 3886200"/>
              <a:gd name="connsiteY2749" fmla="*/ 772176 h 3670596"/>
              <a:gd name="connsiteX2750" fmla="*/ 2028171 w 3886200"/>
              <a:gd name="connsiteY2750" fmla="*/ 759554 h 3670596"/>
              <a:gd name="connsiteX2751" fmla="*/ 2018844 w 3886200"/>
              <a:gd name="connsiteY2751" fmla="*/ 747661 h 3670596"/>
              <a:gd name="connsiteX2752" fmla="*/ 2018051 w 3886200"/>
              <a:gd name="connsiteY2752" fmla="*/ 746650 h 3670596"/>
              <a:gd name="connsiteX2753" fmla="*/ 2011474 w 3886200"/>
              <a:gd name="connsiteY2753" fmla="*/ 738263 h 3670596"/>
              <a:gd name="connsiteX2754" fmla="*/ 1997919 w 3886200"/>
              <a:gd name="connsiteY2754" fmla="*/ 720975 h 3670596"/>
              <a:gd name="connsiteX2755" fmla="*/ 1964484 w 3886200"/>
              <a:gd name="connsiteY2755" fmla="*/ 678337 h 3670596"/>
              <a:gd name="connsiteX2756" fmla="*/ 2042089 w 3886200"/>
              <a:gd name="connsiteY2756" fmla="*/ 714275 h 3670596"/>
              <a:gd name="connsiteX2757" fmla="*/ 2179376 w 3886200"/>
              <a:gd name="connsiteY2757" fmla="*/ 700266 h 3670596"/>
              <a:gd name="connsiteX2758" fmla="*/ 2132128 w 3886200"/>
              <a:gd name="connsiteY2758" fmla="*/ 555972 h 3670596"/>
              <a:gd name="connsiteX2759" fmla="*/ 2288673 w 3886200"/>
              <a:gd name="connsiteY2759" fmla="*/ 671570 h 3670596"/>
              <a:gd name="connsiteX2760" fmla="*/ 2305955 w 3886200"/>
              <a:gd name="connsiteY2760" fmla="*/ 693610 h 3670596"/>
              <a:gd name="connsiteX2761" fmla="*/ 2310963 w 3886200"/>
              <a:gd name="connsiteY2761" fmla="*/ 699996 h 3670596"/>
              <a:gd name="connsiteX2762" fmla="*/ 2314147 w 3886200"/>
              <a:gd name="connsiteY2762" fmla="*/ 704056 h 3670596"/>
              <a:gd name="connsiteX2763" fmla="*/ 2305955 w 3886200"/>
              <a:gd name="connsiteY2763" fmla="*/ 693610 h 3670596"/>
              <a:gd name="connsiteX2764" fmla="*/ 2291857 w 3886200"/>
              <a:gd name="connsiteY2764" fmla="*/ 675630 h 3670596"/>
              <a:gd name="connsiteX2765" fmla="*/ 2288673 w 3886200"/>
              <a:gd name="connsiteY2765" fmla="*/ 671570 h 3670596"/>
              <a:gd name="connsiteX2766" fmla="*/ 2292372 w 3886200"/>
              <a:gd name="connsiteY2766" fmla="*/ 592248 h 3670596"/>
              <a:gd name="connsiteX2767" fmla="*/ 2561915 w 3886200"/>
              <a:gd name="connsiteY2767" fmla="*/ 599828 h 3670596"/>
              <a:gd name="connsiteX2768" fmla="*/ 2594785 w 3886200"/>
              <a:gd name="connsiteY2768" fmla="*/ 473671 h 3670596"/>
              <a:gd name="connsiteX2769" fmla="*/ 2729558 w 3886200"/>
              <a:gd name="connsiteY2769" fmla="*/ 477460 h 3670596"/>
              <a:gd name="connsiteX2770" fmla="*/ 2802285 w 3886200"/>
              <a:gd name="connsiteY2770" fmla="*/ 654243 h 3670596"/>
              <a:gd name="connsiteX2771" fmla="*/ 2882408 w 3886200"/>
              <a:gd name="connsiteY2771" fmla="*/ 672380 h 3670596"/>
              <a:gd name="connsiteX2772" fmla="*/ 2856933 w 3886200"/>
              <a:gd name="connsiteY2772" fmla="*/ 639894 h 3670596"/>
              <a:gd name="connsiteX2773" fmla="*/ 2880691 w 3886200"/>
              <a:gd name="connsiteY2773" fmla="*/ 600947 h 3670596"/>
              <a:gd name="connsiteX2774" fmla="*/ 2835157 w 3886200"/>
              <a:gd name="connsiteY2774" fmla="*/ 528089 h 3670596"/>
              <a:gd name="connsiteX2775" fmla="*/ 2853864 w 3886200"/>
              <a:gd name="connsiteY2775" fmla="*/ 551944 h 3670596"/>
              <a:gd name="connsiteX2776" fmla="*/ 2886105 w 3886200"/>
              <a:gd name="connsiteY2776" fmla="*/ 593060 h 3670596"/>
              <a:gd name="connsiteX2777" fmla="*/ 2912774 w 3886200"/>
              <a:gd name="connsiteY2777" fmla="*/ 627069 h 3670596"/>
              <a:gd name="connsiteX2778" fmla="*/ 2937056 w 3886200"/>
              <a:gd name="connsiteY2778" fmla="*/ 658033 h 3670596"/>
              <a:gd name="connsiteX2779" fmla="*/ 2941912 w 3886200"/>
              <a:gd name="connsiteY2779" fmla="*/ 664226 h 3670596"/>
              <a:gd name="connsiteX2780" fmla="*/ 2949329 w 3886200"/>
              <a:gd name="connsiteY2780" fmla="*/ 673684 h 3670596"/>
              <a:gd name="connsiteX2781" fmla="*/ 2956834 w 3886200"/>
              <a:gd name="connsiteY2781" fmla="*/ 683256 h 3670596"/>
              <a:gd name="connsiteX2782" fmla="*/ 2988005 w 3886200"/>
              <a:gd name="connsiteY2782" fmla="*/ 723007 h 3670596"/>
              <a:gd name="connsiteX2783" fmla="*/ 2975666 w 3886200"/>
              <a:gd name="connsiteY2783" fmla="*/ 707271 h 3670596"/>
              <a:gd name="connsiteX2784" fmla="*/ 2956834 w 3886200"/>
              <a:gd name="connsiteY2784" fmla="*/ 683256 h 3670596"/>
              <a:gd name="connsiteX2785" fmla="*/ 2952977 w 3886200"/>
              <a:gd name="connsiteY2785" fmla="*/ 678337 h 3670596"/>
              <a:gd name="connsiteX2786" fmla="*/ 2949329 w 3886200"/>
              <a:gd name="connsiteY2786" fmla="*/ 673684 h 3670596"/>
              <a:gd name="connsiteX2787" fmla="*/ 2946609 w 3886200"/>
              <a:gd name="connsiteY2787" fmla="*/ 670215 h 3670596"/>
              <a:gd name="connsiteX2788" fmla="*/ 2941912 w 3886200"/>
              <a:gd name="connsiteY2788" fmla="*/ 664226 h 3670596"/>
              <a:gd name="connsiteX2789" fmla="*/ 2941434 w 3886200"/>
              <a:gd name="connsiteY2789" fmla="*/ 663616 h 3670596"/>
              <a:gd name="connsiteX2790" fmla="*/ 2937056 w 3886200"/>
              <a:gd name="connsiteY2790" fmla="*/ 658033 h 3670596"/>
              <a:gd name="connsiteX2791" fmla="*/ 2924466 w 3886200"/>
              <a:gd name="connsiteY2791" fmla="*/ 593394 h 3670596"/>
              <a:gd name="connsiteX2792" fmla="*/ 2915279 w 3886200"/>
              <a:gd name="connsiteY2792" fmla="*/ 546224 h 3670596"/>
              <a:gd name="connsiteX2793" fmla="*/ 3042655 w 3886200"/>
              <a:gd name="connsiteY2793" fmla="*/ 708658 h 3670596"/>
              <a:gd name="connsiteX2794" fmla="*/ 3115380 w 3886200"/>
              <a:gd name="connsiteY2794" fmla="*/ 885440 h 3670596"/>
              <a:gd name="connsiteX2795" fmla="*/ 3119080 w 3886200"/>
              <a:gd name="connsiteY2795" fmla="*/ 806119 h 3670596"/>
              <a:gd name="connsiteX2796" fmla="*/ 3220979 w 3886200"/>
              <a:gd name="connsiteY2796" fmla="*/ 936065 h 3670596"/>
              <a:gd name="connsiteX2797" fmla="*/ 3445514 w 3886200"/>
              <a:gd name="connsiteY2797" fmla="*/ 1383254 h 3670596"/>
              <a:gd name="connsiteX2798" fmla="*/ 3493799 w 3886200"/>
              <a:gd name="connsiteY2798" fmla="*/ 1452050 h 3670596"/>
              <a:gd name="connsiteX2799" fmla="*/ 3479280 w 3886200"/>
              <a:gd name="connsiteY2799" fmla="*/ 1433533 h 3670596"/>
              <a:gd name="connsiteX2800" fmla="*/ 3481071 w 3886200"/>
              <a:gd name="connsiteY2800" fmla="*/ 1435818 h 3670596"/>
              <a:gd name="connsiteX2801" fmla="*/ 3493806 w 3886200"/>
              <a:gd name="connsiteY2801" fmla="*/ 1452060 h 3670596"/>
              <a:gd name="connsiteX2802" fmla="*/ 3493810 w 3886200"/>
              <a:gd name="connsiteY2802" fmla="*/ 1452066 h 3670596"/>
              <a:gd name="connsiteX2803" fmla="*/ 3517255 w 3886200"/>
              <a:gd name="connsiteY2803" fmla="*/ 1489719 h 3670596"/>
              <a:gd name="connsiteX2804" fmla="*/ 3551589 w 3886200"/>
              <a:gd name="connsiteY2804" fmla="*/ 1596653 h 3670596"/>
              <a:gd name="connsiteX2805" fmla="*/ 3566533 w 3886200"/>
              <a:gd name="connsiteY2805" fmla="*/ 1628844 h 3670596"/>
              <a:gd name="connsiteX2806" fmla="*/ 3559766 w 3886200"/>
              <a:gd name="connsiteY2806" fmla="*/ 1620213 h 3670596"/>
              <a:gd name="connsiteX2807" fmla="*/ 3550764 w 3886200"/>
              <a:gd name="connsiteY2807" fmla="*/ 1608734 h 3670596"/>
              <a:gd name="connsiteX2808" fmla="*/ 3544243 w 3886200"/>
              <a:gd name="connsiteY2808" fmla="*/ 1600417 h 3670596"/>
              <a:gd name="connsiteX2809" fmla="*/ 3541059 w 3886200"/>
              <a:gd name="connsiteY2809" fmla="*/ 1596358 h 3670596"/>
              <a:gd name="connsiteX2810" fmla="*/ 3515583 w 3886200"/>
              <a:gd name="connsiteY2810" fmla="*/ 1563869 h 3670596"/>
              <a:gd name="connsiteX2811" fmla="*/ 3550764 w 3886200"/>
              <a:gd name="connsiteY2811" fmla="*/ 1608734 h 3670596"/>
              <a:gd name="connsiteX2812" fmla="*/ 3558341 w 3886200"/>
              <a:gd name="connsiteY2812" fmla="*/ 1618398 h 3670596"/>
              <a:gd name="connsiteX2813" fmla="*/ 3566533 w 3886200"/>
              <a:gd name="connsiteY2813" fmla="*/ 1628844 h 3670596"/>
              <a:gd name="connsiteX2814" fmla="*/ 3582454 w 3886200"/>
              <a:gd name="connsiteY2814" fmla="*/ 1649148 h 3670596"/>
              <a:gd name="connsiteX2815" fmla="*/ 3592008 w 3886200"/>
              <a:gd name="connsiteY2815" fmla="*/ 1661330 h 3670596"/>
              <a:gd name="connsiteX2816" fmla="*/ 3715684 w 3886200"/>
              <a:gd name="connsiteY2816" fmla="*/ 1903085 h 3670596"/>
              <a:gd name="connsiteX2817" fmla="*/ 3661035 w 3886200"/>
              <a:gd name="connsiteY2817" fmla="*/ 1917433 h 3670596"/>
              <a:gd name="connsiteX2818" fmla="*/ 3727907 w 3886200"/>
              <a:gd name="connsiteY2818" fmla="*/ 2002711 h 3670596"/>
              <a:gd name="connsiteX2819" fmla="*/ 3737460 w 3886200"/>
              <a:gd name="connsiteY2819" fmla="*/ 2014894 h 3670596"/>
              <a:gd name="connsiteX2820" fmla="*/ 3750052 w 3886200"/>
              <a:gd name="connsiteY2820" fmla="*/ 2079532 h 3670596"/>
              <a:gd name="connsiteX2821" fmla="*/ 3759239 w 3886200"/>
              <a:gd name="connsiteY2821" fmla="*/ 2126702 h 3670596"/>
              <a:gd name="connsiteX2822" fmla="*/ 3835664 w 3886200"/>
              <a:gd name="connsiteY2822" fmla="*/ 2224162 h 3670596"/>
              <a:gd name="connsiteX2823" fmla="*/ 3882912 w 3886200"/>
              <a:gd name="connsiteY2823" fmla="*/ 2368457 h 3670596"/>
              <a:gd name="connsiteX2824" fmla="*/ 3866991 w 3886200"/>
              <a:gd name="connsiteY2824" fmla="*/ 2348154 h 3670596"/>
              <a:gd name="connsiteX2825" fmla="*/ 3857487 w 3886200"/>
              <a:gd name="connsiteY2825" fmla="*/ 2336034 h 3670596"/>
              <a:gd name="connsiteX2826" fmla="*/ 3848591 w 3886200"/>
              <a:gd name="connsiteY2826" fmla="*/ 2314344 h 3670596"/>
              <a:gd name="connsiteX2827" fmla="*/ 3806487 w 3886200"/>
              <a:gd name="connsiteY2827" fmla="*/ 2270997 h 3670596"/>
              <a:gd name="connsiteX2828" fmla="*/ 3846293 w 3886200"/>
              <a:gd name="connsiteY2828" fmla="*/ 2321758 h 3670596"/>
              <a:gd name="connsiteX2829" fmla="*/ 3848661 w 3886200"/>
              <a:gd name="connsiteY2829" fmla="*/ 2324777 h 3670596"/>
              <a:gd name="connsiteX2830" fmla="*/ 3857487 w 3886200"/>
              <a:gd name="connsiteY2830" fmla="*/ 2336034 h 3670596"/>
              <a:gd name="connsiteX2831" fmla="*/ 3866530 w 3886200"/>
              <a:gd name="connsiteY2831" fmla="*/ 2358068 h 3670596"/>
              <a:gd name="connsiteX2832" fmla="*/ 3864051 w 3886200"/>
              <a:gd name="connsiteY2832" fmla="*/ 2421384 h 3670596"/>
              <a:gd name="connsiteX2833" fmla="*/ 3849877 w 3886200"/>
              <a:gd name="connsiteY2833" fmla="*/ 2406102 h 3670596"/>
              <a:gd name="connsiteX2834" fmla="*/ 3809705 w 3886200"/>
              <a:gd name="connsiteY2834" fmla="*/ 2310553 h 3670596"/>
              <a:gd name="connsiteX2835" fmla="*/ 3755076 w 3886200"/>
              <a:gd name="connsiteY2835" fmla="*/ 2215939 h 3670596"/>
              <a:gd name="connsiteX2836" fmla="*/ 3719643 w 3886200"/>
              <a:gd name="connsiteY2836" fmla="*/ 2164864 h 3670596"/>
              <a:gd name="connsiteX2837" fmla="*/ 3730062 w 3886200"/>
              <a:gd name="connsiteY2837" fmla="*/ 2173537 h 3670596"/>
              <a:gd name="connsiteX2838" fmla="*/ 3653637 w 3886200"/>
              <a:gd name="connsiteY2838" fmla="*/ 2076077 h 3670596"/>
              <a:gd name="connsiteX2839" fmla="*/ 3675133 w 3886200"/>
              <a:gd name="connsiteY2839" fmla="*/ 2103487 h 3670596"/>
              <a:gd name="connsiteX2840" fmla="*/ 3693330 w 3886200"/>
              <a:gd name="connsiteY2840" fmla="*/ 2126691 h 3670596"/>
              <a:gd name="connsiteX2841" fmla="*/ 3698220 w 3886200"/>
              <a:gd name="connsiteY2841" fmla="*/ 2132929 h 3670596"/>
              <a:gd name="connsiteX2842" fmla="*/ 3704589 w 3886200"/>
              <a:gd name="connsiteY2842" fmla="*/ 2141050 h 3670596"/>
              <a:gd name="connsiteX2843" fmla="*/ 3693330 w 3886200"/>
              <a:gd name="connsiteY2843" fmla="*/ 2126691 h 3670596"/>
              <a:gd name="connsiteX2844" fmla="*/ 3683096 w 3886200"/>
              <a:gd name="connsiteY2844" fmla="*/ 2113640 h 3670596"/>
              <a:gd name="connsiteX2845" fmla="*/ 3653637 w 3886200"/>
              <a:gd name="connsiteY2845" fmla="*/ 2076077 h 3670596"/>
              <a:gd name="connsiteX2846" fmla="*/ 3699755 w 3886200"/>
              <a:gd name="connsiteY2846" fmla="*/ 2136199 h 3670596"/>
              <a:gd name="connsiteX2847" fmla="*/ 3719643 w 3886200"/>
              <a:gd name="connsiteY2847" fmla="*/ 2164864 h 3670596"/>
              <a:gd name="connsiteX2848" fmla="*/ 3700428 w 3886200"/>
              <a:gd name="connsiteY2848" fmla="*/ 2148877 h 3670596"/>
              <a:gd name="connsiteX2849" fmla="*/ 3700889 w 3886200"/>
              <a:gd name="connsiteY2849" fmla="*/ 2220372 h 3670596"/>
              <a:gd name="connsiteX2850" fmla="*/ 3626432 w 3886200"/>
              <a:gd name="connsiteY2850" fmla="*/ 2097682 h 3670596"/>
              <a:gd name="connsiteX2851" fmla="*/ 3604215 w 3886200"/>
              <a:gd name="connsiteY2851" fmla="*/ 2061071 h 3670596"/>
              <a:gd name="connsiteX2852" fmla="*/ 3577213 w 3886200"/>
              <a:gd name="connsiteY2852" fmla="*/ 1978617 h 3670596"/>
              <a:gd name="connsiteX2853" fmla="*/ 3475314 w 3886200"/>
              <a:gd name="connsiteY2853" fmla="*/ 1848670 h 3670596"/>
              <a:gd name="connsiteX2854" fmla="*/ 3570479 w 3886200"/>
              <a:gd name="connsiteY2854" fmla="*/ 2005482 h 3670596"/>
              <a:gd name="connsiteX2855" fmla="*/ 3604215 w 3886200"/>
              <a:gd name="connsiteY2855" fmla="*/ 2061071 h 3670596"/>
              <a:gd name="connsiteX2856" fmla="*/ 3604531 w 3886200"/>
              <a:gd name="connsiteY2856" fmla="*/ 2062037 h 3670596"/>
              <a:gd name="connsiteX2857" fmla="*/ 3624464 w 3886200"/>
              <a:gd name="connsiteY2857" fmla="*/ 2122911 h 3670596"/>
              <a:gd name="connsiteX2858" fmla="*/ 3639001 w 3886200"/>
              <a:gd name="connsiteY2858" fmla="*/ 2172962 h 3670596"/>
              <a:gd name="connsiteX2859" fmla="*/ 3608217 w 3886200"/>
              <a:gd name="connsiteY2859" fmla="*/ 2118593 h 3670596"/>
              <a:gd name="connsiteX2860" fmla="*/ 3598989 w 3886200"/>
              <a:gd name="connsiteY2860" fmla="*/ 2090425 h 3670596"/>
              <a:gd name="connsiteX2861" fmla="*/ 3598868 w 3886200"/>
              <a:gd name="connsiteY2861" fmla="*/ 2102087 h 3670596"/>
              <a:gd name="connsiteX2862" fmla="*/ 3608217 w 3886200"/>
              <a:gd name="connsiteY2862" fmla="*/ 2118593 h 3670596"/>
              <a:gd name="connsiteX2863" fmla="*/ 3626308 w 3886200"/>
              <a:gd name="connsiteY2863" fmla="*/ 2173845 h 3670596"/>
              <a:gd name="connsiteX2864" fmla="*/ 3646243 w 3886200"/>
              <a:gd name="connsiteY2864" fmla="*/ 2234719 h 3670596"/>
              <a:gd name="connsiteX2865" fmla="*/ 3700889 w 3886200"/>
              <a:gd name="connsiteY2865" fmla="*/ 2220372 h 3670596"/>
              <a:gd name="connsiteX2866" fmla="*/ 3773619 w 3886200"/>
              <a:gd name="connsiteY2866" fmla="*/ 2397154 h 3670596"/>
              <a:gd name="connsiteX2867" fmla="*/ 3671719 w 3886200"/>
              <a:gd name="connsiteY2867" fmla="*/ 2267208 h 3670596"/>
              <a:gd name="connsiteX2868" fmla="*/ 3655657 w 3886200"/>
              <a:gd name="connsiteY2868" fmla="*/ 2303024 h 3670596"/>
              <a:gd name="connsiteX2869" fmla="*/ 3668020 w 3886200"/>
              <a:gd name="connsiteY2869" fmla="*/ 2346528 h 3670596"/>
              <a:gd name="connsiteX2870" fmla="*/ 3640701 w 3886200"/>
              <a:gd name="connsiteY2870" fmla="*/ 2263107 h 3670596"/>
              <a:gd name="connsiteX2871" fmla="*/ 3620769 w 3886200"/>
              <a:gd name="connsiteY2871" fmla="*/ 2202233 h 3670596"/>
              <a:gd name="connsiteX2872" fmla="*/ 3642544 w 3886200"/>
              <a:gd name="connsiteY2872" fmla="*/ 2314042 h 3670596"/>
              <a:gd name="connsiteX2873" fmla="*/ 3668020 w 3886200"/>
              <a:gd name="connsiteY2873" fmla="*/ 2346528 h 3670596"/>
              <a:gd name="connsiteX2874" fmla="*/ 3686728 w 3886200"/>
              <a:gd name="connsiteY2874" fmla="*/ 2370385 h 3670596"/>
              <a:gd name="connsiteX2875" fmla="*/ 3718969 w 3886200"/>
              <a:gd name="connsiteY2875" fmla="*/ 2411501 h 3670596"/>
              <a:gd name="connsiteX2876" fmla="*/ 3744445 w 3886200"/>
              <a:gd name="connsiteY2876" fmla="*/ 2443988 h 3670596"/>
              <a:gd name="connsiteX2877" fmla="*/ 3804487 w 3886200"/>
              <a:gd name="connsiteY2877" fmla="*/ 2531059 h 3670596"/>
              <a:gd name="connsiteX2878" fmla="*/ 3810773 w 3886200"/>
              <a:gd name="connsiteY2878" fmla="*/ 2544691 h 3670596"/>
              <a:gd name="connsiteX2879" fmla="*/ 3789615 w 3886200"/>
              <a:gd name="connsiteY2879" fmla="*/ 2551491 h 3670596"/>
              <a:gd name="connsiteX2880" fmla="*/ 3775772 w 3886200"/>
              <a:gd name="connsiteY2880" fmla="*/ 2567980 h 3670596"/>
              <a:gd name="connsiteX2881" fmla="*/ 3776081 w 3886200"/>
              <a:gd name="connsiteY2881" fmla="*/ 2589927 h 3670596"/>
              <a:gd name="connsiteX2882" fmla="*/ 3769038 w 3886200"/>
              <a:gd name="connsiteY2882" fmla="*/ 2594844 h 3670596"/>
              <a:gd name="connsiteX2883" fmla="*/ 3762524 w 3886200"/>
              <a:gd name="connsiteY2883" fmla="*/ 2635119 h 3670596"/>
              <a:gd name="connsiteX2884" fmla="*/ 3886200 w 3886200"/>
              <a:gd name="connsiteY2884" fmla="*/ 2876874 h 3670596"/>
              <a:gd name="connsiteX2885" fmla="*/ 3827289 w 3886200"/>
              <a:gd name="connsiteY2885" fmla="*/ 2801748 h 3670596"/>
              <a:gd name="connsiteX2886" fmla="*/ 3809775 w 3886200"/>
              <a:gd name="connsiteY2886" fmla="*/ 2779414 h 3670596"/>
              <a:gd name="connsiteX2887" fmla="*/ 3784299 w 3886200"/>
              <a:gd name="connsiteY2887" fmla="*/ 2746925 h 3670596"/>
              <a:gd name="connsiteX2888" fmla="*/ 3781565 w 3886200"/>
              <a:gd name="connsiteY2888" fmla="*/ 2743438 h 3670596"/>
              <a:gd name="connsiteX2889" fmla="*/ 3775857 w 3886200"/>
              <a:gd name="connsiteY2889" fmla="*/ 2736161 h 3670596"/>
              <a:gd name="connsiteX2890" fmla="*/ 3774491 w 3886200"/>
              <a:gd name="connsiteY2890" fmla="*/ 2734419 h 3670596"/>
              <a:gd name="connsiteX2891" fmla="*/ 3773980 w 3886200"/>
              <a:gd name="connsiteY2891" fmla="*/ 2733768 h 3670596"/>
              <a:gd name="connsiteX2892" fmla="*/ 3773552 w 3886200"/>
              <a:gd name="connsiteY2892" fmla="*/ 2733221 h 3670596"/>
              <a:gd name="connsiteX2893" fmla="*/ 3769401 w 3886200"/>
              <a:gd name="connsiteY2893" fmla="*/ 2727928 h 3670596"/>
              <a:gd name="connsiteX2894" fmla="*/ 3768164 w 3886200"/>
              <a:gd name="connsiteY2894" fmla="*/ 2726350 h 3670596"/>
              <a:gd name="connsiteX2895" fmla="*/ 3765193 w 3886200"/>
              <a:gd name="connsiteY2895" fmla="*/ 2722562 h 3670596"/>
              <a:gd name="connsiteX2896" fmla="*/ 3758825 w 3886200"/>
              <a:gd name="connsiteY2896" fmla="*/ 2714440 h 3670596"/>
              <a:gd name="connsiteX2897" fmla="*/ 3748700 w 3886200"/>
              <a:gd name="connsiteY2897" fmla="*/ 2701527 h 3670596"/>
              <a:gd name="connsiteX2898" fmla="*/ 3739719 w 3886200"/>
              <a:gd name="connsiteY2898" fmla="*/ 2690075 h 3670596"/>
              <a:gd name="connsiteX2899" fmla="*/ 3737329 w 3886200"/>
              <a:gd name="connsiteY2899" fmla="*/ 2687029 h 3670596"/>
              <a:gd name="connsiteX2900" fmla="*/ 3748700 w 3886200"/>
              <a:gd name="connsiteY2900" fmla="*/ 2701527 h 3670596"/>
              <a:gd name="connsiteX2901" fmla="*/ 3751659 w 3886200"/>
              <a:gd name="connsiteY2901" fmla="*/ 2705304 h 3670596"/>
              <a:gd name="connsiteX2902" fmla="*/ 3758825 w 3886200"/>
              <a:gd name="connsiteY2902" fmla="*/ 2714440 h 3670596"/>
              <a:gd name="connsiteX2903" fmla="*/ 3746120 w 3886200"/>
              <a:gd name="connsiteY2903" fmla="*/ 2733692 h 3670596"/>
              <a:gd name="connsiteX2904" fmla="*/ 3726701 w 3886200"/>
              <a:gd name="connsiteY2904" fmla="*/ 2705200 h 3670596"/>
              <a:gd name="connsiteX2905" fmla="*/ 3734177 w 3886200"/>
              <a:gd name="connsiteY2905" fmla="*/ 2707140 h 3670596"/>
              <a:gd name="connsiteX2906" fmla="*/ 3733350 w 3886200"/>
              <a:gd name="connsiteY2906" fmla="*/ 2681954 h 3670596"/>
              <a:gd name="connsiteX2907" fmla="*/ 3725592 w 3886200"/>
              <a:gd name="connsiteY2907" fmla="*/ 2703578 h 3670596"/>
              <a:gd name="connsiteX2908" fmla="*/ 3726701 w 3886200"/>
              <a:gd name="connsiteY2908" fmla="*/ 2705200 h 3670596"/>
              <a:gd name="connsiteX2909" fmla="*/ 3723031 w 3886200"/>
              <a:gd name="connsiteY2909" fmla="*/ 2704250 h 3670596"/>
              <a:gd name="connsiteX2910" fmla="*/ 3681010 w 3886200"/>
              <a:gd name="connsiteY2910" fmla="*/ 2646726 h 3670596"/>
              <a:gd name="connsiteX2911" fmla="*/ 3652264 w 3886200"/>
              <a:gd name="connsiteY2911" fmla="*/ 2596364 h 3670596"/>
              <a:gd name="connsiteX2912" fmla="*/ 3631449 w 3886200"/>
              <a:gd name="connsiteY2912" fmla="*/ 2552007 h 3670596"/>
              <a:gd name="connsiteX2913" fmla="*/ 3639685 w 3886200"/>
              <a:gd name="connsiteY2913" fmla="*/ 2574330 h 3670596"/>
              <a:gd name="connsiteX2914" fmla="*/ 3652264 w 3886200"/>
              <a:gd name="connsiteY2914" fmla="*/ 2596364 h 3670596"/>
              <a:gd name="connsiteX2915" fmla="*/ 3663863 w 3886200"/>
              <a:gd name="connsiteY2915" fmla="*/ 2621082 h 3670596"/>
              <a:gd name="connsiteX2916" fmla="*/ 3728116 w 3886200"/>
              <a:gd name="connsiteY2916" fmla="*/ 2758005 h 3670596"/>
              <a:gd name="connsiteX2917" fmla="*/ 3729651 w 3886200"/>
              <a:gd name="connsiteY2917" fmla="*/ 2761274 h 3670596"/>
              <a:gd name="connsiteX2918" fmla="*/ 3720098 w 3886200"/>
              <a:gd name="connsiteY2918" fmla="*/ 2749093 h 3670596"/>
              <a:gd name="connsiteX2919" fmla="*/ 3653226 w 3886200"/>
              <a:gd name="connsiteY2919" fmla="*/ 2663814 h 3670596"/>
              <a:gd name="connsiteX2920" fmla="*/ 3878803 w 3886200"/>
              <a:gd name="connsiteY2920" fmla="*/ 3035516 h 3670596"/>
              <a:gd name="connsiteX2921" fmla="*/ 3811931 w 3886200"/>
              <a:gd name="connsiteY2921" fmla="*/ 2950240 h 3670596"/>
              <a:gd name="connsiteX2922" fmla="*/ 3802374 w 3886200"/>
              <a:gd name="connsiteY2922" fmla="*/ 2938055 h 3670596"/>
              <a:gd name="connsiteX2923" fmla="*/ 3728123 w 3886200"/>
              <a:gd name="connsiteY2923" fmla="*/ 2830234 h 3670596"/>
              <a:gd name="connsiteX2924" fmla="*/ 3602274 w 3886200"/>
              <a:gd name="connsiteY2924" fmla="*/ 2598842 h 3670596"/>
              <a:gd name="connsiteX2925" fmla="*/ 3551326 w 3886200"/>
              <a:gd name="connsiteY2925" fmla="*/ 2533867 h 3670596"/>
              <a:gd name="connsiteX2926" fmla="*/ 3525849 w 3886200"/>
              <a:gd name="connsiteY2926" fmla="*/ 2501382 h 3670596"/>
              <a:gd name="connsiteX2927" fmla="*/ 3518686 w 3886200"/>
              <a:gd name="connsiteY2927" fmla="*/ 2492246 h 3670596"/>
              <a:gd name="connsiteX2928" fmla="*/ 3502927 w 3886200"/>
              <a:gd name="connsiteY2928" fmla="*/ 2472147 h 3670596"/>
              <a:gd name="connsiteX2929" fmla="*/ 3501173 w 3886200"/>
              <a:gd name="connsiteY2929" fmla="*/ 2469910 h 3670596"/>
              <a:gd name="connsiteX2930" fmla="*/ 3500376 w 3886200"/>
              <a:gd name="connsiteY2930" fmla="*/ 2468896 h 3670596"/>
              <a:gd name="connsiteX2931" fmla="*/ 3502927 w 3886200"/>
              <a:gd name="connsiteY2931" fmla="*/ 2472147 h 3670596"/>
              <a:gd name="connsiteX2932" fmla="*/ 3525849 w 3886200"/>
              <a:gd name="connsiteY2932" fmla="*/ 2501382 h 3670596"/>
              <a:gd name="connsiteX2933" fmla="*/ 3523713 w 3886200"/>
              <a:gd name="connsiteY2933" fmla="*/ 2547240 h 3670596"/>
              <a:gd name="connsiteX2934" fmla="*/ 3522616 w 3886200"/>
              <a:gd name="connsiteY2934" fmla="*/ 2570789 h 3670596"/>
              <a:gd name="connsiteX2935" fmla="*/ 3522153 w 3886200"/>
              <a:gd name="connsiteY2935" fmla="*/ 2580703 h 3670596"/>
              <a:gd name="connsiteX2936" fmla="*/ 3514570 w 3886200"/>
              <a:gd name="connsiteY2936" fmla="*/ 2571032 h 3670596"/>
              <a:gd name="connsiteX2937" fmla="*/ 3512602 w 3886200"/>
              <a:gd name="connsiteY2937" fmla="*/ 2568521 h 3670596"/>
              <a:gd name="connsiteX2938" fmla="*/ 3511543 w 3886200"/>
              <a:gd name="connsiteY2938" fmla="*/ 2567171 h 3670596"/>
              <a:gd name="connsiteX2939" fmla="*/ 3502358 w 3886200"/>
              <a:gd name="connsiteY2939" fmla="*/ 2555461 h 3670596"/>
              <a:gd name="connsiteX2940" fmla="*/ 3496675 w 3886200"/>
              <a:gd name="connsiteY2940" fmla="*/ 2548216 h 3670596"/>
              <a:gd name="connsiteX2941" fmla="*/ 3499860 w 3886200"/>
              <a:gd name="connsiteY2941" fmla="*/ 2552277 h 3670596"/>
              <a:gd name="connsiteX2942" fmla="*/ 3502358 w 3886200"/>
              <a:gd name="connsiteY2942" fmla="*/ 2555461 h 3670596"/>
              <a:gd name="connsiteX2943" fmla="*/ 3511493 w 3886200"/>
              <a:gd name="connsiteY2943" fmla="*/ 2567111 h 3670596"/>
              <a:gd name="connsiteX2944" fmla="*/ 3511405 w 3886200"/>
              <a:gd name="connsiteY2944" fmla="*/ 2566999 h 3670596"/>
              <a:gd name="connsiteX2945" fmla="*/ 3522153 w 3886200"/>
              <a:gd name="connsiteY2945" fmla="*/ 2580704 h 3670596"/>
              <a:gd name="connsiteX2946" fmla="*/ 3525508 w 3886200"/>
              <a:gd name="connsiteY2946" fmla="*/ 2584984 h 3670596"/>
              <a:gd name="connsiteX2947" fmla="*/ 3534182 w 3886200"/>
              <a:gd name="connsiteY2947" fmla="*/ 2596046 h 3670596"/>
              <a:gd name="connsiteX2948" fmla="*/ 3534634 w 3886200"/>
              <a:gd name="connsiteY2948" fmla="*/ 2596623 h 3670596"/>
              <a:gd name="connsiteX2949" fmla="*/ 3551133 w 3886200"/>
              <a:gd name="connsiteY2949" fmla="*/ 2617660 h 3670596"/>
              <a:gd name="connsiteX2950" fmla="*/ 3551607 w 3886200"/>
              <a:gd name="connsiteY2950" fmla="*/ 2618266 h 3670596"/>
              <a:gd name="connsiteX2951" fmla="*/ 3555323 w 3886200"/>
              <a:gd name="connsiteY2951" fmla="*/ 2623006 h 3670596"/>
              <a:gd name="connsiteX2952" fmla="*/ 3563548 w 3886200"/>
              <a:gd name="connsiteY2952" fmla="*/ 2633494 h 3670596"/>
              <a:gd name="connsiteX2953" fmla="*/ 3569277 w 3886200"/>
              <a:gd name="connsiteY2953" fmla="*/ 2640797 h 3670596"/>
              <a:gd name="connsiteX2954" fmla="*/ 3571909 w 3886200"/>
              <a:gd name="connsiteY2954" fmla="*/ 2644155 h 3670596"/>
              <a:gd name="connsiteX2955" fmla="*/ 3573103 w 3886200"/>
              <a:gd name="connsiteY2955" fmla="*/ 2645676 h 3670596"/>
              <a:gd name="connsiteX2956" fmla="*/ 3467506 w 3886200"/>
              <a:gd name="connsiteY2956" fmla="*/ 2595051 h 3670596"/>
              <a:gd name="connsiteX2957" fmla="*/ 3457432 w 3886200"/>
              <a:gd name="connsiteY2957" fmla="*/ 2594024 h 3670596"/>
              <a:gd name="connsiteX2958" fmla="*/ 3482666 w 3886200"/>
              <a:gd name="connsiteY2958" fmla="*/ 2644092 h 3670596"/>
              <a:gd name="connsiteX2959" fmla="*/ 3476115 w 3886200"/>
              <a:gd name="connsiteY2959" fmla="*/ 2654615 h 3670596"/>
              <a:gd name="connsiteX2960" fmla="*/ 3465344 w 3886200"/>
              <a:gd name="connsiteY2960" fmla="*/ 2671903 h 3670596"/>
              <a:gd name="connsiteX2961" fmla="*/ 3463807 w 3886200"/>
              <a:gd name="connsiteY2961" fmla="*/ 2674373 h 3670596"/>
              <a:gd name="connsiteX2962" fmla="*/ 3457438 w 3886200"/>
              <a:gd name="connsiteY2962" fmla="*/ 2666252 h 3670596"/>
              <a:gd name="connsiteX2963" fmla="*/ 3461018 w 3886200"/>
              <a:gd name="connsiteY2963" fmla="*/ 2670820 h 3670596"/>
              <a:gd name="connsiteX2964" fmla="*/ 3463807 w 3886200"/>
              <a:gd name="connsiteY2964" fmla="*/ 2674376 h 3670596"/>
              <a:gd name="connsiteX2965" fmla="*/ 3463828 w 3886200"/>
              <a:gd name="connsiteY2965" fmla="*/ 2674400 h 3670596"/>
              <a:gd name="connsiteX2966" fmla="*/ 3463833 w 3886200"/>
              <a:gd name="connsiteY2966" fmla="*/ 2674407 h 3670596"/>
              <a:gd name="connsiteX2967" fmla="*/ 3463840 w 3886200"/>
              <a:gd name="connsiteY2967" fmla="*/ 2674415 h 3670596"/>
              <a:gd name="connsiteX2968" fmla="*/ 3463844 w 3886200"/>
              <a:gd name="connsiteY2968" fmla="*/ 2674421 h 3670596"/>
              <a:gd name="connsiteX2969" fmla="*/ 3490174 w 3886200"/>
              <a:gd name="connsiteY2969" fmla="*/ 2708763 h 3670596"/>
              <a:gd name="connsiteX2970" fmla="*/ 3490815 w 3886200"/>
              <a:gd name="connsiteY2970" fmla="*/ 2710129 h 3670596"/>
              <a:gd name="connsiteX2971" fmla="*/ 3496381 w 3886200"/>
              <a:gd name="connsiteY2971" fmla="*/ 2721990 h 3670596"/>
              <a:gd name="connsiteX2972" fmla="*/ 3489101 w 3886200"/>
              <a:gd name="connsiteY2972" fmla="*/ 2719762 h 3670596"/>
              <a:gd name="connsiteX2973" fmla="*/ 3511058 w 3886200"/>
              <a:gd name="connsiteY2973" fmla="*/ 2818669 h 3670596"/>
              <a:gd name="connsiteX2974" fmla="*/ 3509467 w 3886200"/>
              <a:gd name="connsiteY2974" fmla="*/ 2816638 h 3670596"/>
              <a:gd name="connsiteX2975" fmla="*/ 3507138 w 3886200"/>
              <a:gd name="connsiteY2975" fmla="*/ 2813667 h 3670596"/>
              <a:gd name="connsiteX2976" fmla="*/ 3500936 w 3886200"/>
              <a:gd name="connsiteY2976" fmla="*/ 2805759 h 3670596"/>
              <a:gd name="connsiteX2977" fmla="*/ 3496794 w 3886200"/>
              <a:gd name="connsiteY2977" fmla="*/ 2800479 h 3670596"/>
              <a:gd name="connsiteX2978" fmla="*/ 3494249 w 3886200"/>
              <a:gd name="connsiteY2978" fmla="*/ 2797233 h 3670596"/>
              <a:gd name="connsiteX2979" fmla="*/ 3491913 w 3886200"/>
              <a:gd name="connsiteY2979" fmla="*/ 2794255 h 3670596"/>
              <a:gd name="connsiteX2980" fmla="*/ 3485581 w 3886200"/>
              <a:gd name="connsiteY2980" fmla="*/ 2786176 h 3670596"/>
              <a:gd name="connsiteX2981" fmla="*/ 3427193 w 3886200"/>
              <a:gd name="connsiteY2981" fmla="*/ 2699902 h 3670596"/>
              <a:gd name="connsiteX2982" fmla="*/ 3383681 w 3886200"/>
              <a:gd name="connsiteY2982" fmla="*/ 2656235 h 3670596"/>
              <a:gd name="connsiteX2983" fmla="*/ 3399662 w 3886200"/>
              <a:gd name="connsiteY2983" fmla="*/ 2676612 h 3670596"/>
              <a:gd name="connsiteX2984" fmla="*/ 3398807 w 3886200"/>
              <a:gd name="connsiteY2984" fmla="*/ 2675525 h 3670596"/>
              <a:gd name="connsiteX2985" fmla="*/ 3401622 w 3886200"/>
              <a:gd name="connsiteY2985" fmla="*/ 2679115 h 3670596"/>
              <a:gd name="connsiteX2986" fmla="*/ 3402076 w 3886200"/>
              <a:gd name="connsiteY2986" fmla="*/ 2679694 h 3670596"/>
              <a:gd name="connsiteX2987" fmla="*/ 3401991 w 3886200"/>
              <a:gd name="connsiteY2987" fmla="*/ 2679586 h 3670596"/>
              <a:gd name="connsiteX2988" fmla="*/ 3402629 w 3886200"/>
              <a:gd name="connsiteY2988" fmla="*/ 2680399 h 3670596"/>
              <a:gd name="connsiteX2989" fmla="*/ 3402787 w 3886200"/>
              <a:gd name="connsiteY2989" fmla="*/ 2680601 h 3670596"/>
              <a:gd name="connsiteX2990" fmla="*/ 3403321 w 3886200"/>
              <a:gd name="connsiteY2990" fmla="*/ 2681282 h 3670596"/>
              <a:gd name="connsiteX2991" fmla="*/ 3406187 w 3886200"/>
              <a:gd name="connsiteY2991" fmla="*/ 2684935 h 3670596"/>
              <a:gd name="connsiteX2992" fmla="*/ 3406213 w 3886200"/>
              <a:gd name="connsiteY2992" fmla="*/ 2684968 h 3670596"/>
              <a:gd name="connsiteX2993" fmla="*/ 3407287 w 3886200"/>
              <a:gd name="connsiteY2993" fmla="*/ 2686338 h 3670596"/>
              <a:gd name="connsiteX2994" fmla="*/ 3407857 w 3886200"/>
              <a:gd name="connsiteY2994" fmla="*/ 2687065 h 3670596"/>
              <a:gd name="connsiteX2995" fmla="*/ 3409156 w 3886200"/>
              <a:gd name="connsiteY2995" fmla="*/ 2688722 h 3670596"/>
              <a:gd name="connsiteX2996" fmla="*/ 3411538 w 3886200"/>
              <a:gd name="connsiteY2996" fmla="*/ 2691759 h 3670596"/>
              <a:gd name="connsiteX2997" fmla="*/ 3412584 w 3886200"/>
              <a:gd name="connsiteY2997" fmla="*/ 2693094 h 3670596"/>
              <a:gd name="connsiteX2998" fmla="*/ 3414206 w 3886200"/>
              <a:gd name="connsiteY2998" fmla="*/ 2695161 h 3670596"/>
              <a:gd name="connsiteX2999" fmla="*/ 3415331 w 3886200"/>
              <a:gd name="connsiteY2999" fmla="*/ 2696596 h 3670596"/>
              <a:gd name="connsiteX3000" fmla="*/ 3416171 w 3886200"/>
              <a:gd name="connsiteY3000" fmla="*/ 2697668 h 3670596"/>
              <a:gd name="connsiteX3001" fmla="*/ 3416278 w 3886200"/>
              <a:gd name="connsiteY3001" fmla="*/ 2697803 h 3670596"/>
              <a:gd name="connsiteX3002" fmla="*/ 3416784 w 3886200"/>
              <a:gd name="connsiteY3002" fmla="*/ 2698449 h 3670596"/>
              <a:gd name="connsiteX3003" fmla="*/ 3417778 w 3886200"/>
              <a:gd name="connsiteY3003" fmla="*/ 2699716 h 3670596"/>
              <a:gd name="connsiteX3004" fmla="*/ 3418347 w 3886200"/>
              <a:gd name="connsiteY3004" fmla="*/ 2700441 h 3670596"/>
              <a:gd name="connsiteX3005" fmla="*/ 3419362 w 3886200"/>
              <a:gd name="connsiteY3005" fmla="*/ 2701738 h 3670596"/>
              <a:gd name="connsiteX3006" fmla="*/ 3420762 w 3886200"/>
              <a:gd name="connsiteY3006" fmla="*/ 2703521 h 3670596"/>
              <a:gd name="connsiteX3007" fmla="*/ 3420864 w 3886200"/>
              <a:gd name="connsiteY3007" fmla="*/ 2703652 h 3670596"/>
              <a:gd name="connsiteX3008" fmla="*/ 3422003 w 3886200"/>
              <a:gd name="connsiteY3008" fmla="*/ 2705104 h 3670596"/>
              <a:gd name="connsiteX3009" fmla="*/ 3430624 w 3886200"/>
              <a:gd name="connsiteY3009" fmla="*/ 2716097 h 3670596"/>
              <a:gd name="connsiteX3010" fmla="*/ 3431846 w 3886200"/>
              <a:gd name="connsiteY3010" fmla="*/ 2717657 h 3670596"/>
              <a:gd name="connsiteX3011" fmla="*/ 3432880 w 3886200"/>
              <a:gd name="connsiteY3011" fmla="*/ 2718975 h 3670596"/>
              <a:gd name="connsiteX3012" fmla="*/ 3435368 w 3886200"/>
              <a:gd name="connsiteY3012" fmla="*/ 2722148 h 3670596"/>
              <a:gd name="connsiteX3013" fmla="*/ 3440882 w 3886200"/>
              <a:gd name="connsiteY3013" fmla="*/ 2729180 h 3670596"/>
              <a:gd name="connsiteX3014" fmla="*/ 3442617 w 3886200"/>
              <a:gd name="connsiteY3014" fmla="*/ 2731392 h 3670596"/>
              <a:gd name="connsiteX3015" fmla="*/ 3442962 w 3886200"/>
              <a:gd name="connsiteY3015" fmla="*/ 2731832 h 3670596"/>
              <a:gd name="connsiteX3016" fmla="*/ 3446577 w 3886200"/>
              <a:gd name="connsiteY3016" fmla="*/ 2736442 h 3670596"/>
              <a:gd name="connsiteX3017" fmla="*/ 3449899 w 3886200"/>
              <a:gd name="connsiteY3017" fmla="*/ 2740678 h 3670596"/>
              <a:gd name="connsiteX3018" fmla="*/ 3450554 w 3886200"/>
              <a:gd name="connsiteY3018" fmla="*/ 2741513 h 3670596"/>
              <a:gd name="connsiteX3019" fmla="*/ 3451407 w 3886200"/>
              <a:gd name="connsiteY3019" fmla="*/ 2742600 h 3670596"/>
              <a:gd name="connsiteX3020" fmla="*/ 3451603 w 3886200"/>
              <a:gd name="connsiteY3020" fmla="*/ 2742852 h 3670596"/>
              <a:gd name="connsiteX3021" fmla="*/ 3451847 w 3886200"/>
              <a:gd name="connsiteY3021" fmla="*/ 2743163 h 3670596"/>
              <a:gd name="connsiteX3022" fmla="*/ 3452145 w 3886200"/>
              <a:gd name="connsiteY3022" fmla="*/ 2743543 h 3670596"/>
              <a:gd name="connsiteX3023" fmla="*/ 3453751 w 3886200"/>
              <a:gd name="connsiteY3023" fmla="*/ 2745590 h 3670596"/>
              <a:gd name="connsiteX3024" fmla="*/ 3454975 w 3886200"/>
              <a:gd name="connsiteY3024" fmla="*/ 2747150 h 3670596"/>
              <a:gd name="connsiteX3025" fmla="*/ 3456466 w 3886200"/>
              <a:gd name="connsiteY3025" fmla="*/ 2749052 h 3670596"/>
              <a:gd name="connsiteX3026" fmla="*/ 3456476 w 3886200"/>
              <a:gd name="connsiteY3026" fmla="*/ 2749064 h 3670596"/>
              <a:gd name="connsiteX3027" fmla="*/ 3456853 w 3886200"/>
              <a:gd name="connsiteY3027" fmla="*/ 2749546 h 3670596"/>
              <a:gd name="connsiteX3028" fmla="*/ 3456923 w 3886200"/>
              <a:gd name="connsiteY3028" fmla="*/ 2749634 h 3670596"/>
              <a:gd name="connsiteX3029" fmla="*/ 3460107 w 3886200"/>
              <a:gd name="connsiteY3029" fmla="*/ 2753695 h 3670596"/>
              <a:gd name="connsiteX3030" fmla="*/ 3443243 w 3886200"/>
              <a:gd name="connsiteY3030" fmla="*/ 2780772 h 3670596"/>
              <a:gd name="connsiteX3031" fmla="*/ 3430935 w 3886200"/>
              <a:gd name="connsiteY3031" fmla="*/ 2800529 h 3670596"/>
              <a:gd name="connsiteX3032" fmla="*/ 3507360 w 3886200"/>
              <a:gd name="connsiteY3032" fmla="*/ 2897990 h 3670596"/>
              <a:gd name="connsiteX3033" fmla="*/ 3432807 w 3886200"/>
              <a:gd name="connsiteY3033" fmla="*/ 2827048 h 3670596"/>
              <a:gd name="connsiteX3034" fmla="*/ 3419670 w 3886200"/>
              <a:gd name="connsiteY3034" fmla="*/ 2798700 h 3670596"/>
              <a:gd name="connsiteX3035" fmla="*/ 3420918 w 3886200"/>
              <a:gd name="connsiteY3035" fmla="*/ 2798262 h 3670596"/>
              <a:gd name="connsiteX3036" fmla="*/ 3405461 w 3886200"/>
              <a:gd name="connsiteY3036" fmla="*/ 2768044 h 3670596"/>
              <a:gd name="connsiteX3037" fmla="*/ 3419670 w 3886200"/>
              <a:gd name="connsiteY3037" fmla="*/ 2798700 h 3670596"/>
              <a:gd name="connsiteX3038" fmla="*/ 3414756 w 3886200"/>
              <a:gd name="connsiteY3038" fmla="*/ 2800417 h 3670596"/>
              <a:gd name="connsiteX3039" fmla="*/ 3425621 w 3886200"/>
              <a:gd name="connsiteY3039" fmla="*/ 2850053 h 3670596"/>
              <a:gd name="connsiteX3040" fmla="*/ 3427158 w 3886200"/>
              <a:gd name="connsiteY3040" fmla="*/ 2853587 h 3670596"/>
              <a:gd name="connsiteX3041" fmla="*/ 3419070 w 3886200"/>
              <a:gd name="connsiteY3041" fmla="*/ 2837924 h 3670596"/>
              <a:gd name="connsiteX3042" fmla="*/ 3401762 w 3886200"/>
              <a:gd name="connsiteY3042" fmla="*/ 2847365 h 3670596"/>
              <a:gd name="connsiteX3043" fmla="*/ 3449012 w 3886200"/>
              <a:gd name="connsiteY3043" fmla="*/ 2991659 h 3670596"/>
              <a:gd name="connsiteX3044" fmla="*/ 3384453 w 3886200"/>
              <a:gd name="connsiteY3044" fmla="*/ 2952070 h 3670596"/>
              <a:gd name="connsiteX3045" fmla="*/ 3392068 w 3886200"/>
              <a:gd name="connsiteY3045" fmla="*/ 2962186 h 3670596"/>
              <a:gd name="connsiteX3046" fmla="*/ 3398247 w 3886200"/>
              <a:gd name="connsiteY3046" fmla="*/ 2994766 h 3670596"/>
              <a:gd name="connsiteX3047" fmla="*/ 3380210 w 3886200"/>
              <a:gd name="connsiteY3047" fmla="*/ 2949469 h 3670596"/>
              <a:gd name="connsiteX3048" fmla="*/ 3375625 w 3886200"/>
              <a:gd name="connsiteY3048" fmla="*/ 2946657 h 3670596"/>
              <a:gd name="connsiteX3049" fmla="*/ 3358690 w 3886200"/>
              <a:gd name="connsiteY3049" fmla="*/ 2932055 h 3670596"/>
              <a:gd name="connsiteX3050" fmla="*/ 3357927 w 3886200"/>
              <a:gd name="connsiteY3050" fmla="*/ 2936460 h 3670596"/>
              <a:gd name="connsiteX3051" fmla="*/ 3332417 w 3886200"/>
              <a:gd name="connsiteY3051" fmla="*/ 2965974 h 3670596"/>
              <a:gd name="connsiteX3052" fmla="*/ 3299499 w 3886200"/>
              <a:gd name="connsiteY3052" fmla="*/ 2951575 h 3670596"/>
              <a:gd name="connsiteX3053" fmla="*/ 3303578 w 3886200"/>
              <a:gd name="connsiteY3053" fmla="*/ 2975134 h 3670596"/>
              <a:gd name="connsiteX3054" fmla="*/ 3274554 w 3886200"/>
              <a:gd name="connsiteY3054" fmla="*/ 2929460 h 3670596"/>
              <a:gd name="connsiteX3055" fmla="*/ 3266585 w 3886200"/>
              <a:gd name="connsiteY3055" fmla="*/ 2937179 h 3670596"/>
              <a:gd name="connsiteX3056" fmla="*/ 3288242 w 3886200"/>
              <a:gd name="connsiteY3056" fmla="*/ 2977590 h 3670596"/>
              <a:gd name="connsiteX3057" fmla="*/ 3295138 w 3886200"/>
              <a:gd name="connsiteY3057" fmla="*/ 2987323 h 3670596"/>
              <a:gd name="connsiteX3058" fmla="*/ 3283244 w 3886200"/>
              <a:gd name="connsiteY3058" fmla="*/ 2975277 h 3670596"/>
              <a:gd name="connsiteX3059" fmla="*/ 3278943 w 3886200"/>
              <a:gd name="connsiteY3059" fmla="*/ 3002341 h 3670596"/>
              <a:gd name="connsiteX3060" fmla="*/ 3303651 w 3886200"/>
              <a:gd name="connsiteY3060" fmla="*/ 3132662 h 3670596"/>
              <a:gd name="connsiteX3061" fmla="*/ 3301915 w 3886200"/>
              <a:gd name="connsiteY3061" fmla="*/ 3123498 h 3670596"/>
              <a:gd name="connsiteX3062" fmla="*/ 3299740 w 3886200"/>
              <a:gd name="connsiteY3062" fmla="*/ 3112043 h 3670596"/>
              <a:gd name="connsiteX3063" fmla="*/ 3299019 w 3886200"/>
              <a:gd name="connsiteY3063" fmla="*/ 3108226 h 3670596"/>
              <a:gd name="connsiteX3064" fmla="*/ 3298438 w 3886200"/>
              <a:gd name="connsiteY3064" fmla="*/ 3105171 h 3670596"/>
              <a:gd name="connsiteX3065" fmla="*/ 3299740 w 3886200"/>
              <a:gd name="connsiteY3065" fmla="*/ 3112043 h 3670596"/>
              <a:gd name="connsiteX3066" fmla="*/ 3303651 w 3886200"/>
              <a:gd name="connsiteY3066" fmla="*/ 3132662 h 3670596"/>
              <a:gd name="connsiteX3067" fmla="*/ 3309827 w 3886200"/>
              <a:gd name="connsiteY3067" fmla="*/ 3165243 h 3670596"/>
              <a:gd name="connsiteX3068" fmla="*/ 3178167 w 3886200"/>
              <a:gd name="connsiteY3068" fmla="*/ 3107654 h 3670596"/>
              <a:gd name="connsiteX3069" fmla="*/ 3165509 w 3886200"/>
              <a:gd name="connsiteY3069" fmla="*/ 3096866 h 3670596"/>
              <a:gd name="connsiteX3070" fmla="*/ 3182800 w 3886200"/>
              <a:gd name="connsiteY3070" fmla="*/ 3132089 h 3670596"/>
              <a:gd name="connsiteX3071" fmla="*/ 3182801 w 3886200"/>
              <a:gd name="connsiteY3071" fmla="*/ 3132092 h 3670596"/>
              <a:gd name="connsiteX3072" fmla="*/ 3184345 w 3886200"/>
              <a:gd name="connsiteY3072" fmla="*/ 3140234 h 3670596"/>
              <a:gd name="connsiteX3073" fmla="*/ 3202876 w 3886200"/>
              <a:gd name="connsiteY3073" fmla="*/ 3237976 h 3670596"/>
              <a:gd name="connsiteX3074" fmla="*/ 3124692 w 3886200"/>
              <a:gd name="connsiteY3074" fmla="*/ 3144021 h 3670596"/>
              <a:gd name="connsiteX3075" fmla="*/ 3084154 w 3886200"/>
              <a:gd name="connsiteY3075" fmla="*/ 3221879 h 3670596"/>
              <a:gd name="connsiteX3076" fmla="*/ 3086699 w 3886200"/>
              <a:gd name="connsiteY3076" fmla="*/ 3251046 h 3670596"/>
              <a:gd name="connsiteX3077" fmla="*/ 3084988 w 3886200"/>
              <a:gd name="connsiteY3077" fmla="*/ 3248036 h 3670596"/>
              <a:gd name="connsiteX3078" fmla="*/ 3083573 w 3886200"/>
              <a:gd name="connsiteY3078" fmla="*/ 3245550 h 3670596"/>
              <a:gd name="connsiteX3079" fmla="*/ 3089749 w 3886200"/>
              <a:gd name="connsiteY3079" fmla="*/ 3278130 h 3670596"/>
              <a:gd name="connsiteX3080" fmla="*/ 3095925 w 3886200"/>
              <a:gd name="connsiteY3080" fmla="*/ 3310710 h 3670596"/>
              <a:gd name="connsiteX3081" fmla="*/ 3095199 w 3886200"/>
              <a:gd name="connsiteY3081" fmla="*/ 3309269 h 3670596"/>
              <a:gd name="connsiteX3082" fmla="*/ 3087755 w 3886200"/>
              <a:gd name="connsiteY3082" fmla="*/ 3272590 h 3670596"/>
              <a:gd name="connsiteX3083" fmla="*/ 3017741 w 3886200"/>
              <a:gd name="connsiteY3083" fmla="*/ 3216757 h 3670596"/>
              <a:gd name="connsiteX3084" fmla="*/ 3083837 w 3886200"/>
              <a:gd name="connsiteY3084" fmla="*/ 3286749 h 3670596"/>
              <a:gd name="connsiteX3085" fmla="*/ 3095199 w 3886200"/>
              <a:gd name="connsiteY3085" fmla="*/ 3309269 h 3670596"/>
              <a:gd name="connsiteX3086" fmla="*/ 3102105 w 3886200"/>
              <a:gd name="connsiteY3086" fmla="*/ 3343292 h 3670596"/>
              <a:gd name="connsiteX3087" fmla="*/ 3108281 w 3886200"/>
              <a:gd name="connsiteY3087" fmla="*/ 3375871 h 3670596"/>
              <a:gd name="connsiteX3088" fmla="*/ 3023917 w 3886200"/>
              <a:gd name="connsiteY3088" fmla="*/ 3249337 h 3670596"/>
              <a:gd name="connsiteX3089" fmla="*/ 3042449 w 3886200"/>
              <a:gd name="connsiteY3089" fmla="*/ 3347077 h 3670596"/>
              <a:gd name="connsiteX3090" fmla="*/ 2976622 w 3886200"/>
              <a:gd name="connsiteY3090" fmla="*/ 3318284 h 3670596"/>
              <a:gd name="connsiteX3091" fmla="*/ 2954032 w 3886200"/>
              <a:gd name="connsiteY3091" fmla="*/ 3517552 h 3670596"/>
              <a:gd name="connsiteX3092" fmla="*/ 2869671 w 3886200"/>
              <a:gd name="connsiteY3092" fmla="*/ 3391019 h 3670596"/>
              <a:gd name="connsiteX3093" fmla="*/ 2846528 w 3886200"/>
              <a:gd name="connsiteY3093" fmla="*/ 3388368 h 3670596"/>
              <a:gd name="connsiteX3094" fmla="*/ 2853129 w 3886200"/>
              <a:gd name="connsiteY3094" fmla="*/ 3402918 h 3670596"/>
              <a:gd name="connsiteX3095" fmla="*/ 2851392 w 3886200"/>
              <a:gd name="connsiteY3095" fmla="*/ 3399714 h 3670596"/>
              <a:gd name="connsiteX3096" fmla="*/ 2817715 w 3886200"/>
              <a:gd name="connsiteY3096" fmla="*/ 3357674 h 3670596"/>
              <a:gd name="connsiteX3097" fmla="*/ 2811984 w 3886200"/>
              <a:gd name="connsiteY3097" fmla="*/ 3357679 h 3670596"/>
              <a:gd name="connsiteX3098" fmla="*/ 2797660 w 3886200"/>
              <a:gd name="connsiteY3098" fmla="*/ 3329646 h 3670596"/>
              <a:gd name="connsiteX3099" fmla="*/ 2810524 w 3886200"/>
              <a:gd name="connsiteY3099" fmla="*/ 3357681 h 3670596"/>
              <a:gd name="connsiteX3100" fmla="*/ 2811984 w 3886200"/>
              <a:gd name="connsiteY3100" fmla="*/ 3357679 h 3670596"/>
              <a:gd name="connsiteX3101" fmla="*/ 2825225 w 3886200"/>
              <a:gd name="connsiteY3101" fmla="*/ 3383601 h 3670596"/>
              <a:gd name="connsiteX3102" fmla="*/ 2822370 w 3886200"/>
              <a:gd name="connsiteY3102" fmla="*/ 3459966 h 3670596"/>
              <a:gd name="connsiteX3103" fmla="*/ 2803839 w 3886200"/>
              <a:gd name="connsiteY3103" fmla="*/ 3362226 h 3670596"/>
              <a:gd name="connsiteX3104" fmla="*/ 2776066 w 3886200"/>
              <a:gd name="connsiteY3104" fmla="*/ 3350079 h 3670596"/>
              <a:gd name="connsiteX3105" fmla="*/ 2738010 w 3886200"/>
              <a:gd name="connsiteY3105" fmla="*/ 3333434 h 3670596"/>
              <a:gd name="connsiteX3106" fmla="*/ 2737438 w 3886200"/>
              <a:gd name="connsiteY3106" fmla="*/ 3330417 h 3670596"/>
              <a:gd name="connsiteX3107" fmla="*/ 2737253 w 3886200"/>
              <a:gd name="connsiteY3107" fmla="*/ 3329442 h 3670596"/>
              <a:gd name="connsiteX3108" fmla="*/ 2737218 w 3886200"/>
              <a:gd name="connsiteY3108" fmla="*/ 3329259 h 3670596"/>
              <a:gd name="connsiteX3109" fmla="*/ 2737176 w 3886200"/>
              <a:gd name="connsiteY3109" fmla="*/ 3329040 h 3670596"/>
              <a:gd name="connsiteX3110" fmla="*/ 2737157 w 3886200"/>
              <a:gd name="connsiteY3110" fmla="*/ 3328939 h 3670596"/>
              <a:gd name="connsiteX3111" fmla="*/ 2737054 w 3886200"/>
              <a:gd name="connsiteY3111" fmla="*/ 3328394 h 3670596"/>
              <a:gd name="connsiteX3112" fmla="*/ 2736078 w 3886200"/>
              <a:gd name="connsiteY3112" fmla="*/ 3323251 h 3670596"/>
              <a:gd name="connsiteX3113" fmla="*/ 2732982 w 3886200"/>
              <a:gd name="connsiteY3113" fmla="*/ 3306914 h 3670596"/>
              <a:gd name="connsiteX3114" fmla="*/ 2732379 w 3886200"/>
              <a:gd name="connsiteY3114" fmla="*/ 3303733 h 3670596"/>
              <a:gd name="connsiteX3115" fmla="*/ 2731833 w 3886200"/>
              <a:gd name="connsiteY3115" fmla="*/ 3300852 h 3670596"/>
              <a:gd name="connsiteX3116" fmla="*/ 2730887 w 3886200"/>
              <a:gd name="connsiteY3116" fmla="*/ 3295865 h 3670596"/>
              <a:gd name="connsiteX3117" fmla="*/ 2727698 w 3886200"/>
              <a:gd name="connsiteY3117" fmla="*/ 3279041 h 3670596"/>
              <a:gd name="connsiteX3118" fmla="*/ 2726305 w 3886200"/>
              <a:gd name="connsiteY3118" fmla="*/ 3271704 h 3670596"/>
              <a:gd name="connsiteX3119" fmla="*/ 2726283 w 3886200"/>
              <a:gd name="connsiteY3119" fmla="*/ 3271583 h 3670596"/>
              <a:gd name="connsiteX3120" fmla="*/ 2726286 w 3886200"/>
              <a:gd name="connsiteY3120" fmla="*/ 3271603 h 3670596"/>
              <a:gd name="connsiteX3121" fmla="*/ 2726238 w 3886200"/>
              <a:gd name="connsiteY3121" fmla="*/ 3271348 h 3670596"/>
              <a:gd name="connsiteX3122" fmla="*/ 2726215 w 3886200"/>
              <a:gd name="connsiteY3122" fmla="*/ 3271225 h 3670596"/>
              <a:gd name="connsiteX3123" fmla="*/ 2726208 w 3886200"/>
              <a:gd name="connsiteY3123" fmla="*/ 3271189 h 3670596"/>
              <a:gd name="connsiteX3124" fmla="*/ 2726208 w 3886200"/>
              <a:gd name="connsiteY3124" fmla="*/ 3271186 h 3670596"/>
              <a:gd name="connsiteX3125" fmla="*/ 2726182 w 3886200"/>
              <a:gd name="connsiteY3125" fmla="*/ 3271052 h 3670596"/>
              <a:gd name="connsiteX3126" fmla="*/ 2726179 w 3886200"/>
              <a:gd name="connsiteY3126" fmla="*/ 3271035 h 3670596"/>
              <a:gd name="connsiteX3127" fmla="*/ 2726160 w 3886200"/>
              <a:gd name="connsiteY3127" fmla="*/ 3270937 h 3670596"/>
              <a:gd name="connsiteX3128" fmla="*/ 2726020 w 3886200"/>
              <a:gd name="connsiteY3128" fmla="*/ 3270196 h 3670596"/>
              <a:gd name="connsiteX3129" fmla="*/ 2725891 w 3886200"/>
              <a:gd name="connsiteY3129" fmla="*/ 3269518 h 3670596"/>
              <a:gd name="connsiteX3130" fmla="*/ 2725738 w 3886200"/>
              <a:gd name="connsiteY3130" fmla="*/ 3268713 h 3670596"/>
              <a:gd name="connsiteX3131" fmla="*/ 2725688 w 3886200"/>
              <a:gd name="connsiteY3131" fmla="*/ 3268452 h 3670596"/>
              <a:gd name="connsiteX3132" fmla="*/ 2725686 w 3886200"/>
              <a:gd name="connsiteY3132" fmla="*/ 3268439 h 3670596"/>
              <a:gd name="connsiteX3133" fmla="*/ 2725671 w 3886200"/>
              <a:gd name="connsiteY3133" fmla="*/ 3268360 h 3670596"/>
              <a:gd name="connsiteX3134" fmla="*/ 2725657 w 3886200"/>
              <a:gd name="connsiteY3134" fmla="*/ 3268288 h 3670596"/>
              <a:gd name="connsiteX3135" fmla="*/ 2725343 w 3886200"/>
              <a:gd name="connsiteY3135" fmla="*/ 3266631 h 3670596"/>
              <a:gd name="connsiteX3136" fmla="*/ 2724533 w 3886200"/>
              <a:gd name="connsiteY3136" fmla="*/ 3262363 h 3670596"/>
              <a:gd name="connsiteX3137" fmla="*/ 2724110 w 3886200"/>
              <a:gd name="connsiteY3137" fmla="*/ 3260128 h 3670596"/>
              <a:gd name="connsiteX3138" fmla="*/ 2723761 w 3886200"/>
              <a:gd name="connsiteY3138" fmla="*/ 3258291 h 3670596"/>
              <a:gd name="connsiteX3139" fmla="*/ 2723719 w 3886200"/>
              <a:gd name="connsiteY3139" fmla="*/ 3258066 h 3670596"/>
              <a:gd name="connsiteX3140" fmla="*/ 2723483 w 3886200"/>
              <a:gd name="connsiteY3140" fmla="*/ 3256821 h 3670596"/>
              <a:gd name="connsiteX3141" fmla="*/ 2723145 w 3886200"/>
              <a:gd name="connsiteY3141" fmla="*/ 3255037 h 3670596"/>
              <a:gd name="connsiteX3142" fmla="*/ 2723464 w 3886200"/>
              <a:gd name="connsiteY3142" fmla="*/ 3256722 h 3670596"/>
              <a:gd name="connsiteX3143" fmla="*/ 2723463 w 3886200"/>
              <a:gd name="connsiteY3143" fmla="*/ 3256716 h 3670596"/>
              <a:gd name="connsiteX3144" fmla="*/ 2719478 w 3886200"/>
              <a:gd name="connsiteY3144" fmla="*/ 3235691 h 3670596"/>
              <a:gd name="connsiteX3145" fmla="*/ 2719776 w 3886200"/>
              <a:gd name="connsiteY3145" fmla="*/ 3282041 h 3670596"/>
              <a:gd name="connsiteX3146" fmla="*/ 2744182 w 3886200"/>
              <a:gd name="connsiteY3146" fmla="*/ 3365994 h 3670596"/>
              <a:gd name="connsiteX3147" fmla="*/ 2744183 w 3886200"/>
              <a:gd name="connsiteY3147" fmla="*/ 3366012 h 3670596"/>
              <a:gd name="connsiteX3148" fmla="*/ 2750362 w 3886200"/>
              <a:gd name="connsiteY3148" fmla="*/ 3398594 h 3670596"/>
              <a:gd name="connsiteX3149" fmla="*/ 2683525 w 3886200"/>
              <a:gd name="connsiteY3149" fmla="*/ 3314739 h 3670596"/>
              <a:gd name="connsiteX3150" fmla="*/ 2681569 w 3886200"/>
              <a:gd name="connsiteY3150" fmla="*/ 3323251 h 3670596"/>
              <a:gd name="connsiteX3151" fmla="*/ 2673689 w 3886200"/>
              <a:gd name="connsiteY3151" fmla="*/ 3307636 h 3670596"/>
              <a:gd name="connsiteX3152" fmla="*/ 2673059 w 3886200"/>
              <a:gd name="connsiteY3152" fmla="*/ 3306384 h 3670596"/>
              <a:gd name="connsiteX3153" fmla="*/ 2666001 w 3886200"/>
              <a:gd name="connsiteY3153" fmla="*/ 3272060 h 3670596"/>
              <a:gd name="connsiteX3154" fmla="*/ 2664457 w 3886200"/>
              <a:gd name="connsiteY3154" fmla="*/ 3263914 h 3670596"/>
              <a:gd name="connsiteX3155" fmla="*/ 2665324 w 3886200"/>
              <a:gd name="connsiteY3155" fmla="*/ 3268496 h 3670596"/>
              <a:gd name="connsiteX3156" fmla="*/ 2666001 w 3886200"/>
              <a:gd name="connsiteY3156" fmla="*/ 3272060 h 3670596"/>
              <a:gd name="connsiteX3157" fmla="*/ 2657773 w 3886200"/>
              <a:gd name="connsiteY3157" fmla="*/ 3268461 h 3670596"/>
              <a:gd name="connsiteX3158" fmla="*/ 2638231 w 3886200"/>
              <a:gd name="connsiteY3158" fmla="*/ 3259914 h 3670596"/>
              <a:gd name="connsiteX3159" fmla="*/ 2623439 w 3886200"/>
              <a:gd name="connsiteY3159" fmla="*/ 3253443 h 3670596"/>
              <a:gd name="connsiteX3160" fmla="*/ 2601802 w 3886200"/>
              <a:gd name="connsiteY3160" fmla="*/ 3207099 h 3670596"/>
              <a:gd name="connsiteX3161" fmla="*/ 2593993 w 3886200"/>
              <a:gd name="connsiteY3161" fmla="*/ 3210685 h 3670596"/>
              <a:gd name="connsiteX3162" fmla="*/ 2546695 w 3886200"/>
              <a:gd name="connsiteY3162" fmla="*/ 3279633 h 3670596"/>
              <a:gd name="connsiteX3163" fmla="*/ 2546407 w 3886200"/>
              <a:gd name="connsiteY3163" fmla="*/ 3278107 h 3670596"/>
              <a:gd name="connsiteX3164" fmla="*/ 2546332 w 3886200"/>
              <a:gd name="connsiteY3164" fmla="*/ 3277714 h 3670596"/>
              <a:gd name="connsiteX3165" fmla="*/ 2541289 w 3886200"/>
              <a:gd name="connsiteY3165" fmla="*/ 3251125 h 3670596"/>
              <a:gd name="connsiteX3166" fmla="*/ 2540518 w 3886200"/>
              <a:gd name="connsiteY3166" fmla="*/ 3247052 h 3670596"/>
              <a:gd name="connsiteX3167" fmla="*/ 2534340 w 3886200"/>
              <a:gd name="connsiteY3167" fmla="*/ 3214472 h 3670596"/>
              <a:gd name="connsiteX3168" fmla="*/ 2533085 w 3886200"/>
              <a:gd name="connsiteY3168" fmla="*/ 3207847 h 3670596"/>
              <a:gd name="connsiteX3169" fmla="*/ 2532025 w 3886200"/>
              <a:gd name="connsiteY3169" fmla="*/ 3202256 h 3670596"/>
              <a:gd name="connsiteX3170" fmla="*/ 2531854 w 3886200"/>
              <a:gd name="connsiteY3170" fmla="*/ 3201356 h 3670596"/>
              <a:gd name="connsiteX3171" fmla="*/ 2528934 w 3886200"/>
              <a:gd name="connsiteY3171" fmla="*/ 3185966 h 3670596"/>
              <a:gd name="connsiteX3172" fmla="*/ 2528161 w 3886200"/>
              <a:gd name="connsiteY3172" fmla="*/ 3181893 h 3670596"/>
              <a:gd name="connsiteX3173" fmla="*/ 2534340 w 3886200"/>
              <a:gd name="connsiteY3173" fmla="*/ 3214472 h 3670596"/>
              <a:gd name="connsiteX3174" fmla="*/ 2525340 w 3886200"/>
              <a:gd name="connsiteY3174" fmla="*/ 3206801 h 3670596"/>
              <a:gd name="connsiteX3175" fmla="*/ 2462334 w 3886200"/>
              <a:gd name="connsiteY3175" fmla="*/ 3153099 h 3670596"/>
              <a:gd name="connsiteX3176" fmla="*/ 2468508 w 3886200"/>
              <a:gd name="connsiteY3176" fmla="*/ 3185680 h 3670596"/>
              <a:gd name="connsiteX3177" fmla="*/ 2480863 w 3886200"/>
              <a:gd name="connsiteY3177" fmla="*/ 3250841 h 3670596"/>
              <a:gd name="connsiteX3178" fmla="*/ 2572896 w 3886200"/>
              <a:gd name="connsiteY3178" fmla="*/ 3467562 h 3670596"/>
              <a:gd name="connsiteX3179" fmla="*/ 2602287 w 3886200"/>
              <a:gd name="connsiteY3179" fmla="*/ 3572836 h 3670596"/>
              <a:gd name="connsiteX3180" fmla="*/ 2602290 w 3886200"/>
              <a:gd name="connsiteY3180" fmla="*/ 3572854 h 3670596"/>
              <a:gd name="connsiteX3181" fmla="*/ 2604202 w 3886200"/>
              <a:gd name="connsiteY3181" fmla="*/ 3582932 h 3670596"/>
              <a:gd name="connsiteX3182" fmla="*/ 2604607 w 3886200"/>
              <a:gd name="connsiteY3182" fmla="*/ 3585073 h 3670596"/>
              <a:gd name="connsiteX3183" fmla="*/ 2606688 w 3886200"/>
              <a:gd name="connsiteY3183" fmla="*/ 3596037 h 3670596"/>
              <a:gd name="connsiteX3184" fmla="*/ 2611123 w 3886200"/>
              <a:gd name="connsiteY3184" fmla="*/ 3619436 h 3670596"/>
              <a:gd name="connsiteX3185" fmla="*/ 2614645 w 3886200"/>
              <a:gd name="connsiteY3185" fmla="*/ 3638016 h 3670596"/>
              <a:gd name="connsiteX3186" fmla="*/ 2620824 w 3886200"/>
              <a:gd name="connsiteY3186" fmla="*/ 3670596 h 3670596"/>
              <a:gd name="connsiteX3187" fmla="*/ 2493219 w 3886200"/>
              <a:gd name="connsiteY3187" fmla="*/ 3316001 h 3670596"/>
              <a:gd name="connsiteX3188" fmla="*/ 2509435 w 3886200"/>
              <a:gd name="connsiteY3188" fmla="*/ 3401524 h 3670596"/>
              <a:gd name="connsiteX3189" fmla="*/ 2511752 w 3886200"/>
              <a:gd name="connsiteY3189" fmla="*/ 3413741 h 3670596"/>
              <a:gd name="connsiteX3190" fmla="*/ 2510741 w 3886200"/>
              <a:gd name="connsiteY3190" fmla="*/ 3411736 h 3670596"/>
              <a:gd name="connsiteX3191" fmla="*/ 2446958 w 3886200"/>
              <a:gd name="connsiteY3191" fmla="*/ 3285321 h 3670596"/>
              <a:gd name="connsiteX3192" fmla="*/ 2435536 w 3886200"/>
              <a:gd name="connsiteY3192" fmla="*/ 3262681 h 3670596"/>
              <a:gd name="connsiteX3193" fmla="*/ 2427284 w 3886200"/>
              <a:gd name="connsiteY3193" fmla="*/ 3241877 h 3670596"/>
              <a:gd name="connsiteX3194" fmla="*/ 2415034 w 3886200"/>
              <a:gd name="connsiteY3194" fmla="*/ 3222047 h 3670596"/>
              <a:gd name="connsiteX3195" fmla="*/ 2435536 w 3886200"/>
              <a:gd name="connsiteY3195" fmla="*/ 3262681 h 3670596"/>
              <a:gd name="connsiteX3196" fmla="*/ 2454391 w 3886200"/>
              <a:gd name="connsiteY3196" fmla="*/ 3310222 h 3670596"/>
              <a:gd name="connsiteX3197" fmla="*/ 2467998 w 3886200"/>
              <a:gd name="connsiteY3197" fmla="*/ 3367061 h 3670596"/>
              <a:gd name="connsiteX3198" fmla="*/ 2465654 w 3886200"/>
              <a:gd name="connsiteY3198" fmla="*/ 3368820 h 3670596"/>
              <a:gd name="connsiteX3199" fmla="*/ 2465202 w 3886200"/>
              <a:gd name="connsiteY3199" fmla="*/ 3367238 h 3670596"/>
              <a:gd name="connsiteX3200" fmla="*/ 2439744 w 3886200"/>
              <a:gd name="connsiteY3200" fmla="*/ 3352368 h 3670596"/>
              <a:gd name="connsiteX3201" fmla="*/ 2460877 w 3886200"/>
              <a:gd name="connsiteY3201" fmla="*/ 3372407 h 3670596"/>
              <a:gd name="connsiteX3202" fmla="*/ 2465654 w 3886200"/>
              <a:gd name="connsiteY3202" fmla="*/ 3368820 h 3670596"/>
              <a:gd name="connsiteX3203" fmla="*/ 2473597 w 3886200"/>
              <a:gd name="connsiteY3203" fmla="*/ 3396586 h 3670596"/>
              <a:gd name="connsiteX3204" fmla="*/ 2445923 w 3886200"/>
              <a:gd name="connsiteY3204" fmla="*/ 3384948 h 3670596"/>
              <a:gd name="connsiteX3205" fmla="*/ 2444185 w 3886200"/>
              <a:gd name="connsiteY3205" fmla="*/ 3375784 h 3670596"/>
              <a:gd name="connsiteX3206" fmla="*/ 2441748 w 3886200"/>
              <a:gd name="connsiteY3206" fmla="*/ 3362935 h 3670596"/>
              <a:gd name="connsiteX3207" fmla="*/ 2441288 w 3886200"/>
              <a:gd name="connsiteY3207" fmla="*/ 3360512 h 3670596"/>
              <a:gd name="connsiteX3208" fmla="*/ 2441097 w 3886200"/>
              <a:gd name="connsiteY3208" fmla="*/ 3359505 h 3670596"/>
              <a:gd name="connsiteX3209" fmla="*/ 2440709 w 3886200"/>
              <a:gd name="connsiteY3209" fmla="*/ 3357459 h 3670596"/>
              <a:gd name="connsiteX3210" fmla="*/ 2440492 w 3886200"/>
              <a:gd name="connsiteY3210" fmla="*/ 3356313 h 3670596"/>
              <a:gd name="connsiteX3211" fmla="*/ 2441097 w 3886200"/>
              <a:gd name="connsiteY3211" fmla="*/ 3359505 h 3670596"/>
              <a:gd name="connsiteX3212" fmla="*/ 2441748 w 3886200"/>
              <a:gd name="connsiteY3212" fmla="*/ 3362935 h 3670596"/>
              <a:gd name="connsiteX3213" fmla="*/ 2445923 w 3886200"/>
              <a:gd name="connsiteY3213" fmla="*/ 3384948 h 3670596"/>
              <a:gd name="connsiteX3214" fmla="*/ 2446888 w 3886200"/>
              <a:gd name="connsiteY3214" fmla="*/ 3390039 h 3670596"/>
              <a:gd name="connsiteX3215" fmla="*/ 2447126 w 3886200"/>
              <a:gd name="connsiteY3215" fmla="*/ 3391296 h 3670596"/>
              <a:gd name="connsiteX3216" fmla="*/ 2447540 w 3886200"/>
              <a:gd name="connsiteY3216" fmla="*/ 3393477 h 3670596"/>
              <a:gd name="connsiteX3217" fmla="*/ 2447607 w 3886200"/>
              <a:gd name="connsiteY3217" fmla="*/ 3393828 h 3670596"/>
              <a:gd name="connsiteX3218" fmla="*/ 2448121 w 3886200"/>
              <a:gd name="connsiteY3218" fmla="*/ 3396546 h 3670596"/>
              <a:gd name="connsiteX3219" fmla="*/ 2449397 w 3886200"/>
              <a:gd name="connsiteY3219" fmla="*/ 3403276 h 3670596"/>
              <a:gd name="connsiteX3220" fmla="*/ 2449493 w 3886200"/>
              <a:gd name="connsiteY3220" fmla="*/ 3403783 h 3670596"/>
              <a:gd name="connsiteX3221" fmla="*/ 2449920 w 3886200"/>
              <a:gd name="connsiteY3221" fmla="*/ 3406035 h 3670596"/>
              <a:gd name="connsiteX3222" fmla="*/ 2451168 w 3886200"/>
              <a:gd name="connsiteY3222" fmla="*/ 3412618 h 3670596"/>
              <a:gd name="connsiteX3223" fmla="*/ 2452099 w 3886200"/>
              <a:gd name="connsiteY3223" fmla="*/ 3417531 h 3670596"/>
              <a:gd name="connsiteX3224" fmla="*/ 2452193 w 3886200"/>
              <a:gd name="connsiteY3224" fmla="*/ 3418023 h 3670596"/>
              <a:gd name="connsiteX3225" fmla="*/ 2452484 w 3886200"/>
              <a:gd name="connsiteY3225" fmla="*/ 3419565 h 3670596"/>
              <a:gd name="connsiteX3226" fmla="*/ 2454595 w 3886200"/>
              <a:gd name="connsiteY3226" fmla="*/ 3430688 h 3670596"/>
              <a:gd name="connsiteX3227" fmla="*/ 2455188 w 3886200"/>
              <a:gd name="connsiteY3227" fmla="*/ 3433820 h 3670596"/>
              <a:gd name="connsiteX3228" fmla="*/ 2456154 w 3886200"/>
              <a:gd name="connsiteY3228" fmla="*/ 3438913 h 3670596"/>
              <a:gd name="connsiteX3229" fmla="*/ 2458276 w 3886200"/>
              <a:gd name="connsiteY3229" fmla="*/ 3450108 h 3670596"/>
              <a:gd name="connsiteX3230" fmla="*/ 2458278 w 3886200"/>
              <a:gd name="connsiteY3230" fmla="*/ 3450110 h 3670596"/>
              <a:gd name="connsiteX3231" fmla="*/ 2462524 w 3886200"/>
              <a:gd name="connsiteY3231" fmla="*/ 3472508 h 3670596"/>
              <a:gd name="connsiteX3232" fmla="*/ 2476807 w 3886200"/>
              <a:gd name="connsiteY3232" fmla="*/ 3547850 h 3670596"/>
              <a:gd name="connsiteX3233" fmla="*/ 2373913 w 3886200"/>
              <a:gd name="connsiteY3233" fmla="*/ 3323574 h 3670596"/>
              <a:gd name="connsiteX3234" fmla="*/ 2333347 w 3886200"/>
              <a:gd name="connsiteY3234" fmla="*/ 3293694 h 3670596"/>
              <a:gd name="connsiteX3235" fmla="*/ 2322995 w 3886200"/>
              <a:gd name="connsiteY3235" fmla="*/ 3291767 h 3670596"/>
              <a:gd name="connsiteX3236" fmla="*/ 2304221 w 3886200"/>
              <a:gd name="connsiteY3236" fmla="*/ 3274418 h 3670596"/>
              <a:gd name="connsiteX3237" fmla="*/ 2277962 w 3886200"/>
              <a:gd name="connsiteY3237" fmla="*/ 3265268 h 3670596"/>
              <a:gd name="connsiteX3238" fmla="*/ 2253786 w 3886200"/>
              <a:gd name="connsiteY3238" fmla="*/ 3265755 h 3670596"/>
              <a:gd name="connsiteX3239" fmla="*/ 2247394 w 3886200"/>
              <a:gd name="connsiteY3239" fmla="*/ 3253297 h 3670596"/>
              <a:gd name="connsiteX3240" fmla="*/ 2223719 w 3886200"/>
              <a:gd name="connsiteY3240" fmla="*/ 3168248 h 3670596"/>
              <a:gd name="connsiteX3241" fmla="*/ 2217543 w 3886200"/>
              <a:gd name="connsiteY3241" fmla="*/ 3135668 h 3670596"/>
              <a:gd name="connsiteX3242" fmla="*/ 2209726 w 3886200"/>
              <a:gd name="connsiteY3242" fmla="*/ 3094433 h 3670596"/>
              <a:gd name="connsiteX3243" fmla="*/ 2205188 w 3886200"/>
              <a:gd name="connsiteY3243" fmla="*/ 3070506 h 3670596"/>
              <a:gd name="connsiteX3244" fmla="*/ 2199011 w 3886200"/>
              <a:gd name="connsiteY3244" fmla="*/ 3037927 h 3670596"/>
              <a:gd name="connsiteX3245" fmla="*/ 2166027 w 3886200"/>
              <a:gd name="connsiteY3245" fmla="*/ 2998290 h 3670596"/>
              <a:gd name="connsiteX3246" fmla="*/ 2165639 w 3886200"/>
              <a:gd name="connsiteY3246" fmla="*/ 2997824 h 3670596"/>
              <a:gd name="connsiteX3247" fmla="*/ 2170709 w 3886200"/>
              <a:gd name="connsiteY3247" fmla="*/ 3016634 h 3670596"/>
              <a:gd name="connsiteX3248" fmla="*/ 2171686 w 3886200"/>
              <a:gd name="connsiteY3248" fmla="*/ 3020258 h 3670596"/>
              <a:gd name="connsiteX3249" fmla="*/ 2205188 w 3886200"/>
              <a:gd name="connsiteY3249" fmla="*/ 3070506 h 3670596"/>
              <a:gd name="connsiteX3250" fmla="*/ 2178125 w 3886200"/>
              <a:gd name="connsiteY3250" fmla="*/ 3032878 h 3670596"/>
              <a:gd name="connsiteX3251" fmla="*/ 2173809 w 3886200"/>
              <a:gd name="connsiteY3251" fmla="*/ 3028138 h 3670596"/>
              <a:gd name="connsiteX3252" fmla="*/ 2178933 w 3886200"/>
              <a:gd name="connsiteY3252" fmla="*/ 3047149 h 3670596"/>
              <a:gd name="connsiteX3253" fmla="*/ 2187561 w 3886200"/>
              <a:gd name="connsiteY3253" fmla="*/ 3079160 h 3670596"/>
              <a:gd name="connsiteX3254" fmla="*/ 2143356 w 3886200"/>
              <a:gd name="connsiteY3254" fmla="*/ 3062792 h 3670596"/>
              <a:gd name="connsiteX3255" fmla="*/ 2157892 w 3886200"/>
              <a:gd name="connsiteY3255" fmla="*/ 3139454 h 3670596"/>
              <a:gd name="connsiteX3256" fmla="*/ 2135375 w 3886200"/>
              <a:gd name="connsiteY3256" fmla="*/ 3059837 h 3670596"/>
              <a:gd name="connsiteX3257" fmla="*/ 2080193 w 3886200"/>
              <a:gd name="connsiteY3257" fmla="*/ 3039405 h 3670596"/>
              <a:gd name="connsiteX3258" fmla="*/ 2027679 w 3886200"/>
              <a:gd name="connsiteY3258" fmla="*/ 3019963 h 3670596"/>
              <a:gd name="connsiteX3259" fmla="*/ 2051588 w 3886200"/>
              <a:gd name="connsiteY3259" fmla="*/ 3081289 h 3670596"/>
              <a:gd name="connsiteX3260" fmla="*/ 2099781 w 3886200"/>
              <a:gd name="connsiteY3260" fmla="*/ 3167528 h 3670596"/>
              <a:gd name="connsiteX3261" fmla="*/ 2100793 w 3886200"/>
              <a:gd name="connsiteY3261" fmla="*/ 3183457 h 3670596"/>
              <a:gd name="connsiteX3262" fmla="*/ 2043724 w 3886200"/>
              <a:gd name="connsiteY3262" fmla="*/ 3134338 h 3670596"/>
              <a:gd name="connsiteX3263" fmla="*/ 2031728 w 3886200"/>
              <a:gd name="connsiteY3263" fmla="*/ 3110864 h 3670596"/>
              <a:gd name="connsiteX3264" fmla="*/ 2030405 w 3886200"/>
              <a:gd name="connsiteY3264" fmla="*/ 3103886 h 3670596"/>
              <a:gd name="connsiteX3265" fmla="*/ 2030477 w 3886200"/>
              <a:gd name="connsiteY3265" fmla="*/ 3104267 h 3670596"/>
              <a:gd name="connsiteX3266" fmla="*/ 2029512 w 3886200"/>
              <a:gd name="connsiteY3266" fmla="*/ 3099176 h 3670596"/>
              <a:gd name="connsiteX3267" fmla="*/ 2029383 w 3886200"/>
              <a:gd name="connsiteY3267" fmla="*/ 3098495 h 3670596"/>
              <a:gd name="connsiteX3268" fmla="*/ 2028499 w 3886200"/>
              <a:gd name="connsiteY3268" fmla="*/ 3093833 h 3670596"/>
              <a:gd name="connsiteX3269" fmla="*/ 2028063 w 3886200"/>
              <a:gd name="connsiteY3269" fmla="*/ 3091531 h 3670596"/>
              <a:gd name="connsiteX3270" fmla="*/ 2027693 w 3886200"/>
              <a:gd name="connsiteY3270" fmla="*/ 3089581 h 3670596"/>
              <a:gd name="connsiteX3271" fmla="*/ 2026231 w 3886200"/>
              <a:gd name="connsiteY3271" fmla="*/ 3081868 h 3670596"/>
              <a:gd name="connsiteX3272" fmla="*/ 2027027 w 3886200"/>
              <a:gd name="connsiteY3272" fmla="*/ 3086069 h 3670596"/>
              <a:gd name="connsiteX3273" fmla="*/ 2022754 w 3886200"/>
              <a:gd name="connsiteY3273" fmla="*/ 3063542 h 3670596"/>
              <a:gd name="connsiteX3274" fmla="*/ 2020052 w 3886200"/>
              <a:gd name="connsiteY3274" fmla="*/ 3049287 h 3670596"/>
              <a:gd name="connsiteX3275" fmla="*/ 2006235 w 3886200"/>
              <a:gd name="connsiteY3275" fmla="*/ 3060984 h 3670596"/>
              <a:gd name="connsiteX3276" fmla="*/ 2031728 w 3886200"/>
              <a:gd name="connsiteY3276" fmla="*/ 3110864 h 3670596"/>
              <a:gd name="connsiteX3277" fmla="*/ 2034725 w 3886200"/>
              <a:gd name="connsiteY3277" fmla="*/ 3126667 h 3670596"/>
              <a:gd name="connsiteX3278" fmla="*/ 2038584 w 3886200"/>
              <a:gd name="connsiteY3278" fmla="*/ 3147028 h 3670596"/>
              <a:gd name="connsiteX3279" fmla="*/ 1954220 w 3886200"/>
              <a:gd name="connsiteY3279" fmla="*/ 3020496 h 3670596"/>
              <a:gd name="connsiteX3280" fmla="*/ 1944823 w 3886200"/>
              <a:gd name="connsiteY3280" fmla="*/ 2970930 h 3670596"/>
              <a:gd name="connsiteX3281" fmla="*/ 1931298 w 3886200"/>
              <a:gd name="connsiteY3281" fmla="*/ 2958679 h 3670596"/>
              <a:gd name="connsiteX3282" fmla="*/ 1947194 w 3886200"/>
              <a:gd name="connsiteY3282" fmla="*/ 3024745 h 3670596"/>
              <a:gd name="connsiteX3283" fmla="*/ 1921717 w 3886200"/>
              <a:gd name="connsiteY3283" fmla="*/ 2992259 h 3670596"/>
              <a:gd name="connsiteX3284" fmla="*/ 1886341 w 3886200"/>
              <a:gd name="connsiteY3284" fmla="*/ 2947145 h 3670596"/>
              <a:gd name="connsiteX3285" fmla="*/ 1874937 w 3886200"/>
              <a:gd name="connsiteY3285" fmla="*/ 2932601 h 3670596"/>
              <a:gd name="connsiteX3286" fmla="*/ 1869751 w 3886200"/>
              <a:gd name="connsiteY3286" fmla="*/ 2925988 h 3670596"/>
              <a:gd name="connsiteX3287" fmla="*/ 1867294 w 3886200"/>
              <a:gd name="connsiteY3287" fmla="*/ 2922854 h 3670596"/>
              <a:gd name="connsiteX3288" fmla="*/ 1853652 w 3886200"/>
              <a:gd name="connsiteY3288" fmla="*/ 2905458 h 3670596"/>
              <a:gd name="connsiteX3289" fmla="*/ 1848132 w 3886200"/>
              <a:gd name="connsiteY3289" fmla="*/ 2898419 h 3670596"/>
              <a:gd name="connsiteX3290" fmla="*/ 1846885 w 3886200"/>
              <a:gd name="connsiteY3290" fmla="*/ 2896827 h 3670596"/>
              <a:gd name="connsiteX3291" fmla="*/ 1845292 w 3886200"/>
              <a:gd name="connsiteY3291" fmla="*/ 2894797 h 3670596"/>
              <a:gd name="connsiteX3292" fmla="*/ 1848132 w 3886200"/>
              <a:gd name="connsiteY3292" fmla="*/ 2898419 h 3670596"/>
              <a:gd name="connsiteX3293" fmla="*/ 1858029 w 3886200"/>
              <a:gd name="connsiteY3293" fmla="*/ 2911042 h 3670596"/>
              <a:gd name="connsiteX3294" fmla="*/ 1867294 w 3886200"/>
              <a:gd name="connsiteY3294" fmla="*/ 2922854 h 3670596"/>
              <a:gd name="connsiteX3295" fmla="*/ 1868149 w 3886200"/>
              <a:gd name="connsiteY3295" fmla="*/ 2923946 h 3670596"/>
              <a:gd name="connsiteX3296" fmla="*/ 1869751 w 3886200"/>
              <a:gd name="connsiteY3296" fmla="*/ 2925988 h 3670596"/>
              <a:gd name="connsiteX3297" fmla="*/ 1870171 w 3886200"/>
              <a:gd name="connsiteY3297" fmla="*/ 2926524 h 3670596"/>
              <a:gd name="connsiteX3298" fmla="*/ 1874937 w 3886200"/>
              <a:gd name="connsiteY3298" fmla="*/ 2932601 h 3670596"/>
              <a:gd name="connsiteX3299" fmla="*/ 1888281 w 3886200"/>
              <a:gd name="connsiteY3299" fmla="*/ 2949620 h 3670596"/>
              <a:gd name="connsiteX3300" fmla="*/ 1921717 w 3886200"/>
              <a:gd name="connsiteY3300" fmla="*/ 2992259 h 3670596"/>
              <a:gd name="connsiteX3301" fmla="*/ 1844111 w 3886200"/>
              <a:gd name="connsiteY3301" fmla="*/ 2956320 h 3670596"/>
              <a:gd name="connsiteX3302" fmla="*/ 1706824 w 3886200"/>
              <a:gd name="connsiteY3302" fmla="*/ 2970330 h 3670596"/>
              <a:gd name="connsiteX3303" fmla="*/ 1754073 w 3886200"/>
              <a:gd name="connsiteY3303" fmla="*/ 3114624 h 3670596"/>
              <a:gd name="connsiteX3304" fmla="*/ 1597528 w 3886200"/>
              <a:gd name="connsiteY3304" fmla="*/ 2999026 h 3670596"/>
              <a:gd name="connsiteX3305" fmla="*/ 1580245 w 3886200"/>
              <a:gd name="connsiteY3305" fmla="*/ 2976986 h 3670596"/>
              <a:gd name="connsiteX3306" fmla="*/ 1575238 w 3886200"/>
              <a:gd name="connsiteY3306" fmla="*/ 2970600 h 3670596"/>
              <a:gd name="connsiteX3307" fmla="*/ 1572053 w 3886200"/>
              <a:gd name="connsiteY3307" fmla="*/ 2966540 h 3670596"/>
              <a:gd name="connsiteX3308" fmla="*/ 1580245 w 3886200"/>
              <a:gd name="connsiteY3308" fmla="*/ 2976986 h 3670596"/>
              <a:gd name="connsiteX3309" fmla="*/ 1594343 w 3886200"/>
              <a:gd name="connsiteY3309" fmla="*/ 2994965 h 3670596"/>
              <a:gd name="connsiteX3310" fmla="*/ 1597528 w 3886200"/>
              <a:gd name="connsiteY3310" fmla="*/ 2999026 h 3670596"/>
              <a:gd name="connsiteX3311" fmla="*/ 1593827 w 3886200"/>
              <a:gd name="connsiteY3311" fmla="*/ 3078348 h 3670596"/>
              <a:gd name="connsiteX3312" fmla="*/ 1324284 w 3886200"/>
              <a:gd name="connsiteY3312" fmla="*/ 3070768 h 3670596"/>
              <a:gd name="connsiteX3313" fmla="*/ 1291415 w 3886200"/>
              <a:gd name="connsiteY3313" fmla="*/ 3196925 h 3670596"/>
              <a:gd name="connsiteX3314" fmla="*/ 1156642 w 3886200"/>
              <a:gd name="connsiteY3314" fmla="*/ 3193136 h 3670596"/>
              <a:gd name="connsiteX3315" fmla="*/ 1083914 w 3886200"/>
              <a:gd name="connsiteY3315" fmla="*/ 3016353 h 3670596"/>
              <a:gd name="connsiteX3316" fmla="*/ 1003792 w 3886200"/>
              <a:gd name="connsiteY3316" fmla="*/ 2998216 h 3670596"/>
              <a:gd name="connsiteX3317" fmla="*/ 1029266 w 3886200"/>
              <a:gd name="connsiteY3317" fmla="*/ 3030702 h 3670596"/>
              <a:gd name="connsiteX3318" fmla="*/ 1005509 w 3886200"/>
              <a:gd name="connsiteY3318" fmla="*/ 3069649 h 3670596"/>
              <a:gd name="connsiteX3319" fmla="*/ 1051043 w 3886200"/>
              <a:gd name="connsiteY3319" fmla="*/ 3142507 h 3670596"/>
              <a:gd name="connsiteX3320" fmla="*/ 1032336 w 3886200"/>
              <a:gd name="connsiteY3320" fmla="*/ 3118653 h 3670596"/>
              <a:gd name="connsiteX3321" fmla="*/ 1000095 w 3886200"/>
              <a:gd name="connsiteY3321" fmla="*/ 3077536 h 3670596"/>
              <a:gd name="connsiteX3322" fmla="*/ 973426 w 3886200"/>
              <a:gd name="connsiteY3322" fmla="*/ 3043527 h 3670596"/>
              <a:gd name="connsiteX3323" fmla="*/ 949144 w 3886200"/>
              <a:gd name="connsiteY3323" fmla="*/ 3012563 h 3670596"/>
              <a:gd name="connsiteX3324" fmla="*/ 944523 w 3886200"/>
              <a:gd name="connsiteY3324" fmla="*/ 3006670 h 3670596"/>
              <a:gd name="connsiteX3325" fmla="*/ 939591 w 3886200"/>
              <a:gd name="connsiteY3325" fmla="*/ 3000380 h 3670596"/>
              <a:gd name="connsiteX3326" fmla="*/ 937494 w 3886200"/>
              <a:gd name="connsiteY3326" fmla="*/ 2997707 h 3670596"/>
              <a:gd name="connsiteX3327" fmla="*/ 929365 w 3886200"/>
              <a:gd name="connsiteY3327" fmla="*/ 2987340 h 3670596"/>
              <a:gd name="connsiteX3328" fmla="*/ 910534 w 3886200"/>
              <a:gd name="connsiteY3328" fmla="*/ 2963324 h 3670596"/>
              <a:gd name="connsiteX3329" fmla="*/ 910071 w 3886200"/>
              <a:gd name="connsiteY3329" fmla="*/ 2962735 h 3670596"/>
              <a:gd name="connsiteX3330" fmla="*/ 898195 w 3886200"/>
              <a:gd name="connsiteY3330" fmla="*/ 2947589 h 3670596"/>
              <a:gd name="connsiteX3331" fmla="*/ 901528 w 3886200"/>
              <a:gd name="connsiteY3331" fmla="*/ 2951840 h 3670596"/>
              <a:gd name="connsiteX3332" fmla="*/ 910071 w 3886200"/>
              <a:gd name="connsiteY3332" fmla="*/ 2962735 h 3670596"/>
              <a:gd name="connsiteX3333" fmla="*/ 929365 w 3886200"/>
              <a:gd name="connsiteY3333" fmla="*/ 2987340 h 3670596"/>
              <a:gd name="connsiteX3334" fmla="*/ 933222 w 3886200"/>
              <a:gd name="connsiteY3334" fmla="*/ 2992259 h 3670596"/>
              <a:gd name="connsiteX3335" fmla="*/ 937494 w 3886200"/>
              <a:gd name="connsiteY3335" fmla="*/ 2997707 h 3670596"/>
              <a:gd name="connsiteX3336" fmla="*/ 944523 w 3886200"/>
              <a:gd name="connsiteY3336" fmla="*/ 3006670 h 3670596"/>
              <a:gd name="connsiteX3337" fmla="*/ 944766 w 3886200"/>
              <a:gd name="connsiteY3337" fmla="*/ 3006980 h 3670596"/>
              <a:gd name="connsiteX3338" fmla="*/ 949144 w 3886200"/>
              <a:gd name="connsiteY3338" fmla="*/ 3012563 h 3670596"/>
              <a:gd name="connsiteX3339" fmla="*/ 961734 w 3886200"/>
              <a:gd name="connsiteY3339" fmla="*/ 3077203 h 3670596"/>
              <a:gd name="connsiteX3340" fmla="*/ 970921 w 3886200"/>
              <a:gd name="connsiteY3340" fmla="*/ 3124372 h 3670596"/>
              <a:gd name="connsiteX3341" fmla="*/ 843544 w 3886200"/>
              <a:gd name="connsiteY3341" fmla="*/ 2961938 h 3670596"/>
              <a:gd name="connsiteX3342" fmla="*/ 770820 w 3886200"/>
              <a:gd name="connsiteY3342" fmla="*/ 2785156 h 3670596"/>
              <a:gd name="connsiteX3343" fmla="*/ 767119 w 3886200"/>
              <a:gd name="connsiteY3343" fmla="*/ 2864478 h 3670596"/>
              <a:gd name="connsiteX3344" fmla="*/ 665221 w 3886200"/>
              <a:gd name="connsiteY3344" fmla="*/ 2734531 h 3670596"/>
              <a:gd name="connsiteX3345" fmla="*/ 440686 w 3886200"/>
              <a:gd name="connsiteY3345" fmla="*/ 2287343 h 3670596"/>
              <a:gd name="connsiteX3346" fmla="*/ 392405 w 3886200"/>
              <a:gd name="connsiteY3346" fmla="*/ 2218552 h 3670596"/>
              <a:gd name="connsiteX3347" fmla="*/ 406920 w 3886200"/>
              <a:gd name="connsiteY3347" fmla="*/ 2237063 h 3670596"/>
              <a:gd name="connsiteX3348" fmla="*/ 405129 w 3886200"/>
              <a:gd name="connsiteY3348" fmla="*/ 2234778 h 3670596"/>
              <a:gd name="connsiteX3349" fmla="*/ 392394 w 3886200"/>
              <a:gd name="connsiteY3349" fmla="*/ 2218537 h 3670596"/>
              <a:gd name="connsiteX3350" fmla="*/ 392388 w 3886200"/>
              <a:gd name="connsiteY3350" fmla="*/ 2218528 h 3670596"/>
              <a:gd name="connsiteX3351" fmla="*/ 368944 w 3886200"/>
              <a:gd name="connsiteY3351" fmla="*/ 2180877 h 3670596"/>
              <a:gd name="connsiteX3352" fmla="*/ 334611 w 3886200"/>
              <a:gd name="connsiteY3352" fmla="*/ 2073943 h 3670596"/>
              <a:gd name="connsiteX3353" fmla="*/ 319667 w 3886200"/>
              <a:gd name="connsiteY3353" fmla="*/ 2041752 h 3670596"/>
              <a:gd name="connsiteX3354" fmla="*/ 326434 w 3886200"/>
              <a:gd name="connsiteY3354" fmla="*/ 2050383 h 3670596"/>
              <a:gd name="connsiteX3355" fmla="*/ 327467 w 3886200"/>
              <a:gd name="connsiteY3355" fmla="*/ 2051700 h 3670596"/>
              <a:gd name="connsiteX3356" fmla="*/ 327858 w 3886200"/>
              <a:gd name="connsiteY3356" fmla="*/ 2052199 h 3670596"/>
              <a:gd name="connsiteX3357" fmla="*/ 335436 w 3886200"/>
              <a:gd name="connsiteY3357" fmla="*/ 2061861 h 3670596"/>
              <a:gd name="connsiteX3358" fmla="*/ 341957 w 3886200"/>
              <a:gd name="connsiteY3358" fmla="*/ 2070179 h 3670596"/>
              <a:gd name="connsiteX3359" fmla="*/ 345141 w 3886200"/>
              <a:gd name="connsiteY3359" fmla="*/ 2074239 h 3670596"/>
              <a:gd name="connsiteX3360" fmla="*/ 370618 w 3886200"/>
              <a:gd name="connsiteY3360" fmla="*/ 2106726 h 3670596"/>
              <a:gd name="connsiteX3361" fmla="*/ 335436 w 3886200"/>
              <a:gd name="connsiteY3361" fmla="*/ 2061861 h 3670596"/>
              <a:gd name="connsiteX3362" fmla="*/ 327467 w 3886200"/>
              <a:gd name="connsiteY3362" fmla="*/ 2051700 h 3670596"/>
              <a:gd name="connsiteX3363" fmla="*/ 319667 w 3886200"/>
              <a:gd name="connsiteY3363" fmla="*/ 2041752 h 3670596"/>
              <a:gd name="connsiteX3364" fmla="*/ 303746 w 3886200"/>
              <a:gd name="connsiteY3364" fmla="*/ 2021449 h 3670596"/>
              <a:gd name="connsiteX3365" fmla="*/ 294193 w 3886200"/>
              <a:gd name="connsiteY3365" fmla="*/ 2009267 h 3670596"/>
              <a:gd name="connsiteX3366" fmla="*/ 170516 w 3886200"/>
              <a:gd name="connsiteY3366" fmla="*/ 1767512 h 3670596"/>
              <a:gd name="connsiteX3367" fmla="*/ 225165 w 3886200"/>
              <a:gd name="connsiteY3367" fmla="*/ 1753163 h 3670596"/>
              <a:gd name="connsiteX3368" fmla="*/ 158293 w 3886200"/>
              <a:gd name="connsiteY3368" fmla="*/ 1667885 h 3670596"/>
              <a:gd name="connsiteX3369" fmla="*/ 148740 w 3886200"/>
              <a:gd name="connsiteY3369" fmla="*/ 1655701 h 3670596"/>
              <a:gd name="connsiteX3370" fmla="*/ 136148 w 3886200"/>
              <a:gd name="connsiteY3370" fmla="*/ 1591065 h 3670596"/>
              <a:gd name="connsiteX3371" fmla="*/ 126961 w 3886200"/>
              <a:gd name="connsiteY3371" fmla="*/ 1543894 h 3670596"/>
              <a:gd name="connsiteX3372" fmla="*/ 50536 w 3886200"/>
              <a:gd name="connsiteY3372" fmla="*/ 1446435 h 3670596"/>
              <a:gd name="connsiteX3373" fmla="*/ 3287 w 3886200"/>
              <a:gd name="connsiteY3373" fmla="*/ 1302139 h 3670596"/>
              <a:gd name="connsiteX3374" fmla="*/ 19209 w 3886200"/>
              <a:gd name="connsiteY3374" fmla="*/ 1322442 h 3670596"/>
              <a:gd name="connsiteX3375" fmla="*/ 28712 w 3886200"/>
              <a:gd name="connsiteY3375" fmla="*/ 1334562 h 3670596"/>
              <a:gd name="connsiteX3376" fmla="*/ 37609 w 3886200"/>
              <a:gd name="connsiteY3376" fmla="*/ 1356253 h 3670596"/>
              <a:gd name="connsiteX3377" fmla="*/ 79712 w 3886200"/>
              <a:gd name="connsiteY3377" fmla="*/ 1399599 h 3670596"/>
              <a:gd name="connsiteX3378" fmla="*/ 39907 w 3886200"/>
              <a:gd name="connsiteY3378" fmla="*/ 1348839 h 3670596"/>
              <a:gd name="connsiteX3379" fmla="*/ 37397 w 3886200"/>
              <a:gd name="connsiteY3379" fmla="*/ 1345638 h 3670596"/>
              <a:gd name="connsiteX3380" fmla="*/ 28712 w 3886200"/>
              <a:gd name="connsiteY3380" fmla="*/ 1334562 h 3670596"/>
              <a:gd name="connsiteX3381" fmla="*/ 19670 w 3886200"/>
              <a:gd name="connsiteY3381" fmla="*/ 1312528 h 3670596"/>
              <a:gd name="connsiteX3382" fmla="*/ 22149 w 3886200"/>
              <a:gd name="connsiteY3382" fmla="*/ 1249212 h 3670596"/>
              <a:gd name="connsiteX3383" fmla="*/ 36323 w 3886200"/>
              <a:gd name="connsiteY3383" fmla="*/ 1264494 h 3670596"/>
              <a:gd name="connsiteX3384" fmla="*/ 76495 w 3886200"/>
              <a:gd name="connsiteY3384" fmla="*/ 1360043 h 3670596"/>
              <a:gd name="connsiteX3385" fmla="*/ 131124 w 3886200"/>
              <a:gd name="connsiteY3385" fmla="*/ 1454658 h 3670596"/>
              <a:gd name="connsiteX3386" fmla="*/ 166557 w 3886200"/>
              <a:gd name="connsiteY3386" fmla="*/ 1505732 h 3670596"/>
              <a:gd name="connsiteX3387" fmla="*/ 156137 w 3886200"/>
              <a:gd name="connsiteY3387" fmla="*/ 1497059 h 3670596"/>
              <a:gd name="connsiteX3388" fmla="*/ 175243 w 3886200"/>
              <a:gd name="connsiteY3388" fmla="*/ 1521424 h 3670596"/>
              <a:gd name="connsiteX3389" fmla="*/ 185508 w 3886200"/>
              <a:gd name="connsiteY3389" fmla="*/ 1534515 h 3670596"/>
              <a:gd name="connsiteX3390" fmla="*/ 182407 w 3886200"/>
              <a:gd name="connsiteY3390" fmla="*/ 1530561 h 3670596"/>
              <a:gd name="connsiteX3391" fmla="*/ 181611 w 3886200"/>
              <a:gd name="connsiteY3391" fmla="*/ 1529545 h 3670596"/>
              <a:gd name="connsiteX3392" fmla="*/ 192870 w 3886200"/>
              <a:gd name="connsiteY3392" fmla="*/ 1543905 h 3670596"/>
              <a:gd name="connsiteX3393" fmla="*/ 203104 w 3886200"/>
              <a:gd name="connsiteY3393" fmla="*/ 1556956 h 3670596"/>
              <a:gd name="connsiteX3394" fmla="*/ 232562 w 3886200"/>
              <a:gd name="connsiteY3394" fmla="*/ 1594519 h 3670596"/>
              <a:gd name="connsiteX3395" fmla="*/ 186445 w 3886200"/>
              <a:gd name="connsiteY3395" fmla="*/ 1534396 h 3670596"/>
              <a:gd name="connsiteX3396" fmla="*/ 166557 w 3886200"/>
              <a:gd name="connsiteY3396" fmla="*/ 1505732 h 3670596"/>
              <a:gd name="connsiteX3397" fmla="*/ 185773 w 3886200"/>
              <a:gd name="connsiteY3397" fmla="*/ 1521720 h 3670596"/>
              <a:gd name="connsiteX3398" fmla="*/ 185311 w 3886200"/>
              <a:gd name="connsiteY3398" fmla="*/ 1450224 h 3670596"/>
              <a:gd name="connsiteX3399" fmla="*/ 259768 w 3886200"/>
              <a:gd name="connsiteY3399" fmla="*/ 1572914 h 3670596"/>
              <a:gd name="connsiteX3400" fmla="*/ 281986 w 3886200"/>
              <a:gd name="connsiteY3400" fmla="*/ 1609525 h 3670596"/>
              <a:gd name="connsiteX3401" fmla="*/ 308987 w 3886200"/>
              <a:gd name="connsiteY3401" fmla="*/ 1691979 h 3670596"/>
              <a:gd name="connsiteX3402" fmla="*/ 410886 w 3886200"/>
              <a:gd name="connsiteY3402" fmla="*/ 1821926 h 3670596"/>
              <a:gd name="connsiteX3403" fmla="*/ 315721 w 3886200"/>
              <a:gd name="connsiteY3403" fmla="*/ 1665113 h 3670596"/>
              <a:gd name="connsiteX3404" fmla="*/ 281986 w 3886200"/>
              <a:gd name="connsiteY3404" fmla="*/ 1609525 h 3670596"/>
              <a:gd name="connsiteX3405" fmla="*/ 281669 w 3886200"/>
              <a:gd name="connsiteY3405" fmla="*/ 1608558 h 3670596"/>
              <a:gd name="connsiteX3406" fmla="*/ 261736 w 3886200"/>
              <a:gd name="connsiteY3406" fmla="*/ 1547685 h 3670596"/>
              <a:gd name="connsiteX3407" fmla="*/ 247199 w 3886200"/>
              <a:gd name="connsiteY3407" fmla="*/ 1497634 h 3670596"/>
              <a:gd name="connsiteX3408" fmla="*/ 277983 w 3886200"/>
              <a:gd name="connsiteY3408" fmla="*/ 1552003 h 3670596"/>
              <a:gd name="connsiteX3409" fmla="*/ 287210 w 3886200"/>
              <a:gd name="connsiteY3409" fmla="*/ 1580170 h 3670596"/>
              <a:gd name="connsiteX3410" fmla="*/ 287332 w 3886200"/>
              <a:gd name="connsiteY3410" fmla="*/ 1568509 h 3670596"/>
              <a:gd name="connsiteX3411" fmla="*/ 277983 w 3886200"/>
              <a:gd name="connsiteY3411" fmla="*/ 1552003 h 3670596"/>
              <a:gd name="connsiteX3412" fmla="*/ 259892 w 3886200"/>
              <a:gd name="connsiteY3412" fmla="*/ 1496751 h 3670596"/>
              <a:gd name="connsiteX3413" fmla="*/ 239957 w 3886200"/>
              <a:gd name="connsiteY3413" fmla="*/ 1435876 h 3670596"/>
              <a:gd name="connsiteX3414" fmla="*/ 185311 w 3886200"/>
              <a:gd name="connsiteY3414" fmla="*/ 1450224 h 3670596"/>
              <a:gd name="connsiteX3415" fmla="*/ 112581 w 3886200"/>
              <a:gd name="connsiteY3415" fmla="*/ 1273442 h 3670596"/>
              <a:gd name="connsiteX3416" fmla="*/ 214481 w 3886200"/>
              <a:gd name="connsiteY3416" fmla="*/ 1403389 h 3670596"/>
              <a:gd name="connsiteX3417" fmla="*/ 230542 w 3886200"/>
              <a:gd name="connsiteY3417" fmla="*/ 1367572 h 3670596"/>
              <a:gd name="connsiteX3418" fmla="*/ 218180 w 3886200"/>
              <a:gd name="connsiteY3418" fmla="*/ 1324068 h 3670596"/>
              <a:gd name="connsiteX3419" fmla="*/ 245498 w 3886200"/>
              <a:gd name="connsiteY3419" fmla="*/ 1407488 h 3670596"/>
              <a:gd name="connsiteX3420" fmla="*/ 265431 w 3886200"/>
              <a:gd name="connsiteY3420" fmla="*/ 1468363 h 3670596"/>
              <a:gd name="connsiteX3421" fmla="*/ 243656 w 3886200"/>
              <a:gd name="connsiteY3421" fmla="*/ 1356555 h 3670596"/>
              <a:gd name="connsiteX3422" fmla="*/ 218180 w 3886200"/>
              <a:gd name="connsiteY3422" fmla="*/ 1324068 h 3670596"/>
              <a:gd name="connsiteX3423" fmla="*/ 199473 w 3886200"/>
              <a:gd name="connsiteY3423" fmla="*/ 1300211 h 3670596"/>
              <a:gd name="connsiteX3424" fmla="*/ 167231 w 3886200"/>
              <a:gd name="connsiteY3424" fmla="*/ 1259095 h 3670596"/>
              <a:gd name="connsiteX3425" fmla="*/ 141755 w 3886200"/>
              <a:gd name="connsiteY3425" fmla="*/ 1226608 h 3670596"/>
              <a:gd name="connsiteX3426" fmla="*/ 81713 w 3886200"/>
              <a:gd name="connsiteY3426" fmla="*/ 1139536 h 3670596"/>
              <a:gd name="connsiteX3427" fmla="*/ 75427 w 3886200"/>
              <a:gd name="connsiteY3427" fmla="*/ 1125905 h 3670596"/>
              <a:gd name="connsiteX3428" fmla="*/ 96584 w 3886200"/>
              <a:gd name="connsiteY3428" fmla="*/ 1119105 h 3670596"/>
              <a:gd name="connsiteX3429" fmla="*/ 110428 w 3886200"/>
              <a:gd name="connsiteY3429" fmla="*/ 1102616 h 3670596"/>
              <a:gd name="connsiteX3430" fmla="*/ 110119 w 3886200"/>
              <a:gd name="connsiteY3430" fmla="*/ 1080669 h 3670596"/>
              <a:gd name="connsiteX3431" fmla="*/ 117162 w 3886200"/>
              <a:gd name="connsiteY3431" fmla="*/ 1075752 h 3670596"/>
              <a:gd name="connsiteX3432" fmla="*/ 123676 w 3886200"/>
              <a:gd name="connsiteY3432" fmla="*/ 1035477 h 3670596"/>
              <a:gd name="connsiteX3433" fmla="*/ 0 w 3886200"/>
              <a:gd name="connsiteY3433" fmla="*/ 793723 h 3670596"/>
              <a:gd name="connsiteX3434" fmla="*/ 58912 w 3886200"/>
              <a:gd name="connsiteY3434" fmla="*/ 868848 h 3670596"/>
              <a:gd name="connsiteX3435" fmla="*/ 76424 w 3886200"/>
              <a:gd name="connsiteY3435" fmla="*/ 891181 h 3670596"/>
              <a:gd name="connsiteX3436" fmla="*/ 76764 w 3886200"/>
              <a:gd name="connsiteY3436" fmla="*/ 891615 h 3670596"/>
              <a:gd name="connsiteX3437" fmla="*/ 101901 w 3886200"/>
              <a:gd name="connsiteY3437" fmla="*/ 923670 h 3670596"/>
              <a:gd name="connsiteX3438" fmla="*/ 104635 w 3886200"/>
              <a:gd name="connsiteY3438" fmla="*/ 927158 h 3670596"/>
              <a:gd name="connsiteX3439" fmla="*/ 110326 w 3886200"/>
              <a:gd name="connsiteY3439" fmla="*/ 934413 h 3670596"/>
              <a:gd name="connsiteX3440" fmla="*/ 112465 w 3886200"/>
              <a:gd name="connsiteY3440" fmla="*/ 937141 h 3670596"/>
              <a:gd name="connsiteX3441" fmla="*/ 112648 w 3886200"/>
              <a:gd name="connsiteY3441" fmla="*/ 937375 h 3670596"/>
              <a:gd name="connsiteX3442" fmla="*/ 114278 w 3886200"/>
              <a:gd name="connsiteY3442" fmla="*/ 939453 h 3670596"/>
              <a:gd name="connsiteX3443" fmla="*/ 118035 w 3886200"/>
              <a:gd name="connsiteY3443" fmla="*/ 944245 h 3670596"/>
              <a:gd name="connsiteX3444" fmla="*/ 120979 w 3886200"/>
              <a:gd name="connsiteY3444" fmla="*/ 947999 h 3670596"/>
              <a:gd name="connsiteX3445" fmla="*/ 120995 w 3886200"/>
              <a:gd name="connsiteY3445" fmla="*/ 948019 h 3670596"/>
              <a:gd name="connsiteX3446" fmla="*/ 127375 w 3886200"/>
              <a:gd name="connsiteY3446" fmla="*/ 956156 h 3670596"/>
              <a:gd name="connsiteX3447" fmla="*/ 137500 w 3886200"/>
              <a:gd name="connsiteY3447" fmla="*/ 969068 h 3670596"/>
              <a:gd name="connsiteX3448" fmla="*/ 146481 w 3886200"/>
              <a:gd name="connsiteY3448" fmla="*/ 980521 h 3670596"/>
              <a:gd name="connsiteX3449" fmla="*/ 148871 w 3886200"/>
              <a:gd name="connsiteY3449" fmla="*/ 983568 h 3670596"/>
              <a:gd name="connsiteX3450" fmla="*/ 137500 w 3886200"/>
              <a:gd name="connsiteY3450" fmla="*/ 969068 h 3670596"/>
              <a:gd name="connsiteX3451" fmla="*/ 134541 w 3886200"/>
              <a:gd name="connsiteY3451" fmla="*/ 965292 h 3670596"/>
              <a:gd name="connsiteX3452" fmla="*/ 127375 w 3886200"/>
              <a:gd name="connsiteY3452" fmla="*/ 956156 h 3670596"/>
              <a:gd name="connsiteX3453" fmla="*/ 140079 w 3886200"/>
              <a:gd name="connsiteY3453" fmla="*/ 936904 h 3670596"/>
              <a:gd name="connsiteX3454" fmla="*/ 159500 w 3886200"/>
              <a:gd name="connsiteY3454" fmla="*/ 965395 h 3670596"/>
              <a:gd name="connsiteX3455" fmla="*/ 152023 w 3886200"/>
              <a:gd name="connsiteY3455" fmla="*/ 963457 h 3670596"/>
              <a:gd name="connsiteX3456" fmla="*/ 152850 w 3886200"/>
              <a:gd name="connsiteY3456" fmla="*/ 988642 h 3670596"/>
              <a:gd name="connsiteX3457" fmla="*/ 160607 w 3886200"/>
              <a:gd name="connsiteY3457" fmla="*/ 967018 h 3670596"/>
              <a:gd name="connsiteX3458" fmla="*/ 159500 w 3886200"/>
              <a:gd name="connsiteY3458" fmla="*/ 965395 h 3670596"/>
              <a:gd name="connsiteX3459" fmla="*/ 163169 w 3886200"/>
              <a:gd name="connsiteY3459" fmla="*/ 966346 h 3670596"/>
              <a:gd name="connsiteX3460" fmla="*/ 205190 w 3886200"/>
              <a:gd name="connsiteY3460" fmla="*/ 1023870 h 3670596"/>
              <a:gd name="connsiteX3461" fmla="*/ 233935 w 3886200"/>
              <a:gd name="connsiteY3461" fmla="*/ 1074232 h 3670596"/>
              <a:gd name="connsiteX3462" fmla="*/ 254751 w 3886200"/>
              <a:gd name="connsiteY3462" fmla="*/ 1118589 h 3670596"/>
              <a:gd name="connsiteX3463" fmla="*/ 246515 w 3886200"/>
              <a:gd name="connsiteY3463" fmla="*/ 1096267 h 3670596"/>
              <a:gd name="connsiteX3464" fmla="*/ 233935 w 3886200"/>
              <a:gd name="connsiteY3464" fmla="*/ 1074232 h 3670596"/>
              <a:gd name="connsiteX3465" fmla="*/ 222337 w 3886200"/>
              <a:gd name="connsiteY3465" fmla="*/ 1049514 h 3670596"/>
              <a:gd name="connsiteX3466" fmla="*/ 158084 w 3886200"/>
              <a:gd name="connsiteY3466" fmla="*/ 912590 h 3670596"/>
              <a:gd name="connsiteX3467" fmla="*/ 156549 w 3886200"/>
              <a:gd name="connsiteY3467" fmla="*/ 909322 h 3670596"/>
              <a:gd name="connsiteX3468" fmla="*/ 166103 w 3886200"/>
              <a:gd name="connsiteY3468" fmla="*/ 921503 h 3670596"/>
              <a:gd name="connsiteX3469" fmla="*/ 232974 w 3886200"/>
              <a:gd name="connsiteY3469" fmla="*/ 1006781 h 3670596"/>
              <a:gd name="connsiteX3470" fmla="*/ 7397 w 3886200"/>
              <a:gd name="connsiteY3470" fmla="*/ 635080 h 3670596"/>
              <a:gd name="connsiteX3471" fmla="*/ 32873 w 3886200"/>
              <a:gd name="connsiteY3471" fmla="*/ 667566 h 3670596"/>
              <a:gd name="connsiteX3472" fmla="*/ 32873 w 3886200"/>
              <a:gd name="connsiteY3472" fmla="*/ 667567 h 3670596"/>
              <a:gd name="connsiteX3473" fmla="*/ 51831 w 3886200"/>
              <a:gd name="connsiteY3473" fmla="*/ 691743 h 3670596"/>
              <a:gd name="connsiteX3474" fmla="*/ 74269 w 3886200"/>
              <a:gd name="connsiteY3474" fmla="*/ 720356 h 3670596"/>
              <a:gd name="connsiteX3475" fmla="*/ 83250 w 3886200"/>
              <a:gd name="connsiteY3475" fmla="*/ 731807 h 3670596"/>
              <a:gd name="connsiteX3476" fmla="*/ 83824 w 3886200"/>
              <a:gd name="connsiteY3476" fmla="*/ 732538 h 3670596"/>
              <a:gd name="connsiteX3477" fmla="*/ 83826 w 3886200"/>
              <a:gd name="connsiteY3477" fmla="*/ 732541 h 3670596"/>
              <a:gd name="connsiteX3478" fmla="*/ 83830 w 3886200"/>
              <a:gd name="connsiteY3478" fmla="*/ 732546 h 3670596"/>
              <a:gd name="connsiteX3479" fmla="*/ 158077 w 3886200"/>
              <a:gd name="connsiteY3479" fmla="*/ 840362 h 3670596"/>
              <a:gd name="connsiteX3480" fmla="*/ 283925 w 3886200"/>
              <a:gd name="connsiteY3480" fmla="*/ 1071753 h 3670596"/>
              <a:gd name="connsiteX3481" fmla="*/ 334874 w 3886200"/>
              <a:gd name="connsiteY3481" fmla="*/ 1136728 h 3670596"/>
              <a:gd name="connsiteX3482" fmla="*/ 360350 w 3886200"/>
              <a:gd name="connsiteY3482" fmla="*/ 1169214 h 3670596"/>
              <a:gd name="connsiteX3483" fmla="*/ 367513 w 3886200"/>
              <a:gd name="connsiteY3483" fmla="*/ 1178350 h 3670596"/>
              <a:gd name="connsiteX3484" fmla="*/ 383273 w 3886200"/>
              <a:gd name="connsiteY3484" fmla="*/ 1198449 h 3670596"/>
              <a:gd name="connsiteX3485" fmla="*/ 385027 w 3886200"/>
              <a:gd name="connsiteY3485" fmla="*/ 1200686 h 3670596"/>
              <a:gd name="connsiteX3486" fmla="*/ 385824 w 3886200"/>
              <a:gd name="connsiteY3486" fmla="*/ 1201700 h 3670596"/>
              <a:gd name="connsiteX3487" fmla="*/ 383273 w 3886200"/>
              <a:gd name="connsiteY3487" fmla="*/ 1198449 h 3670596"/>
              <a:gd name="connsiteX3488" fmla="*/ 360350 w 3886200"/>
              <a:gd name="connsiteY3488" fmla="*/ 1169214 h 3670596"/>
              <a:gd name="connsiteX3489" fmla="*/ 362487 w 3886200"/>
              <a:gd name="connsiteY3489" fmla="*/ 1123356 h 3670596"/>
              <a:gd name="connsiteX3490" fmla="*/ 363584 w 3886200"/>
              <a:gd name="connsiteY3490" fmla="*/ 1099807 h 3670596"/>
              <a:gd name="connsiteX3491" fmla="*/ 364047 w 3886200"/>
              <a:gd name="connsiteY3491" fmla="*/ 1089893 h 3670596"/>
              <a:gd name="connsiteX3492" fmla="*/ 371630 w 3886200"/>
              <a:gd name="connsiteY3492" fmla="*/ 1099564 h 3670596"/>
              <a:gd name="connsiteX3493" fmla="*/ 373598 w 3886200"/>
              <a:gd name="connsiteY3493" fmla="*/ 1102075 h 3670596"/>
              <a:gd name="connsiteX3494" fmla="*/ 374657 w 3886200"/>
              <a:gd name="connsiteY3494" fmla="*/ 1103426 h 3670596"/>
              <a:gd name="connsiteX3495" fmla="*/ 383842 w 3886200"/>
              <a:gd name="connsiteY3495" fmla="*/ 1115134 h 3670596"/>
              <a:gd name="connsiteX3496" fmla="*/ 389524 w 3886200"/>
              <a:gd name="connsiteY3496" fmla="*/ 1122380 h 3670596"/>
              <a:gd name="connsiteX3497" fmla="*/ 386340 w 3886200"/>
              <a:gd name="connsiteY3497" fmla="*/ 1118319 h 3670596"/>
              <a:gd name="connsiteX3498" fmla="*/ 383842 w 3886200"/>
              <a:gd name="connsiteY3498" fmla="*/ 1115134 h 3670596"/>
              <a:gd name="connsiteX3499" fmla="*/ 374707 w 3886200"/>
              <a:gd name="connsiteY3499" fmla="*/ 1103485 h 3670596"/>
              <a:gd name="connsiteX3500" fmla="*/ 374795 w 3886200"/>
              <a:gd name="connsiteY3500" fmla="*/ 1103597 h 3670596"/>
              <a:gd name="connsiteX3501" fmla="*/ 364047 w 3886200"/>
              <a:gd name="connsiteY3501" fmla="*/ 1089892 h 3670596"/>
              <a:gd name="connsiteX3502" fmla="*/ 360863 w 3886200"/>
              <a:gd name="connsiteY3502" fmla="*/ 1085830 h 3670596"/>
              <a:gd name="connsiteX3503" fmla="*/ 352018 w 3886200"/>
              <a:gd name="connsiteY3503" fmla="*/ 1074549 h 3670596"/>
              <a:gd name="connsiteX3504" fmla="*/ 351738 w 3886200"/>
              <a:gd name="connsiteY3504" fmla="*/ 1074193 h 3670596"/>
              <a:gd name="connsiteX3505" fmla="*/ 350879 w 3886200"/>
              <a:gd name="connsiteY3505" fmla="*/ 1073098 h 3670596"/>
              <a:gd name="connsiteX3506" fmla="*/ 334593 w 3886200"/>
              <a:gd name="connsiteY3506" fmla="*/ 1052330 h 3670596"/>
              <a:gd name="connsiteX3507" fmla="*/ 330876 w 3886200"/>
              <a:gd name="connsiteY3507" fmla="*/ 1047591 h 3670596"/>
              <a:gd name="connsiteX3508" fmla="*/ 322652 w 3886200"/>
              <a:gd name="connsiteY3508" fmla="*/ 1037102 h 3670596"/>
              <a:gd name="connsiteX3509" fmla="*/ 317850 w 3886200"/>
              <a:gd name="connsiteY3509" fmla="*/ 1030981 h 3670596"/>
              <a:gd name="connsiteX3510" fmla="*/ 316470 w 3886200"/>
              <a:gd name="connsiteY3510" fmla="*/ 1029221 h 3670596"/>
              <a:gd name="connsiteX3511" fmla="*/ 314292 w 3886200"/>
              <a:gd name="connsiteY3511" fmla="*/ 1026441 h 3670596"/>
              <a:gd name="connsiteX3512" fmla="*/ 313097 w 3886200"/>
              <a:gd name="connsiteY3512" fmla="*/ 1024919 h 3670596"/>
              <a:gd name="connsiteX3513" fmla="*/ 418693 w 3886200"/>
              <a:gd name="connsiteY3513" fmla="*/ 1075545 h 3670596"/>
              <a:gd name="connsiteX3514" fmla="*/ 428769 w 3886200"/>
              <a:gd name="connsiteY3514" fmla="*/ 1076572 h 3670596"/>
              <a:gd name="connsiteX3515" fmla="*/ 403534 w 3886200"/>
              <a:gd name="connsiteY3515" fmla="*/ 1026503 h 3670596"/>
              <a:gd name="connsiteX3516" fmla="*/ 410085 w 3886200"/>
              <a:gd name="connsiteY3516" fmla="*/ 1015981 h 3670596"/>
              <a:gd name="connsiteX3517" fmla="*/ 420856 w 3886200"/>
              <a:gd name="connsiteY3517" fmla="*/ 998693 h 3670596"/>
              <a:gd name="connsiteX3518" fmla="*/ 422393 w 3886200"/>
              <a:gd name="connsiteY3518" fmla="*/ 996222 h 3670596"/>
              <a:gd name="connsiteX3519" fmla="*/ 428762 w 3886200"/>
              <a:gd name="connsiteY3519" fmla="*/ 1004343 h 3670596"/>
              <a:gd name="connsiteX3520" fmla="*/ 425182 w 3886200"/>
              <a:gd name="connsiteY3520" fmla="*/ 999776 h 3670596"/>
              <a:gd name="connsiteX3521" fmla="*/ 422393 w 3886200"/>
              <a:gd name="connsiteY3521" fmla="*/ 996220 h 3670596"/>
              <a:gd name="connsiteX3522" fmla="*/ 422372 w 3886200"/>
              <a:gd name="connsiteY3522" fmla="*/ 996195 h 3670596"/>
              <a:gd name="connsiteX3523" fmla="*/ 422330 w 3886200"/>
              <a:gd name="connsiteY3523" fmla="*/ 996142 h 3670596"/>
              <a:gd name="connsiteX3524" fmla="*/ 396026 w 3886200"/>
              <a:gd name="connsiteY3524" fmla="*/ 961832 h 3670596"/>
              <a:gd name="connsiteX3525" fmla="*/ 395384 w 3886200"/>
              <a:gd name="connsiteY3525" fmla="*/ 960467 h 3670596"/>
              <a:gd name="connsiteX3526" fmla="*/ 389819 w 3886200"/>
              <a:gd name="connsiteY3526" fmla="*/ 948606 h 3670596"/>
              <a:gd name="connsiteX3527" fmla="*/ 397099 w 3886200"/>
              <a:gd name="connsiteY3527" fmla="*/ 950834 h 3670596"/>
              <a:gd name="connsiteX3528" fmla="*/ 375142 w 3886200"/>
              <a:gd name="connsiteY3528" fmla="*/ 851927 h 3670596"/>
              <a:gd name="connsiteX3529" fmla="*/ 376733 w 3886200"/>
              <a:gd name="connsiteY3529" fmla="*/ 853958 h 3670596"/>
              <a:gd name="connsiteX3530" fmla="*/ 379062 w 3886200"/>
              <a:gd name="connsiteY3530" fmla="*/ 856929 h 3670596"/>
              <a:gd name="connsiteX3531" fmla="*/ 385264 w 3886200"/>
              <a:gd name="connsiteY3531" fmla="*/ 864837 h 3670596"/>
              <a:gd name="connsiteX3532" fmla="*/ 393433 w 3886200"/>
              <a:gd name="connsiteY3532" fmla="*/ 875251 h 3670596"/>
              <a:gd name="connsiteX3533" fmla="*/ 400618 w 3886200"/>
              <a:gd name="connsiteY3533" fmla="*/ 884420 h 3670596"/>
              <a:gd name="connsiteX3534" fmla="*/ 459006 w 3886200"/>
              <a:gd name="connsiteY3534" fmla="*/ 970694 h 3670596"/>
              <a:gd name="connsiteX3535" fmla="*/ 502518 w 3886200"/>
              <a:gd name="connsiteY3535" fmla="*/ 1014361 h 3670596"/>
              <a:gd name="connsiteX3536" fmla="*/ 486538 w 3886200"/>
              <a:gd name="connsiteY3536" fmla="*/ 993984 h 3670596"/>
              <a:gd name="connsiteX3537" fmla="*/ 487393 w 3886200"/>
              <a:gd name="connsiteY3537" fmla="*/ 995071 h 3670596"/>
              <a:gd name="connsiteX3538" fmla="*/ 484569 w 3886200"/>
              <a:gd name="connsiteY3538" fmla="*/ 991472 h 3670596"/>
              <a:gd name="connsiteX3539" fmla="*/ 484124 w 3886200"/>
              <a:gd name="connsiteY3539" fmla="*/ 990903 h 3670596"/>
              <a:gd name="connsiteX3540" fmla="*/ 484209 w 3886200"/>
              <a:gd name="connsiteY3540" fmla="*/ 991011 h 3670596"/>
              <a:gd name="connsiteX3541" fmla="*/ 483581 w 3886200"/>
              <a:gd name="connsiteY3541" fmla="*/ 990209 h 3670596"/>
              <a:gd name="connsiteX3542" fmla="*/ 483460 w 3886200"/>
              <a:gd name="connsiteY3542" fmla="*/ 990056 h 3670596"/>
              <a:gd name="connsiteX3543" fmla="*/ 483293 w 3886200"/>
              <a:gd name="connsiteY3543" fmla="*/ 989843 h 3670596"/>
              <a:gd name="connsiteX3544" fmla="*/ 482722 w 3886200"/>
              <a:gd name="connsiteY3544" fmla="*/ 989114 h 3670596"/>
              <a:gd name="connsiteX3545" fmla="*/ 479288 w 3886200"/>
              <a:gd name="connsiteY3545" fmla="*/ 984736 h 3670596"/>
              <a:gd name="connsiteX3546" fmla="*/ 479256 w 3886200"/>
              <a:gd name="connsiteY3546" fmla="*/ 984696 h 3670596"/>
              <a:gd name="connsiteX3547" fmla="*/ 478692 w 3886200"/>
              <a:gd name="connsiteY3547" fmla="*/ 983976 h 3670596"/>
              <a:gd name="connsiteX3548" fmla="*/ 477043 w 3886200"/>
              <a:gd name="connsiteY3548" fmla="*/ 981874 h 3670596"/>
              <a:gd name="connsiteX3549" fmla="*/ 474045 w 3886200"/>
              <a:gd name="connsiteY3549" fmla="*/ 978050 h 3670596"/>
              <a:gd name="connsiteX3550" fmla="*/ 473616 w 3886200"/>
              <a:gd name="connsiteY3550" fmla="*/ 977503 h 3670596"/>
              <a:gd name="connsiteX3551" fmla="*/ 472156 w 3886200"/>
              <a:gd name="connsiteY3551" fmla="*/ 975640 h 3670596"/>
              <a:gd name="connsiteX3552" fmla="*/ 470828 w 3886200"/>
              <a:gd name="connsiteY3552" fmla="*/ 973948 h 3670596"/>
              <a:gd name="connsiteX3553" fmla="*/ 469293 w 3886200"/>
              <a:gd name="connsiteY3553" fmla="*/ 971990 h 3670596"/>
              <a:gd name="connsiteX3554" fmla="*/ 468206 w 3886200"/>
              <a:gd name="connsiteY3554" fmla="*/ 970605 h 3670596"/>
              <a:gd name="connsiteX3555" fmla="*/ 466894 w 3886200"/>
              <a:gd name="connsiteY3555" fmla="*/ 968931 h 3670596"/>
              <a:gd name="connsiteX3556" fmla="*/ 466644 w 3886200"/>
              <a:gd name="connsiteY3556" fmla="*/ 968612 h 3670596"/>
              <a:gd name="connsiteX3557" fmla="*/ 466615 w 3886200"/>
              <a:gd name="connsiteY3557" fmla="*/ 968575 h 3670596"/>
              <a:gd name="connsiteX3558" fmla="*/ 466196 w 3886200"/>
              <a:gd name="connsiteY3558" fmla="*/ 968041 h 3670596"/>
              <a:gd name="connsiteX3559" fmla="*/ 465426 w 3886200"/>
              <a:gd name="connsiteY3559" fmla="*/ 967060 h 3670596"/>
              <a:gd name="connsiteX3560" fmla="*/ 464058 w 3886200"/>
              <a:gd name="connsiteY3560" fmla="*/ 965314 h 3670596"/>
              <a:gd name="connsiteX3561" fmla="*/ 453649 w 3886200"/>
              <a:gd name="connsiteY3561" fmla="*/ 952041 h 3670596"/>
              <a:gd name="connsiteX3562" fmla="*/ 450832 w 3886200"/>
              <a:gd name="connsiteY3562" fmla="*/ 948448 h 3670596"/>
              <a:gd name="connsiteX3563" fmla="*/ 445164 w 3886200"/>
              <a:gd name="connsiteY3563" fmla="*/ 941220 h 3670596"/>
              <a:gd name="connsiteX3564" fmla="*/ 443256 w 3886200"/>
              <a:gd name="connsiteY3564" fmla="*/ 938787 h 3670596"/>
              <a:gd name="connsiteX3565" fmla="*/ 443236 w 3886200"/>
              <a:gd name="connsiteY3565" fmla="*/ 938763 h 3670596"/>
              <a:gd name="connsiteX3566" fmla="*/ 443210 w 3886200"/>
              <a:gd name="connsiteY3566" fmla="*/ 938728 h 3670596"/>
              <a:gd name="connsiteX3567" fmla="*/ 435893 w 3886200"/>
              <a:gd name="connsiteY3567" fmla="*/ 929397 h 3670596"/>
              <a:gd name="connsiteX3568" fmla="*/ 435646 w 3886200"/>
              <a:gd name="connsiteY3568" fmla="*/ 929082 h 3670596"/>
              <a:gd name="connsiteX3569" fmla="*/ 435607 w 3886200"/>
              <a:gd name="connsiteY3569" fmla="*/ 929033 h 3670596"/>
              <a:gd name="connsiteX3570" fmla="*/ 434395 w 3886200"/>
              <a:gd name="connsiteY3570" fmla="*/ 927487 h 3670596"/>
              <a:gd name="connsiteX3571" fmla="*/ 434055 w 3886200"/>
              <a:gd name="connsiteY3571" fmla="*/ 927053 h 3670596"/>
              <a:gd name="connsiteX3572" fmla="*/ 432624 w 3886200"/>
              <a:gd name="connsiteY3572" fmla="*/ 925229 h 3670596"/>
              <a:gd name="connsiteX3573" fmla="*/ 429342 w 3886200"/>
              <a:gd name="connsiteY3573" fmla="*/ 921043 h 3670596"/>
              <a:gd name="connsiteX3574" fmla="*/ 426093 w 3886200"/>
              <a:gd name="connsiteY3574" fmla="*/ 916900 h 3670596"/>
              <a:gd name="connsiteX3575" fmla="*/ 442956 w 3886200"/>
              <a:gd name="connsiteY3575" fmla="*/ 889823 h 3670596"/>
              <a:gd name="connsiteX3576" fmla="*/ 455265 w 3886200"/>
              <a:gd name="connsiteY3576" fmla="*/ 870066 h 3670596"/>
              <a:gd name="connsiteX3577" fmla="*/ 378840 w 3886200"/>
              <a:gd name="connsiteY3577" fmla="*/ 772605 h 3670596"/>
              <a:gd name="connsiteX3578" fmla="*/ 453392 w 3886200"/>
              <a:gd name="connsiteY3578" fmla="*/ 843549 h 3670596"/>
              <a:gd name="connsiteX3579" fmla="*/ 466530 w 3886200"/>
              <a:gd name="connsiteY3579" fmla="*/ 871895 h 3670596"/>
              <a:gd name="connsiteX3580" fmla="*/ 465281 w 3886200"/>
              <a:gd name="connsiteY3580" fmla="*/ 872333 h 3670596"/>
              <a:gd name="connsiteX3581" fmla="*/ 480739 w 3886200"/>
              <a:gd name="connsiteY3581" fmla="*/ 902552 h 3670596"/>
              <a:gd name="connsiteX3582" fmla="*/ 466530 w 3886200"/>
              <a:gd name="connsiteY3582" fmla="*/ 871895 h 3670596"/>
              <a:gd name="connsiteX3583" fmla="*/ 471444 w 3886200"/>
              <a:gd name="connsiteY3583" fmla="*/ 870180 h 3670596"/>
              <a:gd name="connsiteX3584" fmla="*/ 460579 w 3886200"/>
              <a:gd name="connsiteY3584" fmla="*/ 820543 h 3670596"/>
              <a:gd name="connsiteX3585" fmla="*/ 459042 w 3886200"/>
              <a:gd name="connsiteY3585" fmla="*/ 817008 h 3670596"/>
              <a:gd name="connsiteX3586" fmla="*/ 467130 w 3886200"/>
              <a:gd name="connsiteY3586" fmla="*/ 832671 h 3670596"/>
              <a:gd name="connsiteX3587" fmla="*/ 484439 w 3886200"/>
              <a:gd name="connsiteY3587" fmla="*/ 823231 h 3670596"/>
              <a:gd name="connsiteX3588" fmla="*/ 437187 w 3886200"/>
              <a:gd name="connsiteY3588" fmla="*/ 678936 h 3670596"/>
              <a:gd name="connsiteX3589" fmla="*/ 501747 w 3886200"/>
              <a:gd name="connsiteY3589" fmla="*/ 718526 h 3670596"/>
              <a:gd name="connsiteX3590" fmla="*/ 494132 w 3886200"/>
              <a:gd name="connsiteY3590" fmla="*/ 708410 h 3670596"/>
              <a:gd name="connsiteX3591" fmla="*/ 487953 w 3886200"/>
              <a:gd name="connsiteY3591" fmla="*/ 675830 h 3670596"/>
              <a:gd name="connsiteX3592" fmla="*/ 505989 w 3886200"/>
              <a:gd name="connsiteY3592" fmla="*/ 721128 h 3670596"/>
              <a:gd name="connsiteX3593" fmla="*/ 510575 w 3886200"/>
              <a:gd name="connsiteY3593" fmla="*/ 723939 h 3670596"/>
              <a:gd name="connsiteX3594" fmla="*/ 527510 w 3886200"/>
              <a:gd name="connsiteY3594" fmla="*/ 738541 h 3670596"/>
              <a:gd name="connsiteX3595" fmla="*/ 528273 w 3886200"/>
              <a:gd name="connsiteY3595" fmla="*/ 734135 h 3670596"/>
              <a:gd name="connsiteX3596" fmla="*/ 553783 w 3886200"/>
              <a:gd name="connsiteY3596" fmla="*/ 704622 h 3670596"/>
              <a:gd name="connsiteX3597" fmla="*/ 586701 w 3886200"/>
              <a:gd name="connsiteY3597" fmla="*/ 719021 h 3670596"/>
              <a:gd name="connsiteX3598" fmla="*/ 582621 w 3886200"/>
              <a:gd name="connsiteY3598" fmla="*/ 695462 h 3670596"/>
              <a:gd name="connsiteX3599" fmla="*/ 611646 w 3886200"/>
              <a:gd name="connsiteY3599" fmla="*/ 741135 h 3670596"/>
              <a:gd name="connsiteX3600" fmla="*/ 619615 w 3886200"/>
              <a:gd name="connsiteY3600" fmla="*/ 733417 h 3670596"/>
              <a:gd name="connsiteX3601" fmla="*/ 597958 w 3886200"/>
              <a:gd name="connsiteY3601" fmla="*/ 693006 h 3670596"/>
              <a:gd name="connsiteX3602" fmla="*/ 591062 w 3886200"/>
              <a:gd name="connsiteY3602" fmla="*/ 683273 h 3670596"/>
              <a:gd name="connsiteX3603" fmla="*/ 602956 w 3886200"/>
              <a:gd name="connsiteY3603" fmla="*/ 695319 h 3670596"/>
              <a:gd name="connsiteX3604" fmla="*/ 607257 w 3886200"/>
              <a:gd name="connsiteY3604" fmla="*/ 668255 h 3670596"/>
              <a:gd name="connsiteX3605" fmla="*/ 582549 w 3886200"/>
              <a:gd name="connsiteY3605" fmla="*/ 537934 h 3670596"/>
              <a:gd name="connsiteX3606" fmla="*/ 584285 w 3886200"/>
              <a:gd name="connsiteY3606" fmla="*/ 547098 h 3670596"/>
              <a:gd name="connsiteX3607" fmla="*/ 586460 w 3886200"/>
              <a:gd name="connsiteY3607" fmla="*/ 558553 h 3670596"/>
              <a:gd name="connsiteX3608" fmla="*/ 587181 w 3886200"/>
              <a:gd name="connsiteY3608" fmla="*/ 562370 h 3670596"/>
              <a:gd name="connsiteX3609" fmla="*/ 587762 w 3886200"/>
              <a:gd name="connsiteY3609" fmla="*/ 565425 h 3670596"/>
              <a:gd name="connsiteX3610" fmla="*/ 586460 w 3886200"/>
              <a:gd name="connsiteY3610" fmla="*/ 558553 h 3670596"/>
              <a:gd name="connsiteX3611" fmla="*/ 582549 w 3886200"/>
              <a:gd name="connsiteY3611" fmla="*/ 537934 h 3670596"/>
              <a:gd name="connsiteX3612" fmla="*/ 576372 w 3886200"/>
              <a:gd name="connsiteY3612" fmla="*/ 505354 h 3670596"/>
              <a:gd name="connsiteX3613" fmla="*/ 708034 w 3886200"/>
              <a:gd name="connsiteY3613" fmla="*/ 562942 h 3670596"/>
              <a:gd name="connsiteX3614" fmla="*/ 720691 w 3886200"/>
              <a:gd name="connsiteY3614" fmla="*/ 573730 h 3670596"/>
              <a:gd name="connsiteX3615" fmla="*/ 703399 w 3886200"/>
              <a:gd name="connsiteY3615" fmla="*/ 538507 h 3670596"/>
              <a:gd name="connsiteX3616" fmla="*/ 707261 w 3886200"/>
              <a:gd name="connsiteY3616" fmla="*/ 558868 h 3670596"/>
              <a:gd name="connsiteX3617" fmla="*/ 708034 w 3886200"/>
              <a:gd name="connsiteY3617" fmla="*/ 562942 h 3670596"/>
              <a:gd name="connsiteX3618" fmla="*/ 678626 w 3886200"/>
              <a:gd name="connsiteY3618" fmla="*/ 492323 h 3670596"/>
              <a:gd name="connsiteX3619" fmla="*/ 686688 w 3886200"/>
              <a:gd name="connsiteY3619" fmla="*/ 506337 h 3670596"/>
              <a:gd name="connsiteX3620" fmla="*/ 703399 w 3886200"/>
              <a:gd name="connsiteY3620" fmla="*/ 538505 h 3670596"/>
              <a:gd name="connsiteX3621" fmla="*/ 701855 w 3886200"/>
              <a:gd name="connsiteY3621" fmla="*/ 530362 h 3670596"/>
              <a:gd name="connsiteX3622" fmla="*/ 683323 w 3886200"/>
              <a:gd name="connsiteY3622" fmla="*/ 432620 h 3670596"/>
              <a:gd name="connsiteX3623" fmla="*/ 761508 w 3886200"/>
              <a:gd name="connsiteY3623" fmla="*/ 526575 h 3670596"/>
              <a:gd name="connsiteX3624" fmla="*/ 802046 w 3886200"/>
              <a:gd name="connsiteY3624" fmla="*/ 448717 h 3670596"/>
              <a:gd name="connsiteX3625" fmla="*/ 799501 w 3886200"/>
              <a:gd name="connsiteY3625" fmla="*/ 419550 h 3670596"/>
              <a:gd name="connsiteX3626" fmla="*/ 801212 w 3886200"/>
              <a:gd name="connsiteY3626" fmla="*/ 422560 h 3670596"/>
              <a:gd name="connsiteX3627" fmla="*/ 802627 w 3886200"/>
              <a:gd name="connsiteY3627" fmla="*/ 425047 h 3670596"/>
              <a:gd name="connsiteX3628" fmla="*/ 796451 w 3886200"/>
              <a:gd name="connsiteY3628" fmla="*/ 392466 h 3670596"/>
              <a:gd name="connsiteX3629" fmla="*/ 790274 w 3886200"/>
              <a:gd name="connsiteY3629" fmla="*/ 359886 h 3670596"/>
              <a:gd name="connsiteX3630" fmla="*/ 791000 w 3886200"/>
              <a:gd name="connsiteY3630" fmla="*/ 361327 h 3670596"/>
              <a:gd name="connsiteX3631" fmla="*/ 798445 w 3886200"/>
              <a:gd name="connsiteY3631" fmla="*/ 398006 h 3670596"/>
              <a:gd name="connsiteX3632" fmla="*/ 868459 w 3886200"/>
              <a:gd name="connsiteY3632" fmla="*/ 453839 h 3670596"/>
              <a:gd name="connsiteX3633" fmla="*/ 802362 w 3886200"/>
              <a:gd name="connsiteY3633" fmla="*/ 383847 h 3670596"/>
              <a:gd name="connsiteX3634" fmla="*/ 791000 w 3886200"/>
              <a:gd name="connsiteY3634" fmla="*/ 361327 h 3670596"/>
              <a:gd name="connsiteX3635" fmla="*/ 784095 w 3886200"/>
              <a:gd name="connsiteY3635" fmla="*/ 327304 h 3670596"/>
              <a:gd name="connsiteX3636" fmla="*/ 777920 w 3886200"/>
              <a:gd name="connsiteY3636" fmla="*/ 294726 h 3670596"/>
              <a:gd name="connsiteX3637" fmla="*/ 862282 w 3886200"/>
              <a:gd name="connsiteY3637" fmla="*/ 421260 h 3670596"/>
              <a:gd name="connsiteX3638" fmla="*/ 843751 w 3886200"/>
              <a:gd name="connsiteY3638" fmla="*/ 323519 h 3670596"/>
              <a:gd name="connsiteX3639" fmla="*/ 909578 w 3886200"/>
              <a:gd name="connsiteY3639" fmla="*/ 352312 h 3670596"/>
              <a:gd name="connsiteX3640" fmla="*/ 932168 w 3886200"/>
              <a:gd name="connsiteY3640" fmla="*/ 153044 h 3670596"/>
              <a:gd name="connsiteX3641" fmla="*/ 1016529 w 3886200"/>
              <a:gd name="connsiteY3641" fmla="*/ 279577 h 3670596"/>
              <a:gd name="connsiteX3642" fmla="*/ 1039672 w 3886200"/>
              <a:gd name="connsiteY3642" fmla="*/ 282229 h 3670596"/>
              <a:gd name="connsiteX3643" fmla="*/ 1033071 w 3886200"/>
              <a:gd name="connsiteY3643" fmla="*/ 267679 h 3670596"/>
              <a:gd name="connsiteX3644" fmla="*/ 1034808 w 3886200"/>
              <a:gd name="connsiteY3644" fmla="*/ 270882 h 3670596"/>
              <a:gd name="connsiteX3645" fmla="*/ 1068485 w 3886200"/>
              <a:gd name="connsiteY3645" fmla="*/ 312922 h 3670596"/>
              <a:gd name="connsiteX3646" fmla="*/ 1074216 w 3886200"/>
              <a:gd name="connsiteY3646" fmla="*/ 312917 h 3670596"/>
              <a:gd name="connsiteX3647" fmla="*/ 1088539 w 3886200"/>
              <a:gd name="connsiteY3647" fmla="*/ 340951 h 3670596"/>
              <a:gd name="connsiteX3648" fmla="*/ 1075676 w 3886200"/>
              <a:gd name="connsiteY3648" fmla="*/ 312915 h 3670596"/>
              <a:gd name="connsiteX3649" fmla="*/ 1074216 w 3886200"/>
              <a:gd name="connsiteY3649" fmla="*/ 312917 h 3670596"/>
              <a:gd name="connsiteX3650" fmla="*/ 1060976 w 3886200"/>
              <a:gd name="connsiteY3650" fmla="*/ 286995 h 3670596"/>
              <a:gd name="connsiteX3651" fmla="*/ 1063830 w 3886200"/>
              <a:gd name="connsiteY3651" fmla="*/ 210630 h 3670596"/>
              <a:gd name="connsiteX3652" fmla="*/ 1082361 w 3886200"/>
              <a:gd name="connsiteY3652" fmla="*/ 308370 h 3670596"/>
              <a:gd name="connsiteX3653" fmla="*/ 1110134 w 3886200"/>
              <a:gd name="connsiteY3653" fmla="*/ 320517 h 3670596"/>
              <a:gd name="connsiteX3654" fmla="*/ 1148191 w 3886200"/>
              <a:gd name="connsiteY3654" fmla="*/ 337163 h 3670596"/>
              <a:gd name="connsiteX3655" fmla="*/ 1148641 w 3886200"/>
              <a:gd name="connsiteY3655" fmla="*/ 339537 h 3670596"/>
              <a:gd name="connsiteX3656" fmla="*/ 1148663 w 3886200"/>
              <a:gd name="connsiteY3656" fmla="*/ 339655 h 3670596"/>
              <a:gd name="connsiteX3657" fmla="*/ 1148757 w 3886200"/>
              <a:gd name="connsiteY3657" fmla="*/ 340149 h 3670596"/>
              <a:gd name="connsiteX3658" fmla="*/ 1148947 w 3886200"/>
              <a:gd name="connsiteY3658" fmla="*/ 341154 h 3670596"/>
              <a:gd name="connsiteX3659" fmla="*/ 1148948 w 3886200"/>
              <a:gd name="connsiteY3659" fmla="*/ 341160 h 3670596"/>
              <a:gd name="connsiteX3660" fmla="*/ 1148972 w 3886200"/>
              <a:gd name="connsiteY3660" fmla="*/ 341281 h 3670596"/>
              <a:gd name="connsiteX3661" fmla="*/ 1149021 w 3886200"/>
              <a:gd name="connsiteY3661" fmla="*/ 341544 h 3670596"/>
              <a:gd name="connsiteX3662" fmla="*/ 1149043 w 3886200"/>
              <a:gd name="connsiteY3662" fmla="*/ 341657 h 3670596"/>
              <a:gd name="connsiteX3663" fmla="*/ 1149171 w 3886200"/>
              <a:gd name="connsiteY3663" fmla="*/ 342330 h 3670596"/>
              <a:gd name="connsiteX3664" fmla="*/ 1150121 w 3886200"/>
              <a:gd name="connsiteY3664" fmla="*/ 347345 h 3670596"/>
              <a:gd name="connsiteX3665" fmla="*/ 1152738 w 3886200"/>
              <a:gd name="connsiteY3665" fmla="*/ 361150 h 3670596"/>
              <a:gd name="connsiteX3666" fmla="*/ 1153381 w 3886200"/>
              <a:gd name="connsiteY3666" fmla="*/ 364540 h 3670596"/>
              <a:gd name="connsiteX3667" fmla="*/ 1153785 w 3886200"/>
              <a:gd name="connsiteY3667" fmla="*/ 366677 h 3670596"/>
              <a:gd name="connsiteX3668" fmla="*/ 1154366 w 3886200"/>
              <a:gd name="connsiteY3668" fmla="*/ 369744 h 3670596"/>
              <a:gd name="connsiteX3669" fmla="*/ 1155392 w 3886200"/>
              <a:gd name="connsiteY3669" fmla="*/ 375150 h 3670596"/>
              <a:gd name="connsiteX3670" fmla="*/ 1158502 w 3886200"/>
              <a:gd name="connsiteY3670" fmla="*/ 391555 h 3670596"/>
              <a:gd name="connsiteX3671" fmla="*/ 1159718 w 3886200"/>
              <a:gd name="connsiteY3671" fmla="*/ 397963 h 3670596"/>
              <a:gd name="connsiteX3672" fmla="*/ 1159985 w 3886200"/>
              <a:gd name="connsiteY3672" fmla="*/ 399372 h 3670596"/>
              <a:gd name="connsiteX3673" fmla="*/ 1159987 w 3886200"/>
              <a:gd name="connsiteY3673" fmla="*/ 399381 h 3670596"/>
              <a:gd name="connsiteX3674" fmla="*/ 1159991 w 3886200"/>
              <a:gd name="connsiteY3674" fmla="*/ 399404 h 3670596"/>
              <a:gd name="connsiteX3675" fmla="*/ 1159992 w 3886200"/>
              <a:gd name="connsiteY3675" fmla="*/ 399411 h 3670596"/>
              <a:gd name="connsiteX3676" fmla="*/ 1160014 w 3886200"/>
              <a:gd name="connsiteY3676" fmla="*/ 399528 h 3670596"/>
              <a:gd name="connsiteX3677" fmla="*/ 1160018 w 3886200"/>
              <a:gd name="connsiteY3677" fmla="*/ 399548 h 3670596"/>
              <a:gd name="connsiteX3678" fmla="*/ 1160060 w 3886200"/>
              <a:gd name="connsiteY3678" fmla="*/ 399770 h 3670596"/>
              <a:gd name="connsiteX3679" fmla="*/ 1160180 w 3886200"/>
              <a:gd name="connsiteY3679" fmla="*/ 400400 h 3670596"/>
              <a:gd name="connsiteX3680" fmla="*/ 1160298 w 3886200"/>
              <a:gd name="connsiteY3680" fmla="*/ 401021 h 3670596"/>
              <a:gd name="connsiteX3681" fmla="*/ 1160309 w 3886200"/>
              <a:gd name="connsiteY3681" fmla="*/ 401078 h 3670596"/>
              <a:gd name="connsiteX3682" fmla="*/ 1160345 w 3886200"/>
              <a:gd name="connsiteY3682" fmla="*/ 401270 h 3670596"/>
              <a:gd name="connsiteX3683" fmla="*/ 1160507 w 3886200"/>
              <a:gd name="connsiteY3683" fmla="*/ 402124 h 3670596"/>
              <a:gd name="connsiteX3684" fmla="*/ 1160536 w 3886200"/>
              <a:gd name="connsiteY3684" fmla="*/ 402272 h 3670596"/>
              <a:gd name="connsiteX3685" fmla="*/ 1160545 w 3886200"/>
              <a:gd name="connsiteY3685" fmla="*/ 402320 h 3670596"/>
              <a:gd name="connsiteX3686" fmla="*/ 1160551 w 3886200"/>
              <a:gd name="connsiteY3686" fmla="*/ 402352 h 3670596"/>
              <a:gd name="connsiteX3687" fmla="*/ 1161661 w 3886200"/>
              <a:gd name="connsiteY3687" fmla="*/ 408201 h 3670596"/>
              <a:gd name="connsiteX3688" fmla="*/ 1162090 w 3886200"/>
              <a:gd name="connsiteY3688" fmla="*/ 410468 h 3670596"/>
              <a:gd name="connsiteX3689" fmla="*/ 1162346 w 3886200"/>
              <a:gd name="connsiteY3689" fmla="*/ 411818 h 3670596"/>
              <a:gd name="connsiteX3690" fmla="*/ 1162347 w 3886200"/>
              <a:gd name="connsiteY3690" fmla="*/ 411822 h 3670596"/>
              <a:gd name="connsiteX3691" fmla="*/ 1162504 w 3886200"/>
              <a:gd name="connsiteY3691" fmla="*/ 412652 h 3670596"/>
              <a:gd name="connsiteX3692" fmla="*/ 1162520 w 3886200"/>
              <a:gd name="connsiteY3692" fmla="*/ 412735 h 3670596"/>
              <a:gd name="connsiteX3693" fmla="*/ 1162698 w 3886200"/>
              <a:gd name="connsiteY3693" fmla="*/ 413674 h 3670596"/>
              <a:gd name="connsiteX3694" fmla="*/ 1163055 w 3886200"/>
              <a:gd name="connsiteY3694" fmla="*/ 415560 h 3670596"/>
              <a:gd name="connsiteX3695" fmla="*/ 1162769 w 3886200"/>
              <a:gd name="connsiteY3695" fmla="*/ 414046 h 3670596"/>
              <a:gd name="connsiteX3696" fmla="*/ 1166722 w 3886200"/>
              <a:gd name="connsiteY3696" fmla="*/ 434905 h 3670596"/>
              <a:gd name="connsiteX3697" fmla="*/ 1166424 w 3886200"/>
              <a:gd name="connsiteY3697" fmla="*/ 388555 h 3670596"/>
              <a:gd name="connsiteX3698" fmla="*/ 1142018 w 3886200"/>
              <a:gd name="connsiteY3698" fmla="*/ 304602 h 3670596"/>
              <a:gd name="connsiteX3699" fmla="*/ 1142017 w 3886200"/>
              <a:gd name="connsiteY3699" fmla="*/ 304585 h 3670596"/>
              <a:gd name="connsiteX3700" fmla="*/ 1135837 w 3886200"/>
              <a:gd name="connsiteY3700" fmla="*/ 272002 h 3670596"/>
              <a:gd name="connsiteX3701" fmla="*/ 1202674 w 3886200"/>
              <a:gd name="connsiteY3701" fmla="*/ 355858 h 3670596"/>
              <a:gd name="connsiteX3702" fmla="*/ 1204631 w 3886200"/>
              <a:gd name="connsiteY3702" fmla="*/ 347345 h 3670596"/>
              <a:gd name="connsiteX3703" fmla="*/ 1212511 w 3886200"/>
              <a:gd name="connsiteY3703" fmla="*/ 362961 h 3670596"/>
              <a:gd name="connsiteX3704" fmla="*/ 1213141 w 3886200"/>
              <a:gd name="connsiteY3704" fmla="*/ 364213 h 3670596"/>
              <a:gd name="connsiteX3705" fmla="*/ 1220199 w 3886200"/>
              <a:gd name="connsiteY3705" fmla="*/ 398536 h 3670596"/>
              <a:gd name="connsiteX3706" fmla="*/ 1221743 w 3886200"/>
              <a:gd name="connsiteY3706" fmla="*/ 406682 h 3670596"/>
              <a:gd name="connsiteX3707" fmla="*/ 1220876 w 3886200"/>
              <a:gd name="connsiteY3707" fmla="*/ 402100 h 3670596"/>
              <a:gd name="connsiteX3708" fmla="*/ 1220199 w 3886200"/>
              <a:gd name="connsiteY3708" fmla="*/ 398536 h 3670596"/>
              <a:gd name="connsiteX3709" fmla="*/ 1228428 w 3886200"/>
              <a:gd name="connsiteY3709" fmla="*/ 402135 h 3670596"/>
              <a:gd name="connsiteX3710" fmla="*/ 1247970 w 3886200"/>
              <a:gd name="connsiteY3710" fmla="*/ 410682 h 3670596"/>
              <a:gd name="connsiteX3711" fmla="*/ 1262761 w 3886200"/>
              <a:gd name="connsiteY3711" fmla="*/ 417153 h 3670596"/>
              <a:gd name="connsiteX3712" fmla="*/ 1284398 w 3886200"/>
              <a:gd name="connsiteY3712" fmla="*/ 463498 h 3670596"/>
              <a:gd name="connsiteX3713" fmla="*/ 1292207 w 3886200"/>
              <a:gd name="connsiteY3713" fmla="*/ 459911 h 3670596"/>
              <a:gd name="connsiteX3714" fmla="*/ 1339505 w 3886200"/>
              <a:gd name="connsiteY3714" fmla="*/ 390964 h 3670596"/>
              <a:gd name="connsiteX3715" fmla="*/ 1339793 w 3886200"/>
              <a:gd name="connsiteY3715" fmla="*/ 392489 h 3670596"/>
              <a:gd name="connsiteX3716" fmla="*/ 1339868 w 3886200"/>
              <a:gd name="connsiteY3716" fmla="*/ 392882 h 3670596"/>
              <a:gd name="connsiteX3717" fmla="*/ 1344911 w 3886200"/>
              <a:gd name="connsiteY3717" fmla="*/ 419471 h 3670596"/>
              <a:gd name="connsiteX3718" fmla="*/ 1345681 w 3886200"/>
              <a:gd name="connsiteY3718" fmla="*/ 423544 h 3670596"/>
              <a:gd name="connsiteX3719" fmla="*/ 1351860 w 3886200"/>
              <a:gd name="connsiteY3719" fmla="*/ 456124 h 3670596"/>
              <a:gd name="connsiteX3720" fmla="*/ 1353116 w 3886200"/>
              <a:gd name="connsiteY3720" fmla="*/ 462749 h 3670596"/>
              <a:gd name="connsiteX3721" fmla="*/ 1354175 w 3886200"/>
              <a:gd name="connsiteY3721" fmla="*/ 468341 h 3670596"/>
              <a:gd name="connsiteX3722" fmla="*/ 1354346 w 3886200"/>
              <a:gd name="connsiteY3722" fmla="*/ 469240 h 3670596"/>
              <a:gd name="connsiteX3723" fmla="*/ 1357265 w 3886200"/>
              <a:gd name="connsiteY3723" fmla="*/ 484630 h 3670596"/>
              <a:gd name="connsiteX3724" fmla="*/ 1358039 w 3886200"/>
              <a:gd name="connsiteY3724" fmla="*/ 488703 h 3670596"/>
              <a:gd name="connsiteX3725" fmla="*/ 1352760 w 3886200"/>
              <a:gd name="connsiteY3725" fmla="*/ 460871 h 3670596"/>
              <a:gd name="connsiteX3726" fmla="*/ 1352729 w 3886200"/>
              <a:gd name="connsiteY3726" fmla="*/ 460705 h 3670596"/>
              <a:gd name="connsiteX3727" fmla="*/ 1351860 w 3886200"/>
              <a:gd name="connsiteY3727" fmla="*/ 456124 h 3670596"/>
              <a:gd name="connsiteX3728" fmla="*/ 1360860 w 3886200"/>
              <a:gd name="connsiteY3728" fmla="*/ 463796 h 3670596"/>
              <a:gd name="connsiteX3729" fmla="*/ 1423866 w 3886200"/>
              <a:gd name="connsiteY3729" fmla="*/ 517497 h 3670596"/>
              <a:gd name="connsiteX3730" fmla="*/ 1417692 w 3886200"/>
              <a:gd name="connsiteY3730" fmla="*/ 484916 h 3670596"/>
              <a:gd name="connsiteX3731" fmla="*/ 1405337 w 3886200"/>
              <a:gd name="connsiteY3731" fmla="*/ 419755 h 3670596"/>
              <a:gd name="connsiteX3732" fmla="*/ 1313305 w 3886200"/>
              <a:gd name="connsiteY3732" fmla="*/ 203034 h 3670596"/>
              <a:gd name="connsiteX3733" fmla="*/ 1283912 w 3886200"/>
              <a:gd name="connsiteY3733" fmla="*/ 97760 h 3670596"/>
              <a:gd name="connsiteX3734" fmla="*/ 1283910 w 3886200"/>
              <a:gd name="connsiteY3734" fmla="*/ 97742 h 3670596"/>
              <a:gd name="connsiteX3735" fmla="*/ 1281998 w 3886200"/>
              <a:gd name="connsiteY3735" fmla="*/ 87664 h 3670596"/>
              <a:gd name="connsiteX3736" fmla="*/ 1281593 w 3886200"/>
              <a:gd name="connsiteY3736" fmla="*/ 85523 h 3670596"/>
              <a:gd name="connsiteX3737" fmla="*/ 1279512 w 3886200"/>
              <a:gd name="connsiteY3737" fmla="*/ 74559 h 3670596"/>
              <a:gd name="connsiteX3738" fmla="*/ 1275077 w 3886200"/>
              <a:gd name="connsiteY3738" fmla="*/ 51160 h 3670596"/>
              <a:gd name="connsiteX3739" fmla="*/ 1271555 w 3886200"/>
              <a:gd name="connsiteY3739" fmla="*/ 32580 h 367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</a:cxnLst>
            <a:rect l="l" t="t" r="r" b="b"/>
            <a:pathLst>
              <a:path w="3886200" h="3670596">
                <a:moveTo>
                  <a:pt x="2602292" y="3572857"/>
                </a:moveTo>
                <a:lnTo>
                  <a:pt x="2611883" y="3587729"/>
                </a:lnTo>
                <a:cubicBezTo>
                  <a:pt x="2628545" y="3614184"/>
                  <a:pt x="2658859" y="3665510"/>
                  <a:pt x="2634791" y="3652838"/>
                </a:cubicBezTo>
                <a:lnTo>
                  <a:pt x="2614645" y="3638016"/>
                </a:lnTo>
                <a:lnTo>
                  <a:pt x="2606688" y="3596037"/>
                </a:lnTo>
                <a:lnTo>
                  <a:pt x="2604202" y="3582932"/>
                </a:lnTo>
                <a:close/>
                <a:moveTo>
                  <a:pt x="2602292" y="3572853"/>
                </a:moveTo>
                <a:lnTo>
                  <a:pt x="2602292" y="3572856"/>
                </a:lnTo>
                <a:lnTo>
                  <a:pt x="2602290" y="3572854"/>
                </a:lnTo>
                <a:close/>
                <a:moveTo>
                  <a:pt x="2599406" y="3557641"/>
                </a:moveTo>
                <a:lnTo>
                  <a:pt x="2602292" y="3572853"/>
                </a:lnTo>
                <a:lnTo>
                  <a:pt x="2602287" y="3572836"/>
                </a:lnTo>
                <a:close/>
                <a:moveTo>
                  <a:pt x="2598852" y="3554724"/>
                </a:moveTo>
                <a:lnTo>
                  <a:pt x="2599202" y="3556566"/>
                </a:lnTo>
                <a:lnTo>
                  <a:pt x="2599406" y="3557641"/>
                </a:lnTo>
                <a:close/>
                <a:moveTo>
                  <a:pt x="2595779" y="3538498"/>
                </a:moveTo>
                <a:lnTo>
                  <a:pt x="2598852" y="3554724"/>
                </a:lnTo>
                <a:lnTo>
                  <a:pt x="2597658" y="3548421"/>
                </a:lnTo>
                <a:close/>
                <a:moveTo>
                  <a:pt x="2775073" y="3528914"/>
                </a:moveTo>
                <a:lnTo>
                  <a:pt x="2775194" y="3529551"/>
                </a:lnTo>
                <a:lnTo>
                  <a:pt x="2781249" y="3561494"/>
                </a:lnTo>
                <a:close/>
                <a:moveTo>
                  <a:pt x="2768896" y="3496333"/>
                </a:moveTo>
                <a:lnTo>
                  <a:pt x="2775073" y="3528914"/>
                </a:lnTo>
                <a:lnTo>
                  <a:pt x="2768896" y="3496336"/>
                </a:lnTo>
                <a:close/>
                <a:moveTo>
                  <a:pt x="2745756" y="3493686"/>
                </a:moveTo>
                <a:lnTo>
                  <a:pt x="2751431" y="3499487"/>
                </a:lnTo>
                <a:lnTo>
                  <a:pt x="2775073" y="3528914"/>
                </a:lnTo>
                <a:close/>
                <a:moveTo>
                  <a:pt x="2745753" y="3493681"/>
                </a:moveTo>
                <a:lnTo>
                  <a:pt x="2745756" y="3493686"/>
                </a:lnTo>
                <a:lnTo>
                  <a:pt x="2745753" y="3493683"/>
                </a:lnTo>
                <a:close/>
                <a:moveTo>
                  <a:pt x="2766484" y="3483615"/>
                </a:moveTo>
                <a:lnTo>
                  <a:pt x="2766580" y="3484116"/>
                </a:lnTo>
                <a:cubicBezTo>
                  <a:pt x="2768896" y="3496333"/>
                  <a:pt x="2768896" y="3496333"/>
                  <a:pt x="2768896" y="3496333"/>
                </a:cubicBezTo>
                <a:lnTo>
                  <a:pt x="2768895" y="3496332"/>
                </a:lnTo>
                <a:close/>
                <a:moveTo>
                  <a:pt x="2583758" y="3475115"/>
                </a:moveTo>
                <a:lnTo>
                  <a:pt x="2595779" y="3538498"/>
                </a:lnTo>
                <a:lnTo>
                  <a:pt x="2593025" y="3523985"/>
                </a:lnTo>
                <a:cubicBezTo>
                  <a:pt x="2591095" y="3513805"/>
                  <a:pt x="2588393" y="3499551"/>
                  <a:pt x="2583758" y="3475115"/>
                </a:cubicBezTo>
                <a:close/>
                <a:moveTo>
                  <a:pt x="2696888" y="3434961"/>
                </a:moveTo>
                <a:cubicBezTo>
                  <a:pt x="2696888" y="3434961"/>
                  <a:pt x="2696888" y="3434961"/>
                  <a:pt x="2729871" y="3474597"/>
                </a:cubicBezTo>
                <a:lnTo>
                  <a:pt x="2745753" y="3493681"/>
                </a:lnTo>
                <a:lnTo>
                  <a:pt x="2740812" y="3488135"/>
                </a:lnTo>
                <a:cubicBezTo>
                  <a:pt x="2739476" y="3487319"/>
                  <a:pt x="2742806" y="3493676"/>
                  <a:pt x="2755232" y="3515684"/>
                </a:cubicBezTo>
                <a:lnTo>
                  <a:pt x="2781249" y="3561494"/>
                </a:lnTo>
                <a:lnTo>
                  <a:pt x="2779935" y="3559517"/>
                </a:lnTo>
                <a:cubicBezTo>
                  <a:pt x="2775977" y="3553587"/>
                  <a:pt x="2760159" y="3529861"/>
                  <a:pt x="2696888" y="3434961"/>
                </a:cubicBezTo>
                <a:close/>
                <a:moveTo>
                  <a:pt x="2452100" y="3417533"/>
                </a:moveTo>
                <a:lnTo>
                  <a:pt x="2463011" y="3439368"/>
                </a:lnTo>
                <a:cubicBezTo>
                  <a:pt x="2481861" y="3477370"/>
                  <a:pt x="2515612" y="3546819"/>
                  <a:pt x="2484006" y="3494392"/>
                </a:cubicBezTo>
                <a:lnTo>
                  <a:pt x="2458278" y="3450110"/>
                </a:lnTo>
                <a:lnTo>
                  <a:pt x="2456154" y="3438913"/>
                </a:lnTo>
                <a:lnTo>
                  <a:pt x="2454595" y="3430688"/>
                </a:lnTo>
                <a:lnTo>
                  <a:pt x="2452193" y="3418023"/>
                </a:lnTo>
                <a:close/>
                <a:moveTo>
                  <a:pt x="2452099" y="3417529"/>
                </a:moveTo>
                <a:lnTo>
                  <a:pt x="2452100" y="3417533"/>
                </a:lnTo>
                <a:lnTo>
                  <a:pt x="2452099" y="3417531"/>
                </a:lnTo>
                <a:close/>
                <a:moveTo>
                  <a:pt x="2512263" y="3416434"/>
                </a:moveTo>
                <a:lnTo>
                  <a:pt x="2515575" y="3433903"/>
                </a:lnTo>
                <a:cubicBezTo>
                  <a:pt x="2518084" y="3447137"/>
                  <a:pt x="2516883" y="3440803"/>
                  <a:pt x="2514032" y="3425768"/>
                </a:cubicBezTo>
                <a:close/>
                <a:moveTo>
                  <a:pt x="2511752" y="3413741"/>
                </a:moveTo>
                <a:lnTo>
                  <a:pt x="2512263" y="3416434"/>
                </a:lnTo>
                <a:lnTo>
                  <a:pt x="2511752" y="3413742"/>
                </a:lnTo>
                <a:close/>
                <a:moveTo>
                  <a:pt x="2451205" y="3412810"/>
                </a:moveTo>
                <a:lnTo>
                  <a:pt x="2451327" y="3413456"/>
                </a:lnTo>
                <a:cubicBezTo>
                  <a:pt x="2452099" y="3417529"/>
                  <a:pt x="2452099" y="3417529"/>
                  <a:pt x="2452099" y="3417529"/>
                </a:cubicBezTo>
                <a:close/>
                <a:moveTo>
                  <a:pt x="2451162" y="3412584"/>
                </a:moveTo>
                <a:lnTo>
                  <a:pt x="2451205" y="3412810"/>
                </a:lnTo>
                <a:lnTo>
                  <a:pt x="2451168" y="3412618"/>
                </a:lnTo>
                <a:close/>
                <a:moveTo>
                  <a:pt x="2751300" y="3403540"/>
                </a:moveTo>
                <a:lnTo>
                  <a:pt x="2752317" y="3408903"/>
                </a:lnTo>
                <a:cubicBezTo>
                  <a:pt x="2754272" y="3419211"/>
                  <a:pt x="2758182" y="3439828"/>
                  <a:pt x="2766001" y="3481062"/>
                </a:cubicBezTo>
                <a:lnTo>
                  <a:pt x="2766484" y="3483615"/>
                </a:lnTo>
                <a:lnTo>
                  <a:pt x="2764371" y="3472471"/>
                </a:lnTo>
                <a:cubicBezTo>
                  <a:pt x="2762561" y="3462927"/>
                  <a:pt x="2760028" y="3449564"/>
                  <a:pt x="2756480" y="3430856"/>
                </a:cubicBezTo>
                <a:close/>
                <a:moveTo>
                  <a:pt x="2853129" y="3402918"/>
                </a:moveTo>
                <a:lnTo>
                  <a:pt x="2882023" y="3456179"/>
                </a:lnTo>
                <a:cubicBezTo>
                  <a:pt x="2883570" y="3464325"/>
                  <a:pt x="2878296" y="3456417"/>
                  <a:pt x="2870836" y="3441951"/>
                </a:cubicBezTo>
                <a:close/>
                <a:moveTo>
                  <a:pt x="2750362" y="3398594"/>
                </a:moveTo>
                <a:lnTo>
                  <a:pt x="2751300" y="3403540"/>
                </a:lnTo>
                <a:lnTo>
                  <a:pt x="2750606" y="3399883"/>
                </a:lnTo>
                <a:cubicBezTo>
                  <a:pt x="2750362" y="3398594"/>
                  <a:pt x="2750362" y="3398594"/>
                  <a:pt x="2750362" y="3398594"/>
                </a:cubicBezTo>
                <a:close/>
                <a:moveTo>
                  <a:pt x="2447677" y="3394197"/>
                </a:moveTo>
                <a:lnTo>
                  <a:pt x="2449011" y="3401238"/>
                </a:lnTo>
                <a:lnTo>
                  <a:pt x="2450321" y="3408148"/>
                </a:lnTo>
                <a:lnTo>
                  <a:pt x="2449920" y="3406035"/>
                </a:lnTo>
                <a:lnTo>
                  <a:pt x="2449397" y="3403276"/>
                </a:lnTo>
                <a:close/>
                <a:moveTo>
                  <a:pt x="2447589" y="3393734"/>
                </a:moveTo>
                <a:lnTo>
                  <a:pt x="2447677" y="3394197"/>
                </a:lnTo>
                <a:lnTo>
                  <a:pt x="2447607" y="3393828"/>
                </a:lnTo>
                <a:close/>
                <a:moveTo>
                  <a:pt x="2447218" y="3391779"/>
                </a:moveTo>
                <a:lnTo>
                  <a:pt x="2447589" y="3393734"/>
                </a:lnTo>
                <a:lnTo>
                  <a:pt x="2447540" y="3393477"/>
                </a:lnTo>
                <a:close/>
                <a:moveTo>
                  <a:pt x="2446882" y="3390006"/>
                </a:moveTo>
                <a:lnTo>
                  <a:pt x="2447218" y="3391779"/>
                </a:lnTo>
                <a:lnTo>
                  <a:pt x="2447126" y="3391296"/>
                </a:lnTo>
                <a:close/>
                <a:moveTo>
                  <a:pt x="2748321" y="3387825"/>
                </a:moveTo>
                <a:lnTo>
                  <a:pt x="2749978" y="3396556"/>
                </a:lnTo>
                <a:cubicBezTo>
                  <a:pt x="2750362" y="3398594"/>
                  <a:pt x="2750362" y="3398594"/>
                  <a:pt x="2750362" y="3398594"/>
                </a:cubicBezTo>
                <a:close/>
                <a:moveTo>
                  <a:pt x="2445923" y="3384948"/>
                </a:moveTo>
                <a:lnTo>
                  <a:pt x="2446882" y="3390006"/>
                </a:lnTo>
                <a:lnTo>
                  <a:pt x="2446574" y="3388384"/>
                </a:lnTo>
                <a:cubicBezTo>
                  <a:pt x="2445923" y="3384948"/>
                  <a:pt x="2445923" y="3384948"/>
                  <a:pt x="2445923" y="3384948"/>
                </a:cubicBezTo>
                <a:close/>
                <a:moveTo>
                  <a:pt x="2744186" y="3366009"/>
                </a:moveTo>
                <a:lnTo>
                  <a:pt x="2744186" y="3366012"/>
                </a:lnTo>
                <a:lnTo>
                  <a:pt x="2744183" y="3366012"/>
                </a:lnTo>
                <a:close/>
                <a:moveTo>
                  <a:pt x="2744186" y="3366009"/>
                </a:moveTo>
                <a:lnTo>
                  <a:pt x="2747276" y="3382303"/>
                </a:lnTo>
                <a:lnTo>
                  <a:pt x="2748321" y="3387825"/>
                </a:lnTo>
                <a:close/>
                <a:moveTo>
                  <a:pt x="2744008" y="3365069"/>
                </a:moveTo>
                <a:lnTo>
                  <a:pt x="2744015" y="3365109"/>
                </a:lnTo>
                <a:lnTo>
                  <a:pt x="2744009" y="3365075"/>
                </a:lnTo>
                <a:close/>
                <a:moveTo>
                  <a:pt x="2741360" y="3351116"/>
                </a:moveTo>
                <a:lnTo>
                  <a:pt x="2742726" y="3358314"/>
                </a:lnTo>
                <a:lnTo>
                  <a:pt x="2744009" y="3365075"/>
                </a:lnTo>
                <a:lnTo>
                  <a:pt x="2744015" y="3365112"/>
                </a:lnTo>
                <a:lnTo>
                  <a:pt x="2744186" y="3366006"/>
                </a:lnTo>
                <a:lnTo>
                  <a:pt x="2744182" y="3365994"/>
                </a:lnTo>
                <a:close/>
                <a:moveTo>
                  <a:pt x="2741269" y="3350636"/>
                </a:moveTo>
                <a:lnTo>
                  <a:pt x="2741287" y="3350729"/>
                </a:lnTo>
                <a:lnTo>
                  <a:pt x="2741360" y="3351116"/>
                </a:lnTo>
                <a:close/>
                <a:moveTo>
                  <a:pt x="2740739" y="3347841"/>
                </a:moveTo>
                <a:lnTo>
                  <a:pt x="2741174" y="3350133"/>
                </a:lnTo>
                <a:lnTo>
                  <a:pt x="2741269" y="3350636"/>
                </a:lnTo>
                <a:close/>
                <a:moveTo>
                  <a:pt x="2738752" y="3337352"/>
                </a:moveTo>
                <a:lnTo>
                  <a:pt x="2744008" y="3365069"/>
                </a:lnTo>
                <a:lnTo>
                  <a:pt x="2742726" y="3358314"/>
                </a:lnTo>
                <a:lnTo>
                  <a:pt x="2741386" y="3351251"/>
                </a:lnTo>
                <a:lnTo>
                  <a:pt x="2741287" y="3350729"/>
                </a:lnTo>
                <a:lnTo>
                  <a:pt x="2741174" y="3350133"/>
                </a:lnTo>
                <a:lnTo>
                  <a:pt x="2739135" y="3339376"/>
                </a:lnTo>
                <a:lnTo>
                  <a:pt x="2738781" y="3337506"/>
                </a:lnTo>
                <a:close/>
                <a:moveTo>
                  <a:pt x="2738544" y="3336256"/>
                </a:moveTo>
                <a:lnTo>
                  <a:pt x="2738752" y="3337352"/>
                </a:lnTo>
                <a:lnTo>
                  <a:pt x="2738569" y="3336390"/>
                </a:lnTo>
                <a:close/>
                <a:moveTo>
                  <a:pt x="2738509" y="3336068"/>
                </a:moveTo>
                <a:lnTo>
                  <a:pt x="2738544" y="3336256"/>
                </a:lnTo>
                <a:lnTo>
                  <a:pt x="2738520" y="3336129"/>
                </a:lnTo>
                <a:close/>
                <a:moveTo>
                  <a:pt x="2738505" y="3336047"/>
                </a:moveTo>
                <a:lnTo>
                  <a:pt x="2738509" y="3336068"/>
                </a:lnTo>
                <a:lnTo>
                  <a:pt x="2738506" y="3336054"/>
                </a:lnTo>
                <a:close/>
                <a:moveTo>
                  <a:pt x="2738486" y="3335949"/>
                </a:moveTo>
                <a:lnTo>
                  <a:pt x="2738505" y="3336047"/>
                </a:lnTo>
                <a:lnTo>
                  <a:pt x="2738501" y="3336026"/>
                </a:lnTo>
                <a:close/>
                <a:moveTo>
                  <a:pt x="2738361" y="3335297"/>
                </a:moveTo>
                <a:lnTo>
                  <a:pt x="2738475" y="3335893"/>
                </a:lnTo>
                <a:lnTo>
                  <a:pt x="2738501" y="3336026"/>
                </a:lnTo>
                <a:lnTo>
                  <a:pt x="2738506" y="3336054"/>
                </a:lnTo>
                <a:lnTo>
                  <a:pt x="2738520" y="3336129"/>
                </a:lnTo>
                <a:lnTo>
                  <a:pt x="2738569" y="3336390"/>
                </a:lnTo>
                <a:lnTo>
                  <a:pt x="2739135" y="3339376"/>
                </a:lnTo>
                <a:lnTo>
                  <a:pt x="2740739" y="3347841"/>
                </a:lnTo>
                <a:lnTo>
                  <a:pt x="2739938" y="3343615"/>
                </a:lnTo>
                <a:close/>
                <a:moveTo>
                  <a:pt x="2738007" y="3333434"/>
                </a:moveTo>
                <a:lnTo>
                  <a:pt x="2738010" y="3333434"/>
                </a:lnTo>
                <a:lnTo>
                  <a:pt x="2738486" y="3335949"/>
                </a:lnTo>
                <a:lnTo>
                  <a:pt x="2738475" y="3335893"/>
                </a:lnTo>
                <a:close/>
                <a:moveTo>
                  <a:pt x="2737253" y="3329444"/>
                </a:moveTo>
                <a:lnTo>
                  <a:pt x="2737438" y="3330417"/>
                </a:lnTo>
                <a:lnTo>
                  <a:pt x="2737537" y="3330941"/>
                </a:lnTo>
                <a:lnTo>
                  <a:pt x="2738007" y="3333428"/>
                </a:lnTo>
                <a:lnTo>
                  <a:pt x="2737667" y="3331640"/>
                </a:lnTo>
                <a:lnTo>
                  <a:pt x="2737253" y="3329445"/>
                </a:lnTo>
                <a:close/>
                <a:moveTo>
                  <a:pt x="2737252" y="3329438"/>
                </a:moveTo>
                <a:lnTo>
                  <a:pt x="2737253" y="3329442"/>
                </a:lnTo>
                <a:lnTo>
                  <a:pt x="2737253" y="3329444"/>
                </a:lnTo>
                <a:lnTo>
                  <a:pt x="2737252" y="3329439"/>
                </a:lnTo>
                <a:close/>
                <a:moveTo>
                  <a:pt x="2737250" y="3329431"/>
                </a:moveTo>
                <a:lnTo>
                  <a:pt x="2737252" y="3329438"/>
                </a:lnTo>
                <a:lnTo>
                  <a:pt x="2737251" y="3329437"/>
                </a:lnTo>
                <a:close/>
                <a:moveTo>
                  <a:pt x="2737216" y="3329252"/>
                </a:moveTo>
                <a:lnTo>
                  <a:pt x="2737218" y="3329259"/>
                </a:lnTo>
                <a:lnTo>
                  <a:pt x="2737237" y="3329360"/>
                </a:lnTo>
                <a:lnTo>
                  <a:pt x="2737250" y="3329431"/>
                </a:lnTo>
                <a:lnTo>
                  <a:pt x="2737240" y="3329376"/>
                </a:lnTo>
                <a:close/>
                <a:moveTo>
                  <a:pt x="2737177" y="3329045"/>
                </a:moveTo>
                <a:lnTo>
                  <a:pt x="2737216" y="3329252"/>
                </a:lnTo>
                <a:lnTo>
                  <a:pt x="2737179" y="3329058"/>
                </a:lnTo>
                <a:close/>
                <a:moveTo>
                  <a:pt x="2737173" y="3329026"/>
                </a:moveTo>
                <a:lnTo>
                  <a:pt x="2737176" y="3329040"/>
                </a:lnTo>
                <a:lnTo>
                  <a:pt x="2737177" y="3329045"/>
                </a:lnTo>
                <a:close/>
                <a:moveTo>
                  <a:pt x="2737169" y="3329003"/>
                </a:moveTo>
                <a:lnTo>
                  <a:pt x="2737173" y="3329026"/>
                </a:lnTo>
                <a:lnTo>
                  <a:pt x="2737172" y="3329017"/>
                </a:lnTo>
                <a:close/>
                <a:moveTo>
                  <a:pt x="2737158" y="3328949"/>
                </a:moveTo>
                <a:lnTo>
                  <a:pt x="2737172" y="3329017"/>
                </a:lnTo>
                <a:lnTo>
                  <a:pt x="2737179" y="3329058"/>
                </a:lnTo>
                <a:lnTo>
                  <a:pt x="2737240" y="3329376"/>
                </a:lnTo>
                <a:lnTo>
                  <a:pt x="2737251" y="3329437"/>
                </a:lnTo>
                <a:lnTo>
                  <a:pt x="2737252" y="3329439"/>
                </a:lnTo>
                <a:lnTo>
                  <a:pt x="2737253" y="3329445"/>
                </a:lnTo>
                <a:lnTo>
                  <a:pt x="2737253" y="3329452"/>
                </a:lnTo>
                <a:close/>
                <a:moveTo>
                  <a:pt x="2737154" y="3328925"/>
                </a:moveTo>
                <a:lnTo>
                  <a:pt x="2737157" y="3328939"/>
                </a:lnTo>
                <a:lnTo>
                  <a:pt x="2737169" y="3329003"/>
                </a:lnTo>
                <a:close/>
                <a:moveTo>
                  <a:pt x="2737142" y="3328867"/>
                </a:moveTo>
                <a:lnTo>
                  <a:pt x="2737149" y="3328899"/>
                </a:lnTo>
                <a:lnTo>
                  <a:pt x="2737158" y="3328949"/>
                </a:lnTo>
                <a:close/>
                <a:moveTo>
                  <a:pt x="2737120" y="3328750"/>
                </a:moveTo>
                <a:lnTo>
                  <a:pt x="2737124" y="3328768"/>
                </a:lnTo>
                <a:lnTo>
                  <a:pt x="2737142" y="3328867"/>
                </a:lnTo>
                <a:close/>
                <a:moveTo>
                  <a:pt x="2737002" y="3328131"/>
                </a:moveTo>
                <a:lnTo>
                  <a:pt x="2737066" y="3328466"/>
                </a:lnTo>
                <a:lnTo>
                  <a:pt x="2737120" y="3328750"/>
                </a:lnTo>
                <a:close/>
                <a:moveTo>
                  <a:pt x="2736882" y="3327493"/>
                </a:moveTo>
                <a:lnTo>
                  <a:pt x="2737054" y="3328394"/>
                </a:lnTo>
                <a:lnTo>
                  <a:pt x="2737154" y="3328925"/>
                </a:lnTo>
                <a:lnTo>
                  <a:pt x="2737149" y="3328899"/>
                </a:lnTo>
                <a:lnTo>
                  <a:pt x="2737124" y="3328768"/>
                </a:lnTo>
                <a:lnTo>
                  <a:pt x="2737066" y="3328466"/>
                </a:lnTo>
                <a:lnTo>
                  <a:pt x="2736914" y="3327662"/>
                </a:lnTo>
                <a:close/>
                <a:moveTo>
                  <a:pt x="2736720" y="3326636"/>
                </a:moveTo>
                <a:lnTo>
                  <a:pt x="2736882" y="3327493"/>
                </a:lnTo>
                <a:lnTo>
                  <a:pt x="2736720" y="3326638"/>
                </a:lnTo>
                <a:close/>
                <a:moveTo>
                  <a:pt x="2736396" y="3324932"/>
                </a:moveTo>
                <a:lnTo>
                  <a:pt x="2736719" y="3326634"/>
                </a:lnTo>
                <a:lnTo>
                  <a:pt x="2736720" y="3326638"/>
                </a:lnTo>
                <a:lnTo>
                  <a:pt x="2736914" y="3327662"/>
                </a:lnTo>
                <a:lnTo>
                  <a:pt x="2737002" y="3328131"/>
                </a:lnTo>
                <a:close/>
                <a:moveTo>
                  <a:pt x="2681569" y="3323251"/>
                </a:moveTo>
                <a:lnTo>
                  <a:pt x="2684268" y="3328602"/>
                </a:lnTo>
                <a:cubicBezTo>
                  <a:pt x="2693334" y="3346574"/>
                  <a:pt x="2709202" y="3378023"/>
                  <a:pt x="2736971" y="3433060"/>
                </a:cubicBezTo>
                <a:lnTo>
                  <a:pt x="2768895" y="3496332"/>
                </a:lnTo>
                <a:lnTo>
                  <a:pt x="2768896" y="3496336"/>
                </a:lnTo>
                <a:lnTo>
                  <a:pt x="2769261" y="3511316"/>
                </a:lnTo>
                <a:cubicBezTo>
                  <a:pt x="2768144" y="3513512"/>
                  <a:pt x="2765974" y="3513264"/>
                  <a:pt x="2763306" y="3511630"/>
                </a:cubicBezTo>
                <a:lnTo>
                  <a:pt x="2751431" y="3499487"/>
                </a:lnTo>
                <a:lnTo>
                  <a:pt x="2729389" y="3472052"/>
                </a:lnTo>
                <a:cubicBezTo>
                  <a:pt x="2716755" y="3450185"/>
                  <a:pt x="2706528" y="3426105"/>
                  <a:pt x="2698167" y="3401907"/>
                </a:cubicBezTo>
                <a:lnTo>
                  <a:pt x="2679036" y="3334259"/>
                </a:lnTo>
                <a:close/>
                <a:moveTo>
                  <a:pt x="2735615" y="3320811"/>
                </a:moveTo>
                <a:lnTo>
                  <a:pt x="2736720" y="3326636"/>
                </a:lnTo>
                <a:lnTo>
                  <a:pt x="2736719" y="3326634"/>
                </a:lnTo>
                <a:close/>
                <a:moveTo>
                  <a:pt x="2734872" y="3316892"/>
                </a:moveTo>
                <a:lnTo>
                  <a:pt x="2735615" y="3320811"/>
                </a:lnTo>
                <a:lnTo>
                  <a:pt x="2735152" y="3318369"/>
                </a:lnTo>
                <a:close/>
                <a:moveTo>
                  <a:pt x="2672178" y="3304642"/>
                </a:moveTo>
                <a:lnTo>
                  <a:pt x="2673059" y="3306384"/>
                </a:lnTo>
                <a:lnTo>
                  <a:pt x="2678130" y="3331051"/>
                </a:lnTo>
                <a:lnTo>
                  <a:pt x="2679036" y="3334259"/>
                </a:lnTo>
                <a:lnTo>
                  <a:pt x="2678356" y="3337221"/>
                </a:lnTo>
                <a:cubicBezTo>
                  <a:pt x="2678356" y="3337221"/>
                  <a:pt x="2678356" y="3337221"/>
                  <a:pt x="2673143" y="3309730"/>
                </a:cubicBezTo>
                <a:close/>
                <a:moveTo>
                  <a:pt x="2732458" y="3304148"/>
                </a:moveTo>
                <a:lnTo>
                  <a:pt x="2732982" y="3306914"/>
                </a:lnTo>
                <a:lnTo>
                  <a:pt x="2734872" y="3316892"/>
                </a:lnTo>
                <a:lnTo>
                  <a:pt x="2732549" y="3304635"/>
                </a:lnTo>
                <a:close/>
                <a:moveTo>
                  <a:pt x="2732246" y="3303033"/>
                </a:moveTo>
                <a:lnTo>
                  <a:pt x="2732379" y="3303733"/>
                </a:lnTo>
                <a:lnTo>
                  <a:pt x="2732458" y="3304148"/>
                </a:lnTo>
                <a:close/>
                <a:moveTo>
                  <a:pt x="2272660" y="3302527"/>
                </a:moveTo>
                <a:lnTo>
                  <a:pt x="2275240" y="3305624"/>
                </a:lnTo>
                <a:cubicBezTo>
                  <a:pt x="2286234" y="3318838"/>
                  <a:pt x="2300892" y="3336453"/>
                  <a:pt x="2320438" y="3359942"/>
                </a:cubicBezTo>
                <a:cubicBezTo>
                  <a:pt x="2302436" y="3344599"/>
                  <a:pt x="2287778" y="3326983"/>
                  <a:pt x="2275819" y="3308681"/>
                </a:cubicBezTo>
                <a:close/>
                <a:moveTo>
                  <a:pt x="2731775" y="3300550"/>
                </a:moveTo>
                <a:lnTo>
                  <a:pt x="2731833" y="3300852"/>
                </a:lnTo>
                <a:lnTo>
                  <a:pt x="2732246" y="3303033"/>
                </a:lnTo>
                <a:lnTo>
                  <a:pt x="2732004" y="3301758"/>
                </a:lnTo>
                <a:close/>
                <a:moveTo>
                  <a:pt x="2731568" y="3299462"/>
                </a:moveTo>
                <a:lnTo>
                  <a:pt x="2731619" y="3299727"/>
                </a:lnTo>
                <a:lnTo>
                  <a:pt x="2731775" y="3300550"/>
                </a:lnTo>
                <a:lnTo>
                  <a:pt x="2731768" y="3300512"/>
                </a:lnTo>
                <a:close/>
                <a:moveTo>
                  <a:pt x="2731530" y="3299256"/>
                </a:moveTo>
                <a:lnTo>
                  <a:pt x="2731530" y="3299257"/>
                </a:lnTo>
                <a:lnTo>
                  <a:pt x="2731568" y="3299462"/>
                </a:lnTo>
                <a:close/>
                <a:moveTo>
                  <a:pt x="2731510" y="3299163"/>
                </a:moveTo>
                <a:lnTo>
                  <a:pt x="2731768" y="3300512"/>
                </a:lnTo>
                <a:lnTo>
                  <a:pt x="2732004" y="3301758"/>
                </a:lnTo>
                <a:lnTo>
                  <a:pt x="2732549" y="3304635"/>
                </a:lnTo>
                <a:lnTo>
                  <a:pt x="2733857" y="3311543"/>
                </a:lnTo>
                <a:lnTo>
                  <a:pt x="2735152" y="3318369"/>
                </a:lnTo>
                <a:lnTo>
                  <a:pt x="2736396" y="3324932"/>
                </a:lnTo>
                <a:lnTo>
                  <a:pt x="2735690" y="3321215"/>
                </a:lnTo>
                <a:close/>
                <a:moveTo>
                  <a:pt x="2731485" y="3299019"/>
                </a:moveTo>
                <a:lnTo>
                  <a:pt x="2731833" y="3300852"/>
                </a:lnTo>
                <a:lnTo>
                  <a:pt x="2731619" y="3299727"/>
                </a:lnTo>
                <a:lnTo>
                  <a:pt x="2731530" y="3299257"/>
                </a:lnTo>
                <a:close/>
                <a:moveTo>
                  <a:pt x="2731482" y="3299004"/>
                </a:moveTo>
                <a:lnTo>
                  <a:pt x="2731485" y="3299017"/>
                </a:lnTo>
                <a:lnTo>
                  <a:pt x="2731530" y="3299256"/>
                </a:lnTo>
                <a:lnTo>
                  <a:pt x="2731487" y="3299030"/>
                </a:lnTo>
                <a:close/>
                <a:moveTo>
                  <a:pt x="2731476" y="3298973"/>
                </a:moveTo>
                <a:lnTo>
                  <a:pt x="2731485" y="3299019"/>
                </a:lnTo>
                <a:lnTo>
                  <a:pt x="2731485" y="3299017"/>
                </a:lnTo>
                <a:lnTo>
                  <a:pt x="2731482" y="3299002"/>
                </a:lnTo>
                <a:close/>
                <a:moveTo>
                  <a:pt x="2731475" y="3298968"/>
                </a:moveTo>
                <a:lnTo>
                  <a:pt x="2731475" y="3298969"/>
                </a:lnTo>
                <a:lnTo>
                  <a:pt x="2731482" y="3299002"/>
                </a:lnTo>
                <a:lnTo>
                  <a:pt x="2731482" y="3299004"/>
                </a:lnTo>
                <a:close/>
                <a:moveTo>
                  <a:pt x="2731470" y="3298939"/>
                </a:moveTo>
                <a:lnTo>
                  <a:pt x="2731471" y="3298944"/>
                </a:lnTo>
                <a:lnTo>
                  <a:pt x="2731475" y="3298968"/>
                </a:lnTo>
                <a:lnTo>
                  <a:pt x="2731471" y="3298949"/>
                </a:lnTo>
                <a:close/>
                <a:moveTo>
                  <a:pt x="2731470" y="3298938"/>
                </a:moveTo>
                <a:lnTo>
                  <a:pt x="2731470" y="3298939"/>
                </a:lnTo>
                <a:lnTo>
                  <a:pt x="2731470" y="3298939"/>
                </a:lnTo>
                <a:close/>
                <a:moveTo>
                  <a:pt x="2731438" y="3298771"/>
                </a:moveTo>
                <a:lnTo>
                  <a:pt x="2731470" y="3298938"/>
                </a:lnTo>
                <a:lnTo>
                  <a:pt x="2731455" y="3298864"/>
                </a:lnTo>
                <a:close/>
                <a:moveTo>
                  <a:pt x="2731436" y="3298760"/>
                </a:moveTo>
                <a:lnTo>
                  <a:pt x="2731476" y="3298973"/>
                </a:lnTo>
                <a:lnTo>
                  <a:pt x="2731475" y="3298969"/>
                </a:lnTo>
                <a:lnTo>
                  <a:pt x="2731471" y="3298944"/>
                </a:lnTo>
                <a:lnTo>
                  <a:pt x="2731470" y="3298939"/>
                </a:lnTo>
                <a:close/>
                <a:moveTo>
                  <a:pt x="2731404" y="3298592"/>
                </a:moveTo>
                <a:lnTo>
                  <a:pt x="2731416" y="3298654"/>
                </a:lnTo>
                <a:lnTo>
                  <a:pt x="2731438" y="3298771"/>
                </a:lnTo>
                <a:lnTo>
                  <a:pt x="2731432" y="3298740"/>
                </a:lnTo>
                <a:close/>
                <a:moveTo>
                  <a:pt x="2731361" y="3298363"/>
                </a:moveTo>
                <a:lnTo>
                  <a:pt x="2731436" y="3298760"/>
                </a:lnTo>
                <a:lnTo>
                  <a:pt x="2731416" y="3298654"/>
                </a:lnTo>
                <a:lnTo>
                  <a:pt x="2731398" y="3298558"/>
                </a:lnTo>
                <a:close/>
                <a:moveTo>
                  <a:pt x="2669648" y="3291290"/>
                </a:moveTo>
                <a:lnTo>
                  <a:pt x="2672180" y="3304641"/>
                </a:lnTo>
                <a:lnTo>
                  <a:pt x="2672178" y="3304642"/>
                </a:lnTo>
                <a:close/>
                <a:moveTo>
                  <a:pt x="2314768" y="3290236"/>
                </a:moveTo>
                <a:lnTo>
                  <a:pt x="2322995" y="3291767"/>
                </a:lnTo>
                <a:lnTo>
                  <a:pt x="2333958" y="3301897"/>
                </a:lnTo>
                <a:cubicBezTo>
                  <a:pt x="2345884" y="3315050"/>
                  <a:pt x="2360545" y="3332666"/>
                  <a:pt x="2380091" y="3356154"/>
                </a:cubicBezTo>
                <a:cubicBezTo>
                  <a:pt x="2314259" y="3327362"/>
                  <a:pt x="2314259" y="3327362"/>
                  <a:pt x="2314259" y="3327362"/>
                </a:cubicBezTo>
                <a:cubicBezTo>
                  <a:pt x="2311174" y="3311071"/>
                  <a:pt x="2308083" y="3294783"/>
                  <a:pt x="2314768" y="3290236"/>
                </a:cubicBezTo>
                <a:close/>
                <a:moveTo>
                  <a:pt x="2729722" y="3289723"/>
                </a:moveTo>
                <a:lnTo>
                  <a:pt x="2730887" y="3295865"/>
                </a:lnTo>
                <a:lnTo>
                  <a:pt x="2731361" y="3298363"/>
                </a:lnTo>
                <a:lnTo>
                  <a:pt x="2730677" y="3294763"/>
                </a:lnTo>
                <a:close/>
                <a:moveTo>
                  <a:pt x="2668799" y="3286818"/>
                </a:moveTo>
                <a:lnTo>
                  <a:pt x="2668800" y="3286821"/>
                </a:lnTo>
                <a:lnTo>
                  <a:pt x="2669648" y="3291290"/>
                </a:lnTo>
                <a:close/>
                <a:moveTo>
                  <a:pt x="2668738" y="3286493"/>
                </a:moveTo>
                <a:lnTo>
                  <a:pt x="2668801" y="3286823"/>
                </a:lnTo>
                <a:lnTo>
                  <a:pt x="2668800" y="3286821"/>
                </a:lnTo>
                <a:lnTo>
                  <a:pt x="2668760" y="3286609"/>
                </a:lnTo>
                <a:close/>
                <a:moveTo>
                  <a:pt x="2668579" y="3285652"/>
                </a:moveTo>
                <a:lnTo>
                  <a:pt x="2668705" y="3286313"/>
                </a:lnTo>
                <a:lnTo>
                  <a:pt x="2668738" y="3286493"/>
                </a:lnTo>
                <a:lnTo>
                  <a:pt x="2668590" y="3285713"/>
                </a:lnTo>
                <a:close/>
                <a:moveTo>
                  <a:pt x="2668568" y="3285598"/>
                </a:moveTo>
                <a:lnTo>
                  <a:pt x="2668590" y="3285713"/>
                </a:lnTo>
                <a:lnTo>
                  <a:pt x="2668760" y="3286609"/>
                </a:lnTo>
                <a:lnTo>
                  <a:pt x="2668799" y="3286818"/>
                </a:lnTo>
                <a:close/>
                <a:moveTo>
                  <a:pt x="2668567" y="3285591"/>
                </a:moveTo>
                <a:lnTo>
                  <a:pt x="2668579" y="3285652"/>
                </a:lnTo>
                <a:lnTo>
                  <a:pt x="2668568" y="3285595"/>
                </a:lnTo>
                <a:close/>
                <a:moveTo>
                  <a:pt x="2668548" y="3285489"/>
                </a:moveTo>
                <a:lnTo>
                  <a:pt x="2668567" y="3285591"/>
                </a:lnTo>
                <a:lnTo>
                  <a:pt x="2668560" y="3285553"/>
                </a:lnTo>
                <a:close/>
                <a:moveTo>
                  <a:pt x="2668508" y="3285285"/>
                </a:moveTo>
                <a:lnTo>
                  <a:pt x="2668521" y="3285349"/>
                </a:lnTo>
                <a:lnTo>
                  <a:pt x="2668560" y="3285553"/>
                </a:lnTo>
                <a:lnTo>
                  <a:pt x="2668568" y="3285595"/>
                </a:lnTo>
                <a:lnTo>
                  <a:pt x="2668568" y="3285598"/>
                </a:lnTo>
                <a:close/>
                <a:moveTo>
                  <a:pt x="2668475" y="3285113"/>
                </a:moveTo>
                <a:lnTo>
                  <a:pt x="2668483" y="3285155"/>
                </a:lnTo>
                <a:lnTo>
                  <a:pt x="2668508" y="3285285"/>
                </a:lnTo>
                <a:close/>
                <a:moveTo>
                  <a:pt x="2668414" y="3284800"/>
                </a:moveTo>
                <a:lnTo>
                  <a:pt x="2668458" y="3285024"/>
                </a:lnTo>
                <a:lnTo>
                  <a:pt x="2668475" y="3285113"/>
                </a:lnTo>
                <a:close/>
                <a:moveTo>
                  <a:pt x="2728693" y="3284298"/>
                </a:moveTo>
                <a:lnTo>
                  <a:pt x="2729722" y="3289723"/>
                </a:lnTo>
                <a:lnTo>
                  <a:pt x="2729291" y="3287448"/>
                </a:lnTo>
                <a:lnTo>
                  <a:pt x="2728721" y="3284444"/>
                </a:lnTo>
                <a:close/>
                <a:moveTo>
                  <a:pt x="2727531" y="3278176"/>
                </a:moveTo>
                <a:lnTo>
                  <a:pt x="2728075" y="3281040"/>
                </a:lnTo>
                <a:lnTo>
                  <a:pt x="2728721" y="3284444"/>
                </a:lnTo>
                <a:lnTo>
                  <a:pt x="2728743" y="3284562"/>
                </a:lnTo>
                <a:lnTo>
                  <a:pt x="2729291" y="3287448"/>
                </a:lnTo>
                <a:lnTo>
                  <a:pt x="2730677" y="3294763"/>
                </a:lnTo>
                <a:lnTo>
                  <a:pt x="2731398" y="3298558"/>
                </a:lnTo>
                <a:lnTo>
                  <a:pt x="2731404" y="3298592"/>
                </a:lnTo>
                <a:lnTo>
                  <a:pt x="2731156" y="3297289"/>
                </a:lnTo>
                <a:lnTo>
                  <a:pt x="2731432" y="3298740"/>
                </a:lnTo>
                <a:lnTo>
                  <a:pt x="2731455" y="3298864"/>
                </a:lnTo>
                <a:lnTo>
                  <a:pt x="2731471" y="3298949"/>
                </a:lnTo>
                <a:lnTo>
                  <a:pt x="2731487" y="3299030"/>
                </a:lnTo>
                <a:lnTo>
                  <a:pt x="2731510" y="3299163"/>
                </a:lnTo>
                <a:close/>
                <a:moveTo>
                  <a:pt x="2546203" y="3277039"/>
                </a:moveTo>
                <a:lnTo>
                  <a:pt x="2546332" y="3277714"/>
                </a:lnTo>
                <a:lnTo>
                  <a:pt x="2546695" y="3279633"/>
                </a:lnTo>
                <a:close/>
                <a:moveTo>
                  <a:pt x="2726561" y="3273060"/>
                </a:moveTo>
                <a:lnTo>
                  <a:pt x="2726607" y="3273299"/>
                </a:lnTo>
                <a:lnTo>
                  <a:pt x="2727531" y="3278176"/>
                </a:lnTo>
                <a:close/>
                <a:moveTo>
                  <a:pt x="2726534" y="3272921"/>
                </a:moveTo>
                <a:lnTo>
                  <a:pt x="2726547" y="3272988"/>
                </a:lnTo>
                <a:lnTo>
                  <a:pt x="2726561" y="3273060"/>
                </a:lnTo>
                <a:close/>
                <a:moveTo>
                  <a:pt x="2726455" y="3272500"/>
                </a:moveTo>
                <a:lnTo>
                  <a:pt x="2726460" y="3272524"/>
                </a:lnTo>
                <a:lnTo>
                  <a:pt x="2726619" y="3273363"/>
                </a:lnTo>
                <a:lnTo>
                  <a:pt x="2726505" y="3272758"/>
                </a:lnTo>
                <a:lnTo>
                  <a:pt x="2727698" y="3279041"/>
                </a:lnTo>
                <a:lnTo>
                  <a:pt x="2728693" y="3284298"/>
                </a:lnTo>
                <a:lnTo>
                  <a:pt x="2728075" y="3281040"/>
                </a:lnTo>
                <a:lnTo>
                  <a:pt x="2726607" y="3273299"/>
                </a:lnTo>
                <a:lnTo>
                  <a:pt x="2726547" y="3272988"/>
                </a:lnTo>
                <a:close/>
                <a:moveTo>
                  <a:pt x="2726447" y="3272458"/>
                </a:moveTo>
                <a:lnTo>
                  <a:pt x="2726453" y="3272485"/>
                </a:lnTo>
                <a:lnTo>
                  <a:pt x="2726455" y="3272500"/>
                </a:lnTo>
                <a:close/>
                <a:moveTo>
                  <a:pt x="2726429" y="3272361"/>
                </a:moveTo>
                <a:lnTo>
                  <a:pt x="2726440" y="3272418"/>
                </a:lnTo>
                <a:lnTo>
                  <a:pt x="2726447" y="3272458"/>
                </a:lnTo>
                <a:close/>
                <a:moveTo>
                  <a:pt x="2726422" y="3272327"/>
                </a:moveTo>
                <a:lnTo>
                  <a:pt x="2726498" y="3272726"/>
                </a:lnTo>
                <a:lnTo>
                  <a:pt x="2726534" y="3272921"/>
                </a:lnTo>
                <a:close/>
                <a:moveTo>
                  <a:pt x="2666001" y="3272060"/>
                </a:moveTo>
                <a:lnTo>
                  <a:pt x="2668548" y="3285489"/>
                </a:lnTo>
                <a:lnTo>
                  <a:pt x="2668521" y="3285349"/>
                </a:lnTo>
                <a:lnTo>
                  <a:pt x="2668483" y="3285155"/>
                </a:lnTo>
                <a:lnTo>
                  <a:pt x="2668458" y="3285024"/>
                </a:lnTo>
                <a:close/>
                <a:moveTo>
                  <a:pt x="2726352" y="3271961"/>
                </a:moveTo>
                <a:lnTo>
                  <a:pt x="2726429" y="3272361"/>
                </a:lnTo>
                <a:lnTo>
                  <a:pt x="2726392" y="3272172"/>
                </a:lnTo>
                <a:close/>
                <a:moveTo>
                  <a:pt x="2726351" y="3271947"/>
                </a:moveTo>
                <a:lnTo>
                  <a:pt x="2726505" y="3272758"/>
                </a:lnTo>
                <a:lnTo>
                  <a:pt x="2726460" y="3272524"/>
                </a:lnTo>
                <a:lnTo>
                  <a:pt x="2726453" y="3272485"/>
                </a:lnTo>
                <a:lnTo>
                  <a:pt x="2726440" y="3272418"/>
                </a:lnTo>
                <a:close/>
                <a:moveTo>
                  <a:pt x="2726336" y="3271877"/>
                </a:moveTo>
                <a:lnTo>
                  <a:pt x="2726392" y="3272172"/>
                </a:lnTo>
                <a:lnTo>
                  <a:pt x="2726422" y="3272327"/>
                </a:lnTo>
                <a:close/>
                <a:moveTo>
                  <a:pt x="2726324" y="3271812"/>
                </a:moveTo>
                <a:lnTo>
                  <a:pt x="2726352" y="3271961"/>
                </a:lnTo>
                <a:lnTo>
                  <a:pt x="2726328" y="3271835"/>
                </a:lnTo>
                <a:close/>
                <a:moveTo>
                  <a:pt x="2726318" y="3271777"/>
                </a:moveTo>
                <a:lnTo>
                  <a:pt x="2726324" y="3271812"/>
                </a:lnTo>
                <a:lnTo>
                  <a:pt x="2726320" y="3271793"/>
                </a:lnTo>
                <a:close/>
                <a:moveTo>
                  <a:pt x="2726311" y="3271745"/>
                </a:moveTo>
                <a:lnTo>
                  <a:pt x="2726317" y="3271774"/>
                </a:lnTo>
                <a:lnTo>
                  <a:pt x="2726320" y="3271793"/>
                </a:lnTo>
                <a:lnTo>
                  <a:pt x="2726328" y="3271835"/>
                </a:lnTo>
                <a:lnTo>
                  <a:pt x="2726336" y="3271877"/>
                </a:lnTo>
                <a:close/>
                <a:moveTo>
                  <a:pt x="2726289" y="3271626"/>
                </a:moveTo>
                <a:lnTo>
                  <a:pt x="2726307" y="3271721"/>
                </a:lnTo>
                <a:lnTo>
                  <a:pt x="2726311" y="3271745"/>
                </a:lnTo>
                <a:close/>
                <a:moveTo>
                  <a:pt x="2726286" y="3271603"/>
                </a:moveTo>
                <a:lnTo>
                  <a:pt x="2726305" y="3271704"/>
                </a:lnTo>
                <a:lnTo>
                  <a:pt x="2726351" y="3271947"/>
                </a:lnTo>
                <a:lnTo>
                  <a:pt x="2726290" y="3271625"/>
                </a:lnTo>
                <a:close/>
                <a:moveTo>
                  <a:pt x="2726242" y="3271368"/>
                </a:moveTo>
                <a:lnTo>
                  <a:pt x="2726290" y="3271625"/>
                </a:lnTo>
                <a:lnTo>
                  <a:pt x="2726318" y="3271777"/>
                </a:lnTo>
                <a:lnTo>
                  <a:pt x="2726317" y="3271774"/>
                </a:lnTo>
                <a:lnTo>
                  <a:pt x="2726307" y="3271721"/>
                </a:lnTo>
                <a:lnTo>
                  <a:pt x="2726268" y="3271510"/>
                </a:lnTo>
                <a:close/>
                <a:moveTo>
                  <a:pt x="2726217" y="3271236"/>
                </a:moveTo>
                <a:lnTo>
                  <a:pt x="2726238" y="3271348"/>
                </a:lnTo>
                <a:lnTo>
                  <a:pt x="2726242" y="3271368"/>
                </a:lnTo>
                <a:lnTo>
                  <a:pt x="2726217" y="3271237"/>
                </a:lnTo>
                <a:close/>
                <a:moveTo>
                  <a:pt x="2726211" y="3271207"/>
                </a:moveTo>
                <a:lnTo>
                  <a:pt x="2726215" y="3271225"/>
                </a:lnTo>
                <a:lnTo>
                  <a:pt x="2726217" y="3271236"/>
                </a:lnTo>
                <a:lnTo>
                  <a:pt x="2726212" y="3271213"/>
                </a:lnTo>
                <a:close/>
                <a:moveTo>
                  <a:pt x="2726208" y="3271189"/>
                </a:moveTo>
                <a:lnTo>
                  <a:pt x="2726208" y="3271189"/>
                </a:lnTo>
                <a:lnTo>
                  <a:pt x="2726211" y="3271207"/>
                </a:lnTo>
                <a:lnTo>
                  <a:pt x="2726211" y="3271206"/>
                </a:lnTo>
                <a:close/>
                <a:moveTo>
                  <a:pt x="2726186" y="3271072"/>
                </a:moveTo>
                <a:lnTo>
                  <a:pt x="2726208" y="3271186"/>
                </a:lnTo>
                <a:lnTo>
                  <a:pt x="2726208" y="3271189"/>
                </a:lnTo>
                <a:lnTo>
                  <a:pt x="2726197" y="3271132"/>
                </a:lnTo>
                <a:close/>
                <a:moveTo>
                  <a:pt x="2726182" y="3271049"/>
                </a:moveTo>
                <a:lnTo>
                  <a:pt x="2726182" y="3271052"/>
                </a:lnTo>
                <a:lnTo>
                  <a:pt x="2726186" y="3271072"/>
                </a:lnTo>
                <a:close/>
                <a:moveTo>
                  <a:pt x="2726169" y="3270985"/>
                </a:moveTo>
                <a:lnTo>
                  <a:pt x="2726179" y="3271035"/>
                </a:lnTo>
                <a:lnTo>
                  <a:pt x="2726182" y="3271049"/>
                </a:lnTo>
                <a:lnTo>
                  <a:pt x="2726178" y="3271031"/>
                </a:lnTo>
                <a:close/>
                <a:moveTo>
                  <a:pt x="2726150" y="3270885"/>
                </a:moveTo>
                <a:lnTo>
                  <a:pt x="2726160" y="3270937"/>
                </a:lnTo>
                <a:lnTo>
                  <a:pt x="2726169" y="3270985"/>
                </a:lnTo>
                <a:close/>
                <a:moveTo>
                  <a:pt x="2628704" y="3270716"/>
                </a:moveTo>
                <a:lnTo>
                  <a:pt x="2637720" y="3282099"/>
                </a:lnTo>
                <a:cubicBezTo>
                  <a:pt x="2658810" y="3313732"/>
                  <a:pt x="2684533" y="3369800"/>
                  <a:pt x="2690709" y="3402381"/>
                </a:cubicBezTo>
                <a:cubicBezTo>
                  <a:pt x="2668077" y="3362602"/>
                  <a:pt x="2651099" y="3332768"/>
                  <a:pt x="2638367" y="3310391"/>
                </a:cubicBezTo>
                <a:lnTo>
                  <a:pt x="2638165" y="3310038"/>
                </a:lnTo>
                <a:lnTo>
                  <a:pt x="2638271" y="3309883"/>
                </a:lnTo>
                <a:close/>
                <a:moveTo>
                  <a:pt x="2726068" y="3270454"/>
                </a:moveTo>
                <a:lnTo>
                  <a:pt x="2726129" y="3270775"/>
                </a:lnTo>
                <a:lnTo>
                  <a:pt x="2726178" y="3271031"/>
                </a:lnTo>
                <a:lnTo>
                  <a:pt x="2726197" y="3271132"/>
                </a:lnTo>
                <a:lnTo>
                  <a:pt x="2726211" y="3271206"/>
                </a:lnTo>
                <a:lnTo>
                  <a:pt x="2726212" y="3271213"/>
                </a:lnTo>
                <a:lnTo>
                  <a:pt x="2726217" y="3271237"/>
                </a:lnTo>
                <a:lnTo>
                  <a:pt x="2726268" y="3271510"/>
                </a:lnTo>
                <a:lnTo>
                  <a:pt x="2726289" y="3271626"/>
                </a:lnTo>
                <a:close/>
                <a:moveTo>
                  <a:pt x="2725954" y="3269856"/>
                </a:moveTo>
                <a:lnTo>
                  <a:pt x="2726022" y="3270211"/>
                </a:lnTo>
                <a:lnTo>
                  <a:pt x="2726068" y="3270454"/>
                </a:lnTo>
                <a:close/>
                <a:moveTo>
                  <a:pt x="2725915" y="3269646"/>
                </a:moveTo>
                <a:lnTo>
                  <a:pt x="2726020" y="3270196"/>
                </a:lnTo>
                <a:lnTo>
                  <a:pt x="2726041" y="3270308"/>
                </a:lnTo>
                <a:lnTo>
                  <a:pt x="2726150" y="3270885"/>
                </a:lnTo>
                <a:lnTo>
                  <a:pt x="2726129" y="3270775"/>
                </a:lnTo>
                <a:lnTo>
                  <a:pt x="2726022" y="3270211"/>
                </a:lnTo>
                <a:close/>
                <a:moveTo>
                  <a:pt x="2725900" y="3269569"/>
                </a:moveTo>
                <a:lnTo>
                  <a:pt x="2725907" y="3269603"/>
                </a:lnTo>
                <a:lnTo>
                  <a:pt x="2725954" y="3269856"/>
                </a:lnTo>
                <a:close/>
                <a:moveTo>
                  <a:pt x="2725900" y="3269566"/>
                </a:moveTo>
                <a:lnTo>
                  <a:pt x="2725915" y="3269646"/>
                </a:lnTo>
                <a:lnTo>
                  <a:pt x="2725907" y="3269603"/>
                </a:lnTo>
                <a:close/>
                <a:moveTo>
                  <a:pt x="2725899" y="3269561"/>
                </a:moveTo>
                <a:lnTo>
                  <a:pt x="2725900" y="3269566"/>
                </a:lnTo>
                <a:lnTo>
                  <a:pt x="2725899" y="3269562"/>
                </a:lnTo>
                <a:close/>
                <a:moveTo>
                  <a:pt x="2725889" y="3269510"/>
                </a:moveTo>
                <a:lnTo>
                  <a:pt x="2725891" y="3269518"/>
                </a:lnTo>
                <a:lnTo>
                  <a:pt x="2725899" y="3269561"/>
                </a:lnTo>
                <a:close/>
                <a:moveTo>
                  <a:pt x="2725888" y="3269506"/>
                </a:moveTo>
                <a:lnTo>
                  <a:pt x="2725889" y="3269508"/>
                </a:lnTo>
                <a:lnTo>
                  <a:pt x="2725899" y="3269562"/>
                </a:lnTo>
                <a:lnTo>
                  <a:pt x="2725900" y="3269569"/>
                </a:lnTo>
                <a:close/>
                <a:moveTo>
                  <a:pt x="2725879" y="3269457"/>
                </a:moveTo>
                <a:lnTo>
                  <a:pt x="2725889" y="3269510"/>
                </a:lnTo>
                <a:lnTo>
                  <a:pt x="2725889" y="3269508"/>
                </a:lnTo>
                <a:lnTo>
                  <a:pt x="2725885" y="3269486"/>
                </a:lnTo>
                <a:close/>
                <a:moveTo>
                  <a:pt x="2725839" y="3269248"/>
                </a:moveTo>
                <a:lnTo>
                  <a:pt x="2725870" y="3269411"/>
                </a:lnTo>
                <a:lnTo>
                  <a:pt x="2725885" y="3269486"/>
                </a:lnTo>
                <a:lnTo>
                  <a:pt x="2725888" y="3269506"/>
                </a:lnTo>
                <a:close/>
                <a:moveTo>
                  <a:pt x="2725721" y="3268624"/>
                </a:moveTo>
                <a:lnTo>
                  <a:pt x="2725738" y="3268713"/>
                </a:lnTo>
                <a:lnTo>
                  <a:pt x="2725879" y="3269457"/>
                </a:lnTo>
                <a:lnTo>
                  <a:pt x="2725870" y="3269411"/>
                </a:lnTo>
                <a:lnTo>
                  <a:pt x="2725724" y="3268639"/>
                </a:lnTo>
                <a:close/>
                <a:moveTo>
                  <a:pt x="2544589" y="3268530"/>
                </a:moveTo>
                <a:lnTo>
                  <a:pt x="2545151" y="3271488"/>
                </a:lnTo>
                <a:lnTo>
                  <a:pt x="2546203" y="3277039"/>
                </a:lnTo>
                <a:close/>
                <a:moveTo>
                  <a:pt x="2725687" y="3268448"/>
                </a:moveTo>
                <a:lnTo>
                  <a:pt x="2725688" y="3268452"/>
                </a:lnTo>
                <a:lnTo>
                  <a:pt x="2725721" y="3268624"/>
                </a:lnTo>
                <a:lnTo>
                  <a:pt x="2725720" y="3268621"/>
                </a:lnTo>
                <a:close/>
                <a:moveTo>
                  <a:pt x="2725672" y="3268368"/>
                </a:moveTo>
                <a:lnTo>
                  <a:pt x="2725683" y="3268424"/>
                </a:lnTo>
                <a:lnTo>
                  <a:pt x="2725720" y="3268621"/>
                </a:lnTo>
                <a:lnTo>
                  <a:pt x="2725724" y="3268639"/>
                </a:lnTo>
                <a:lnTo>
                  <a:pt x="2725839" y="3269248"/>
                </a:lnTo>
                <a:close/>
                <a:moveTo>
                  <a:pt x="2725671" y="3268362"/>
                </a:moveTo>
                <a:lnTo>
                  <a:pt x="2725686" y="3268439"/>
                </a:lnTo>
                <a:lnTo>
                  <a:pt x="2725687" y="3268448"/>
                </a:lnTo>
                <a:lnTo>
                  <a:pt x="2725683" y="3268424"/>
                </a:lnTo>
                <a:lnTo>
                  <a:pt x="2725671" y="3268363"/>
                </a:lnTo>
                <a:close/>
                <a:moveTo>
                  <a:pt x="2725658" y="3268296"/>
                </a:moveTo>
                <a:lnTo>
                  <a:pt x="2725662" y="3268314"/>
                </a:lnTo>
                <a:lnTo>
                  <a:pt x="2725671" y="3268363"/>
                </a:lnTo>
                <a:lnTo>
                  <a:pt x="2725672" y="3268368"/>
                </a:lnTo>
                <a:close/>
                <a:moveTo>
                  <a:pt x="2725658" y="3268291"/>
                </a:moveTo>
                <a:lnTo>
                  <a:pt x="2725671" y="3268360"/>
                </a:lnTo>
                <a:lnTo>
                  <a:pt x="2725671" y="3268362"/>
                </a:lnTo>
                <a:lnTo>
                  <a:pt x="2725662" y="3268314"/>
                </a:lnTo>
                <a:lnTo>
                  <a:pt x="2725658" y="3268292"/>
                </a:lnTo>
                <a:close/>
                <a:moveTo>
                  <a:pt x="2725654" y="3268273"/>
                </a:moveTo>
                <a:lnTo>
                  <a:pt x="2725654" y="3268274"/>
                </a:lnTo>
                <a:lnTo>
                  <a:pt x="2725658" y="3268292"/>
                </a:lnTo>
                <a:lnTo>
                  <a:pt x="2725658" y="3268296"/>
                </a:lnTo>
                <a:close/>
                <a:moveTo>
                  <a:pt x="2725629" y="3268139"/>
                </a:moveTo>
                <a:lnTo>
                  <a:pt x="2725657" y="3268288"/>
                </a:lnTo>
                <a:lnTo>
                  <a:pt x="2725658" y="3268291"/>
                </a:lnTo>
                <a:lnTo>
                  <a:pt x="2725654" y="3268274"/>
                </a:lnTo>
                <a:lnTo>
                  <a:pt x="2725654" y="3268273"/>
                </a:lnTo>
                <a:close/>
                <a:moveTo>
                  <a:pt x="2725375" y="3266811"/>
                </a:moveTo>
                <a:lnTo>
                  <a:pt x="2725627" y="3268131"/>
                </a:lnTo>
                <a:lnTo>
                  <a:pt x="2725654" y="3268273"/>
                </a:lnTo>
                <a:lnTo>
                  <a:pt x="2725654" y="3268273"/>
                </a:lnTo>
                <a:close/>
                <a:moveTo>
                  <a:pt x="2253786" y="3265755"/>
                </a:moveTo>
                <a:lnTo>
                  <a:pt x="2272660" y="3302527"/>
                </a:lnTo>
                <a:lnTo>
                  <a:pt x="2252027" y="3277733"/>
                </a:lnTo>
                <a:cubicBezTo>
                  <a:pt x="2242254" y="3265989"/>
                  <a:pt x="2242254" y="3265989"/>
                  <a:pt x="2242254" y="3265989"/>
                </a:cubicBezTo>
                <a:close/>
                <a:moveTo>
                  <a:pt x="2724848" y="3264027"/>
                </a:moveTo>
                <a:lnTo>
                  <a:pt x="2725343" y="3266631"/>
                </a:lnTo>
                <a:lnTo>
                  <a:pt x="2725629" y="3268139"/>
                </a:lnTo>
                <a:lnTo>
                  <a:pt x="2725627" y="3268131"/>
                </a:lnTo>
                <a:close/>
                <a:moveTo>
                  <a:pt x="2724753" y="3263528"/>
                </a:moveTo>
                <a:lnTo>
                  <a:pt x="2724782" y="3263679"/>
                </a:lnTo>
                <a:lnTo>
                  <a:pt x="2725375" y="3266811"/>
                </a:lnTo>
                <a:close/>
                <a:moveTo>
                  <a:pt x="2724675" y="3263114"/>
                </a:moveTo>
                <a:lnTo>
                  <a:pt x="2724682" y="3263150"/>
                </a:lnTo>
                <a:lnTo>
                  <a:pt x="2724753" y="3263528"/>
                </a:lnTo>
                <a:close/>
                <a:moveTo>
                  <a:pt x="2611327" y="3262875"/>
                </a:moveTo>
                <a:lnTo>
                  <a:pt x="2611489" y="3263155"/>
                </a:lnTo>
                <a:lnTo>
                  <a:pt x="2638165" y="3310038"/>
                </a:lnTo>
                <a:lnTo>
                  <a:pt x="2631895" y="3319176"/>
                </a:lnTo>
                <a:cubicBezTo>
                  <a:pt x="2627795" y="3319308"/>
                  <a:pt x="2621526" y="3316099"/>
                  <a:pt x="2612527" y="3308427"/>
                </a:cubicBezTo>
                <a:cubicBezTo>
                  <a:pt x="2609436" y="3292137"/>
                  <a:pt x="2608150" y="3280368"/>
                  <a:pt x="2608286" y="3272374"/>
                </a:cubicBezTo>
                <a:close/>
                <a:moveTo>
                  <a:pt x="2724529" y="3262342"/>
                </a:moveTo>
                <a:lnTo>
                  <a:pt x="2724533" y="3262363"/>
                </a:lnTo>
                <a:lnTo>
                  <a:pt x="2724848" y="3264027"/>
                </a:lnTo>
                <a:lnTo>
                  <a:pt x="2724782" y="3263679"/>
                </a:lnTo>
                <a:lnTo>
                  <a:pt x="2724682" y="3263150"/>
                </a:lnTo>
                <a:lnTo>
                  <a:pt x="2724624" y="3262846"/>
                </a:lnTo>
                <a:close/>
                <a:moveTo>
                  <a:pt x="2724348" y="3261389"/>
                </a:moveTo>
                <a:lnTo>
                  <a:pt x="2724529" y="3262342"/>
                </a:lnTo>
                <a:lnTo>
                  <a:pt x="2724413" y="3261731"/>
                </a:lnTo>
                <a:close/>
                <a:moveTo>
                  <a:pt x="2723913" y="3259097"/>
                </a:moveTo>
                <a:lnTo>
                  <a:pt x="2723928" y="3259173"/>
                </a:lnTo>
                <a:lnTo>
                  <a:pt x="2724413" y="3261731"/>
                </a:lnTo>
                <a:lnTo>
                  <a:pt x="2724624" y="3262846"/>
                </a:lnTo>
                <a:lnTo>
                  <a:pt x="2724675" y="3263114"/>
                </a:lnTo>
                <a:close/>
                <a:moveTo>
                  <a:pt x="2723874" y="3258890"/>
                </a:moveTo>
                <a:lnTo>
                  <a:pt x="2724110" y="3260128"/>
                </a:lnTo>
                <a:lnTo>
                  <a:pt x="2724348" y="3261389"/>
                </a:lnTo>
                <a:lnTo>
                  <a:pt x="2723928" y="3259173"/>
                </a:lnTo>
                <a:lnTo>
                  <a:pt x="2723876" y="3258897"/>
                </a:lnTo>
                <a:close/>
                <a:moveTo>
                  <a:pt x="2723857" y="3258800"/>
                </a:moveTo>
                <a:lnTo>
                  <a:pt x="2723876" y="3258897"/>
                </a:lnTo>
                <a:lnTo>
                  <a:pt x="2723913" y="3259097"/>
                </a:lnTo>
                <a:close/>
                <a:moveTo>
                  <a:pt x="2723836" y="3258687"/>
                </a:moveTo>
                <a:lnTo>
                  <a:pt x="2723856" y="3258794"/>
                </a:lnTo>
                <a:lnTo>
                  <a:pt x="2723857" y="3258800"/>
                </a:lnTo>
                <a:close/>
                <a:moveTo>
                  <a:pt x="2723836" y="3258683"/>
                </a:moveTo>
                <a:lnTo>
                  <a:pt x="2723874" y="3258890"/>
                </a:lnTo>
                <a:lnTo>
                  <a:pt x="2723856" y="3258794"/>
                </a:lnTo>
                <a:lnTo>
                  <a:pt x="2723836" y="3258685"/>
                </a:lnTo>
                <a:close/>
                <a:moveTo>
                  <a:pt x="2723825" y="3258631"/>
                </a:moveTo>
                <a:lnTo>
                  <a:pt x="2723836" y="3258685"/>
                </a:lnTo>
                <a:lnTo>
                  <a:pt x="2723836" y="3258687"/>
                </a:lnTo>
                <a:close/>
                <a:moveTo>
                  <a:pt x="2723814" y="3258572"/>
                </a:moveTo>
                <a:lnTo>
                  <a:pt x="2723836" y="3258683"/>
                </a:lnTo>
                <a:lnTo>
                  <a:pt x="2723820" y="3258603"/>
                </a:lnTo>
                <a:close/>
                <a:moveTo>
                  <a:pt x="2723808" y="3258540"/>
                </a:moveTo>
                <a:lnTo>
                  <a:pt x="2723813" y="3258563"/>
                </a:lnTo>
                <a:lnTo>
                  <a:pt x="2723820" y="3258603"/>
                </a:lnTo>
                <a:lnTo>
                  <a:pt x="2723825" y="3258631"/>
                </a:lnTo>
                <a:close/>
                <a:moveTo>
                  <a:pt x="2723729" y="3258120"/>
                </a:moveTo>
                <a:lnTo>
                  <a:pt x="2723740" y="3258182"/>
                </a:lnTo>
                <a:lnTo>
                  <a:pt x="2723808" y="3258540"/>
                </a:lnTo>
                <a:close/>
                <a:moveTo>
                  <a:pt x="2723726" y="3258105"/>
                </a:moveTo>
                <a:lnTo>
                  <a:pt x="2723761" y="3258291"/>
                </a:lnTo>
                <a:lnTo>
                  <a:pt x="2723814" y="3258572"/>
                </a:lnTo>
                <a:lnTo>
                  <a:pt x="2723813" y="3258563"/>
                </a:lnTo>
                <a:lnTo>
                  <a:pt x="2723740" y="3258182"/>
                </a:lnTo>
                <a:lnTo>
                  <a:pt x="2723728" y="3258119"/>
                </a:lnTo>
                <a:close/>
                <a:moveTo>
                  <a:pt x="2723661" y="3257764"/>
                </a:moveTo>
                <a:lnTo>
                  <a:pt x="2723719" y="3258066"/>
                </a:lnTo>
                <a:lnTo>
                  <a:pt x="2723726" y="3258105"/>
                </a:lnTo>
                <a:lnTo>
                  <a:pt x="2723703" y="3257986"/>
                </a:lnTo>
                <a:close/>
                <a:moveTo>
                  <a:pt x="2723651" y="3257710"/>
                </a:moveTo>
                <a:lnTo>
                  <a:pt x="2723703" y="3257986"/>
                </a:lnTo>
                <a:lnTo>
                  <a:pt x="2723728" y="3258119"/>
                </a:lnTo>
                <a:lnTo>
                  <a:pt x="2723729" y="3258120"/>
                </a:lnTo>
                <a:close/>
                <a:moveTo>
                  <a:pt x="2723579" y="3257330"/>
                </a:moveTo>
                <a:lnTo>
                  <a:pt x="2723609" y="3257487"/>
                </a:lnTo>
                <a:lnTo>
                  <a:pt x="2723651" y="3257710"/>
                </a:lnTo>
                <a:close/>
                <a:moveTo>
                  <a:pt x="2723564" y="3257253"/>
                </a:moveTo>
                <a:lnTo>
                  <a:pt x="2723571" y="3257287"/>
                </a:lnTo>
                <a:lnTo>
                  <a:pt x="2723579" y="3257330"/>
                </a:lnTo>
                <a:close/>
                <a:moveTo>
                  <a:pt x="2723530" y="3257070"/>
                </a:moveTo>
                <a:lnTo>
                  <a:pt x="2723661" y="3257764"/>
                </a:lnTo>
                <a:lnTo>
                  <a:pt x="2723609" y="3257487"/>
                </a:lnTo>
                <a:lnTo>
                  <a:pt x="2723571" y="3257287"/>
                </a:lnTo>
                <a:close/>
                <a:moveTo>
                  <a:pt x="2723464" y="3256722"/>
                </a:moveTo>
                <a:lnTo>
                  <a:pt x="2723483" y="3256821"/>
                </a:lnTo>
                <a:lnTo>
                  <a:pt x="2723530" y="3257070"/>
                </a:lnTo>
                <a:lnTo>
                  <a:pt x="2723470" y="3256754"/>
                </a:lnTo>
                <a:close/>
                <a:moveTo>
                  <a:pt x="2723430" y="3256548"/>
                </a:moveTo>
                <a:lnTo>
                  <a:pt x="2723463" y="3256716"/>
                </a:lnTo>
                <a:lnTo>
                  <a:pt x="2723470" y="3256754"/>
                </a:lnTo>
                <a:lnTo>
                  <a:pt x="2723564" y="3257253"/>
                </a:lnTo>
                <a:close/>
                <a:moveTo>
                  <a:pt x="3086699" y="3251046"/>
                </a:moveTo>
                <a:lnTo>
                  <a:pt x="3094890" y="3265439"/>
                </a:lnTo>
                <a:cubicBezTo>
                  <a:pt x="3106205" y="3285329"/>
                  <a:pt x="3128842" y="3325108"/>
                  <a:pt x="3174110" y="3404664"/>
                </a:cubicBezTo>
                <a:cubicBezTo>
                  <a:pt x="3100293" y="3293947"/>
                  <a:pt x="3165117" y="3426874"/>
                  <a:pt x="3125959" y="3377068"/>
                </a:cubicBezTo>
                <a:lnTo>
                  <a:pt x="3102105" y="3343292"/>
                </a:lnTo>
                <a:lnTo>
                  <a:pt x="3101137" y="3338200"/>
                </a:lnTo>
                <a:cubicBezTo>
                  <a:pt x="3095925" y="3310710"/>
                  <a:pt x="3095925" y="3310710"/>
                  <a:pt x="3095925" y="3310710"/>
                </a:cubicBezTo>
                <a:cubicBezTo>
                  <a:pt x="3092067" y="3290348"/>
                  <a:pt x="3089248" y="3273009"/>
                  <a:pt x="3087333" y="3258327"/>
                </a:cubicBezTo>
                <a:close/>
                <a:moveTo>
                  <a:pt x="2541010" y="3249663"/>
                </a:moveTo>
                <a:lnTo>
                  <a:pt x="2541482" y="3252143"/>
                </a:lnTo>
                <a:lnTo>
                  <a:pt x="2544589" y="3268530"/>
                </a:lnTo>
                <a:lnTo>
                  <a:pt x="2544378" y="3267416"/>
                </a:lnTo>
                <a:close/>
                <a:moveTo>
                  <a:pt x="2600170" y="3243266"/>
                </a:moveTo>
                <a:lnTo>
                  <a:pt x="2623439" y="3253443"/>
                </a:lnTo>
                <a:lnTo>
                  <a:pt x="2625629" y="3258137"/>
                </a:lnTo>
                <a:lnTo>
                  <a:pt x="2628704" y="3270716"/>
                </a:lnTo>
                <a:lnTo>
                  <a:pt x="2623148" y="3263702"/>
                </a:lnTo>
                <a:cubicBezTo>
                  <a:pt x="2618832" y="3259598"/>
                  <a:pt x="2615184" y="3257770"/>
                  <a:pt x="2612581" y="3258965"/>
                </a:cubicBezTo>
                <a:lnTo>
                  <a:pt x="2611327" y="3262875"/>
                </a:lnTo>
                <a:lnTo>
                  <a:pt x="2601587" y="3245752"/>
                </a:lnTo>
                <a:cubicBezTo>
                  <a:pt x="2600170" y="3243266"/>
                  <a:pt x="2600170" y="3243266"/>
                  <a:pt x="2600170" y="3243266"/>
                </a:cubicBezTo>
                <a:close/>
                <a:moveTo>
                  <a:pt x="2534340" y="3214472"/>
                </a:moveTo>
                <a:lnTo>
                  <a:pt x="2538876" y="3238399"/>
                </a:lnTo>
                <a:lnTo>
                  <a:pt x="2541010" y="3249663"/>
                </a:lnTo>
                <a:close/>
                <a:moveTo>
                  <a:pt x="2531734" y="3200728"/>
                </a:moveTo>
                <a:lnTo>
                  <a:pt x="2531854" y="3201356"/>
                </a:lnTo>
                <a:lnTo>
                  <a:pt x="2533085" y="3207847"/>
                </a:lnTo>
                <a:lnTo>
                  <a:pt x="2533472" y="3209891"/>
                </a:lnTo>
                <a:cubicBezTo>
                  <a:pt x="2533954" y="3212436"/>
                  <a:pt x="2534340" y="3214472"/>
                  <a:pt x="2534340" y="3214472"/>
                </a:cubicBezTo>
                <a:cubicBezTo>
                  <a:pt x="2532796" y="3206328"/>
                  <a:pt x="2532025" y="3202256"/>
                  <a:pt x="2531734" y="3200728"/>
                </a:cubicBezTo>
                <a:close/>
                <a:moveTo>
                  <a:pt x="1074182" y="3172016"/>
                </a:moveTo>
                <a:lnTo>
                  <a:pt x="1076520" y="3174996"/>
                </a:lnTo>
                <a:cubicBezTo>
                  <a:pt x="1076520" y="3174996"/>
                  <a:pt x="1075624" y="3173854"/>
                  <a:pt x="1074336" y="3172212"/>
                </a:cubicBezTo>
                <a:close/>
                <a:moveTo>
                  <a:pt x="1070237" y="3166985"/>
                </a:moveTo>
                <a:lnTo>
                  <a:pt x="1076520" y="3174996"/>
                </a:lnTo>
                <a:lnTo>
                  <a:pt x="1073562" y="3171225"/>
                </a:lnTo>
                <a:lnTo>
                  <a:pt x="1073125" y="3170668"/>
                </a:lnTo>
                <a:close/>
                <a:moveTo>
                  <a:pt x="1065772" y="3161292"/>
                </a:moveTo>
                <a:cubicBezTo>
                  <a:pt x="1063981" y="3159008"/>
                  <a:pt x="1066667" y="3162434"/>
                  <a:pt x="1069802" y="3166431"/>
                </a:cubicBezTo>
                <a:lnTo>
                  <a:pt x="1073125" y="3170668"/>
                </a:lnTo>
                <a:lnTo>
                  <a:pt x="1073335" y="3170936"/>
                </a:lnTo>
                <a:lnTo>
                  <a:pt x="1073562" y="3171225"/>
                </a:lnTo>
                <a:lnTo>
                  <a:pt x="1074182" y="3172016"/>
                </a:lnTo>
                <a:close/>
                <a:moveTo>
                  <a:pt x="2098237" y="3143241"/>
                </a:moveTo>
                <a:cubicBezTo>
                  <a:pt x="2104416" y="3175823"/>
                  <a:pt x="2104416" y="3175823"/>
                  <a:pt x="2104416" y="3175823"/>
                </a:cubicBezTo>
                <a:lnTo>
                  <a:pt x="2099781" y="3167528"/>
                </a:lnTo>
                <a:close/>
                <a:moveTo>
                  <a:pt x="1051043" y="3142507"/>
                </a:moveTo>
                <a:lnTo>
                  <a:pt x="1051045" y="3142509"/>
                </a:lnTo>
                <a:cubicBezTo>
                  <a:pt x="1057414" y="3150631"/>
                  <a:pt x="1062190" y="3156722"/>
                  <a:pt x="1065773" y="3161291"/>
                </a:cubicBezTo>
                <a:lnTo>
                  <a:pt x="1070237" y="3166985"/>
                </a:lnTo>
                <a:close/>
                <a:moveTo>
                  <a:pt x="3178167" y="3107654"/>
                </a:moveTo>
                <a:cubicBezTo>
                  <a:pt x="3216753" y="3191758"/>
                  <a:pt x="3213666" y="3190407"/>
                  <a:pt x="3199512" y="3164259"/>
                </a:cubicBezTo>
                <a:lnTo>
                  <a:pt x="3182801" y="3132092"/>
                </a:lnTo>
                <a:lnTo>
                  <a:pt x="3182801" y="3132090"/>
                </a:lnTo>
                <a:lnTo>
                  <a:pt x="3182800" y="3132089"/>
                </a:lnTo>
                <a:lnTo>
                  <a:pt x="3178940" y="3111728"/>
                </a:lnTo>
                <a:cubicBezTo>
                  <a:pt x="3178167" y="3107654"/>
                  <a:pt x="3178167" y="3107654"/>
                  <a:pt x="3178167" y="3107654"/>
                </a:cubicBezTo>
                <a:close/>
                <a:moveTo>
                  <a:pt x="2028683" y="3094807"/>
                </a:moveTo>
                <a:lnTo>
                  <a:pt x="2029383" y="3098495"/>
                </a:lnTo>
                <a:lnTo>
                  <a:pt x="2030405" y="3103886"/>
                </a:lnTo>
                <a:close/>
                <a:moveTo>
                  <a:pt x="2028067" y="3091555"/>
                </a:moveTo>
                <a:lnTo>
                  <a:pt x="2028499" y="3093833"/>
                </a:lnTo>
                <a:lnTo>
                  <a:pt x="2028683" y="3094807"/>
                </a:lnTo>
                <a:close/>
                <a:moveTo>
                  <a:pt x="2027725" y="3089752"/>
                </a:moveTo>
                <a:lnTo>
                  <a:pt x="2027775" y="3090013"/>
                </a:lnTo>
                <a:lnTo>
                  <a:pt x="2028063" y="3091531"/>
                </a:lnTo>
                <a:lnTo>
                  <a:pt x="2028067" y="3091555"/>
                </a:lnTo>
                <a:close/>
                <a:moveTo>
                  <a:pt x="2027027" y="3086069"/>
                </a:moveTo>
                <a:lnTo>
                  <a:pt x="2027693" y="3089581"/>
                </a:lnTo>
                <a:lnTo>
                  <a:pt x="2027725" y="3089752"/>
                </a:lnTo>
                <a:close/>
                <a:moveTo>
                  <a:pt x="1991265" y="3085597"/>
                </a:moveTo>
                <a:lnTo>
                  <a:pt x="1992420" y="3087622"/>
                </a:lnTo>
                <a:cubicBezTo>
                  <a:pt x="1994540" y="3091351"/>
                  <a:pt x="1994894" y="3091971"/>
                  <a:pt x="1994011" y="3090418"/>
                </a:cubicBezTo>
                <a:close/>
                <a:moveTo>
                  <a:pt x="1982516" y="3070219"/>
                </a:moveTo>
                <a:lnTo>
                  <a:pt x="1991265" y="3085597"/>
                </a:lnTo>
                <a:lnTo>
                  <a:pt x="1988174" y="3080164"/>
                </a:lnTo>
                <a:close/>
                <a:moveTo>
                  <a:pt x="1975046" y="3057090"/>
                </a:moveTo>
                <a:lnTo>
                  <a:pt x="1980217" y="3066179"/>
                </a:lnTo>
                <a:lnTo>
                  <a:pt x="1982516" y="3070219"/>
                </a:lnTo>
                <a:close/>
                <a:moveTo>
                  <a:pt x="1954220" y="3020496"/>
                </a:moveTo>
                <a:cubicBezTo>
                  <a:pt x="1954220" y="3020496"/>
                  <a:pt x="1959881" y="3030439"/>
                  <a:pt x="1966955" y="3042870"/>
                </a:cubicBezTo>
                <a:lnTo>
                  <a:pt x="1975046" y="3057090"/>
                </a:lnTo>
                <a:close/>
                <a:moveTo>
                  <a:pt x="3295138" y="2987323"/>
                </a:moveTo>
                <a:lnTo>
                  <a:pt x="3295210" y="2987397"/>
                </a:lnTo>
                <a:lnTo>
                  <a:pt x="3300331" y="2994584"/>
                </a:lnTo>
                <a:lnTo>
                  <a:pt x="3300288" y="2994593"/>
                </a:lnTo>
                <a:close/>
                <a:moveTo>
                  <a:pt x="3303578" y="2975134"/>
                </a:moveTo>
                <a:lnTo>
                  <a:pt x="3304133" y="2976011"/>
                </a:lnTo>
                <a:cubicBezTo>
                  <a:pt x="3326770" y="3015790"/>
                  <a:pt x="3350949" y="3063713"/>
                  <a:pt x="3350949" y="3063713"/>
                </a:cubicBezTo>
                <a:cubicBezTo>
                  <a:pt x="3354038" y="3080004"/>
                  <a:pt x="3331403" y="3040225"/>
                  <a:pt x="3310313" y="3008592"/>
                </a:cubicBezTo>
                <a:lnTo>
                  <a:pt x="3300331" y="2994584"/>
                </a:lnTo>
                <a:lnTo>
                  <a:pt x="3304939" y="2993591"/>
                </a:lnTo>
                <a:cubicBezTo>
                  <a:pt x="3305505" y="2990857"/>
                  <a:pt x="3305206" y="2986021"/>
                  <a:pt x="3304415" y="2979987"/>
                </a:cubicBezTo>
                <a:close/>
                <a:moveTo>
                  <a:pt x="3802375" y="2938058"/>
                </a:moveTo>
                <a:lnTo>
                  <a:pt x="3853326" y="3003030"/>
                </a:lnTo>
                <a:cubicBezTo>
                  <a:pt x="3852403" y="3022861"/>
                  <a:pt x="3848755" y="3028716"/>
                  <a:pt x="3843804" y="3026343"/>
                </a:cubicBezTo>
                <a:cubicBezTo>
                  <a:pt x="3833905" y="3021596"/>
                  <a:pt x="3818794" y="2983940"/>
                  <a:pt x="3809817" y="2959365"/>
                </a:cubicBezTo>
                <a:close/>
                <a:moveTo>
                  <a:pt x="3799095" y="2933874"/>
                </a:moveTo>
                <a:lnTo>
                  <a:pt x="3802374" y="2938055"/>
                </a:lnTo>
                <a:lnTo>
                  <a:pt x="3802375" y="2938058"/>
                </a:lnTo>
                <a:close/>
                <a:moveTo>
                  <a:pt x="3594620" y="2925234"/>
                </a:moveTo>
                <a:lnTo>
                  <a:pt x="3613454" y="2949250"/>
                </a:lnTo>
                <a:lnTo>
                  <a:pt x="3638431" y="2981102"/>
                </a:lnTo>
                <a:lnTo>
                  <a:pt x="3663905" y="3013589"/>
                </a:lnTo>
                <a:close/>
                <a:moveTo>
                  <a:pt x="3587483" y="2916132"/>
                </a:moveTo>
                <a:lnTo>
                  <a:pt x="3587485" y="2916134"/>
                </a:lnTo>
                <a:lnTo>
                  <a:pt x="3594620" y="2925234"/>
                </a:lnTo>
                <a:close/>
                <a:moveTo>
                  <a:pt x="3604791" y="2906687"/>
                </a:moveTo>
                <a:lnTo>
                  <a:pt x="3612957" y="2948615"/>
                </a:lnTo>
                <a:lnTo>
                  <a:pt x="3605412" y="2913850"/>
                </a:lnTo>
                <a:close/>
                <a:moveTo>
                  <a:pt x="3773912" y="2901759"/>
                </a:moveTo>
                <a:lnTo>
                  <a:pt x="3789639" y="2921813"/>
                </a:lnTo>
                <a:lnTo>
                  <a:pt x="3799095" y="2933874"/>
                </a:lnTo>
                <a:lnTo>
                  <a:pt x="3783270" y="2913692"/>
                </a:lnTo>
                <a:close/>
                <a:moveTo>
                  <a:pt x="3427158" y="2853587"/>
                </a:moveTo>
                <a:lnTo>
                  <a:pt x="3448853" y="2895600"/>
                </a:lnTo>
                <a:cubicBezTo>
                  <a:pt x="3452489" y="2903521"/>
                  <a:pt x="3455048" y="2909736"/>
                  <a:pt x="3455897" y="2912955"/>
                </a:cubicBezTo>
                <a:cubicBezTo>
                  <a:pt x="3456749" y="2916175"/>
                  <a:pt x="3455897" y="2916400"/>
                  <a:pt x="3452712" y="2912339"/>
                </a:cubicBezTo>
                <a:close/>
                <a:moveTo>
                  <a:pt x="3725950" y="2840598"/>
                </a:moveTo>
                <a:cubicBezTo>
                  <a:pt x="3738688" y="2856841"/>
                  <a:pt x="3749833" y="2871053"/>
                  <a:pt x="3760183" y="2884250"/>
                </a:cubicBezTo>
                <a:lnTo>
                  <a:pt x="3773912" y="2901759"/>
                </a:lnTo>
                <a:lnTo>
                  <a:pt x="3764164" y="2889327"/>
                </a:lnTo>
                <a:cubicBezTo>
                  <a:pt x="3756203" y="2879175"/>
                  <a:pt x="3745058" y="2864963"/>
                  <a:pt x="3725950" y="2840598"/>
                </a:cubicBezTo>
                <a:close/>
                <a:moveTo>
                  <a:pt x="3591181" y="2836807"/>
                </a:moveTo>
                <a:cubicBezTo>
                  <a:pt x="3626618" y="2945028"/>
                  <a:pt x="3635478" y="2972084"/>
                  <a:pt x="3637693" y="2978847"/>
                </a:cubicBezTo>
                <a:lnTo>
                  <a:pt x="3638431" y="2981102"/>
                </a:lnTo>
                <a:lnTo>
                  <a:pt x="3621590" y="2940214"/>
                </a:lnTo>
                <a:cubicBezTo>
                  <a:pt x="3608142" y="2907667"/>
                  <a:pt x="3604203" y="2898673"/>
                  <a:pt x="3603786" y="2899989"/>
                </a:cubicBezTo>
                <a:lnTo>
                  <a:pt x="3604791" y="2906687"/>
                </a:lnTo>
                <a:lnTo>
                  <a:pt x="3600368" y="2883975"/>
                </a:lnTo>
                <a:cubicBezTo>
                  <a:pt x="3591181" y="2836807"/>
                  <a:pt x="3591181" y="2836807"/>
                  <a:pt x="3591181" y="2836807"/>
                </a:cubicBezTo>
                <a:close/>
                <a:moveTo>
                  <a:pt x="3511058" y="2818669"/>
                </a:moveTo>
                <a:cubicBezTo>
                  <a:pt x="3511058" y="2818669"/>
                  <a:pt x="3511058" y="2818669"/>
                  <a:pt x="3575540" y="2900900"/>
                </a:cubicBezTo>
                <a:lnTo>
                  <a:pt x="3587480" y="2916128"/>
                </a:lnTo>
                <a:cubicBezTo>
                  <a:pt x="3587480" y="2916128"/>
                  <a:pt x="3587480" y="2916128"/>
                  <a:pt x="3511058" y="2818669"/>
                </a:cubicBezTo>
                <a:close/>
                <a:moveTo>
                  <a:pt x="3503173" y="2808614"/>
                </a:moveTo>
                <a:lnTo>
                  <a:pt x="3507138" y="2813667"/>
                </a:lnTo>
                <a:lnTo>
                  <a:pt x="3511058" y="2818669"/>
                </a:lnTo>
                <a:close/>
                <a:moveTo>
                  <a:pt x="3500034" y="2804610"/>
                </a:moveTo>
                <a:lnTo>
                  <a:pt x="3500936" y="2805759"/>
                </a:lnTo>
                <a:lnTo>
                  <a:pt x="3503173" y="2808614"/>
                </a:lnTo>
                <a:close/>
                <a:moveTo>
                  <a:pt x="3495230" y="2798485"/>
                </a:moveTo>
                <a:lnTo>
                  <a:pt x="3496794" y="2800479"/>
                </a:lnTo>
                <a:lnTo>
                  <a:pt x="3500034" y="2804610"/>
                </a:lnTo>
                <a:lnTo>
                  <a:pt x="3498318" y="2802424"/>
                </a:lnTo>
                <a:close/>
                <a:moveTo>
                  <a:pt x="3492767" y="2795345"/>
                </a:moveTo>
                <a:lnTo>
                  <a:pt x="3494249" y="2797233"/>
                </a:lnTo>
                <a:lnTo>
                  <a:pt x="3495230" y="2798485"/>
                </a:lnTo>
                <a:close/>
                <a:moveTo>
                  <a:pt x="3490922" y="2792992"/>
                </a:moveTo>
                <a:lnTo>
                  <a:pt x="3491913" y="2794255"/>
                </a:lnTo>
                <a:lnTo>
                  <a:pt x="3492767" y="2795345"/>
                </a:lnTo>
                <a:close/>
                <a:moveTo>
                  <a:pt x="3485579" y="2786179"/>
                </a:moveTo>
                <a:lnTo>
                  <a:pt x="3485581" y="2786182"/>
                </a:lnTo>
                <a:lnTo>
                  <a:pt x="3490922" y="2792992"/>
                </a:lnTo>
                <a:lnTo>
                  <a:pt x="3485580" y="2786181"/>
                </a:lnTo>
                <a:close/>
                <a:moveTo>
                  <a:pt x="3744248" y="2779889"/>
                </a:moveTo>
                <a:lnTo>
                  <a:pt x="3748309" y="2785069"/>
                </a:lnTo>
                <a:cubicBezTo>
                  <a:pt x="3751444" y="2789066"/>
                  <a:pt x="3751741" y="2789447"/>
                  <a:pt x="3749951" y="2787164"/>
                </a:cubicBezTo>
                <a:close/>
                <a:moveTo>
                  <a:pt x="3734161" y="2767027"/>
                </a:moveTo>
                <a:lnTo>
                  <a:pt x="3744248" y="2779889"/>
                </a:lnTo>
                <a:lnTo>
                  <a:pt x="3739053" y="2773267"/>
                </a:lnTo>
                <a:close/>
                <a:moveTo>
                  <a:pt x="3729651" y="2761274"/>
                </a:moveTo>
                <a:lnTo>
                  <a:pt x="3734161" y="2767027"/>
                </a:lnTo>
                <a:lnTo>
                  <a:pt x="3729651" y="2761275"/>
                </a:lnTo>
                <a:close/>
                <a:moveTo>
                  <a:pt x="3456497" y="2749091"/>
                </a:moveTo>
                <a:lnTo>
                  <a:pt x="3460107" y="2753695"/>
                </a:lnTo>
                <a:lnTo>
                  <a:pt x="3456853" y="2749546"/>
                </a:lnTo>
                <a:close/>
                <a:moveTo>
                  <a:pt x="3456475" y="2749063"/>
                </a:moveTo>
                <a:lnTo>
                  <a:pt x="3456497" y="2749091"/>
                </a:lnTo>
                <a:lnTo>
                  <a:pt x="3456476" y="2749064"/>
                </a:lnTo>
                <a:close/>
                <a:moveTo>
                  <a:pt x="3455725" y="2748106"/>
                </a:moveTo>
                <a:lnTo>
                  <a:pt x="3456302" y="2748841"/>
                </a:lnTo>
                <a:lnTo>
                  <a:pt x="3456475" y="2749063"/>
                </a:lnTo>
                <a:lnTo>
                  <a:pt x="3456466" y="2749052"/>
                </a:lnTo>
                <a:close/>
                <a:moveTo>
                  <a:pt x="3784299" y="2746925"/>
                </a:moveTo>
                <a:cubicBezTo>
                  <a:pt x="3784299" y="2746925"/>
                  <a:pt x="3784299" y="2746925"/>
                  <a:pt x="3809177" y="2778651"/>
                </a:cubicBezTo>
                <a:lnTo>
                  <a:pt x="3809775" y="2779414"/>
                </a:lnTo>
                <a:lnTo>
                  <a:pt x="3821474" y="2808182"/>
                </a:lnTo>
                <a:cubicBezTo>
                  <a:pt x="3831300" y="2832717"/>
                  <a:pt x="3835710" y="2844987"/>
                  <a:pt x="3836475" y="2848917"/>
                </a:cubicBezTo>
                <a:cubicBezTo>
                  <a:pt x="3839027" y="2862019"/>
                  <a:pt x="3801092" y="2782459"/>
                  <a:pt x="3788375" y="2755573"/>
                </a:cubicBezTo>
                <a:close/>
                <a:moveTo>
                  <a:pt x="3454399" y="2746416"/>
                </a:moveTo>
                <a:lnTo>
                  <a:pt x="3455725" y="2748106"/>
                </a:lnTo>
                <a:lnTo>
                  <a:pt x="3454975" y="2747150"/>
                </a:lnTo>
                <a:close/>
                <a:moveTo>
                  <a:pt x="3451633" y="2742889"/>
                </a:moveTo>
                <a:lnTo>
                  <a:pt x="3454399" y="2746416"/>
                </a:lnTo>
                <a:lnTo>
                  <a:pt x="3453751" y="2745590"/>
                </a:lnTo>
                <a:lnTo>
                  <a:pt x="3451847" y="2743163"/>
                </a:lnTo>
                <a:close/>
                <a:moveTo>
                  <a:pt x="3451540" y="2742770"/>
                </a:moveTo>
                <a:lnTo>
                  <a:pt x="3451633" y="2742889"/>
                </a:lnTo>
                <a:lnTo>
                  <a:pt x="3451603" y="2742852"/>
                </a:lnTo>
                <a:close/>
                <a:moveTo>
                  <a:pt x="3450171" y="2741025"/>
                </a:moveTo>
                <a:lnTo>
                  <a:pt x="3451494" y="2742711"/>
                </a:lnTo>
                <a:lnTo>
                  <a:pt x="3451540" y="2742770"/>
                </a:lnTo>
                <a:lnTo>
                  <a:pt x="3451407" y="2742600"/>
                </a:lnTo>
                <a:close/>
                <a:moveTo>
                  <a:pt x="3447356" y="2737435"/>
                </a:moveTo>
                <a:lnTo>
                  <a:pt x="3450171" y="2741025"/>
                </a:lnTo>
                <a:lnTo>
                  <a:pt x="3449899" y="2740678"/>
                </a:lnTo>
                <a:close/>
                <a:moveTo>
                  <a:pt x="3775932" y="2736258"/>
                </a:moveTo>
                <a:lnTo>
                  <a:pt x="3781115" y="2742865"/>
                </a:lnTo>
                <a:lnTo>
                  <a:pt x="3781565" y="2743438"/>
                </a:lnTo>
                <a:lnTo>
                  <a:pt x="3782136" y="2744168"/>
                </a:lnTo>
                <a:lnTo>
                  <a:pt x="3780318" y="2741851"/>
                </a:lnTo>
                <a:close/>
                <a:moveTo>
                  <a:pt x="3774789" y="2734799"/>
                </a:moveTo>
                <a:lnTo>
                  <a:pt x="3775857" y="2736161"/>
                </a:lnTo>
                <a:lnTo>
                  <a:pt x="3775932" y="2736258"/>
                </a:lnTo>
                <a:close/>
                <a:moveTo>
                  <a:pt x="3774233" y="2734090"/>
                </a:moveTo>
                <a:lnTo>
                  <a:pt x="3774491" y="2734419"/>
                </a:lnTo>
                <a:lnTo>
                  <a:pt x="3774789" y="2734799"/>
                </a:lnTo>
                <a:close/>
                <a:moveTo>
                  <a:pt x="3443146" y="2732066"/>
                </a:moveTo>
                <a:lnTo>
                  <a:pt x="3447356" y="2737435"/>
                </a:lnTo>
                <a:lnTo>
                  <a:pt x="3446577" y="2736442"/>
                </a:lnTo>
                <a:close/>
                <a:moveTo>
                  <a:pt x="3442944" y="2731808"/>
                </a:moveTo>
                <a:lnTo>
                  <a:pt x="3443146" y="2732066"/>
                </a:lnTo>
                <a:lnTo>
                  <a:pt x="3442991" y="2731868"/>
                </a:lnTo>
                <a:lnTo>
                  <a:pt x="3442962" y="2731832"/>
                </a:lnTo>
                <a:close/>
                <a:moveTo>
                  <a:pt x="3771823" y="2731017"/>
                </a:moveTo>
                <a:lnTo>
                  <a:pt x="3773980" y="2733768"/>
                </a:lnTo>
                <a:lnTo>
                  <a:pt x="3774233" y="2734090"/>
                </a:lnTo>
                <a:close/>
                <a:moveTo>
                  <a:pt x="3441308" y="2729722"/>
                </a:moveTo>
                <a:lnTo>
                  <a:pt x="3468069" y="2763846"/>
                </a:lnTo>
                <a:lnTo>
                  <a:pt x="3485581" y="2786176"/>
                </a:lnTo>
                <a:lnTo>
                  <a:pt x="3485579" y="2786178"/>
                </a:lnTo>
                <a:lnTo>
                  <a:pt x="3485579" y="2786179"/>
                </a:lnTo>
                <a:lnTo>
                  <a:pt x="3463291" y="2757756"/>
                </a:lnTo>
                <a:lnTo>
                  <a:pt x="3460107" y="2753695"/>
                </a:lnTo>
                <a:lnTo>
                  <a:pt x="3468475" y="2764366"/>
                </a:lnTo>
                <a:lnTo>
                  <a:pt x="3474039" y="2771461"/>
                </a:lnTo>
                <a:lnTo>
                  <a:pt x="3484051" y="2784230"/>
                </a:lnTo>
                <a:lnTo>
                  <a:pt x="3468475" y="2764366"/>
                </a:lnTo>
                <a:lnTo>
                  <a:pt x="3456302" y="2748841"/>
                </a:lnTo>
                <a:lnTo>
                  <a:pt x="3451494" y="2742711"/>
                </a:lnTo>
                <a:close/>
                <a:moveTo>
                  <a:pt x="3441037" y="2729376"/>
                </a:moveTo>
                <a:lnTo>
                  <a:pt x="3442944" y="2731808"/>
                </a:lnTo>
                <a:lnTo>
                  <a:pt x="3442617" y="2731392"/>
                </a:lnTo>
                <a:close/>
                <a:moveTo>
                  <a:pt x="3769299" y="2727798"/>
                </a:moveTo>
                <a:lnTo>
                  <a:pt x="3769401" y="2727928"/>
                </a:lnTo>
                <a:lnTo>
                  <a:pt x="3771823" y="2731017"/>
                </a:lnTo>
                <a:lnTo>
                  <a:pt x="3771561" y="2730683"/>
                </a:lnTo>
                <a:close/>
                <a:moveTo>
                  <a:pt x="3437967" y="2725463"/>
                </a:moveTo>
                <a:lnTo>
                  <a:pt x="3438949" y="2726715"/>
                </a:lnTo>
                <a:lnTo>
                  <a:pt x="3441037" y="2729376"/>
                </a:lnTo>
                <a:lnTo>
                  <a:pt x="3440882" y="2729180"/>
                </a:lnTo>
                <a:close/>
                <a:moveTo>
                  <a:pt x="3437088" y="2724341"/>
                </a:moveTo>
                <a:lnTo>
                  <a:pt x="3437363" y="2724691"/>
                </a:lnTo>
                <a:lnTo>
                  <a:pt x="3437967" y="2725463"/>
                </a:lnTo>
                <a:close/>
                <a:moveTo>
                  <a:pt x="3496381" y="2721990"/>
                </a:moveTo>
                <a:lnTo>
                  <a:pt x="3498925" y="2722768"/>
                </a:lnTo>
                <a:lnTo>
                  <a:pt x="3509014" y="2733333"/>
                </a:lnTo>
                <a:lnTo>
                  <a:pt x="3509125" y="2733479"/>
                </a:lnTo>
                <a:cubicBezTo>
                  <a:pt x="3542446" y="2778598"/>
                  <a:pt x="3578719" y="2832734"/>
                  <a:pt x="3598378" y="2881439"/>
                </a:cubicBezTo>
                <a:lnTo>
                  <a:pt x="3605412" y="2913850"/>
                </a:lnTo>
                <a:lnTo>
                  <a:pt x="3606710" y="2928832"/>
                </a:lnTo>
                <a:cubicBezTo>
                  <a:pt x="3605970" y="2931169"/>
                  <a:pt x="3604346" y="2932053"/>
                  <a:pt x="3601317" y="2930322"/>
                </a:cubicBezTo>
                <a:lnTo>
                  <a:pt x="3587485" y="2916134"/>
                </a:lnTo>
                <a:lnTo>
                  <a:pt x="3587480" y="2916128"/>
                </a:lnTo>
                <a:lnTo>
                  <a:pt x="3555068" y="2847054"/>
                </a:lnTo>
                <a:cubicBezTo>
                  <a:pt x="3526876" y="2786971"/>
                  <a:pt x="3510762" y="2752636"/>
                  <a:pt x="3501557" y="2733019"/>
                </a:cubicBezTo>
                <a:close/>
                <a:moveTo>
                  <a:pt x="3434987" y="2721661"/>
                </a:moveTo>
                <a:lnTo>
                  <a:pt x="3437088" y="2724341"/>
                </a:lnTo>
                <a:lnTo>
                  <a:pt x="3435368" y="2722148"/>
                </a:lnTo>
                <a:close/>
                <a:moveTo>
                  <a:pt x="3429508" y="2714674"/>
                </a:moveTo>
                <a:cubicBezTo>
                  <a:pt x="3429856" y="2715118"/>
                  <a:pt x="3431449" y="2717148"/>
                  <a:pt x="3434633" y="2721209"/>
                </a:cubicBezTo>
                <a:lnTo>
                  <a:pt x="3434987" y="2721661"/>
                </a:lnTo>
                <a:lnTo>
                  <a:pt x="3432880" y="2718975"/>
                </a:lnTo>
                <a:lnTo>
                  <a:pt x="3430624" y="2716097"/>
                </a:lnTo>
                <a:close/>
                <a:moveTo>
                  <a:pt x="3758825" y="2714440"/>
                </a:moveTo>
                <a:lnTo>
                  <a:pt x="3768164" y="2726350"/>
                </a:lnTo>
                <a:lnTo>
                  <a:pt x="3769299" y="2727798"/>
                </a:lnTo>
                <a:close/>
                <a:moveTo>
                  <a:pt x="3489281" y="2706862"/>
                </a:moveTo>
                <a:lnTo>
                  <a:pt x="3493261" y="2711936"/>
                </a:lnTo>
                <a:cubicBezTo>
                  <a:pt x="3514756" y="2739347"/>
                  <a:pt x="3514756" y="2739347"/>
                  <a:pt x="3514756" y="2739347"/>
                </a:cubicBezTo>
                <a:lnTo>
                  <a:pt x="3509014" y="2733333"/>
                </a:lnTo>
                <a:lnTo>
                  <a:pt x="3490174" y="2708763"/>
                </a:lnTo>
                <a:close/>
                <a:moveTo>
                  <a:pt x="3421794" y="2704837"/>
                </a:moveTo>
                <a:lnTo>
                  <a:pt x="3434633" y="2721209"/>
                </a:lnTo>
                <a:lnTo>
                  <a:pt x="3422003" y="2705104"/>
                </a:lnTo>
                <a:close/>
                <a:moveTo>
                  <a:pt x="3420771" y="2703533"/>
                </a:moveTo>
                <a:lnTo>
                  <a:pt x="3421794" y="2704837"/>
                </a:lnTo>
                <a:lnTo>
                  <a:pt x="3420864" y="2703652"/>
                </a:lnTo>
                <a:close/>
                <a:moveTo>
                  <a:pt x="3420758" y="2703516"/>
                </a:moveTo>
                <a:lnTo>
                  <a:pt x="3420771" y="2703533"/>
                </a:lnTo>
                <a:lnTo>
                  <a:pt x="3420762" y="2703521"/>
                </a:lnTo>
                <a:close/>
                <a:moveTo>
                  <a:pt x="3420390" y="2703046"/>
                </a:moveTo>
                <a:lnTo>
                  <a:pt x="3421898" y="2704966"/>
                </a:lnTo>
                <a:lnTo>
                  <a:pt x="3441308" y="2729722"/>
                </a:lnTo>
                <a:lnTo>
                  <a:pt x="3438949" y="2726715"/>
                </a:lnTo>
                <a:lnTo>
                  <a:pt x="3437363" y="2724691"/>
                </a:lnTo>
                <a:lnTo>
                  <a:pt x="3434633" y="2721209"/>
                </a:lnTo>
                <a:lnTo>
                  <a:pt x="3420539" y="2703237"/>
                </a:lnTo>
                <a:close/>
                <a:moveTo>
                  <a:pt x="3420018" y="2702572"/>
                </a:moveTo>
                <a:lnTo>
                  <a:pt x="3420390" y="2703046"/>
                </a:lnTo>
                <a:lnTo>
                  <a:pt x="3420295" y="2702926"/>
                </a:lnTo>
                <a:close/>
                <a:moveTo>
                  <a:pt x="3419882" y="2702399"/>
                </a:moveTo>
                <a:lnTo>
                  <a:pt x="3419945" y="2702479"/>
                </a:lnTo>
                <a:lnTo>
                  <a:pt x="3420295" y="2702926"/>
                </a:lnTo>
                <a:lnTo>
                  <a:pt x="3420539" y="2703237"/>
                </a:lnTo>
                <a:lnTo>
                  <a:pt x="3420758" y="2703516"/>
                </a:lnTo>
                <a:close/>
                <a:moveTo>
                  <a:pt x="3419316" y="2701677"/>
                </a:moveTo>
                <a:lnTo>
                  <a:pt x="3419537" y="2701959"/>
                </a:lnTo>
                <a:lnTo>
                  <a:pt x="3419882" y="2702399"/>
                </a:lnTo>
                <a:lnTo>
                  <a:pt x="3419362" y="2701738"/>
                </a:lnTo>
                <a:close/>
                <a:moveTo>
                  <a:pt x="3419281" y="2701632"/>
                </a:moveTo>
                <a:lnTo>
                  <a:pt x="3420018" y="2702572"/>
                </a:lnTo>
                <a:lnTo>
                  <a:pt x="3419945" y="2702479"/>
                </a:lnTo>
                <a:lnTo>
                  <a:pt x="3419537" y="2701959"/>
                </a:lnTo>
                <a:lnTo>
                  <a:pt x="3419306" y="2701664"/>
                </a:lnTo>
                <a:close/>
                <a:moveTo>
                  <a:pt x="3418744" y="2700948"/>
                </a:moveTo>
                <a:lnTo>
                  <a:pt x="3419281" y="2701632"/>
                </a:lnTo>
                <a:lnTo>
                  <a:pt x="3419141" y="2701453"/>
                </a:lnTo>
                <a:close/>
                <a:moveTo>
                  <a:pt x="3418629" y="2700802"/>
                </a:moveTo>
                <a:lnTo>
                  <a:pt x="3419141" y="2701453"/>
                </a:lnTo>
                <a:lnTo>
                  <a:pt x="3419306" y="2701664"/>
                </a:lnTo>
                <a:lnTo>
                  <a:pt x="3419316" y="2701677"/>
                </a:lnTo>
                <a:close/>
                <a:moveTo>
                  <a:pt x="3418207" y="2700262"/>
                </a:moveTo>
                <a:lnTo>
                  <a:pt x="3418629" y="2700802"/>
                </a:lnTo>
                <a:lnTo>
                  <a:pt x="3418347" y="2700441"/>
                </a:lnTo>
                <a:close/>
                <a:moveTo>
                  <a:pt x="3418010" y="2700012"/>
                </a:moveTo>
                <a:lnTo>
                  <a:pt x="3418744" y="2700948"/>
                </a:lnTo>
                <a:lnTo>
                  <a:pt x="3418083" y="2700105"/>
                </a:lnTo>
                <a:close/>
                <a:moveTo>
                  <a:pt x="3417936" y="2699918"/>
                </a:moveTo>
                <a:lnTo>
                  <a:pt x="3417976" y="2699968"/>
                </a:lnTo>
                <a:lnTo>
                  <a:pt x="3418083" y="2700105"/>
                </a:lnTo>
                <a:lnTo>
                  <a:pt x="3418207" y="2700262"/>
                </a:lnTo>
                <a:close/>
                <a:moveTo>
                  <a:pt x="3417726" y="2699649"/>
                </a:moveTo>
                <a:lnTo>
                  <a:pt x="3418010" y="2700012"/>
                </a:lnTo>
                <a:lnTo>
                  <a:pt x="3417976" y="2699968"/>
                </a:lnTo>
                <a:close/>
                <a:moveTo>
                  <a:pt x="3417342" y="2699160"/>
                </a:moveTo>
                <a:lnTo>
                  <a:pt x="3417726" y="2699649"/>
                </a:lnTo>
                <a:lnTo>
                  <a:pt x="3417589" y="2699475"/>
                </a:lnTo>
                <a:close/>
                <a:moveTo>
                  <a:pt x="3417137" y="2698899"/>
                </a:moveTo>
                <a:lnTo>
                  <a:pt x="3417589" y="2699475"/>
                </a:lnTo>
                <a:lnTo>
                  <a:pt x="3417936" y="2699918"/>
                </a:lnTo>
                <a:lnTo>
                  <a:pt x="3417778" y="2699716"/>
                </a:lnTo>
                <a:close/>
                <a:moveTo>
                  <a:pt x="3416342" y="2697884"/>
                </a:moveTo>
                <a:lnTo>
                  <a:pt x="3417342" y="2699160"/>
                </a:lnTo>
                <a:lnTo>
                  <a:pt x="3416660" y="2698290"/>
                </a:lnTo>
                <a:close/>
                <a:moveTo>
                  <a:pt x="3416316" y="2697852"/>
                </a:moveTo>
                <a:lnTo>
                  <a:pt x="3416660" y="2698290"/>
                </a:lnTo>
                <a:lnTo>
                  <a:pt x="3417137" y="2698899"/>
                </a:lnTo>
                <a:lnTo>
                  <a:pt x="3416784" y="2698449"/>
                </a:lnTo>
                <a:close/>
                <a:moveTo>
                  <a:pt x="3416191" y="2697693"/>
                </a:moveTo>
                <a:lnTo>
                  <a:pt x="3416200" y="2697704"/>
                </a:lnTo>
                <a:lnTo>
                  <a:pt x="3416316" y="2697852"/>
                </a:lnTo>
                <a:lnTo>
                  <a:pt x="3416278" y="2697803"/>
                </a:lnTo>
                <a:close/>
                <a:moveTo>
                  <a:pt x="3415973" y="2697415"/>
                </a:moveTo>
                <a:lnTo>
                  <a:pt x="3416191" y="2697693"/>
                </a:lnTo>
                <a:lnTo>
                  <a:pt x="3416171" y="2697668"/>
                </a:lnTo>
                <a:close/>
                <a:moveTo>
                  <a:pt x="3415091" y="2696290"/>
                </a:moveTo>
                <a:lnTo>
                  <a:pt x="3415825" y="2697226"/>
                </a:lnTo>
                <a:lnTo>
                  <a:pt x="3415973" y="2697415"/>
                </a:lnTo>
                <a:lnTo>
                  <a:pt x="3415331" y="2696596"/>
                </a:lnTo>
                <a:close/>
                <a:moveTo>
                  <a:pt x="3414652" y="2695729"/>
                </a:moveTo>
                <a:lnTo>
                  <a:pt x="3416342" y="2697884"/>
                </a:lnTo>
                <a:lnTo>
                  <a:pt x="3416200" y="2697704"/>
                </a:lnTo>
                <a:lnTo>
                  <a:pt x="3415825" y="2697226"/>
                </a:lnTo>
                <a:close/>
                <a:moveTo>
                  <a:pt x="3413057" y="2693697"/>
                </a:moveTo>
                <a:lnTo>
                  <a:pt x="3413094" y="2693743"/>
                </a:lnTo>
                <a:lnTo>
                  <a:pt x="3415091" y="2696290"/>
                </a:lnTo>
                <a:lnTo>
                  <a:pt x="3414206" y="2695161"/>
                </a:lnTo>
                <a:close/>
                <a:moveTo>
                  <a:pt x="3412987" y="2693607"/>
                </a:moveTo>
                <a:lnTo>
                  <a:pt x="3413137" y="2693798"/>
                </a:lnTo>
                <a:lnTo>
                  <a:pt x="3413094" y="2693743"/>
                </a:lnTo>
                <a:lnTo>
                  <a:pt x="3413022" y="2693652"/>
                </a:lnTo>
                <a:close/>
                <a:moveTo>
                  <a:pt x="3412921" y="2693522"/>
                </a:moveTo>
                <a:lnTo>
                  <a:pt x="3414652" y="2695729"/>
                </a:lnTo>
                <a:lnTo>
                  <a:pt x="3412931" y="2693534"/>
                </a:lnTo>
                <a:close/>
                <a:moveTo>
                  <a:pt x="3412870" y="2693456"/>
                </a:moveTo>
                <a:lnTo>
                  <a:pt x="3412921" y="2693522"/>
                </a:lnTo>
                <a:lnTo>
                  <a:pt x="3412910" y="2693508"/>
                </a:lnTo>
                <a:close/>
                <a:moveTo>
                  <a:pt x="3412829" y="2693405"/>
                </a:moveTo>
                <a:lnTo>
                  <a:pt x="3413022" y="2693652"/>
                </a:lnTo>
                <a:lnTo>
                  <a:pt x="3413057" y="2693697"/>
                </a:lnTo>
                <a:close/>
                <a:moveTo>
                  <a:pt x="3412828" y="2693404"/>
                </a:moveTo>
                <a:lnTo>
                  <a:pt x="3412910" y="2693508"/>
                </a:lnTo>
                <a:lnTo>
                  <a:pt x="3412931" y="2693534"/>
                </a:lnTo>
                <a:lnTo>
                  <a:pt x="3412987" y="2693607"/>
                </a:lnTo>
                <a:close/>
                <a:moveTo>
                  <a:pt x="3412814" y="2693387"/>
                </a:moveTo>
                <a:lnTo>
                  <a:pt x="3412822" y="2693396"/>
                </a:lnTo>
                <a:lnTo>
                  <a:pt x="3412828" y="2693404"/>
                </a:lnTo>
                <a:close/>
                <a:moveTo>
                  <a:pt x="3412702" y="2693243"/>
                </a:moveTo>
                <a:lnTo>
                  <a:pt x="3412814" y="2693387"/>
                </a:lnTo>
                <a:lnTo>
                  <a:pt x="3412722" y="2693269"/>
                </a:lnTo>
                <a:close/>
                <a:moveTo>
                  <a:pt x="3412664" y="2693195"/>
                </a:moveTo>
                <a:lnTo>
                  <a:pt x="3412700" y="2693240"/>
                </a:lnTo>
                <a:lnTo>
                  <a:pt x="3412702" y="2693243"/>
                </a:lnTo>
                <a:close/>
                <a:moveTo>
                  <a:pt x="3412642" y="2693167"/>
                </a:moveTo>
                <a:lnTo>
                  <a:pt x="3412663" y="2693194"/>
                </a:lnTo>
                <a:lnTo>
                  <a:pt x="3412722" y="2693269"/>
                </a:lnTo>
                <a:lnTo>
                  <a:pt x="3412829" y="2693405"/>
                </a:lnTo>
                <a:close/>
                <a:moveTo>
                  <a:pt x="3411795" y="2692087"/>
                </a:moveTo>
                <a:lnTo>
                  <a:pt x="3412642" y="2693167"/>
                </a:lnTo>
                <a:lnTo>
                  <a:pt x="3412584" y="2693094"/>
                </a:lnTo>
                <a:close/>
                <a:moveTo>
                  <a:pt x="3410468" y="2690394"/>
                </a:moveTo>
                <a:lnTo>
                  <a:pt x="3410749" y="2690753"/>
                </a:lnTo>
                <a:lnTo>
                  <a:pt x="3411163" y="2691281"/>
                </a:lnTo>
                <a:lnTo>
                  <a:pt x="3411795" y="2692087"/>
                </a:lnTo>
                <a:lnTo>
                  <a:pt x="3411538" y="2691759"/>
                </a:lnTo>
                <a:close/>
                <a:moveTo>
                  <a:pt x="3410466" y="2690391"/>
                </a:moveTo>
                <a:lnTo>
                  <a:pt x="3412640" y="2693163"/>
                </a:lnTo>
                <a:lnTo>
                  <a:pt x="3412870" y="2693456"/>
                </a:lnTo>
                <a:lnTo>
                  <a:pt x="3412822" y="2693396"/>
                </a:lnTo>
                <a:lnTo>
                  <a:pt x="3412700" y="2693240"/>
                </a:lnTo>
                <a:lnTo>
                  <a:pt x="3412139" y="2692525"/>
                </a:lnTo>
                <a:lnTo>
                  <a:pt x="3412664" y="2693195"/>
                </a:lnTo>
                <a:lnTo>
                  <a:pt x="3412663" y="2693194"/>
                </a:lnTo>
                <a:lnTo>
                  <a:pt x="3411163" y="2691281"/>
                </a:lnTo>
                <a:close/>
                <a:moveTo>
                  <a:pt x="3408643" y="2688066"/>
                </a:moveTo>
                <a:lnTo>
                  <a:pt x="3410466" y="2690391"/>
                </a:lnTo>
                <a:lnTo>
                  <a:pt x="3408994" y="2688515"/>
                </a:lnTo>
                <a:close/>
                <a:moveTo>
                  <a:pt x="3408410" y="2687770"/>
                </a:moveTo>
                <a:lnTo>
                  <a:pt x="3408994" y="2688515"/>
                </a:lnTo>
                <a:lnTo>
                  <a:pt x="3410468" y="2690394"/>
                </a:lnTo>
                <a:lnTo>
                  <a:pt x="3409156" y="2688722"/>
                </a:lnTo>
                <a:close/>
                <a:moveTo>
                  <a:pt x="3407868" y="2687079"/>
                </a:moveTo>
                <a:lnTo>
                  <a:pt x="3408001" y="2687248"/>
                </a:lnTo>
                <a:lnTo>
                  <a:pt x="3408410" y="2687770"/>
                </a:lnTo>
                <a:close/>
                <a:moveTo>
                  <a:pt x="3407795" y="2686985"/>
                </a:moveTo>
                <a:lnTo>
                  <a:pt x="3407868" y="2687079"/>
                </a:lnTo>
                <a:lnTo>
                  <a:pt x="3407857" y="2687065"/>
                </a:lnTo>
                <a:close/>
                <a:moveTo>
                  <a:pt x="3472807" y="2685852"/>
                </a:moveTo>
                <a:lnTo>
                  <a:pt x="3475349" y="2689094"/>
                </a:lnTo>
                <a:cubicBezTo>
                  <a:pt x="3476942" y="2691125"/>
                  <a:pt x="3476544" y="2690616"/>
                  <a:pt x="3474951" y="2688587"/>
                </a:cubicBezTo>
                <a:close/>
                <a:moveTo>
                  <a:pt x="3406693" y="2685580"/>
                </a:moveTo>
                <a:lnTo>
                  <a:pt x="3407474" y="2686575"/>
                </a:lnTo>
                <a:lnTo>
                  <a:pt x="3407795" y="2686985"/>
                </a:lnTo>
                <a:lnTo>
                  <a:pt x="3407287" y="2686338"/>
                </a:lnTo>
                <a:close/>
                <a:moveTo>
                  <a:pt x="3406201" y="2684953"/>
                </a:moveTo>
                <a:lnTo>
                  <a:pt x="3406669" y="2685549"/>
                </a:lnTo>
                <a:lnTo>
                  <a:pt x="3406693" y="2685580"/>
                </a:lnTo>
                <a:lnTo>
                  <a:pt x="3406213" y="2684968"/>
                </a:lnTo>
                <a:close/>
                <a:moveTo>
                  <a:pt x="3406030" y="2684734"/>
                </a:moveTo>
                <a:lnTo>
                  <a:pt x="3408643" y="2688066"/>
                </a:lnTo>
                <a:lnTo>
                  <a:pt x="3408001" y="2687248"/>
                </a:lnTo>
                <a:lnTo>
                  <a:pt x="3407474" y="2686575"/>
                </a:lnTo>
                <a:lnTo>
                  <a:pt x="3406669" y="2685549"/>
                </a:lnTo>
                <a:lnTo>
                  <a:pt x="3406122" y="2684852"/>
                </a:lnTo>
                <a:close/>
                <a:moveTo>
                  <a:pt x="3405963" y="2684649"/>
                </a:moveTo>
                <a:lnTo>
                  <a:pt x="3406122" y="2684852"/>
                </a:lnTo>
                <a:lnTo>
                  <a:pt x="3406201" y="2684953"/>
                </a:lnTo>
                <a:lnTo>
                  <a:pt x="3406187" y="2684935"/>
                </a:lnTo>
                <a:close/>
                <a:moveTo>
                  <a:pt x="3470693" y="2683155"/>
                </a:moveTo>
                <a:lnTo>
                  <a:pt x="3472807" y="2685852"/>
                </a:lnTo>
                <a:lnTo>
                  <a:pt x="3470763" y="2683244"/>
                </a:lnTo>
                <a:close/>
                <a:moveTo>
                  <a:pt x="3470459" y="2682857"/>
                </a:moveTo>
                <a:lnTo>
                  <a:pt x="3470693" y="2683155"/>
                </a:lnTo>
                <a:lnTo>
                  <a:pt x="3470499" y="2682907"/>
                </a:lnTo>
                <a:close/>
                <a:moveTo>
                  <a:pt x="3404514" y="2682800"/>
                </a:moveTo>
                <a:lnTo>
                  <a:pt x="3406030" y="2684734"/>
                </a:lnTo>
                <a:lnTo>
                  <a:pt x="3404929" y="2683330"/>
                </a:lnTo>
                <a:close/>
                <a:moveTo>
                  <a:pt x="3470267" y="2682612"/>
                </a:moveTo>
                <a:lnTo>
                  <a:pt x="3470459" y="2682857"/>
                </a:lnTo>
                <a:lnTo>
                  <a:pt x="3470285" y="2682635"/>
                </a:lnTo>
                <a:close/>
                <a:moveTo>
                  <a:pt x="3469826" y="2682049"/>
                </a:moveTo>
                <a:lnTo>
                  <a:pt x="3470267" y="2682612"/>
                </a:lnTo>
                <a:lnTo>
                  <a:pt x="3470256" y="2682598"/>
                </a:lnTo>
                <a:close/>
                <a:moveTo>
                  <a:pt x="3402893" y="2680735"/>
                </a:moveTo>
                <a:lnTo>
                  <a:pt x="3403862" y="2681969"/>
                </a:lnTo>
                <a:lnTo>
                  <a:pt x="3404929" y="2683330"/>
                </a:lnTo>
                <a:lnTo>
                  <a:pt x="3405963" y="2684649"/>
                </a:lnTo>
                <a:lnTo>
                  <a:pt x="3403321" y="2681282"/>
                </a:lnTo>
                <a:close/>
                <a:moveTo>
                  <a:pt x="3402742" y="2680542"/>
                </a:moveTo>
                <a:lnTo>
                  <a:pt x="3402893" y="2680735"/>
                </a:lnTo>
                <a:lnTo>
                  <a:pt x="3402787" y="2680601"/>
                </a:lnTo>
                <a:close/>
                <a:moveTo>
                  <a:pt x="3402232" y="2679890"/>
                </a:moveTo>
                <a:lnTo>
                  <a:pt x="3404514" y="2682800"/>
                </a:lnTo>
                <a:lnTo>
                  <a:pt x="3403862" y="2681969"/>
                </a:lnTo>
                <a:lnTo>
                  <a:pt x="3402305" y="2679984"/>
                </a:lnTo>
                <a:close/>
                <a:moveTo>
                  <a:pt x="3402141" y="2679775"/>
                </a:moveTo>
                <a:lnTo>
                  <a:pt x="3402232" y="2679890"/>
                </a:lnTo>
                <a:lnTo>
                  <a:pt x="3402227" y="2679885"/>
                </a:lnTo>
                <a:close/>
                <a:moveTo>
                  <a:pt x="3402076" y="2679694"/>
                </a:moveTo>
                <a:lnTo>
                  <a:pt x="3402227" y="2679885"/>
                </a:lnTo>
                <a:lnTo>
                  <a:pt x="3402305" y="2679984"/>
                </a:lnTo>
                <a:lnTo>
                  <a:pt x="3402742" y="2680542"/>
                </a:lnTo>
                <a:lnTo>
                  <a:pt x="3402629" y="2680399"/>
                </a:lnTo>
                <a:close/>
                <a:moveTo>
                  <a:pt x="3467131" y="2678614"/>
                </a:moveTo>
                <a:lnTo>
                  <a:pt x="3470256" y="2682598"/>
                </a:lnTo>
                <a:lnTo>
                  <a:pt x="3470285" y="2682635"/>
                </a:lnTo>
                <a:lnTo>
                  <a:pt x="3470499" y="2682907"/>
                </a:lnTo>
                <a:lnTo>
                  <a:pt x="3470763" y="2683244"/>
                </a:lnTo>
                <a:lnTo>
                  <a:pt x="3470916" y="2683440"/>
                </a:lnTo>
                <a:close/>
                <a:moveTo>
                  <a:pt x="3399662" y="2676612"/>
                </a:moveTo>
                <a:lnTo>
                  <a:pt x="3402141" y="2679775"/>
                </a:lnTo>
                <a:lnTo>
                  <a:pt x="3401622" y="2679115"/>
                </a:lnTo>
                <a:close/>
                <a:moveTo>
                  <a:pt x="3464429" y="2675165"/>
                </a:moveTo>
                <a:lnTo>
                  <a:pt x="3469826" y="2682049"/>
                </a:lnTo>
                <a:lnTo>
                  <a:pt x="3464900" y="2675767"/>
                </a:lnTo>
                <a:close/>
                <a:moveTo>
                  <a:pt x="3463870" y="2674454"/>
                </a:moveTo>
                <a:lnTo>
                  <a:pt x="3464429" y="2675165"/>
                </a:lnTo>
                <a:lnTo>
                  <a:pt x="3464102" y="2674749"/>
                </a:lnTo>
                <a:close/>
                <a:moveTo>
                  <a:pt x="3463844" y="2674420"/>
                </a:moveTo>
                <a:lnTo>
                  <a:pt x="3464102" y="2674749"/>
                </a:lnTo>
                <a:lnTo>
                  <a:pt x="3464900" y="2675767"/>
                </a:lnTo>
                <a:lnTo>
                  <a:pt x="3467131" y="2678614"/>
                </a:lnTo>
                <a:lnTo>
                  <a:pt x="3463844" y="2674421"/>
                </a:lnTo>
                <a:close/>
                <a:moveTo>
                  <a:pt x="3463841" y="2674416"/>
                </a:moveTo>
                <a:lnTo>
                  <a:pt x="3463844" y="2674420"/>
                </a:lnTo>
                <a:lnTo>
                  <a:pt x="3463844" y="2674420"/>
                </a:lnTo>
                <a:close/>
                <a:moveTo>
                  <a:pt x="3463839" y="2674413"/>
                </a:moveTo>
                <a:lnTo>
                  <a:pt x="3463841" y="2674416"/>
                </a:lnTo>
                <a:lnTo>
                  <a:pt x="3463840" y="2674415"/>
                </a:lnTo>
                <a:close/>
                <a:moveTo>
                  <a:pt x="3463836" y="2674409"/>
                </a:moveTo>
                <a:lnTo>
                  <a:pt x="3463870" y="2674454"/>
                </a:lnTo>
                <a:lnTo>
                  <a:pt x="3463844" y="2674420"/>
                </a:lnTo>
                <a:lnTo>
                  <a:pt x="3463836" y="2674409"/>
                </a:lnTo>
                <a:close/>
                <a:moveTo>
                  <a:pt x="3463835" y="2674408"/>
                </a:moveTo>
                <a:lnTo>
                  <a:pt x="3463835" y="2674409"/>
                </a:lnTo>
                <a:lnTo>
                  <a:pt x="3463836" y="2674409"/>
                </a:lnTo>
                <a:lnTo>
                  <a:pt x="3463839" y="2674413"/>
                </a:lnTo>
                <a:close/>
                <a:moveTo>
                  <a:pt x="3463833" y="2674406"/>
                </a:moveTo>
                <a:lnTo>
                  <a:pt x="3463835" y="2674408"/>
                </a:lnTo>
                <a:lnTo>
                  <a:pt x="3463833" y="2674407"/>
                </a:lnTo>
                <a:close/>
                <a:moveTo>
                  <a:pt x="3463833" y="2674406"/>
                </a:moveTo>
                <a:lnTo>
                  <a:pt x="3463836" y="2674409"/>
                </a:lnTo>
                <a:lnTo>
                  <a:pt x="3463835" y="2674409"/>
                </a:lnTo>
                <a:lnTo>
                  <a:pt x="3463833" y="2674406"/>
                </a:lnTo>
                <a:close/>
                <a:moveTo>
                  <a:pt x="3463830" y="2674402"/>
                </a:moveTo>
                <a:lnTo>
                  <a:pt x="3463831" y="2674403"/>
                </a:lnTo>
                <a:lnTo>
                  <a:pt x="3463833" y="2674406"/>
                </a:lnTo>
                <a:lnTo>
                  <a:pt x="3463833" y="2674406"/>
                </a:lnTo>
                <a:close/>
                <a:moveTo>
                  <a:pt x="3463824" y="2674395"/>
                </a:moveTo>
                <a:lnTo>
                  <a:pt x="3463833" y="2674406"/>
                </a:lnTo>
                <a:lnTo>
                  <a:pt x="3463831" y="2674403"/>
                </a:lnTo>
                <a:lnTo>
                  <a:pt x="3463825" y="2674396"/>
                </a:lnTo>
                <a:close/>
                <a:moveTo>
                  <a:pt x="3463823" y="2674394"/>
                </a:moveTo>
                <a:lnTo>
                  <a:pt x="3463825" y="2674396"/>
                </a:lnTo>
                <a:lnTo>
                  <a:pt x="3463830" y="2674402"/>
                </a:lnTo>
                <a:lnTo>
                  <a:pt x="3463828" y="2674400"/>
                </a:lnTo>
                <a:close/>
                <a:moveTo>
                  <a:pt x="3463814" y="2674382"/>
                </a:moveTo>
                <a:lnTo>
                  <a:pt x="3463824" y="2674395"/>
                </a:lnTo>
                <a:lnTo>
                  <a:pt x="3463823" y="2674394"/>
                </a:lnTo>
                <a:close/>
                <a:moveTo>
                  <a:pt x="3463811" y="2674378"/>
                </a:moveTo>
                <a:lnTo>
                  <a:pt x="3463811" y="2674378"/>
                </a:lnTo>
                <a:lnTo>
                  <a:pt x="3463814" y="2674382"/>
                </a:lnTo>
                <a:close/>
                <a:moveTo>
                  <a:pt x="3463807" y="2674373"/>
                </a:moveTo>
                <a:lnTo>
                  <a:pt x="3463811" y="2674378"/>
                </a:lnTo>
                <a:lnTo>
                  <a:pt x="3463807" y="2674376"/>
                </a:lnTo>
                <a:close/>
                <a:moveTo>
                  <a:pt x="3494471" y="2661912"/>
                </a:moveTo>
                <a:lnTo>
                  <a:pt x="3523263" y="2701611"/>
                </a:lnTo>
                <a:lnTo>
                  <a:pt x="3523499" y="2701725"/>
                </a:lnTo>
                <a:lnTo>
                  <a:pt x="3523661" y="2702118"/>
                </a:lnTo>
                <a:cubicBezTo>
                  <a:pt x="3533887" y="2726977"/>
                  <a:pt x="3547524" y="2760125"/>
                  <a:pt x="3565706" y="2804321"/>
                </a:cubicBezTo>
                <a:cubicBezTo>
                  <a:pt x="3540232" y="2771834"/>
                  <a:pt x="3509313" y="2711395"/>
                  <a:pt x="3497498" y="2675321"/>
                </a:cubicBezTo>
                <a:close/>
                <a:moveTo>
                  <a:pt x="3501943" y="2649323"/>
                </a:moveTo>
                <a:lnTo>
                  <a:pt x="3513518" y="2657343"/>
                </a:lnTo>
                <a:cubicBezTo>
                  <a:pt x="3521185" y="2664818"/>
                  <a:pt x="3531192" y="2676268"/>
                  <a:pt x="3543931" y="2692513"/>
                </a:cubicBezTo>
                <a:cubicBezTo>
                  <a:pt x="3543467" y="2702428"/>
                  <a:pt x="3541129" y="2707327"/>
                  <a:pt x="3537493" y="2708433"/>
                </a:cubicBezTo>
                <a:lnTo>
                  <a:pt x="3523499" y="2701725"/>
                </a:lnTo>
                <a:lnTo>
                  <a:pt x="3502069" y="2649637"/>
                </a:lnTo>
                <a:close/>
                <a:moveTo>
                  <a:pt x="3492981" y="2627538"/>
                </a:moveTo>
                <a:lnTo>
                  <a:pt x="3492981" y="2627540"/>
                </a:lnTo>
                <a:lnTo>
                  <a:pt x="3494117" y="2630301"/>
                </a:lnTo>
                <a:lnTo>
                  <a:pt x="3501943" y="2649323"/>
                </a:lnTo>
                <a:lnTo>
                  <a:pt x="3497177" y="2646023"/>
                </a:lnTo>
                <a:cubicBezTo>
                  <a:pt x="3493819" y="2645681"/>
                  <a:pt x="3492425" y="2648495"/>
                  <a:pt x="3492606" y="2653651"/>
                </a:cubicBezTo>
                <a:lnTo>
                  <a:pt x="3494471" y="2661912"/>
                </a:lnTo>
                <a:lnTo>
                  <a:pt x="3485222" y="2649162"/>
                </a:lnTo>
                <a:lnTo>
                  <a:pt x="3482666" y="2644092"/>
                </a:lnTo>
                <a:close/>
                <a:moveTo>
                  <a:pt x="3544107" y="2608699"/>
                </a:moveTo>
                <a:lnTo>
                  <a:pt x="3547629" y="2613189"/>
                </a:lnTo>
                <a:cubicBezTo>
                  <a:pt x="3547629" y="2613189"/>
                  <a:pt x="3547629" y="2613189"/>
                  <a:pt x="3573103" y="2645676"/>
                </a:cubicBezTo>
                <a:lnTo>
                  <a:pt x="3569277" y="2640797"/>
                </a:lnTo>
                <a:lnTo>
                  <a:pt x="3566734" y="2637555"/>
                </a:lnTo>
                <a:lnTo>
                  <a:pt x="3555323" y="2623006"/>
                </a:lnTo>
                <a:lnTo>
                  <a:pt x="3551133" y="2617660"/>
                </a:lnTo>
                <a:close/>
                <a:moveTo>
                  <a:pt x="3534435" y="2596368"/>
                </a:moveTo>
                <a:lnTo>
                  <a:pt x="3540862" y="2604562"/>
                </a:lnTo>
                <a:lnTo>
                  <a:pt x="3544107" y="2608699"/>
                </a:lnTo>
                <a:lnTo>
                  <a:pt x="3534634" y="2596623"/>
                </a:lnTo>
                <a:close/>
                <a:moveTo>
                  <a:pt x="3533770" y="2595518"/>
                </a:moveTo>
                <a:lnTo>
                  <a:pt x="3534435" y="2596368"/>
                </a:lnTo>
                <a:lnTo>
                  <a:pt x="3534182" y="2596046"/>
                </a:lnTo>
                <a:close/>
                <a:moveTo>
                  <a:pt x="3781682" y="2586017"/>
                </a:moveTo>
                <a:cubicBezTo>
                  <a:pt x="3791696" y="2588284"/>
                  <a:pt x="3804433" y="2604526"/>
                  <a:pt x="3817170" y="2620771"/>
                </a:cubicBezTo>
                <a:cubicBezTo>
                  <a:pt x="3817170" y="2620771"/>
                  <a:pt x="3817170" y="2620771"/>
                  <a:pt x="3787996" y="2667605"/>
                </a:cubicBezTo>
                <a:cubicBezTo>
                  <a:pt x="3782553" y="2639654"/>
                  <a:pt x="3778472" y="2618688"/>
                  <a:pt x="3776262" y="2602741"/>
                </a:cubicBezTo>
                <a:lnTo>
                  <a:pt x="3776081" y="2589927"/>
                </a:lnTo>
                <a:close/>
                <a:moveTo>
                  <a:pt x="3829338" y="2584930"/>
                </a:moveTo>
                <a:lnTo>
                  <a:pt x="3832445" y="2591664"/>
                </a:lnTo>
                <a:cubicBezTo>
                  <a:pt x="3839488" y="2612462"/>
                  <a:pt x="3843570" y="2633427"/>
                  <a:pt x="3842644" y="2653256"/>
                </a:cubicBezTo>
                <a:cubicBezTo>
                  <a:pt x="3837201" y="2625305"/>
                  <a:pt x="3833117" y="2604341"/>
                  <a:pt x="3830057" y="2588618"/>
                </a:cubicBezTo>
                <a:close/>
                <a:moveTo>
                  <a:pt x="3522153" y="2580703"/>
                </a:moveTo>
                <a:lnTo>
                  <a:pt x="3533770" y="2595518"/>
                </a:lnTo>
                <a:lnTo>
                  <a:pt x="3525508" y="2584984"/>
                </a:lnTo>
                <a:lnTo>
                  <a:pt x="3525337" y="2584765"/>
                </a:lnTo>
                <a:cubicBezTo>
                  <a:pt x="3522153" y="2580704"/>
                  <a:pt x="3522153" y="2580704"/>
                  <a:pt x="3522153" y="2580704"/>
                </a:cubicBezTo>
                <a:close/>
                <a:moveTo>
                  <a:pt x="3514247" y="2570621"/>
                </a:moveTo>
                <a:lnTo>
                  <a:pt x="3514570" y="2571032"/>
                </a:lnTo>
                <a:lnTo>
                  <a:pt x="3522153" y="2580704"/>
                </a:lnTo>
                <a:close/>
                <a:moveTo>
                  <a:pt x="3511493" y="2567111"/>
                </a:moveTo>
                <a:lnTo>
                  <a:pt x="3511543" y="2567171"/>
                </a:lnTo>
                <a:lnTo>
                  <a:pt x="3514247" y="2570621"/>
                </a:lnTo>
                <a:close/>
                <a:moveTo>
                  <a:pt x="3820870" y="2541448"/>
                </a:moveTo>
                <a:cubicBezTo>
                  <a:pt x="3820870" y="2541448"/>
                  <a:pt x="3820870" y="2541448"/>
                  <a:pt x="3823592" y="2555424"/>
                </a:cubicBezTo>
                <a:lnTo>
                  <a:pt x="3829338" y="2584930"/>
                </a:lnTo>
                <a:lnTo>
                  <a:pt x="3810773" y="2544691"/>
                </a:lnTo>
                <a:close/>
                <a:moveTo>
                  <a:pt x="3749321" y="2450206"/>
                </a:moveTo>
                <a:lnTo>
                  <a:pt x="3757182" y="2460232"/>
                </a:lnTo>
                <a:cubicBezTo>
                  <a:pt x="3760366" y="2464293"/>
                  <a:pt x="3763551" y="2468353"/>
                  <a:pt x="3765939" y="2471399"/>
                </a:cubicBezTo>
                <a:lnTo>
                  <a:pt x="3766735" y="2472414"/>
                </a:lnTo>
                <a:cubicBezTo>
                  <a:pt x="3765143" y="2470384"/>
                  <a:pt x="3762755" y="2467338"/>
                  <a:pt x="3759172" y="2462770"/>
                </a:cubicBezTo>
                <a:close/>
                <a:moveTo>
                  <a:pt x="3744445" y="2443988"/>
                </a:moveTo>
                <a:lnTo>
                  <a:pt x="3749321" y="2450206"/>
                </a:lnTo>
                <a:lnTo>
                  <a:pt x="3748425" y="2449064"/>
                </a:lnTo>
                <a:cubicBezTo>
                  <a:pt x="3746037" y="2446019"/>
                  <a:pt x="3744445" y="2443988"/>
                  <a:pt x="3744445" y="2443988"/>
                </a:cubicBezTo>
                <a:close/>
                <a:moveTo>
                  <a:pt x="3828264" y="2382805"/>
                </a:moveTo>
                <a:lnTo>
                  <a:pt x="3849877" y="2406102"/>
                </a:lnTo>
                <a:lnTo>
                  <a:pt x="3853739" y="2415292"/>
                </a:lnTo>
                <a:cubicBezTo>
                  <a:pt x="3853739" y="2415292"/>
                  <a:pt x="3853739" y="2415292"/>
                  <a:pt x="3828264" y="2382805"/>
                </a:cubicBezTo>
                <a:close/>
                <a:moveTo>
                  <a:pt x="3831965" y="2303483"/>
                </a:moveTo>
                <a:cubicBezTo>
                  <a:pt x="3844701" y="2319727"/>
                  <a:pt x="3849478" y="2325818"/>
                  <a:pt x="3849478" y="2325818"/>
                </a:cubicBezTo>
                <a:lnTo>
                  <a:pt x="3848661" y="2324777"/>
                </a:lnTo>
                <a:close/>
                <a:moveTo>
                  <a:pt x="3863561" y="2291975"/>
                </a:moveTo>
                <a:lnTo>
                  <a:pt x="3867624" y="2301848"/>
                </a:lnTo>
                <a:cubicBezTo>
                  <a:pt x="3868331" y="2303575"/>
                  <a:pt x="3868048" y="2302884"/>
                  <a:pt x="3866345" y="2298741"/>
                </a:cubicBezTo>
                <a:close/>
                <a:moveTo>
                  <a:pt x="3857928" y="2278287"/>
                </a:moveTo>
                <a:lnTo>
                  <a:pt x="3863561" y="2291975"/>
                </a:lnTo>
                <a:lnTo>
                  <a:pt x="3862933" y="2290454"/>
                </a:lnTo>
                <a:close/>
                <a:moveTo>
                  <a:pt x="3842560" y="2240931"/>
                </a:moveTo>
                <a:lnTo>
                  <a:pt x="3845890" y="2249020"/>
                </a:lnTo>
                <a:lnTo>
                  <a:pt x="3857928" y="2278287"/>
                </a:lnTo>
                <a:lnTo>
                  <a:pt x="3856542" y="2274918"/>
                </a:lnTo>
                <a:close/>
                <a:moveTo>
                  <a:pt x="3835664" y="2224162"/>
                </a:moveTo>
                <a:lnTo>
                  <a:pt x="3842560" y="2240931"/>
                </a:lnTo>
                <a:lnTo>
                  <a:pt x="3838644" y="2231413"/>
                </a:lnTo>
                <a:cubicBezTo>
                  <a:pt x="3836798" y="2226924"/>
                  <a:pt x="3835664" y="2224162"/>
                  <a:pt x="3835664" y="2224162"/>
                </a:cubicBezTo>
                <a:close/>
                <a:moveTo>
                  <a:pt x="392393" y="2218535"/>
                </a:moveTo>
                <a:lnTo>
                  <a:pt x="392394" y="2218537"/>
                </a:lnTo>
                <a:lnTo>
                  <a:pt x="392405" y="2218552"/>
                </a:lnTo>
                <a:close/>
                <a:moveTo>
                  <a:pt x="387595" y="2212418"/>
                </a:moveTo>
                <a:lnTo>
                  <a:pt x="392388" y="2218528"/>
                </a:lnTo>
                <a:lnTo>
                  <a:pt x="392393" y="2218535"/>
                </a:lnTo>
                <a:cubicBezTo>
                  <a:pt x="392393" y="2218535"/>
                  <a:pt x="392393" y="2218535"/>
                  <a:pt x="391597" y="2217520"/>
                </a:cubicBezTo>
                <a:close/>
                <a:moveTo>
                  <a:pt x="385785" y="2210109"/>
                </a:moveTo>
                <a:lnTo>
                  <a:pt x="386024" y="2210414"/>
                </a:lnTo>
                <a:lnTo>
                  <a:pt x="387595" y="2212418"/>
                </a:lnTo>
                <a:close/>
                <a:moveTo>
                  <a:pt x="341444" y="2153562"/>
                </a:moveTo>
                <a:cubicBezTo>
                  <a:pt x="354180" y="2169806"/>
                  <a:pt x="363734" y="2181988"/>
                  <a:pt x="370898" y="2191125"/>
                </a:cubicBezTo>
                <a:lnTo>
                  <a:pt x="385785" y="2210109"/>
                </a:lnTo>
                <a:lnTo>
                  <a:pt x="378061" y="2200262"/>
                </a:lnTo>
                <a:cubicBezTo>
                  <a:pt x="366918" y="2186048"/>
                  <a:pt x="354180" y="2169805"/>
                  <a:pt x="341444" y="2153562"/>
                </a:cubicBezTo>
                <a:close/>
                <a:moveTo>
                  <a:pt x="3737460" y="2014894"/>
                </a:moveTo>
                <a:lnTo>
                  <a:pt x="3813887" y="2112353"/>
                </a:lnTo>
                <a:cubicBezTo>
                  <a:pt x="3810239" y="2118208"/>
                  <a:pt x="3806310" y="2121075"/>
                  <a:pt x="3802225" y="2121612"/>
                </a:cubicBezTo>
                <a:cubicBezTo>
                  <a:pt x="3781805" y="2124297"/>
                  <a:pt x="3757515" y="2068697"/>
                  <a:pt x="3745300" y="2036709"/>
                </a:cubicBezTo>
                <a:close/>
                <a:moveTo>
                  <a:pt x="225870" y="1585985"/>
                </a:moveTo>
                <a:lnTo>
                  <a:pt x="229875" y="1591093"/>
                </a:lnTo>
                <a:cubicBezTo>
                  <a:pt x="232562" y="1594519"/>
                  <a:pt x="232562" y="1594519"/>
                  <a:pt x="232562" y="1594519"/>
                </a:cubicBezTo>
                <a:close/>
                <a:moveTo>
                  <a:pt x="218865" y="1577052"/>
                </a:moveTo>
                <a:lnTo>
                  <a:pt x="225870" y="1585985"/>
                </a:lnTo>
                <a:lnTo>
                  <a:pt x="223494" y="1582955"/>
                </a:lnTo>
                <a:close/>
                <a:moveTo>
                  <a:pt x="210710" y="1566653"/>
                </a:moveTo>
                <a:lnTo>
                  <a:pt x="211067" y="1567108"/>
                </a:lnTo>
                <a:lnTo>
                  <a:pt x="218865" y="1577052"/>
                </a:lnTo>
                <a:close/>
                <a:moveTo>
                  <a:pt x="83974" y="1548984"/>
                </a:moveTo>
                <a:cubicBezTo>
                  <a:pt x="104394" y="1546300"/>
                  <a:pt x="128685" y="1601899"/>
                  <a:pt x="140900" y="1633888"/>
                </a:cubicBezTo>
                <a:lnTo>
                  <a:pt x="148740" y="1655701"/>
                </a:lnTo>
                <a:lnTo>
                  <a:pt x="72313" y="1558242"/>
                </a:lnTo>
                <a:cubicBezTo>
                  <a:pt x="75961" y="1552388"/>
                  <a:pt x="79890" y="1549521"/>
                  <a:pt x="83974" y="1548984"/>
                </a:cubicBezTo>
                <a:close/>
                <a:moveTo>
                  <a:pt x="188536" y="1538376"/>
                </a:moveTo>
                <a:lnTo>
                  <a:pt x="199125" y="1551880"/>
                </a:lnTo>
                <a:lnTo>
                  <a:pt x="210710" y="1566653"/>
                </a:lnTo>
                <a:lnTo>
                  <a:pt x="192870" y="1543905"/>
                </a:lnTo>
                <a:close/>
                <a:moveTo>
                  <a:pt x="185508" y="1534515"/>
                </a:moveTo>
                <a:lnTo>
                  <a:pt x="187980" y="1537667"/>
                </a:lnTo>
                <a:lnTo>
                  <a:pt x="188536" y="1538376"/>
                </a:lnTo>
                <a:close/>
                <a:moveTo>
                  <a:pt x="3500031" y="1459997"/>
                </a:moveTo>
                <a:lnTo>
                  <a:pt x="3508138" y="1470335"/>
                </a:lnTo>
                <a:cubicBezTo>
                  <a:pt x="3519282" y="1484547"/>
                  <a:pt x="3532019" y="1500792"/>
                  <a:pt x="3544756" y="1517034"/>
                </a:cubicBezTo>
                <a:cubicBezTo>
                  <a:pt x="3519282" y="1484547"/>
                  <a:pt x="3506545" y="1468304"/>
                  <a:pt x="3500176" y="1460183"/>
                </a:cubicBezTo>
                <a:close/>
                <a:moveTo>
                  <a:pt x="3493808" y="1452061"/>
                </a:moveTo>
                <a:cubicBezTo>
                  <a:pt x="3493808" y="1452061"/>
                  <a:pt x="3493808" y="1452061"/>
                  <a:pt x="3494603" y="1453076"/>
                </a:cubicBezTo>
                <a:lnTo>
                  <a:pt x="3500031" y="1459997"/>
                </a:lnTo>
                <a:lnTo>
                  <a:pt x="3493810" y="1452066"/>
                </a:lnTo>
                <a:close/>
                <a:moveTo>
                  <a:pt x="3493799" y="1452050"/>
                </a:moveTo>
                <a:lnTo>
                  <a:pt x="3493808" y="1452061"/>
                </a:lnTo>
                <a:lnTo>
                  <a:pt x="3493806" y="1452060"/>
                </a:lnTo>
                <a:close/>
                <a:moveTo>
                  <a:pt x="43640" y="1429665"/>
                </a:moveTo>
                <a:lnTo>
                  <a:pt x="47556" y="1439184"/>
                </a:lnTo>
                <a:cubicBezTo>
                  <a:pt x="49402" y="1443673"/>
                  <a:pt x="50536" y="1446435"/>
                  <a:pt x="50536" y="1446435"/>
                </a:cubicBezTo>
                <a:close/>
                <a:moveTo>
                  <a:pt x="28272" y="1392309"/>
                </a:moveTo>
                <a:lnTo>
                  <a:pt x="29659" y="1395678"/>
                </a:lnTo>
                <a:lnTo>
                  <a:pt x="43640" y="1429665"/>
                </a:lnTo>
                <a:lnTo>
                  <a:pt x="40310" y="1421575"/>
                </a:lnTo>
                <a:close/>
                <a:moveTo>
                  <a:pt x="22638" y="1378621"/>
                </a:moveTo>
                <a:lnTo>
                  <a:pt x="23267" y="1380142"/>
                </a:lnTo>
                <a:lnTo>
                  <a:pt x="28272" y="1392309"/>
                </a:lnTo>
                <a:close/>
                <a:moveTo>
                  <a:pt x="18576" y="1368747"/>
                </a:moveTo>
                <a:cubicBezTo>
                  <a:pt x="17868" y="1367022"/>
                  <a:pt x="18151" y="1367712"/>
                  <a:pt x="19855" y="1371855"/>
                </a:cubicBezTo>
                <a:lnTo>
                  <a:pt x="22638" y="1378621"/>
                </a:lnTo>
                <a:close/>
                <a:moveTo>
                  <a:pt x="36723" y="1344778"/>
                </a:moveTo>
                <a:lnTo>
                  <a:pt x="37397" y="1345638"/>
                </a:lnTo>
                <a:lnTo>
                  <a:pt x="54236" y="1367113"/>
                </a:lnTo>
                <a:cubicBezTo>
                  <a:pt x="41498" y="1350869"/>
                  <a:pt x="36722" y="1344778"/>
                  <a:pt x="36723" y="1344778"/>
                </a:cubicBezTo>
                <a:close/>
                <a:moveTo>
                  <a:pt x="32461" y="1255303"/>
                </a:moveTo>
                <a:cubicBezTo>
                  <a:pt x="32461" y="1255303"/>
                  <a:pt x="32461" y="1255303"/>
                  <a:pt x="57935" y="1287790"/>
                </a:cubicBezTo>
                <a:lnTo>
                  <a:pt x="36323" y="1264494"/>
                </a:lnTo>
                <a:close/>
                <a:moveTo>
                  <a:pt x="136194" y="1219517"/>
                </a:moveTo>
                <a:lnTo>
                  <a:pt x="141755" y="1226608"/>
                </a:lnTo>
                <a:cubicBezTo>
                  <a:pt x="141755" y="1226608"/>
                  <a:pt x="140163" y="1224578"/>
                  <a:pt x="137775" y="1221532"/>
                </a:cubicBezTo>
                <a:close/>
                <a:moveTo>
                  <a:pt x="120705" y="1199763"/>
                </a:moveTo>
                <a:lnTo>
                  <a:pt x="129018" y="1210364"/>
                </a:lnTo>
                <a:lnTo>
                  <a:pt x="136194" y="1219517"/>
                </a:lnTo>
                <a:lnTo>
                  <a:pt x="127028" y="1207826"/>
                </a:lnTo>
                <a:close/>
                <a:moveTo>
                  <a:pt x="116281" y="1194121"/>
                </a:moveTo>
                <a:cubicBezTo>
                  <a:pt x="116281" y="1194121"/>
                  <a:pt x="116281" y="1194121"/>
                  <a:pt x="119465" y="1198182"/>
                </a:cubicBezTo>
                <a:lnTo>
                  <a:pt x="120705" y="1199763"/>
                </a:lnTo>
                <a:lnTo>
                  <a:pt x="120261" y="1199197"/>
                </a:lnTo>
                <a:cubicBezTo>
                  <a:pt x="117873" y="1196152"/>
                  <a:pt x="116281" y="1194121"/>
                  <a:pt x="116281" y="1194121"/>
                </a:cubicBezTo>
                <a:close/>
                <a:moveTo>
                  <a:pt x="371953" y="1099975"/>
                </a:moveTo>
                <a:lnTo>
                  <a:pt x="374707" y="1103485"/>
                </a:lnTo>
                <a:lnTo>
                  <a:pt x="374657" y="1103426"/>
                </a:lnTo>
                <a:close/>
                <a:moveTo>
                  <a:pt x="364047" y="1089892"/>
                </a:moveTo>
                <a:lnTo>
                  <a:pt x="371953" y="1099975"/>
                </a:lnTo>
                <a:lnTo>
                  <a:pt x="371630" y="1099564"/>
                </a:lnTo>
                <a:close/>
                <a:moveTo>
                  <a:pt x="56862" y="1085666"/>
                </a:moveTo>
                <a:lnTo>
                  <a:pt x="75427" y="1125905"/>
                </a:lnTo>
                <a:lnTo>
                  <a:pt x="65330" y="1129148"/>
                </a:lnTo>
                <a:cubicBezTo>
                  <a:pt x="65330" y="1129148"/>
                  <a:pt x="65330" y="1129148"/>
                  <a:pt x="62608" y="1115172"/>
                </a:cubicBezTo>
                <a:close/>
                <a:moveTo>
                  <a:pt x="352430" y="1075078"/>
                </a:moveTo>
                <a:lnTo>
                  <a:pt x="364047" y="1089892"/>
                </a:lnTo>
                <a:lnTo>
                  <a:pt x="364047" y="1089893"/>
                </a:lnTo>
                <a:close/>
                <a:moveTo>
                  <a:pt x="351765" y="1074227"/>
                </a:moveTo>
                <a:lnTo>
                  <a:pt x="352018" y="1074549"/>
                </a:lnTo>
                <a:lnTo>
                  <a:pt x="352430" y="1075078"/>
                </a:lnTo>
                <a:close/>
                <a:moveTo>
                  <a:pt x="351566" y="1073973"/>
                </a:moveTo>
                <a:lnTo>
                  <a:pt x="351738" y="1074193"/>
                </a:lnTo>
                <a:lnTo>
                  <a:pt x="351765" y="1074227"/>
                </a:lnTo>
                <a:close/>
                <a:moveTo>
                  <a:pt x="347765" y="1069128"/>
                </a:moveTo>
                <a:lnTo>
                  <a:pt x="350879" y="1073098"/>
                </a:lnTo>
                <a:lnTo>
                  <a:pt x="351566" y="1073973"/>
                </a:lnTo>
                <a:close/>
                <a:moveTo>
                  <a:pt x="342092" y="1061897"/>
                </a:moveTo>
                <a:lnTo>
                  <a:pt x="347765" y="1069128"/>
                </a:lnTo>
                <a:lnTo>
                  <a:pt x="345338" y="1066034"/>
                </a:lnTo>
                <a:close/>
                <a:moveTo>
                  <a:pt x="318806" y="1032201"/>
                </a:moveTo>
                <a:lnTo>
                  <a:pt x="319466" y="1033041"/>
                </a:lnTo>
                <a:lnTo>
                  <a:pt x="330876" y="1047591"/>
                </a:lnTo>
                <a:lnTo>
                  <a:pt x="342092" y="1061897"/>
                </a:lnTo>
                <a:lnTo>
                  <a:pt x="338571" y="1057406"/>
                </a:lnTo>
                <a:cubicBezTo>
                  <a:pt x="338571" y="1057406"/>
                  <a:pt x="338571" y="1057406"/>
                  <a:pt x="327824" y="1043701"/>
                </a:cubicBezTo>
                <a:close/>
                <a:moveTo>
                  <a:pt x="316923" y="1029799"/>
                </a:moveTo>
                <a:lnTo>
                  <a:pt x="317850" y="1030981"/>
                </a:lnTo>
                <a:lnTo>
                  <a:pt x="318806" y="1032201"/>
                </a:lnTo>
                <a:close/>
                <a:moveTo>
                  <a:pt x="313097" y="1024919"/>
                </a:moveTo>
                <a:lnTo>
                  <a:pt x="316470" y="1029221"/>
                </a:lnTo>
                <a:lnTo>
                  <a:pt x="316923" y="1029799"/>
                </a:lnTo>
                <a:close/>
                <a:moveTo>
                  <a:pt x="43555" y="1017339"/>
                </a:moveTo>
                <a:cubicBezTo>
                  <a:pt x="48998" y="1045290"/>
                  <a:pt x="53083" y="1066254"/>
                  <a:pt x="56143" y="1081978"/>
                </a:cubicBezTo>
                <a:lnTo>
                  <a:pt x="56862" y="1085666"/>
                </a:lnTo>
                <a:lnTo>
                  <a:pt x="53755" y="1078932"/>
                </a:lnTo>
                <a:cubicBezTo>
                  <a:pt x="46711" y="1058134"/>
                  <a:pt x="42630" y="1037169"/>
                  <a:pt x="43555" y="1017339"/>
                </a:cubicBezTo>
                <a:close/>
                <a:moveTo>
                  <a:pt x="391729" y="1008684"/>
                </a:moveTo>
                <a:lnTo>
                  <a:pt x="400977" y="1021434"/>
                </a:lnTo>
                <a:lnTo>
                  <a:pt x="403534" y="1026503"/>
                </a:lnTo>
                <a:lnTo>
                  <a:pt x="393219" y="1043058"/>
                </a:lnTo>
                <a:lnTo>
                  <a:pt x="393219" y="1043056"/>
                </a:lnTo>
                <a:lnTo>
                  <a:pt x="392082" y="1040294"/>
                </a:lnTo>
                <a:lnTo>
                  <a:pt x="384257" y="1021273"/>
                </a:lnTo>
                <a:lnTo>
                  <a:pt x="389022" y="1024572"/>
                </a:lnTo>
                <a:cubicBezTo>
                  <a:pt x="392381" y="1024914"/>
                  <a:pt x="393775" y="1022101"/>
                  <a:pt x="393594" y="1016945"/>
                </a:cubicBezTo>
                <a:close/>
                <a:moveTo>
                  <a:pt x="98203" y="1002991"/>
                </a:moveTo>
                <a:cubicBezTo>
                  <a:pt x="103647" y="1030942"/>
                  <a:pt x="107728" y="1051907"/>
                  <a:pt x="109938" y="1067855"/>
                </a:cubicBezTo>
                <a:lnTo>
                  <a:pt x="110119" y="1080669"/>
                </a:lnTo>
                <a:lnTo>
                  <a:pt x="104518" y="1084579"/>
                </a:lnTo>
                <a:cubicBezTo>
                  <a:pt x="94504" y="1082312"/>
                  <a:pt x="81767" y="1066070"/>
                  <a:pt x="69030" y="1049825"/>
                </a:cubicBezTo>
                <a:cubicBezTo>
                  <a:pt x="69030" y="1049825"/>
                  <a:pt x="69030" y="1049825"/>
                  <a:pt x="98203" y="1002991"/>
                </a:cubicBezTo>
                <a:close/>
                <a:moveTo>
                  <a:pt x="422386" y="996214"/>
                </a:moveTo>
                <a:lnTo>
                  <a:pt x="422389" y="996217"/>
                </a:lnTo>
                <a:lnTo>
                  <a:pt x="422393" y="996220"/>
                </a:lnTo>
                <a:lnTo>
                  <a:pt x="422393" y="996222"/>
                </a:lnTo>
                <a:close/>
                <a:moveTo>
                  <a:pt x="422372" y="996195"/>
                </a:moveTo>
                <a:lnTo>
                  <a:pt x="422372" y="996195"/>
                </a:lnTo>
                <a:lnTo>
                  <a:pt x="422377" y="996202"/>
                </a:lnTo>
                <a:close/>
                <a:moveTo>
                  <a:pt x="422368" y="996191"/>
                </a:moveTo>
                <a:lnTo>
                  <a:pt x="422377" y="996202"/>
                </a:lnTo>
                <a:lnTo>
                  <a:pt x="422386" y="996214"/>
                </a:lnTo>
                <a:close/>
                <a:moveTo>
                  <a:pt x="422365" y="996188"/>
                </a:moveTo>
                <a:lnTo>
                  <a:pt x="422367" y="996189"/>
                </a:lnTo>
                <a:lnTo>
                  <a:pt x="422368" y="996191"/>
                </a:lnTo>
                <a:close/>
                <a:moveTo>
                  <a:pt x="422337" y="996151"/>
                </a:moveTo>
                <a:lnTo>
                  <a:pt x="422372" y="996195"/>
                </a:lnTo>
                <a:lnTo>
                  <a:pt x="422367" y="996189"/>
                </a:lnTo>
                <a:lnTo>
                  <a:pt x="422356" y="996176"/>
                </a:lnTo>
                <a:close/>
                <a:moveTo>
                  <a:pt x="421837" y="995514"/>
                </a:moveTo>
                <a:lnTo>
                  <a:pt x="422330" y="996142"/>
                </a:lnTo>
                <a:lnTo>
                  <a:pt x="422337" y="996151"/>
                </a:lnTo>
                <a:lnTo>
                  <a:pt x="422257" y="996050"/>
                </a:lnTo>
                <a:close/>
                <a:moveTo>
                  <a:pt x="421671" y="995302"/>
                </a:moveTo>
                <a:lnTo>
                  <a:pt x="421816" y="995488"/>
                </a:lnTo>
                <a:lnTo>
                  <a:pt x="422257" y="996050"/>
                </a:lnTo>
                <a:lnTo>
                  <a:pt x="422356" y="996176"/>
                </a:lnTo>
                <a:lnTo>
                  <a:pt x="422365" y="996188"/>
                </a:lnTo>
                <a:close/>
                <a:moveTo>
                  <a:pt x="421586" y="995194"/>
                </a:moveTo>
                <a:lnTo>
                  <a:pt x="421837" y="995514"/>
                </a:lnTo>
                <a:lnTo>
                  <a:pt x="421816" y="995488"/>
                </a:lnTo>
                <a:lnTo>
                  <a:pt x="421602" y="995214"/>
                </a:lnTo>
                <a:close/>
                <a:moveTo>
                  <a:pt x="420481" y="993784"/>
                </a:moveTo>
                <a:lnTo>
                  <a:pt x="420650" y="994001"/>
                </a:lnTo>
                <a:lnTo>
                  <a:pt x="421602" y="995214"/>
                </a:lnTo>
                <a:lnTo>
                  <a:pt x="421671" y="995302"/>
                </a:lnTo>
                <a:close/>
                <a:moveTo>
                  <a:pt x="419068" y="991982"/>
                </a:moveTo>
                <a:lnTo>
                  <a:pt x="421586" y="995194"/>
                </a:lnTo>
                <a:lnTo>
                  <a:pt x="420650" y="994001"/>
                </a:lnTo>
                <a:lnTo>
                  <a:pt x="420430" y="993719"/>
                </a:lnTo>
                <a:close/>
                <a:moveTo>
                  <a:pt x="484068" y="990833"/>
                </a:moveTo>
                <a:lnTo>
                  <a:pt x="484070" y="990835"/>
                </a:lnTo>
                <a:lnTo>
                  <a:pt x="484569" y="991472"/>
                </a:lnTo>
                <a:lnTo>
                  <a:pt x="486538" y="993984"/>
                </a:lnTo>
                <a:close/>
                <a:moveTo>
                  <a:pt x="483972" y="990711"/>
                </a:moveTo>
                <a:lnTo>
                  <a:pt x="484059" y="990821"/>
                </a:lnTo>
                <a:lnTo>
                  <a:pt x="484068" y="990833"/>
                </a:lnTo>
                <a:close/>
                <a:moveTo>
                  <a:pt x="483921" y="990646"/>
                </a:moveTo>
                <a:lnTo>
                  <a:pt x="483967" y="990705"/>
                </a:lnTo>
                <a:lnTo>
                  <a:pt x="483972" y="990711"/>
                </a:lnTo>
                <a:close/>
                <a:moveTo>
                  <a:pt x="483503" y="990111"/>
                </a:moveTo>
                <a:lnTo>
                  <a:pt x="483581" y="990209"/>
                </a:lnTo>
                <a:lnTo>
                  <a:pt x="484124" y="990903"/>
                </a:lnTo>
                <a:lnTo>
                  <a:pt x="484070" y="990835"/>
                </a:lnTo>
                <a:lnTo>
                  <a:pt x="484059" y="990821"/>
                </a:lnTo>
                <a:lnTo>
                  <a:pt x="483967" y="990705"/>
                </a:lnTo>
                <a:lnTo>
                  <a:pt x="483885" y="990600"/>
                </a:lnTo>
                <a:close/>
                <a:moveTo>
                  <a:pt x="483412" y="989995"/>
                </a:moveTo>
                <a:lnTo>
                  <a:pt x="483460" y="990056"/>
                </a:lnTo>
                <a:lnTo>
                  <a:pt x="483503" y="990111"/>
                </a:lnTo>
                <a:close/>
                <a:moveTo>
                  <a:pt x="483069" y="989557"/>
                </a:moveTo>
                <a:lnTo>
                  <a:pt x="483293" y="989843"/>
                </a:lnTo>
                <a:lnTo>
                  <a:pt x="483412" y="989995"/>
                </a:lnTo>
                <a:close/>
                <a:moveTo>
                  <a:pt x="416635" y="988879"/>
                </a:moveTo>
                <a:lnTo>
                  <a:pt x="417781" y="990341"/>
                </a:lnTo>
                <a:lnTo>
                  <a:pt x="420430" y="993719"/>
                </a:lnTo>
                <a:lnTo>
                  <a:pt x="420481" y="993784"/>
                </a:lnTo>
                <a:close/>
                <a:moveTo>
                  <a:pt x="416369" y="988540"/>
                </a:moveTo>
                <a:lnTo>
                  <a:pt x="416554" y="988775"/>
                </a:lnTo>
                <a:lnTo>
                  <a:pt x="416635" y="988879"/>
                </a:lnTo>
                <a:close/>
                <a:moveTo>
                  <a:pt x="481685" y="987796"/>
                </a:moveTo>
                <a:lnTo>
                  <a:pt x="482308" y="988589"/>
                </a:lnTo>
                <a:lnTo>
                  <a:pt x="483885" y="990600"/>
                </a:lnTo>
                <a:lnTo>
                  <a:pt x="483921" y="990646"/>
                </a:lnTo>
                <a:close/>
                <a:moveTo>
                  <a:pt x="415507" y="987441"/>
                </a:moveTo>
                <a:lnTo>
                  <a:pt x="415741" y="987739"/>
                </a:lnTo>
                <a:lnTo>
                  <a:pt x="416369" y="988540"/>
                </a:lnTo>
                <a:close/>
                <a:moveTo>
                  <a:pt x="415313" y="987193"/>
                </a:moveTo>
                <a:lnTo>
                  <a:pt x="419068" y="991982"/>
                </a:lnTo>
                <a:lnTo>
                  <a:pt x="417781" y="990341"/>
                </a:lnTo>
                <a:lnTo>
                  <a:pt x="416554" y="988775"/>
                </a:lnTo>
                <a:lnTo>
                  <a:pt x="415741" y="987739"/>
                </a:lnTo>
                <a:lnTo>
                  <a:pt x="415358" y="987250"/>
                </a:lnTo>
                <a:close/>
                <a:moveTo>
                  <a:pt x="480358" y="986102"/>
                </a:moveTo>
                <a:lnTo>
                  <a:pt x="481271" y="987266"/>
                </a:lnTo>
                <a:lnTo>
                  <a:pt x="481685" y="987796"/>
                </a:lnTo>
                <a:close/>
                <a:moveTo>
                  <a:pt x="414230" y="985811"/>
                </a:moveTo>
                <a:lnTo>
                  <a:pt x="415313" y="987193"/>
                </a:lnTo>
                <a:lnTo>
                  <a:pt x="415284" y="987156"/>
                </a:lnTo>
                <a:lnTo>
                  <a:pt x="415358" y="987250"/>
                </a:lnTo>
                <a:lnTo>
                  <a:pt x="415507" y="987441"/>
                </a:lnTo>
                <a:close/>
                <a:moveTo>
                  <a:pt x="480072" y="985737"/>
                </a:moveTo>
                <a:lnTo>
                  <a:pt x="482722" y="989114"/>
                </a:lnTo>
                <a:lnTo>
                  <a:pt x="483069" y="989557"/>
                </a:lnTo>
                <a:lnTo>
                  <a:pt x="482308" y="988589"/>
                </a:lnTo>
                <a:lnTo>
                  <a:pt x="481271" y="987266"/>
                </a:lnTo>
                <a:close/>
                <a:moveTo>
                  <a:pt x="479986" y="985628"/>
                </a:moveTo>
                <a:lnTo>
                  <a:pt x="479995" y="985640"/>
                </a:lnTo>
                <a:lnTo>
                  <a:pt x="480358" y="986102"/>
                </a:lnTo>
                <a:close/>
                <a:moveTo>
                  <a:pt x="479933" y="985561"/>
                </a:moveTo>
                <a:lnTo>
                  <a:pt x="479935" y="985562"/>
                </a:lnTo>
                <a:lnTo>
                  <a:pt x="479986" y="985628"/>
                </a:lnTo>
                <a:close/>
                <a:moveTo>
                  <a:pt x="479506" y="985015"/>
                </a:moveTo>
                <a:lnTo>
                  <a:pt x="480072" y="985737"/>
                </a:lnTo>
                <a:lnTo>
                  <a:pt x="479995" y="985640"/>
                </a:lnTo>
                <a:lnTo>
                  <a:pt x="479935" y="985562"/>
                </a:lnTo>
                <a:close/>
                <a:moveTo>
                  <a:pt x="479287" y="984735"/>
                </a:moveTo>
                <a:lnTo>
                  <a:pt x="479288" y="984736"/>
                </a:lnTo>
                <a:lnTo>
                  <a:pt x="479506" y="985015"/>
                </a:lnTo>
                <a:lnTo>
                  <a:pt x="479494" y="984999"/>
                </a:lnTo>
                <a:close/>
                <a:moveTo>
                  <a:pt x="478806" y="984122"/>
                </a:moveTo>
                <a:lnTo>
                  <a:pt x="479256" y="984696"/>
                </a:lnTo>
                <a:lnTo>
                  <a:pt x="479287" y="984735"/>
                </a:lnTo>
                <a:lnTo>
                  <a:pt x="478815" y="984134"/>
                </a:lnTo>
                <a:close/>
                <a:moveTo>
                  <a:pt x="478610" y="983872"/>
                </a:moveTo>
                <a:lnTo>
                  <a:pt x="478692" y="983976"/>
                </a:lnTo>
                <a:lnTo>
                  <a:pt x="478806" y="984122"/>
                </a:lnTo>
                <a:lnTo>
                  <a:pt x="478799" y="984113"/>
                </a:lnTo>
                <a:close/>
                <a:moveTo>
                  <a:pt x="477746" y="982771"/>
                </a:moveTo>
                <a:lnTo>
                  <a:pt x="478799" y="984113"/>
                </a:lnTo>
                <a:lnTo>
                  <a:pt x="478815" y="984134"/>
                </a:lnTo>
                <a:lnTo>
                  <a:pt x="479494" y="984999"/>
                </a:lnTo>
                <a:lnTo>
                  <a:pt x="479933" y="985561"/>
                </a:lnTo>
                <a:close/>
                <a:moveTo>
                  <a:pt x="477469" y="982417"/>
                </a:moveTo>
                <a:lnTo>
                  <a:pt x="477706" y="982720"/>
                </a:lnTo>
                <a:lnTo>
                  <a:pt x="477746" y="982771"/>
                </a:lnTo>
                <a:close/>
                <a:moveTo>
                  <a:pt x="477004" y="981825"/>
                </a:moveTo>
                <a:lnTo>
                  <a:pt x="477205" y="982081"/>
                </a:lnTo>
                <a:lnTo>
                  <a:pt x="477469" y="982417"/>
                </a:lnTo>
                <a:close/>
                <a:moveTo>
                  <a:pt x="410851" y="981502"/>
                </a:moveTo>
                <a:lnTo>
                  <a:pt x="414230" y="985811"/>
                </a:lnTo>
                <a:lnTo>
                  <a:pt x="411249" y="982009"/>
                </a:lnTo>
                <a:cubicBezTo>
                  <a:pt x="409656" y="979980"/>
                  <a:pt x="409258" y="979471"/>
                  <a:pt x="410851" y="981502"/>
                </a:cubicBezTo>
                <a:close/>
                <a:moveTo>
                  <a:pt x="476168" y="980758"/>
                </a:moveTo>
                <a:lnTo>
                  <a:pt x="477043" y="981874"/>
                </a:lnTo>
                <a:lnTo>
                  <a:pt x="478610" y="983872"/>
                </a:lnTo>
                <a:lnTo>
                  <a:pt x="477706" y="982720"/>
                </a:lnTo>
                <a:lnTo>
                  <a:pt x="477205" y="982081"/>
                </a:lnTo>
                <a:close/>
                <a:moveTo>
                  <a:pt x="475734" y="980205"/>
                </a:moveTo>
                <a:lnTo>
                  <a:pt x="476168" y="980758"/>
                </a:lnTo>
                <a:lnTo>
                  <a:pt x="476097" y="980667"/>
                </a:lnTo>
                <a:close/>
                <a:moveTo>
                  <a:pt x="475553" y="979974"/>
                </a:moveTo>
                <a:lnTo>
                  <a:pt x="476097" y="980667"/>
                </a:lnTo>
                <a:lnTo>
                  <a:pt x="477004" y="981825"/>
                </a:lnTo>
                <a:close/>
                <a:moveTo>
                  <a:pt x="475509" y="979918"/>
                </a:moveTo>
                <a:lnTo>
                  <a:pt x="475734" y="980205"/>
                </a:lnTo>
                <a:lnTo>
                  <a:pt x="475515" y="979926"/>
                </a:lnTo>
                <a:close/>
                <a:moveTo>
                  <a:pt x="475247" y="979584"/>
                </a:moveTo>
                <a:lnTo>
                  <a:pt x="475515" y="979926"/>
                </a:lnTo>
                <a:lnTo>
                  <a:pt x="475553" y="979974"/>
                </a:lnTo>
                <a:close/>
                <a:moveTo>
                  <a:pt x="475161" y="979475"/>
                </a:moveTo>
                <a:lnTo>
                  <a:pt x="475451" y="979843"/>
                </a:lnTo>
                <a:lnTo>
                  <a:pt x="475509" y="979918"/>
                </a:lnTo>
                <a:close/>
                <a:moveTo>
                  <a:pt x="475106" y="979404"/>
                </a:moveTo>
                <a:lnTo>
                  <a:pt x="475161" y="979475"/>
                </a:lnTo>
                <a:lnTo>
                  <a:pt x="475143" y="979452"/>
                </a:lnTo>
                <a:close/>
                <a:moveTo>
                  <a:pt x="475068" y="979356"/>
                </a:moveTo>
                <a:lnTo>
                  <a:pt x="475143" y="979452"/>
                </a:lnTo>
                <a:lnTo>
                  <a:pt x="475247" y="979584"/>
                </a:lnTo>
                <a:close/>
                <a:moveTo>
                  <a:pt x="474342" y="978430"/>
                </a:moveTo>
                <a:lnTo>
                  <a:pt x="474902" y="979144"/>
                </a:lnTo>
                <a:lnTo>
                  <a:pt x="475068" y="979356"/>
                </a:lnTo>
                <a:close/>
                <a:moveTo>
                  <a:pt x="473969" y="977953"/>
                </a:moveTo>
                <a:lnTo>
                  <a:pt x="474045" y="978050"/>
                </a:lnTo>
                <a:lnTo>
                  <a:pt x="475106" y="979404"/>
                </a:lnTo>
                <a:lnTo>
                  <a:pt x="474902" y="979144"/>
                </a:lnTo>
                <a:close/>
                <a:moveTo>
                  <a:pt x="473572" y="977447"/>
                </a:moveTo>
                <a:lnTo>
                  <a:pt x="473616" y="977503"/>
                </a:lnTo>
                <a:lnTo>
                  <a:pt x="473969" y="977953"/>
                </a:lnTo>
                <a:close/>
                <a:moveTo>
                  <a:pt x="473510" y="977369"/>
                </a:moveTo>
                <a:lnTo>
                  <a:pt x="473535" y="977400"/>
                </a:lnTo>
                <a:lnTo>
                  <a:pt x="474061" y="978071"/>
                </a:lnTo>
                <a:close/>
                <a:moveTo>
                  <a:pt x="473330" y="977140"/>
                </a:moveTo>
                <a:lnTo>
                  <a:pt x="473399" y="977227"/>
                </a:lnTo>
                <a:lnTo>
                  <a:pt x="474342" y="978430"/>
                </a:lnTo>
                <a:lnTo>
                  <a:pt x="473560" y="977433"/>
                </a:lnTo>
                <a:close/>
                <a:moveTo>
                  <a:pt x="473262" y="977054"/>
                </a:moveTo>
                <a:lnTo>
                  <a:pt x="473291" y="977090"/>
                </a:lnTo>
                <a:lnTo>
                  <a:pt x="473330" y="977140"/>
                </a:lnTo>
                <a:close/>
                <a:moveTo>
                  <a:pt x="473117" y="976867"/>
                </a:moveTo>
                <a:lnTo>
                  <a:pt x="473510" y="977369"/>
                </a:lnTo>
                <a:lnTo>
                  <a:pt x="473399" y="977227"/>
                </a:lnTo>
                <a:lnTo>
                  <a:pt x="473291" y="977090"/>
                </a:lnTo>
                <a:lnTo>
                  <a:pt x="473246" y="977032"/>
                </a:lnTo>
                <a:close/>
                <a:moveTo>
                  <a:pt x="473063" y="976798"/>
                </a:moveTo>
                <a:lnTo>
                  <a:pt x="473071" y="976809"/>
                </a:lnTo>
                <a:lnTo>
                  <a:pt x="473117" y="976867"/>
                </a:lnTo>
                <a:close/>
                <a:moveTo>
                  <a:pt x="472939" y="976640"/>
                </a:moveTo>
                <a:lnTo>
                  <a:pt x="473572" y="977447"/>
                </a:lnTo>
                <a:lnTo>
                  <a:pt x="473535" y="977400"/>
                </a:lnTo>
                <a:lnTo>
                  <a:pt x="473071" y="976809"/>
                </a:lnTo>
                <a:close/>
                <a:moveTo>
                  <a:pt x="471148" y="974357"/>
                </a:moveTo>
                <a:lnTo>
                  <a:pt x="473246" y="977032"/>
                </a:lnTo>
                <a:lnTo>
                  <a:pt x="473262" y="977054"/>
                </a:lnTo>
                <a:close/>
                <a:moveTo>
                  <a:pt x="471109" y="974306"/>
                </a:moveTo>
                <a:lnTo>
                  <a:pt x="472156" y="975640"/>
                </a:lnTo>
                <a:lnTo>
                  <a:pt x="472939" y="976640"/>
                </a:lnTo>
                <a:close/>
                <a:moveTo>
                  <a:pt x="470745" y="973842"/>
                </a:moveTo>
                <a:lnTo>
                  <a:pt x="470828" y="973948"/>
                </a:lnTo>
                <a:lnTo>
                  <a:pt x="471109" y="974306"/>
                </a:lnTo>
                <a:close/>
                <a:moveTo>
                  <a:pt x="469990" y="972881"/>
                </a:moveTo>
                <a:lnTo>
                  <a:pt x="470043" y="972948"/>
                </a:lnTo>
                <a:lnTo>
                  <a:pt x="471148" y="974357"/>
                </a:lnTo>
                <a:close/>
                <a:moveTo>
                  <a:pt x="469601" y="972385"/>
                </a:moveTo>
                <a:lnTo>
                  <a:pt x="469858" y="972712"/>
                </a:lnTo>
                <a:lnTo>
                  <a:pt x="469990" y="972881"/>
                </a:lnTo>
                <a:close/>
                <a:moveTo>
                  <a:pt x="468989" y="971605"/>
                </a:moveTo>
                <a:lnTo>
                  <a:pt x="469516" y="972277"/>
                </a:lnTo>
                <a:lnTo>
                  <a:pt x="469601" y="972385"/>
                </a:lnTo>
                <a:close/>
                <a:moveTo>
                  <a:pt x="468432" y="970893"/>
                </a:moveTo>
                <a:lnTo>
                  <a:pt x="469293" y="971990"/>
                </a:lnTo>
                <a:lnTo>
                  <a:pt x="470745" y="973842"/>
                </a:lnTo>
                <a:lnTo>
                  <a:pt x="470043" y="972948"/>
                </a:lnTo>
                <a:lnTo>
                  <a:pt x="469858" y="972712"/>
                </a:lnTo>
                <a:lnTo>
                  <a:pt x="469516" y="972277"/>
                </a:lnTo>
                <a:close/>
                <a:moveTo>
                  <a:pt x="466913" y="968955"/>
                </a:moveTo>
                <a:lnTo>
                  <a:pt x="468206" y="970605"/>
                </a:lnTo>
                <a:lnTo>
                  <a:pt x="468432" y="970893"/>
                </a:lnTo>
                <a:lnTo>
                  <a:pt x="466919" y="968963"/>
                </a:lnTo>
                <a:close/>
                <a:moveTo>
                  <a:pt x="466837" y="968858"/>
                </a:moveTo>
                <a:lnTo>
                  <a:pt x="466894" y="968931"/>
                </a:lnTo>
                <a:lnTo>
                  <a:pt x="466913" y="968955"/>
                </a:lnTo>
                <a:close/>
                <a:moveTo>
                  <a:pt x="466633" y="968598"/>
                </a:moveTo>
                <a:lnTo>
                  <a:pt x="466644" y="968612"/>
                </a:lnTo>
                <a:lnTo>
                  <a:pt x="466837" y="968858"/>
                </a:lnTo>
                <a:lnTo>
                  <a:pt x="466729" y="968721"/>
                </a:lnTo>
                <a:close/>
                <a:moveTo>
                  <a:pt x="466259" y="968122"/>
                </a:moveTo>
                <a:lnTo>
                  <a:pt x="466615" y="968575"/>
                </a:lnTo>
                <a:lnTo>
                  <a:pt x="466633" y="968598"/>
                </a:lnTo>
                <a:lnTo>
                  <a:pt x="466339" y="968224"/>
                </a:lnTo>
                <a:close/>
                <a:moveTo>
                  <a:pt x="466136" y="967965"/>
                </a:moveTo>
                <a:lnTo>
                  <a:pt x="466196" y="968041"/>
                </a:lnTo>
                <a:lnTo>
                  <a:pt x="466259" y="968122"/>
                </a:lnTo>
                <a:close/>
                <a:moveTo>
                  <a:pt x="465935" y="967709"/>
                </a:moveTo>
                <a:lnTo>
                  <a:pt x="466083" y="967897"/>
                </a:lnTo>
                <a:lnTo>
                  <a:pt x="466339" y="968224"/>
                </a:lnTo>
                <a:lnTo>
                  <a:pt x="466729" y="968721"/>
                </a:lnTo>
                <a:lnTo>
                  <a:pt x="466919" y="968963"/>
                </a:lnTo>
                <a:lnTo>
                  <a:pt x="468989" y="971605"/>
                </a:lnTo>
                <a:close/>
                <a:moveTo>
                  <a:pt x="465458" y="967101"/>
                </a:moveTo>
                <a:lnTo>
                  <a:pt x="466136" y="967965"/>
                </a:lnTo>
                <a:lnTo>
                  <a:pt x="466083" y="967897"/>
                </a:lnTo>
                <a:close/>
                <a:moveTo>
                  <a:pt x="465335" y="966943"/>
                </a:moveTo>
                <a:lnTo>
                  <a:pt x="465426" y="967060"/>
                </a:lnTo>
                <a:lnTo>
                  <a:pt x="465458" y="967101"/>
                </a:lnTo>
                <a:close/>
                <a:moveTo>
                  <a:pt x="348707" y="962163"/>
                </a:moveTo>
                <a:lnTo>
                  <a:pt x="362700" y="968871"/>
                </a:lnTo>
                <a:lnTo>
                  <a:pt x="384130" y="1020959"/>
                </a:lnTo>
                <a:lnTo>
                  <a:pt x="384257" y="1021273"/>
                </a:lnTo>
                <a:lnTo>
                  <a:pt x="372682" y="1013252"/>
                </a:lnTo>
                <a:cubicBezTo>
                  <a:pt x="365015" y="1005778"/>
                  <a:pt x="355007" y="994328"/>
                  <a:pt x="342268" y="978083"/>
                </a:cubicBezTo>
                <a:cubicBezTo>
                  <a:pt x="342733" y="968168"/>
                  <a:pt x="345071" y="963270"/>
                  <a:pt x="348707" y="962163"/>
                </a:cubicBezTo>
                <a:close/>
                <a:moveTo>
                  <a:pt x="456506" y="955685"/>
                </a:moveTo>
                <a:lnTo>
                  <a:pt x="464058" y="965314"/>
                </a:lnTo>
                <a:lnTo>
                  <a:pt x="465335" y="966943"/>
                </a:lnTo>
                <a:lnTo>
                  <a:pt x="456662" y="955884"/>
                </a:lnTo>
                <a:lnTo>
                  <a:pt x="456692" y="955922"/>
                </a:lnTo>
                <a:lnTo>
                  <a:pt x="456553" y="955746"/>
                </a:lnTo>
                <a:close/>
                <a:moveTo>
                  <a:pt x="454497" y="953124"/>
                </a:moveTo>
                <a:lnTo>
                  <a:pt x="455635" y="954575"/>
                </a:lnTo>
                <a:lnTo>
                  <a:pt x="456553" y="955746"/>
                </a:lnTo>
                <a:lnTo>
                  <a:pt x="456662" y="955884"/>
                </a:lnTo>
                <a:close/>
                <a:moveTo>
                  <a:pt x="454337" y="952920"/>
                </a:moveTo>
                <a:lnTo>
                  <a:pt x="454497" y="953124"/>
                </a:lnTo>
                <a:lnTo>
                  <a:pt x="454353" y="952940"/>
                </a:lnTo>
                <a:close/>
                <a:moveTo>
                  <a:pt x="454222" y="952773"/>
                </a:moveTo>
                <a:lnTo>
                  <a:pt x="456506" y="955685"/>
                </a:lnTo>
                <a:lnTo>
                  <a:pt x="455635" y="954575"/>
                </a:lnTo>
                <a:lnTo>
                  <a:pt x="454257" y="952817"/>
                </a:lnTo>
                <a:close/>
                <a:moveTo>
                  <a:pt x="122573" y="950032"/>
                </a:moveTo>
                <a:lnTo>
                  <a:pt x="126580" y="955140"/>
                </a:lnTo>
                <a:cubicBezTo>
                  <a:pt x="127375" y="956156"/>
                  <a:pt x="127375" y="956156"/>
                  <a:pt x="127375" y="956156"/>
                </a:cubicBezTo>
                <a:close/>
                <a:moveTo>
                  <a:pt x="451567" y="949387"/>
                </a:moveTo>
                <a:lnTo>
                  <a:pt x="454257" y="952817"/>
                </a:lnTo>
                <a:lnTo>
                  <a:pt x="454337" y="952920"/>
                </a:lnTo>
                <a:close/>
                <a:moveTo>
                  <a:pt x="451525" y="949333"/>
                </a:moveTo>
                <a:lnTo>
                  <a:pt x="451567" y="949387"/>
                </a:lnTo>
                <a:lnTo>
                  <a:pt x="465935" y="967709"/>
                </a:lnTo>
                <a:lnTo>
                  <a:pt x="464302" y="965630"/>
                </a:lnTo>
                <a:close/>
                <a:moveTo>
                  <a:pt x="451202" y="948922"/>
                </a:moveTo>
                <a:lnTo>
                  <a:pt x="453649" y="952041"/>
                </a:lnTo>
                <a:lnTo>
                  <a:pt x="454222" y="952773"/>
                </a:lnTo>
                <a:lnTo>
                  <a:pt x="451567" y="949387"/>
                </a:lnTo>
                <a:close/>
                <a:moveTo>
                  <a:pt x="120979" y="947999"/>
                </a:moveTo>
                <a:lnTo>
                  <a:pt x="121007" y="948034"/>
                </a:lnTo>
                <a:lnTo>
                  <a:pt x="122573" y="950032"/>
                </a:lnTo>
                <a:lnTo>
                  <a:pt x="120995" y="948019"/>
                </a:lnTo>
                <a:close/>
                <a:moveTo>
                  <a:pt x="120974" y="947993"/>
                </a:moveTo>
                <a:lnTo>
                  <a:pt x="120979" y="947999"/>
                </a:lnTo>
                <a:lnTo>
                  <a:pt x="120979" y="947999"/>
                </a:lnTo>
                <a:close/>
                <a:moveTo>
                  <a:pt x="448335" y="945266"/>
                </a:moveTo>
                <a:lnTo>
                  <a:pt x="450271" y="947734"/>
                </a:lnTo>
                <a:lnTo>
                  <a:pt x="451525" y="949333"/>
                </a:lnTo>
                <a:close/>
                <a:moveTo>
                  <a:pt x="445231" y="941306"/>
                </a:moveTo>
                <a:lnTo>
                  <a:pt x="450832" y="948448"/>
                </a:lnTo>
                <a:lnTo>
                  <a:pt x="451202" y="948922"/>
                </a:lnTo>
                <a:lnTo>
                  <a:pt x="450271" y="947734"/>
                </a:lnTo>
                <a:lnTo>
                  <a:pt x="446656" y="943124"/>
                </a:lnTo>
                <a:close/>
                <a:moveTo>
                  <a:pt x="115435" y="940928"/>
                </a:moveTo>
                <a:lnTo>
                  <a:pt x="120974" y="947993"/>
                </a:lnTo>
                <a:lnTo>
                  <a:pt x="118035" y="944245"/>
                </a:lnTo>
                <a:close/>
                <a:moveTo>
                  <a:pt x="444892" y="940874"/>
                </a:moveTo>
                <a:lnTo>
                  <a:pt x="446656" y="943124"/>
                </a:lnTo>
                <a:lnTo>
                  <a:pt x="448335" y="945266"/>
                </a:lnTo>
                <a:close/>
                <a:moveTo>
                  <a:pt x="443934" y="939652"/>
                </a:moveTo>
                <a:lnTo>
                  <a:pt x="445164" y="941220"/>
                </a:lnTo>
                <a:lnTo>
                  <a:pt x="445231" y="941306"/>
                </a:lnTo>
                <a:close/>
                <a:moveTo>
                  <a:pt x="114414" y="939626"/>
                </a:moveTo>
                <a:lnTo>
                  <a:pt x="115435" y="940928"/>
                </a:lnTo>
                <a:lnTo>
                  <a:pt x="114639" y="939913"/>
                </a:lnTo>
                <a:close/>
                <a:moveTo>
                  <a:pt x="443246" y="938775"/>
                </a:moveTo>
                <a:lnTo>
                  <a:pt x="443256" y="938787"/>
                </a:lnTo>
                <a:lnTo>
                  <a:pt x="443934" y="939652"/>
                </a:lnTo>
                <a:lnTo>
                  <a:pt x="443268" y="938803"/>
                </a:lnTo>
                <a:close/>
                <a:moveTo>
                  <a:pt x="443245" y="938774"/>
                </a:moveTo>
                <a:lnTo>
                  <a:pt x="443246" y="938775"/>
                </a:lnTo>
                <a:lnTo>
                  <a:pt x="443246" y="938775"/>
                </a:lnTo>
                <a:close/>
                <a:moveTo>
                  <a:pt x="111710" y="936177"/>
                </a:moveTo>
                <a:lnTo>
                  <a:pt x="114414" y="939626"/>
                </a:lnTo>
                <a:lnTo>
                  <a:pt x="114278" y="939453"/>
                </a:lnTo>
                <a:lnTo>
                  <a:pt x="112465" y="937141"/>
                </a:lnTo>
                <a:close/>
                <a:moveTo>
                  <a:pt x="439622" y="934153"/>
                </a:moveTo>
                <a:lnTo>
                  <a:pt x="443236" y="938763"/>
                </a:lnTo>
                <a:lnTo>
                  <a:pt x="443245" y="938774"/>
                </a:lnTo>
                <a:lnTo>
                  <a:pt x="443169" y="938677"/>
                </a:lnTo>
                <a:close/>
                <a:moveTo>
                  <a:pt x="371445" y="931249"/>
                </a:moveTo>
                <a:lnTo>
                  <a:pt x="377185" y="937262"/>
                </a:lnTo>
                <a:lnTo>
                  <a:pt x="396026" y="961832"/>
                </a:lnTo>
                <a:lnTo>
                  <a:pt x="396919" y="963734"/>
                </a:lnTo>
                <a:lnTo>
                  <a:pt x="392938" y="958659"/>
                </a:lnTo>
                <a:cubicBezTo>
                  <a:pt x="371445" y="931249"/>
                  <a:pt x="371445" y="931249"/>
                  <a:pt x="371445" y="931249"/>
                </a:cubicBezTo>
                <a:close/>
                <a:moveTo>
                  <a:pt x="434687" y="927861"/>
                </a:moveTo>
                <a:lnTo>
                  <a:pt x="435607" y="929033"/>
                </a:lnTo>
                <a:lnTo>
                  <a:pt x="435893" y="929397"/>
                </a:lnTo>
                <a:lnTo>
                  <a:pt x="439622" y="934153"/>
                </a:lnTo>
                <a:lnTo>
                  <a:pt x="434706" y="927885"/>
                </a:lnTo>
                <a:close/>
                <a:moveTo>
                  <a:pt x="434581" y="927726"/>
                </a:moveTo>
                <a:lnTo>
                  <a:pt x="434687" y="927861"/>
                </a:lnTo>
                <a:lnTo>
                  <a:pt x="434596" y="927744"/>
                </a:lnTo>
                <a:close/>
                <a:moveTo>
                  <a:pt x="434523" y="927651"/>
                </a:moveTo>
                <a:lnTo>
                  <a:pt x="434596" y="927744"/>
                </a:lnTo>
                <a:lnTo>
                  <a:pt x="434706" y="927885"/>
                </a:lnTo>
                <a:lnTo>
                  <a:pt x="443169" y="938677"/>
                </a:lnTo>
                <a:lnTo>
                  <a:pt x="443246" y="938775"/>
                </a:lnTo>
                <a:lnTo>
                  <a:pt x="443268" y="938803"/>
                </a:lnTo>
                <a:lnTo>
                  <a:pt x="444892" y="940874"/>
                </a:lnTo>
                <a:close/>
                <a:moveTo>
                  <a:pt x="104064" y="926428"/>
                </a:moveTo>
                <a:lnTo>
                  <a:pt x="105882" y="928745"/>
                </a:lnTo>
                <a:lnTo>
                  <a:pt x="111710" y="936177"/>
                </a:lnTo>
                <a:lnTo>
                  <a:pt x="110326" y="934413"/>
                </a:lnTo>
                <a:lnTo>
                  <a:pt x="105085" y="927730"/>
                </a:lnTo>
                <a:lnTo>
                  <a:pt x="104635" y="927158"/>
                </a:lnTo>
                <a:close/>
                <a:moveTo>
                  <a:pt x="430801" y="922905"/>
                </a:moveTo>
                <a:lnTo>
                  <a:pt x="432624" y="925229"/>
                </a:lnTo>
                <a:lnTo>
                  <a:pt x="434395" y="927487"/>
                </a:lnTo>
                <a:lnTo>
                  <a:pt x="434581" y="927726"/>
                </a:lnTo>
                <a:lnTo>
                  <a:pt x="434073" y="927078"/>
                </a:lnTo>
                <a:close/>
                <a:moveTo>
                  <a:pt x="430731" y="922817"/>
                </a:moveTo>
                <a:lnTo>
                  <a:pt x="434073" y="927078"/>
                </a:lnTo>
                <a:lnTo>
                  <a:pt x="434523" y="927651"/>
                </a:lnTo>
                <a:close/>
                <a:moveTo>
                  <a:pt x="430609" y="922661"/>
                </a:moveTo>
                <a:lnTo>
                  <a:pt x="430801" y="922905"/>
                </a:lnTo>
                <a:lnTo>
                  <a:pt x="430639" y="922699"/>
                </a:lnTo>
                <a:close/>
                <a:moveTo>
                  <a:pt x="430525" y="922553"/>
                </a:moveTo>
                <a:lnTo>
                  <a:pt x="430639" y="922699"/>
                </a:lnTo>
                <a:lnTo>
                  <a:pt x="430731" y="922817"/>
                </a:lnTo>
                <a:close/>
                <a:moveTo>
                  <a:pt x="430475" y="922489"/>
                </a:moveTo>
                <a:lnTo>
                  <a:pt x="430609" y="922661"/>
                </a:lnTo>
                <a:lnTo>
                  <a:pt x="430511" y="922536"/>
                </a:lnTo>
                <a:close/>
                <a:moveTo>
                  <a:pt x="430407" y="922403"/>
                </a:moveTo>
                <a:lnTo>
                  <a:pt x="430427" y="922428"/>
                </a:lnTo>
                <a:lnTo>
                  <a:pt x="430511" y="922536"/>
                </a:lnTo>
                <a:lnTo>
                  <a:pt x="430525" y="922553"/>
                </a:lnTo>
                <a:close/>
                <a:moveTo>
                  <a:pt x="429898" y="921754"/>
                </a:moveTo>
                <a:lnTo>
                  <a:pt x="430475" y="922489"/>
                </a:lnTo>
                <a:lnTo>
                  <a:pt x="430427" y="922428"/>
                </a:lnTo>
                <a:lnTo>
                  <a:pt x="430162" y="922090"/>
                </a:lnTo>
                <a:close/>
                <a:moveTo>
                  <a:pt x="429837" y="921676"/>
                </a:moveTo>
                <a:lnTo>
                  <a:pt x="430162" y="922090"/>
                </a:lnTo>
                <a:lnTo>
                  <a:pt x="430407" y="922403"/>
                </a:lnTo>
                <a:close/>
                <a:moveTo>
                  <a:pt x="429708" y="921512"/>
                </a:moveTo>
                <a:lnTo>
                  <a:pt x="429898" y="921754"/>
                </a:lnTo>
                <a:lnTo>
                  <a:pt x="429804" y="921634"/>
                </a:lnTo>
                <a:close/>
                <a:moveTo>
                  <a:pt x="426093" y="916900"/>
                </a:moveTo>
                <a:cubicBezTo>
                  <a:pt x="426093" y="916900"/>
                  <a:pt x="426093" y="916900"/>
                  <a:pt x="429277" y="920961"/>
                </a:cubicBezTo>
                <a:lnTo>
                  <a:pt x="429342" y="921043"/>
                </a:lnTo>
                <a:lnTo>
                  <a:pt x="429708" y="921512"/>
                </a:lnTo>
                <a:lnTo>
                  <a:pt x="429099" y="920734"/>
                </a:lnTo>
                <a:close/>
                <a:moveTo>
                  <a:pt x="423329" y="913377"/>
                </a:moveTo>
                <a:lnTo>
                  <a:pt x="429099" y="920734"/>
                </a:lnTo>
                <a:lnTo>
                  <a:pt x="429804" y="921634"/>
                </a:lnTo>
                <a:lnTo>
                  <a:pt x="429837" y="921676"/>
                </a:lnTo>
                <a:close/>
                <a:moveTo>
                  <a:pt x="418754" y="907543"/>
                </a:moveTo>
                <a:lnTo>
                  <a:pt x="419759" y="908824"/>
                </a:lnTo>
                <a:lnTo>
                  <a:pt x="423329" y="913377"/>
                </a:lnTo>
                <a:close/>
                <a:moveTo>
                  <a:pt x="416840" y="905102"/>
                </a:moveTo>
                <a:lnTo>
                  <a:pt x="417763" y="906279"/>
                </a:lnTo>
                <a:lnTo>
                  <a:pt x="418754" y="907543"/>
                </a:lnTo>
                <a:close/>
                <a:moveTo>
                  <a:pt x="150252" y="901289"/>
                </a:moveTo>
                <a:lnTo>
                  <a:pt x="156549" y="909320"/>
                </a:lnTo>
                <a:lnTo>
                  <a:pt x="156549" y="909322"/>
                </a:lnTo>
                <a:close/>
                <a:moveTo>
                  <a:pt x="141952" y="890707"/>
                </a:moveTo>
                <a:lnTo>
                  <a:pt x="150252" y="901289"/>
                </a:lnTo>
                <a:lnTo>
                  <a:pt x="147146" y="897329"/>
                </a:lnTo>
                <a:close/>
                <a:moveTo>
                  <a:pt x="400621" y="884416"/>
                </a:moveTo>
                <a:lnTo>
                  <a:pt x="422908" y="912840"/>
                </a:lnTo>
                <a:lnTo>
                  <a:pt x="426093" y="916900"/>
                </a:lnTo>
                <a:lnTo>
                  <a:pt x="419759" y="908824"/>
                </a:lnTo>
                <a:lnTo>
                  <a:pt x="418131" y="906749"/>
                </a:lnTo>
                <a:lnTo>
                  <a:pt x="417763" y="906279"/>
                </a:lnTo>
                <a:lnTo>
                  <a:pt x="402149" y="886366"/>
                </a:lnTo>
                <a:lnTo>
                  <a:pt x="412160" y="899135"/>
                </a:lnTo>
                <a:lnTo>
                  <a:pt x="416840" y="905102"/>
                </a:lnTo>
                <a:lnTo>
                  <a:pt x="400618" y="884420"/>
                </a:lnTo>
                <a:lnTo>
                  <a:pt x="400621" y="884418"/>
                </a:lnTo>
                <a:close/>
                <a:moveTo>
                  <a:pt x="136249" y="883432"/>
                </a:moveTo>
                <a:lnTo>
                  <a:pt x="141952" y="890707"/>
                </a:lnTo>
                <a:lnTo>
                  <a:pt x="137891" y="885527"/>
                </a:lnTo>
                <a:cubicBezTo>
                  <a:pt x="134756" y="881530"/>
                  <a:pt x="134459" y="881149"/>
                  <a:pt x="136249" y="883432"/>
                </a:cubicBezTo>
                <a:close/>
                <a:moveTo>
                  <a:pt x="391952" y="873363"/>
                </a:moveTo>
                <a:lnTo>
                  <a:pt x="400621" y="884416"/>
                </a:lnTo>
                <a:lnTo>
                  <a:pt x="400618" y="884414"/>
                </a:lnTo>
                <a:lnTo>
                  <a:pt x="393433" y="875251"/>
                </a:lnTo>
                <a:close/>
                <a:moveTo>
                  <a:pt x="320494" y="866275"/>
                </a:moveTo>
                <a:cubicBezTo>
                  <a:pt x="345968" y="898763"/>
                  <a:pt x="376888" y="959200"/>
                  <a:pt x="388701" y="995275"/>
                </a:cubicBezTo>
                <a:lnTo>
                  <a:pt x="391729" y="1008684"/>
                </a:lnTo>
                <a:lnTo>
                  <a:pt x="362937" y="968986"/>
                </a:lnTo>
                <a:lnTo>
                  <a:pt x="362700" y="968871"/>
                </a:lnTo>
                <a:lnTo>
                  <a:pt x="362539" y="968478"/>
                </a:lnTo>
                <a:cubicBezTo>
                  <a:pt x="352313" y="943618"/>
                  <a:pt x="338676" y="910472"/>
                  <a:pt x="320494" y="866275"/>
                </a:cubicBezTo>
                <a:close/>
                <a:moveTo>
                  <a:pt x="386166" y="865985"/>
                </a:moveTo>
                <a:lnTo>
                  <a:pt x="387882" y="868171"/>
                </a:lnTo>
                <a:lnTo>
                  <a:pt x="391952" y="873363"/>
                </a:lnTo>
                <a:close/>
                <a:moveTo>
                  <a:pt x="383027" y="861982"/>
                </a:moveTo>
                <a:lnTo>
                  <a:pt x="386166" y="865985"/>
                </a:lnTo>
                <a:lnTo>
                  <a:pt x="385264" y="864837"/>
                </a:lnTo>
                <a:close/>
                <a:moveTo>
                  <a:pt x="375142" y="851927"/>
                </a:moveTo>
                <a:lnTo>
                  <a:pt x="383027" y="861982"/>
                </a:lnTo>
                <a:lnTo>
                  <a:pt x="379062" y="856929"/>
                </a:lnTo>
                <a:close/>
                <a:moveTo>
                  <a:pt x="50538" y="820825"/>
                </a:moveTo>
                <a:cubicBezTo>
                  <a:pt x="56264" y="827643"/>
                  <a:pt x="86698" y="891497"/>
                  <a:pt x="97824" y="915023"/>
                </a:cubicBezTo>
                <a:lnTo>
                  <a:pt x="101901" y="923670"/>
                </a:lnTo>
                <a:cubicBezTo>
                  <a:pt x="101901" y="923670"/>
                  <a:pt x="101901" y="923670"/>
                  <a:pt x="77023" y="891944"/>
                </a:cubicBezTo>
                <a:lnTo>
                  <a:pt x="76764" y="891615"/>
                </a:lnTo>
                <a:lnTo>
                  <a:pt x="76425" y="891182"/>
                </a:lnTo>
                <a:lnTo>
                  <a:pt x="76424" y="891181"/>
                </a:lnTo>
                <a:lnTo>
                  <a:pt x="64726" y="862414"/>
                </a:lnTo>
                <a:cubicBezTo>
                  <a:pt x="54900" y="837879"/>
                  <a:pt x="50489" y="825609"/>
                  <a:pt x="49725" y="821680"/>
                </a:cubicBezTo>
                <a:cubicBezTo>
                  <a:pt x="49406" y="820041"/>
                  <a:pt x="49720" y="819852"/>
                  <a:pt x="50538" y="820825"/>
                </a:cubicBezTo>
                <a:close/>
                <a:moveTo>
                  <a:pt x="109175" y="764868"/>
                </a:moveTo>
                <a:lnTo>
                  <a:pt x="122036" y="781269"/>
                </a:lnTo>
                <a:cubicBezTo>
                  <a:pt x="129996" y="791421"/>
                  <a:pt x="141142" y="805633"/>
                  <a:pt x="160249" y="829998"/>
                </a:cubicBezTo>
                <a:cubicBezTo>
                  <a:pt x="147512" y="813755"/>
                  <a:pt x="136366" y="799543"/>
                  <a:pt x="126017" y="786346"/>
                </a:cubicBezTo>
                <a:close/>
                <a:moveTo>
                  <a:pt x="430304" y="757641"/>
                </a:moveTo>
                <a:cubicBezTo>
                  <a:pt x="429451" y="754421"/>
                  <a:pt x="430304" y="754196"/>
                  <a:pt x="433488" y="758257"/>
                </a:cubicBezTo>
                <a:lnTo>
                  <a:pt x="459042" y="817008"/>
                </a:lnTo>
                <a:lnTo>
                  <a:pt x="437347" y="774996"/>
                </a:lnTo>
                <a:cubicBezTo>
                  <a:pt x="433710" y="767075"/>
                  <a:pt x="431152" y="760860"/>
                  <a:pt x="430304" y="757641"/>
                </a:cubicBezTo>
                <a:close/>
                <a:moveTo>
                  <a:pt x="298720" y="754467"/>
                </a:moveTo>
                <a:cubicBezTo>
                  <a:pt x="298720" y="754467"/>
                  <a:pt x="298720" y="754467"/>
                  <a:pt x="375142" y="851927"/>
                </a:cubicBezTo>
                <a:cubicBezTo>
                  <a:pt x="375142" y="851927"/>
                  <a:pt x="375142" y="851927"/>
                  <a:pt x="310660" y="769696"/>
                </a:cubicBezTo>
                <a:close/>
                <a:moveTo>
                  <a:pt x="83827" y="732542"/>
                </a:moveTo>
                <a:lnTo>
                  <a:pt x="96561" y="748782"/>
                </a:lnTo>
                <a:lnTo>
                  <a:pt x="109175" y="764868"/>
                </a:lnTo>
                <a:lnTo>
                  <a:pt x="102930" y="756904"/>
                </a:lnTo>
                <a:lnTo>
                  <a:pt x="83830" y="732546"/>
                </a:lnTo>
                <a:close/>
                <a:moveTo>
                  <a:pt x="83826" y="732540"/>
                </a:moveTo>
                <a:lnTo>
                  <a:pt x="83827" y="732542"/>
                </a:lnTo>
                <a:lnTo>
                  <a:pt x="83826" y="732541"/>
                </a:lnTo>
                <a:close/>
                <a:moveTo>
                  <a:pt x="83824" y="732537"/>
                </a:moveTo>
                <a:lnTo>
                  <a:pt x="83826" y="732540"/>
                </a:lnTo>
                <a:lnTo>
                  <a:pt x="83824" y="732538"/>
                </a:lnTo>
                <a:close/>
                <a:moveTo>
                  <a:pt x="273243" y="721981"/>
                </a:moveTo>
                <a:lnTo>
                  <a:pt x="280788" y="756746"/>
                </a:lnTo>
                <a:lnTo>
                  <a:pt x="281408" y="763909"/>
                </a:lnTo>
                <a:close/>
                <a:moveTo>
                  <a:pt x="247768" y="689494"/>
                </a:moveTo>
                <a:cubicBezTo>
                  <a:pt x="275040" y="755788"/>
                  <a:pt x="281858" y="772361"/>
                  <a:pt x="282414" y="770607"/>
                </a:cubicBezTo>
                <a:lnTo>
                  <a:pt x="281408" y="763909"/>
                </a:lnTo>
                <a:lnTo>
                  <a:pt x="285832" y="786620"/>
                </a:lnTo>
                <a:cubicBezTo>
                  <a:pt x="295020" y="833789"/>
                  <a:pt x="295020" y="833789"/>
                  <a:pt x="295020" y="833789"/>
                </a:cubicBezTo>
                <a:cubicBezTo>
                  <a:pt x="247768" y="689494"/>
                  <a:pt x="247768" y="689494"/>
                  <a:pt x="247768" y="689494"/>
                </a:cubicBezTo>
                <a:close/>
                <a:moveTo>
                  <a:pt x="585912" y="676003"/>
                </a:moveTo>
                <a:lnTo>
                  <a:pt x="591062" y="683273"/>
                </a:lnTo>
                <a:lnTo>
                  <a:pt x="590990" y="683199"/>
                </a:lnTo>
                <a:lnTo>
                  <a:pt x="585869" y="676012"/>
                </a:lnTo>
                <a:close/>
                <a:moveTo>
                  <a:pt x="222295" y="657007"/>
                </a:moveTo>
                <a:cubicBezTo>
                  <a:pt x="247768" y="689494"/>
                  <a:pt x="273243" y="721981"/>
                  <a:pt x="298720" y="754467"/>
                </a:cubicBezTo>
                <a:lnTo>
                  <a:pt x="331131" y="823542"/>
                </a:lnTo>
                <a:cubicBezTo>
                  <a:pt x="359323" y="883625"/>
                  <a:pt x="375438" y="917959"/>
                  <a:pt x="384643" y="937577"/>
                </a:cubicBezTo>
                <a:lnTo>
                  <a:pt x="389819" y="948606"/>
                </a:lnTo>
                <a:lnTo>
                  <a:pt x="387275" y="947828"/>
                </a:lnTo>
                <a:lnTo>
                  <a:pt x="377185" y="937262"/>
                </a:lnTo>
                <a:lnTo>
                  <a:pt x="377075" y="937117"/>
                </a:lnTo>
                <a:cubicBezTo>
                  <a:pt x="343754" y="891998"/>
                  <a:pt x="307480" y="837862"/>
                  <a:pt x="287822" y="789157"/>
                </a:cubicBezTo>
                <a:lnTo>
                  <a:pt x="280788" y="756746"/>
                </a:lnTo>
                <a:lnTo>
                  <a:pt x="279490" y="741765"/>
                </a:lnTo>
                <a:cubicBezTo>
                  <a:pt x="280230" y="739428"/>
                  <a:pt x="281854" y="738543"/>
                  <a:pt x="284884" y="740273"/>
                </a:cubicBezTo>
                <a:lnTo>
                  <a:pt x="298717" y="754464"/>
                </a:lnTo>
                <a:lnTo>
                  <a:pt x="272746" y="721346"/>
                </a:lnTo>
                <a:cubicBezTo>
                  <a:pt x="258118" y="702692"/>
                  <a:pt x="241400" y="681373"/>
                  <a:pt x="222295" y="657007"/>
                </a:cubicBezTo>
                <a:close/>
                <a:moveTo>
                  <a:pt x="42396" y="644253"/>
                </a:moveTo>
                <a:cubicBezTo>
                  <a:pt x="52295" y="649000"/>
                  <a:pt x="67406" y="686656"/>
                  <a:pt x="76383" y="711231"/>
                </a:cubicBezTo>
                <a:lnTo>
                  <a:pt x="83824" y="732537"/>
                </a:lnTo>
                <a:lnTo>
                  <a:pt x="83250" y="731807"/>
                </a:lnTo>
                <a:lnTo>
                  <a:pt x="51831" y="691743"/>
                </a:lnTo>
                <a:lnTo>
                  <a:pt x="47402" y="686093"/>
                </a:lnTo>
                <a:lnTo>
                  <a:pt x="32873" y="667566"/>
                </a:lnTo>
                <a:lnTo>
                  <a:pt x="36124" y="647583"/>
                </a:lnTo>
                <a:cubicBezTo>
                  <a:pt x="37770" y="643937"/>
                  <a:pt x="39920" y="643066"/>
                  <a:pt x="42396" y="644253"/>
                </a:cubicBezTo>
                <a:close/>
                <a:moveTo>
                  <a:pt x="1911155" y="613506"/>
                </a:moveTo>
                <a:lnTo>
                  <a:pt x="1931980" y="650101"/>
                </a:lnTo>
                <a:cubicBezTo>
                  <a:pt x="1931980" y="650101"/>
                  <a:pt x="1926319" y="640157"/>
                  <a:pt x="1919245" y="627726"/>
                </a:cubicBezTo>
                <a:close/>
                <a:moveTo>
                  <a:pt x="537331" y="604175"/>
                </a:moveTo>
                <a:cubicBezTo>
                  <a:pt x="543383" y="609973"/>
                  <a:pt x="560070" y="638280"/>
                  <a:pt x="575887" y="662005"/>
                </a:cubicBezTo>
                <a:lnTo>
                  <a:pt x="585869" y="676012"/>
                </a:lnTo>
                <a:lnTo>
                  <a:pt x="581260" y="677004"/>
                </a:lnTo>
                <a:cubicBezTo>
                  <a:pt x="580695" y="679739"/>
                  <a:pt x="580994" y="684574"/>
                  <a:pt x="581785" y="690610"/>
                </a:cubicBezTo>
                <a:lnTo>
                  <a:pt x="582621" y="695462"/>
                </a:lnTo>
                <a:lnTo>
                  <a:pt x="582066" y="694585"/>
                </a:lnTo>
                <a:cubicBezTo>
                  <a:pt x="559429" y="654805"/>
                  <a:pt x="535251" y="606883"/>
                  <a:pt x="535251" y="606883"/>
                </a:cubicBezTo>
                <a:cubicBezTo>
                  <a:pt x="534479" y="602810"/>
                  <a:pt x="535314" y="602242"/>
                  <a:pt x="537331" y="604175"/>
                </a:cubicBezTo>
                <a:close/>
                <a:moveTo>
                  <a:pt x="1903326" y="599747"/>
                </a:moveTo>
                <a:lnTo>
                  <a:pt x="1911155" y="613506"/>
                </a:lnTo>
                <a:lnTo>
                  <a:pt x="1905983" y="604417"/>
                </a:lnTo>
                <a:close/>
                <a:moveTo>
                  <a:pt x="1894935" y="585000"/>
                </a:moveTo>
                <a:lnTo>
                  <a:pt x="1903326" y="599747"/>
                </a:lnTo>
                <a:lnTo>
                  <a:pt x="1898025" y="590432"/>
                </a:lnTo>
                <a:close/>
                <a:moveTo>
                  <a:pt x="1892189" y="580178"/>
                </a:moveTo>
                <a:lnTo>
                  <a:pt x="1894935" y="585000"/>
                </a:lnTo>
                <a:lnTo>
                  <a:pt x="1893780" y="582974"/>
                </a:lnTo>
                <a:cubicBezTo>
                  <a:pt x="1891659" y="579245"/>
                  <a:pt x="1891306" y="578625"/>
                  <a:pt x="1892189" y="580178"/>
                </a:cubicBezTo>
                <a:close/>
                <a:moveTo>
                  <a:pt x="1858302" y="579936"/>
                </a:moveTo>
                <a:lnTo>
                  <a:pt x="1858496" y="580959"/>
                </a:lnTo>
                <a:lnTo>
                  <a:pt x="1858458" y="580757"/>
                </a:lnTo>
                <a:close/>
                <a:moveTo>
                  <a:pt x="1857701" y="576763"/>
                </a:moveTo>
                <a:lnTo>
                  <a:pt x="1858302" y="579936"/>
                </a:lnTo>
                <a:lnTo>
                  <a:pt x="1858157" y="579167"/>
                </a:lnTo>
                <a:close/>
                <a:moveTo>
                  <a:pt x="1857082" y="573499"/>
                </a:moveTo>
                <a:lnTo>
                  <a:pt x="1857701" y="576763"/>
                </a:lnTo>
                <a:lnTo>
                  <a:pt x="1857503" y="575718"/>
                </a:lnTo>
                <a:close/>
                <a:moveTo>
                  <a:pt x="1855723" y="566329"/>
                </a:moveTo>
                <a:cubicBezTo>
                  <a:pt x="1855723" y="566329"/>
                  <a:pt x="1856012" y="567856"/>
                  <a:pt x="1856688" y="571420"/>
                </a:cubicBezTo>
                <a:lnTo>
                  <a:pt x="1857082" y="573499"/>
                </a:lnTo>
                <a:lnTo>
                  <a:pt x="1856925" y="572667"/>
                </a:lnTo>
                <a:close/>
                <a:moveTo>
                  <a:pt x="2821403" y="510549"/>
                </a:moveTo>
                <a:lnTo>
                  <a:pt x="2835157" y="528089"/>
                </a:lnTo>
                <a:lnTo>
                  <a:pt x="2835155" y="528087"/>
                </a:lnTo>
                <a:close/>
                <a:moveTo>
                  <a:pt x="2809680" y="495600"/>
                </a:moveTo>
                <a:lnTo>
                  <a:pt x="2821403" y="510549"/>
                </a:lnTo>
                <a:lnTo>
                  <a:pt x="2820427" y="509305"/>
                </a:lnTo>
                <a:cubicBezTo>
                  <a:pt x="2809680" y="495600"/>
                  <a:pt x="2809680" y="495600"/>
                  <a:pt x="2809680" y="495600"/>
                </a:cubicBezTo>
                <a:close/>
                <a:moveTo>
                  <a:pt x="2809680" y="495600"/>
                </a:moveTo>
                <a:cubicBezTo>
                  <a:pt x="2816049" y="503721"/>
                  <a:pt x="2819233" y="507782"/>
                  <a:pt x="2820428" y="509304"/>
                </a:cubicBezTo>
                <a:cubicBezTo>
                  <a:pt x="2824011" y="513872"/>
                  <a:pt x="2809680" y="495600"/>
                  <a:pt x="2809680" y="495600"/>
                </a:cubicBezTo>
                <a:close/>
                <a:moveTo>
                  <a:pt x="1781785" y="494773"/>
                </a:moveTo>
                <a:lnTo>
                  <a:pt x="1786419" y="503068"/>
                </a:lnTo>
                <a:lnTo>
                  <a:pt x="1787963" y="527355"/>
                </a:lnTo>
                <a:cubicBezTo>
                  <a:pt x="1781785" y="494773"/>
                  <a:pt x="1781785" y="494773"/>
                  <a:pt x="1781785" y="494773"/>
                </a:cubicBezTo>
                <a:close/>
                <a:moveTo>
                  <a:pt x="1352873" y="461464"/>
                </a:moveTo>
                <a:lnTo>
                  <a:pt x="1354466" y="469869"/>
                </a:lnTo>
                <a:lnTo>
                  <a:pt x="1354346" y="469240"/>
                </a:lnTo>
                <a:lnTo>
                  <a:pt x="1353116" y="462749"/>
                </a:lnTo>
                <a:close/>
                <a:moveTo>
                  <a:pt x="1351860" y="456124"/>
                </a:moveTo>
                <a:lnTo>
                  <a:pt x="1352760" y="460871"/>
                </a:lnTo>
                <a:lnTo>
                  <a:pt x="1352873" y="461464"/>
                </a:lnTo>
                <a:close/>
                <a:moveTo>
                  <a:pt x="1345189" y="420933"/>
                </a:moveTo>
                <a:lnTo>
                  <a:pt x="1351860" y="456124"/>
                </a:lnTo>
                <a:lnTo>
                  <a:pt x="1347324" y="432197"/>
                </a:lnTo>
                <a:close/>
                <a:moveTo>
                  <a:pt x="1162718" y="413776"/>
                </a:moveTo>
                <a:lnTo>
                  <a:pt x="1162769" y="414046"/>
                </a:lnTo>
                <a:lnTo>
                  <a:pt x="1162730" y="413842"/>
                </a:lnTo>
                <a:close/>
                <a:moveTo>
                  <a:pt x="1162659" y="413464"/>
                </a:moveTo>
                <a:lnTo>
                  <a:pt x="1162718" y="413776"/>
                </a:lnTo>
                <a:lnTo>
                  <a:pt x="1162699" y="413678"/>
                </a:lnTo>
                <a:close/>
                <a:moveTo>
                  <a:pt x="1162640" y="413368"/>
                </a:moveTo>
                <a:lnTo>
                  <a:pt x="1162699" y="413678"/>
                </a:lnTo>
                <a:lnTo>
                  <a:pt x="1162730" y="413842"/>
                </a:lnTo>
                <a:lnTo>
                  <a:pt x="1162769" y="414048"/>
                </a:lnTo>
                <a:lnTo>
                  <a:pt x="1162698" y="413674"/>
                </a:lnTo>
                <a:close/>
                <a:moveTo>
                  <a:pt x="1162525" y="412760"/>
                </a:moveTo>
                <a:lnTo>
                  <a:pt x="1162537" y="412826"/>
                </a:lnTo>
                <a:lnTo>
                  <a:pt x="1162640" y="413368"/>
                </a:lnTo>
                <a:close/>
                <a:moveTo>
                  <a:pt x="1162504" y="412654"/>
                </a:moveTo>
                <a:lnTo>
                  <a:pt x="1162525" y="412760"/>
                </a:lnTo>
                <a:lnTo>
                  <a:pt x="1162520" y="412735"/>
                </a:lnTo>
                <a:close/>
                <a:moveTo>
                  <a:pt x="1162434" y="412278"/>
                </a:moveTo>
                <a:lnTo>
                  <a:pt x="1162659" y="413464"/>
                </a:lnTo>
                <a:lnTo>
                  <a:pt x="1162537" y="412826"/>
                </a:lnTo>
                <a:close/>
                <a:moveTo>
                  <a:pt x="1162392" y="412056"/>
                </a:moveTo>
                <a:lnTo>
                  <a:pt x="1162396" y="412079"/>
                </a:lnTo>
                <a:lnTo>
                  <a:pt x="1162504" y="412654"/>
                </a:lnTo>
                <a:lnTo>
                  <a:pt x="1162504" y="412652"/>
                </a:lnTo>
                <a:close/>
                <a:moveTo>
                  <a:pt x="1162353" y="411849"/>
                </a:moveTo>
                <a:lnTo>
                  <a:pt x="1162434" y="412278"/>
                </a:lnTo>
                <a:lnTo>
                  <a:pt x="1162396" y="412079"/>
                </a:lnTo>
                <a:close/>
                <a:moveTo>
                  <a:pt x="1162351" y="411842"/>
                </a:moveTo>
                <a:lnTo>
                  <a:pt x="1162351" y="411843"/>
                </a:lnTo>
                <a:lnTo>
                  <a:pt x="1162392" y="412056"/>
                </a:lnTo>
                <a:close/>
                <a:moveTo>
                  <a:pt x="1162348" y="411826"/>
                </a:moveTo>
                <a:lnTo>
                  <a:pt x="1162353" y="411849"/>
                </a:lnTo>
                <a:lnTo>
                  <a:pt x="1162351" y="411843"/>
                </a:lnTo>
                <a:close/>
                <a:moveTo>
                  <a:pt x="1162346" y="411818"/>
                </a:moveTo>
                <a:lnTo>
                  <a:pt x="1162347" y="411819"/>
                </a:lnTo>
                <a:lnTo>
                  <a:pt x="1162351" y="411842"/>
                </a:lnTo>
                <a:lnTo>
                  <a:pt x="1162347" y="411822"/>
                </a:lnTo>
                <a:close/>
                <a:moveTo>
                  <a:pt x="1162270" y="411419"/>
                </a:moveTo>
                <a:lnTo>
                  <a:pt x="1162346" y="411818"/>
                </a:lnTo>
                <a:lnTo>
                  <a:pt x="1162346" y="411818"/>
                </a:lnTo>
                <a:close/>
                <a:moveTo>
                  <a:pt x="1162222" y="411159"/>
                </a:moveTo>
                <a:lnTo>
                  <a:pt x="1162348" y="411826"/>
                </a:lnTo>
                <a:lnTo>
                  <a:pt x="1162347" y="411819"/>
                </a:lnTo>
                <a:close/>
                <a:moveTo>
                  <a:pt x="1342913" y="408931"/>
                </a:moveTo>
                <a:lnTo>
                  <a:pt x="1345189" y="420933"/>
                </a:lnTo>
                <a:lnTo>
                  <a:pt x="1344719" y="418453"/>
                </a:lnTo>
                <a:close/>
                <a:moveTo>
                  <a:pt x="1161783" y="408847"/>
                </a:moveTo>
                <a:lnTo>
                  <a:pt x="1162203" y="411066"/>
                </a:lnTo>
                <a:lnTo>
                  <a:pt x="1162270" y="411419"/>
                </a:lnTo>
                <a:lnTo>
                  <a:pt x="1162090" y="410468"/>
                </a:lnTo>
                <a:close/>
                <a:moveTo>
                  <a:pt x="1161776" y="408809"/>
                </a:moveTo>
                <a:lnTo>
                  <a:pt x="1161779" y="408824"/>
                </a:lnTo>
                <a:lnTo>
                  <a:pt x="1161783" y="408847"/>
                </a:lnTo>
                <a:close/>
                <a:moveTo>
                  <a:pt x="1161674" y="408272"/>
                </a:moveTo>
                <a:lnTo>
                  <a:pt x="1162222" y="411159"/>
                </a:lnTo>
                <a:lnTo>
                  <a:pt x="1162203" y="411066"/>
                </a:lnTo>
                <a:lnTo>
                  <a:pt x="1161779" y="408824"/>
                </a:lnTo>
                <a:close/>
                <a:moveTo>
                  <a:pt x="1161573" y="407735"/>
                </a:moveTo>
                <a:lnTo>
                  <a:pt x="1161674" y="408272"/>
                </a:lnTo>
                <a:lnTo>
                  <a:pt x="1161673" y="408264"/>
                </a:lnTo>
                <a:close/>
                <a:moveTo>
                  <a:pt x="1161559" y="407665"/>
                </a:moveTo>
                <a:lnTo>
                  <a:pt x="1161673" y="408264"/>
                </a:lnTo>
                <a:lnTo>
                  <a:pt x="1161776" y="408809"/>
                </a:lnTo>
                <a:lnTo>
                  <a:pt x="1161661" y="408201"/>
                </a:lnTo>
                <a:close/>
                <a:moveTo>
                  <a:pt x="1161518" y="407446"/>
                </a:moveTo>
                <a:lnTo>
                  <a:pt x="1161534" y="407529"/>
                </a:lnTo>
                <a:lnTo>
                  <a:pt x="1161559" y="407665"/>
                </a:lnTo>
                <a:close/>
                <a:moveTo>
                  <a:pt x="1161463" y="407157"/>
                </a:moveTo>
                <a:lnTo>
                  <a:pt x="1161573" y="407735"/>
                </a:lnTo>
                <a:lnTo>
                  <a:pt x="1161534" y="407529"/>
                </a:lnTo>
                <a:close/>
                <a:moveTo>
                  <a:pt x="1161352" y="406569"/>
                </a:moveTo>
                <a:lnTo>
                  <a:pt x="1161463" y="407157"/>
                </a:lnTo>
                <a:lnTo>
                  <a:pt x="1161451" y="407092"/>
                </a:lnTo>
                <a:close/>
                <a:moveTo>
                  <a:pt x="1161163" y="405574"/>
                </a:moveTo>
                <a:lnTo>
                  <a:pt x="1161352" y="406569"/>
                </a:lnTo>
                <a:lnTo>
                  <a:pt x="1161166" y="405588"/>
                </a:lnTo>
                <a:close/>
                <a:moveTo>
                  <a:pt x="1161101" y="405247"/>
                </a:moveTo>
                <a:lnTo>
                  <a:pt x="1161166" y="405588"/>
                </a:lnTo>
                <a:lnTo>
                  <a:pt x="1161451" y="407092"/>
                </a:lnTo>
                <a:lnTo>
                  <a:pt x="1161518" y="407446"/>
                </a:lnTo>
                <a:close/>
                <a:moveTo>
                  <a:pt x="1160824" y="403786"/>
                </a:moveTo>
                <a:lnTo>
                  <a:pt x="1161163" y="405574"/>
                </a:lnTo>
                <a:lnTo>
                  <a:pt x="1161098" y="405232"/>
                </a:lnTo>
                <a:close/>
                <a:moveTo>
                  <a:pt x="1160554" y="402369"/>
                </a:moveTo>
                <a:lnTo>
                  <a:pt x="1160563" y="402414"/>
                </a:lnTo>
                <a:lnTo>
                  <a:pt x="1161098" y="405232"/>
                </a:lnTo>
                <a:lnTo>
                  <a:pt x="1161101" y="405247"/>
                </a:lnTo>
                <a:close/>
                <a:moveTo>
                  <a:pt x="1160546" y="402323"/>
                </a:moveTo>
                <a:lnTo>
                  <a:pt x="1160554" y="402369"/>
                </a:lnTo>
                <a:lnTo>
                  <a:pt x="1160551" y="402352"/>
                </a:lnTo>
                <a:close/>
                <a:moveTo>
                  <a:pt x="1160546" y="402322"/>
                </a:moveTo>
                <a:lnTo>
                  <a:pt x="1160824" y="403786"/>
                </a:lnTo>
                <a:lnTo>
                  <a:pt x="1160563" y="402414"/>
                </a:lnTo>
                <a:lnTo>
                  <a:pt x="1160546" y="402322"/>
                </a:lnTo>
                <a:close/>
                <a:moveTo>
                  <a:pt x="1160540" y="402293"/>
                </a:moveTo>
                <a:lnTo>
                  <a:pt x="1160546" y="402322"/>
                </a:lnTo>
                <a:lnTo>
                  <a:pt x="1160545" y="402318"/>
                </a:lnTo>
                <a:close/>
                <a:moveTo>
                  <a:pt x="1160538" y="402281"/>
                </a:moveTo>
                <a:lnTo>
                  <a:pt x="1160538" y="402282"/>
                </a:lnTo>
                <a:lnTo>
                  <a:pt x="1160545" y="402318"/>
                </a:lnTo>
                <a:lnTo>
                  <a:pt x="1160546" y="402322"/>
                </a:lnTo>
                <a:lnTo>
                  <a:pt x="1160546" y="402323"/>
                </a:lnTo>
                <a:lnTo>
                  <a:pt x="1160545" y="402320"/>
                </a:lnTo>
                <a:close/>
                <a:moveTo>
                  <a:pt x="1160525" y="402212"/>
                </a:moveTo>
                <a:lnTo>
                  <a:pt x="1160540" y="402293"/>
                </a:lnTo>
                <a:lnTo>
                  <a:pt x="1160538" y="402282"/>
                </a:lnTo>
                <a:lnTo>
                  <a:pt x="1160529" y="402237"/>
                </a:lnTo>
                <a:close/>
                <a:moveTo>
                  <a:pt x="1160516" y="402166"/>
                </a:moveTo>
                <a:lnTo>
                  <a:pt x="1160521" y="402192"/>
                </a:lnTo>
                <a:lnTo>
                  <a:pt x="1160529" y="402237"/>
                </a:lnTo>
                <a:lnTo>
                  <a:pt x="1160538" y="402281"/>
                </a:lnTo>
                <a:lnTo>
                  <a:pt x="1160536" y="402272"/>
                </a:lnTo>
                <a:close/>
                <a:moveTo>
                  <a:pt x="1341611" y="402067"/>
                </a:moveTo>
                <a:lnTo>
                  <a:pt x="1342913" y="408931"/>
                </a:lnTo>
                <a:lnTo>
                  <a:pt x="1341822" y="403180"/>
                </a:lnTo>
                <a:close/>
                <a:moveTo>
                  <a:pt x="1160421" y="401671"/>
                </a:moveTo>
                <a:lnTo>
                  <a:pt x="1160516" y="402166"/>
                </a:lnTo>
                <a:lnTo>
                  <a:pt x="1160507" y="402124"/>
                </a:lnTo>
                <a:close/>
                <a:moveTo>
                  <a:pt x="1160330" y="401186"/>
                </a:moveTo>
                <a:lnTo>
                  <a:pt x="1160525" y="402212"/>
                </a:lnTo>
                <a:lnTo>
                  <a:pt x="1160521" y="402192"/>
                </a:lnTo>
                <a:close/>
                <a:moveTo>
                  <a:pt x="1160321" y="401141"/>
                </a:moveTo>
                <a:lnTo>
                  <a:pt x="1160327" y="401171"/>
                </a:lnTo>
                <a:lnTo>
                  <a:pt x="1160421" y="401671"/>
                </a:lnTo>
                <a:lnTo>
                  <a:pt x="1160345" y="401270"/>
                </a:lnTo>
                <a:close/>
                <a:moveTo>
                  <a:pt x="1160310" y="401082"/>
                </a:moveTo>
                <a:lnTo>
                  <a:pt x="1160312" y="401092"/>
                </a:lnTo>
                <a:lnTo>
                  <a:pt x="1160321" y="401141"/>
                </a:lnTo>
                <a:close/>
                <a:moveTo>
                  <a:pt x="1160299" y="401030"/>
                </a:moveTo>
                <a:lnTo>
                  <a:pt x="1160304" y="401050"/>
                </a:lnTo>
                <a:lnTo>
                  <a:pt x="1160310" y="401082"/>
                </a:lnTo>
                <a:lnTo>
                  <a:pt x="1160309" y="401078"/>
                </a:lnTo>
                <a:close/>
                <a:moveTo>
                  <a:pt x="1160291" y="400987"/>
                </a:moveTo>
                <a:lnTo>
                  <a:pt x="1160299" y="401030"/>
                </a:lnTo>
                <a:lnTo>
                  <a:pt x="1160298" y="401021"/>
                </a:lnTo>
                <a:close/>
                <a:moveTo>
                  <a:pt x="1160178" y="400385"/>
                </a:moveTo>
                <a:lnTo>
                  <a:pt x="1160330" y="401186"/>
                </a:lnTo>
                <a:lnTo>
                  <a:pt x="1160327" y="401171"/>
                </a:lnTo>
                <a:lnTo>
                  <a:pt x="1160312" y="401092"/>
                </a:lnTo>
                <a:lnTo>
                  <a:pt x="1160304" y="401050"/>
                </a:lnTo>
                <a:lnTo>
                  <a:pt x="1160241" y="400718"/>
                </a:lnTo>
                <a:close/>
                <a:moveTo>
                  <a:pt x="1160088" y="399916"/>
                </a:moveTo>
                <a:lnTo>
                  <a:pt x="1160100" y="399976"/>
                </a:lnTo>
                <a:lnTo>
                  <a:pt x="1160241" y="400718"/>
                </a:lnTo>
                <a:lnTo>
                  <a:pt x="1160291" y="400987"/>
                </a:lnTo>
                <a:lnTo>
                  <a:pt x="1160180" y="400400"/>
                </a:lnTo>
                <a:lnTo>
                  <a:pt x="1160159" y="400288"/>
                </a:lnTo>
                <a:close/>
                <a:moveTo>
                  <a:pt x="1257496" y="399880"/>
                </a:moveTo>
                <a:lnTo>
                  <a:pt x="1263052" y="406894"/>
                </a:lnTo>
                <a:cubicBezTo>
                  <a:pt x="1267368" y="410998"/>
                  <a:pt x="1271016" y="412827"/>
                  <a:pt x="1273619" y="411632"/>
                </a:cubicBezTo>
                <a:lnTo>
                  <a:pt x="1274873" y="407721"/>
                </a:lnTo>
                <a:lnTo>
                  <a:pt x="1284613" y="424844"/>
                </a:lnTo>
                <a:cubicBezTo>
                  <a:pt x="1286031" y="427330"/>
                  <a:pt x="1286031" y="427330"/>
                  <a:pt x="1286031" y="427330"/>
                </a:cubicBezTo>
                <a:lnTo>
                  <a:pt x="1262761" y="417153"/>
                </a:lnTo>
                <a:lnTo>
                  <a:pt x="1260570" y="412459"/>
                </a:lnTo>
                <a:close/>
                <a:moveTo>
                  <a:pt x="1160041" y="399667"/>
                </a:moveTo>
                <a:lnTo>
                  <a:pt x="1160051" y="399720"/>
                </a:lnTo>
                <a:lnTo>
                  <a:pt x="1160088" y="399916"/>
                </a:lnTo>
                <a:lnTo>
                  <a:pt x="1160060" y="399770"/>
                </a:lnTo>
                <a:close/>
                <a:moveTo>
                  <a:pt x="1160015" y="399530"/>
                </a:moveTo>
                <a:lnTo>
                  <a:pt x="1160028" y="399599"/>
                </a:lnTo>
                <a:lnTo>
                  <a:pt x="1160041" y="399667"/>
                </a:lnTo>
                <a:lnTo>
                  <a:pt x="1160018" y="399548"/>
                </a:lnTo>
                <a:close/>
                <a:moveTo>
                  <a:pt x="1160014" y="399526"/>
                </a:moveTo>
                <a:lnTo>
                  <a:pt x="1160014" y="399528"/>
                </a:lnTo>
                <a:lnTo>
                  <a:pt x="1160015" y="399530"/>
                </a:lnTo>
                <a:lnTo>
                  <a:pt x="1160014" y="399528"/>
                </a:lnTo>
                <a:close/>
                <a:moveTo>
                  <a:pt x="1159991" y="399405"/>
                </a:moveTo>
                <a:lnTo>
                  <a:pt x="1160009" y="399496"/>
                </a:lnTo>
                <a:lnTo>
                  <a:pt x="1160014" y="399526"/>
                </a:lnTo>
                <a:lnTo>
                  <a:pt x="1159992" y="399411"/>
                </a:lnTo>
                <a:close/>
                <a:moveTo>
                  <a:pt x="1159989" y="399390"/>
                </a:moveTo>
                <a:lnTo>
                  <a:pt x="1159989" y="399392"/>
                </a:lnTo>
                <a:lnTo>
                  <a:pt x="1159991" y="399405"/>
                </a:lnTo>
                <a:lnTo>
                  <a:pt x="1159991" y="399404"/>
                </a:lnTo>
                <a:close/>
                <a:moveTo>
                  <a:pt x="1159986" y="399376"/>
                </a:moveTo>
                <a:lnTo>
                  <a:pt x="1159988" y="399384"/>
                </a:lnTo>
                <a:lnTo>
                  <a:pt x="1159989" y="399390"/>
                </a:lnTo>
                <a:lnTo>
                  <a:pt x="1159987" y="399381"/>
                </a:lnTo>
                <a:close/>
                <a:moveTo>
                  <a:pt x="1159951" y="399188"/>
                </a:moveTo>
                <a:lnTo>
                  <a:pt x="1159970" y="399291"/>
                </a:lnTo>
                <a:lnTo>
                  <a:pt x="1159986" y="399376"/>
                </a:lnTo>
                <a:lnTo>
                  <a:pt x="1159985" y="399372"/>
                </a:lnTo>
                <a:close/>
                <a:moveTo>
                  <a:pt x="1159911" y="398970"/>
                </a:moveTo>
                <a:lnTo>
                  <a:pt x="1160178" y="400385"/>
                </a:lnTo>
                <a:lnTo>
                  <a:pt x="1160100" y="399976"/>
                </a:lnTo>
                <a:lnTo>
                  <a:pt x="1160051" y="399720"/>
                </a:lnTo>
                <a:lnTo>
                  <a:pt x="1160028" y="399599"/>
                </a:lnTo>
                <a:lnTo>
                  <a:pt x="1160014" y="399528"/>
                </a:lnTo>
                <a:lnTo>
                  <a:pt x="1160009" y="399496"/>
                </a:lnTo>
                <a:lnTo>
                  <a:pt x="1159989" y="399392"/>
                </a:lnTo>
                <a:lnTo>
                  <a:pt x="1159988" y="399384"/>
                </a:lnTo>
                <a:lnTo>
                  <a:pt x="1159970" y="399291"/>
                </a:lnTo>
                <a:close/>
                <a:moveTo>
                  <a:pt x="1159906" y="398952"/>
                </a:moveTo>
                <a:lnTo>
                  <a:pt x="1159915" y="399002"/>
                </a:lnTo>
                <a:lnTo>
                  <a:pt x="1159917" y="399013"/>
                </a:lnTo>
                <a:close/>
                <a:moveTo>
                  <a:pt x="1159890" y="398862"/>
                </a:moveTo>
                <a:lnTo>
                  <a:pt x="1159911" y="398970"/>
                </a:lnTo>
                <a:lnTo>
                  <a:pt x="1159891" y="398867"/>
                </a:lnTo>
                <a:close/>
                <a:moveTo>
                  <a:pt x="1159882" y="398823"/>
                </a:moveTo>
                <a:lnTo>
                  <a:pt x="1159890" y="398862"/>
                </a:lnTo>
                <a:lnTo>
                  <a:pt x="1159886" y="398841"/>
                </a:lnTo>
                <a:close/>
                <a:moveTo>
                  <a:pt x="1159878" y="398798"/>
                </a:moveTo>
                <a:lnTo>
                  <a:pt x="1159879" y="398806"/>
                </a:lnTo>
                <a:lnTo>
                  <a:pt x="1159886" y="398841"/>
                </a:lnTo>
                <a:lnTo>
                  <a:pt x="1159891" y="398867"/>
                </a:lnTo>
                <a:lnTo>
                  <a:pt x="1159951" y="399188"/>
                </a:lnTo>
                <a:lnTo>
                  <a:pt x="1159915" y="399002"/>
                </a:lnTo>
                <a:close/>
                <a:moveTo>
                  <a:pt x="1159874" y="398778"/>
                </a:moveTo>
                <a:lnTo>
                  <a:pt x="1159882" y="398823"/>
                </a:lnTo>
                <a:lnTo>
                  <a:pt x="1159879" y="398806"/>
                </a:lnTo>
                <a:lnTo>
                  <a:pt x="1159877" y="398796"/>
                </a:lnTo>
                <a:close/>
                <a:moveTo>
                  <a:pt x="1159863" y="398719"/>
                </a:moveTo>
                <a:lnTo>
                  <a:pt x="1159874" y="398778"/>
                </a:lnTo>
                <a:lnTo>
                  <a:pt x="1159864" y="398722"/>
                </a:lnTo>
                <a:close/>
                <a:moveTo>
                  <a:pt x="1159808" y="398425"/>
                </a:moveTo>
                <a:lnTo>
                  <a:pt x="1159863" y="398719"/>
                </a:lnTo>
                <a:lnTo>
                  <a:pt x="1159862" y="398712"/>
                </a:lnTo>
                <a:close/>
                <a:moveTo>
                  <a:pt x="1159747" y="398112"/>
                </a:moveTo>
                <a:lnTo>
                  <a:pt x="1159784" y="398300"/>
                </a:lnTo>
                <a:lnTo>
                  <a:pt x="1159862" y="398712"/>
                </a:lnTo>
                <a:lnTo>
                  <a:pt x="1159864" y="398722"/>
                </a:lnTo>
                <a:lnTo>
                  <a:pt x="1159877" y="398796"/>
                </a:lnTo>
                <a:lnTo>
                  <a:pt x="1159878" y="398798"/>
                </a:lnTo>
                <a:close/>
                <a:moveTo>
                  <a:pt x="1159747" y="398109"/>
                </a:moveTo>
                <a:lnTo>
                  <a:pt x="1159747" y="398112"/>
                </a:lnTo>
                <a:lnTo>
                  <a:pt x="1159747" y="398111"/>
                </a:lnTo>
                <a:close/>
                <a:moveTo>
                  <a:pt x="1159740" y="398072"/>
                </a:moveTo>
                <a:lnTo>
                  <a:pt x="1159747" y="398109"/>
                </a:lnTo>
                <a:lnTo>
                  <a:pt x="1159744" y="398094"/>
                </a:lnTo>
                <a:close/>
                <a:moveTo>
                  <a:pt x="1159709" y="397911"/>
                </a:moveTo>
                <a:lnTo>
                  <a:pt x="1159740" y="398072"/>
                </a:lnTo>
                <a:lnTo>
                  <a:pt x="1159721" y="397976"/>
                </a:lnTo>
                <a:close/>
                <a:moveTo>
                  <a:pt x="1159705" y="397885"/>
                </a:moveTo>
                <a:lnTo>
                  <a:pt x="1159808" y="398425"/>
                </a:lnTo>
                <a:lnTo>
                  <a:pt x="1159784" y="398300"/>
                </a:lnTo>
                <a:close/>
                <a:moveTo>
                  <a:pt x="1159687" y="397791"/>
                </a:moveTo>
                <a:lnTo>
                  <a:pt x="1159702" y="397871"/>
                </a:lnTo>
                <a:lnTo>
                  <a:pt x="1159705" y="397885"/>
                </a:lnTo>
                <a:close/>
                <a:moveTo>
                  <a:pt x="1159580" y="397233"/>
                </a:moveTo>
                <a:lnTo>
                  <a:pt x="1159721" y="397976"/>
                </a:lnTo>
                <a:lnTo>
                  <a:pt x="1159744" y="398094"/>
                </a:lnTo>
                <a:lnTo>
                  <a:pt x="1159747" y="398111"/>
                </a:lnTo>
                <a:lnTo>
                  <a:pt x="1159906" y="398952"/>
                </a:lnTo>
                <a:lnTo>
                  <a:pt x="1159718" y="397963"/>
                </a:lnTo>
                <a:close/>
                <a:moveTo>
                  <a:pt x="1159527" y="396944"/>
                </a:moveTo>
                <a:lnTo>
                  <a:pt x="1159687" y="397791"/>
                </a:lnTo>
                <a:lnTo>
                  <a:pt x="1159638" y="397536"/>
                </a:lnTo>
                <a:close/>
                <a:moveTo>
                  <a:pt x="1339997" y="393557"/>
                </a:moveTo>
                <a:lnTo>
                  <a:pt x="1341611" y="402067"/>
                </a:lnTo>
                <a:lnTo>
                  <a:pt x="1341049" y="399108"/>
                </a:lnTo>
                <a:close/>
                <a:moveTo>
                  <a:pt x="1339505" y="390964"/>
                </a:moveTo>
                <a:lnTo>
                  <a:pt x="1339997" y="393557"/>
                </a:lnTo>
                <a:lnTo>
                  <a:pt x="1339868" y="392882"/>
                </a:lnTo>
                <a:close/>
                <a:moveTo>
                  <a:pt x="1157507" y="386298"/>
                </a:moveTo>
                <a:lnTo>
                  <a:pt x="1158125" y="389556"/>
                </a:lnTo>
                <a:lnTo>
                  <a:pt x="1159638" y="397536"/>
                </a:lnTo>
                <a:lnTo>
                  <a:pt x="1159709" y="397911"/>
                </a:lnTo>
                <a:lnTo>
                  <a:pt x="1158502" y="391555"/>
                </a:lnTo>
                <a:close/>
                <a:moveTo>
                  <a:pt x="1217717" y="385442"/>
                </a:moveTo>
                <a:lnTo>
                  <a:pt x="1217785" y="385796"/>
                </a:lnTo>
                <a:lnTo>
                  <a:pt x="1217729" y="385505"/>
                </a:lnTo>
                <a:close/>
                <a:moveTo>
                  <a:pt x="1217640" y="385043"/>
                </a:moveTo>
                <a:lnTo>
                  <a:pt x="1217662" y="385158"/>
                </a:lnTo>
                <a:lnTo>
                  <a:pt x="1217729" y="385505"/>
                </a:lnTo>
                <a:lnTo>
                  <a:pt x="1220199" y="398536"/>
                </a:lnTo>
                <a:close/>
                <a:moveTo>
                  <a:pt x="1217634" y="385009"/>
                </a:moveTo>
                <a:lnTo>
                  <a:pt x="1217717" y="385442"/>
                </a:lnTo>
                <a:lnTo>
                  <a:pt x="1217662" y="385158"/>
                </a:lnTo>
                <a:lnTo>
                  <a:pt x="1217636" y="385021"/>
                </a:lnTo>
                <a:close/>
                <a:moveTo>
                  <a:pt x="1217619" y="384935"/>
                </a:moveTo>
                <a:lnTo>
                  <a:pt x="1217636" y="385021"/>
                </a:lnTo>
                <a:lnTo>
                  <a:pt x="1217640" y="385043"/>
                </a:lnTo>
                <a:close/>
                <a:moveTo>
                  <a:pt x="1217609" y="384883"/>
                </a:moveTo>
                <a:lnTo>
                  <a:pt x="1217617" y="384918"/>
                </a:lnTo>
                <a:lnTo>
                  <a:pt x="1217619" y="384935"/>
                </a:lnTo>
                <a:close/>
                <a:moveTo>
                  <a:pt x="1217607" y="384867"/>
                </a:moveTo>
                <a:lnTo>
                  <a:pt x="1217607" y="384868"/>
                </a:lnTo>
                <a:lnTo>
                  <a:pt x="1217609" y="384883"/>
                </a:lnTo>
                <a:close/>
                <a:moveTo>
                  <a:pt x="1217581" y="384733"/>
                </a:moveTo>
                <a:lnTo>
                  <a:pt x="1217606" y="384860"/>
                </a:lnTo>
                <a:lnTo>
                  <a:pt x="1217607" y="384867"/>
                </a:lnTo>
                <a:close/>
                <a:moveTo>
                  <a:pt x="1217462" y="384108"/>
                </a:moveTo>
                <a:lnTo>
                  <a:pt x="1217569" y="384666"/>
                </a:lnTo>
                <a:lnTo>
                  <a:pt x="1217581" y="384733"/>
                </a:lnTo>
                <a:lnTo>
                  <a:pt x="1217495" y="384283"/>
                </a:lnTo>
                <a:close/>
                <a:moveTo>
                  <a:pt x="1217401" y="383778"/>
                </a:moveTo>
                <a:lnTo>
                  <a:pt x="1217634" y="385009"/>
                </a:lnTo>
                <a:lnTo>
                  <a:pt x="1217617" y="384918"/>
                </a:lnTo>
                <a:lnTo>
                  <a:pt x="1217607" y="384868"/>
                </a:lnTo>
                <a:lnTo>
                  <a:pt x="1217606" y="384860"/>
                </a:lnTo>
                <a:lnTo>
                  <a:pt x="1217569" y="384666"/>
                </a:lnTo>
                <a:lnTo>
                  <a:pt x="1217441" y="383993"/>
                </a:lnTo>
                <a:close/>
                <a:moveTo>
                  <a:pt x="1217399" y="383774"/>
                </a:moveTo>
                <a:lnTo>
                  <a:pt x="1217400" y="383775"/>
                </a:lnTo>
                <a:lnTo>
                  <a:pt x="1217441" y="383993"/>
                </a:lnTo>
                <a:lnTo>
                  <a:pt x="1217462" y="384108"/>
                </a:lnTo>
                <a:close/>
                <a:moveTo>
                  <a:pt x="1156478" y="380873"/>
                </a:moveTo>
                <a:lnTo>
                  <a:pt x="1156882" y="383003"/>
                </a:lnTo>
                <a:lnTo>
                  <a:pt x="1157483" y="386170"/>
                </a:lnTo>
                <a:lnTo>
                  <a:pt x="1157507" y="386298"/>
                </a:lnTo>
                <a:close/>
                <a:moveTo>
                  <a:pt x="1216534" y="379210"/>
                </a:moveTo>
                <a:lnTo>
                  <a:pt x="1217401" y="383778"/>
                </a:lnTo>
                <a:lnTo>
                  <a:pt x="1217400" y="383775"/>
                </a:lnTo>
                <a:close/>
                <a:moveTo>
                  <a:pt x="1154938" y="372754"/>
                </a:moveTo>
                <a:lnTo>
                  <a:pt x="1155605" y="376270"/>
                </a:lnTo>
                <a:lnTo>
                  <a:pt x="1156478" y="380873"/>
                </a:lnTo>
                <a:lnTo>
                  <a:pt x="1155392" y="375150"/>
                </a:lnTo>
                <a:close/>
                <a:moveTo>
                  <a:pt x="1154780" y="371920"/>
                </a:moveTo>
                <a:lnTo>
                  <a:pt x="1154793" y="371989"/>
                </a:lnTo>
                <a:lnTo>
                  <a:pt x="1154885" y="372477"/>
                </a:lnTo>
                <a:lnTo>
                  <a:pt x="1154938" y="372754"/>
                </a:lnTo>
                <a:close/>
                <a:moveTo>
                  <a:pt x="1154757" y="371798"/>
                </a:moveTo>
                <a:lnTo>
                  <a:pt x="1154829" y="372180"/>
                </a:lnTo>
                <a:lnTo>
                  <a:pt x="1154793" y="371989"/>
                </a:lnTo>
                <a:close/>
                <a:moveTo>
                  <a:pt x="1154727" y="371639"/>
                </a:moveTo>
                <a:lnTo>
                  <a:pt x="1154757" y="371798"/>
                </a:lnTo>
                <a:lnTo>
                  <a:pt x="1154730" y="371657"/>
                </a:lnTo>
                <a:close/>
                <a:moveTo>
                  <a:pt x="1154722" y="371617"/>
                </a:moveTo>
                <a:lnTo>
                  <a:pt x="1154723" y="371623"/>
                </a:lnTo>
                <a:lnTo>
                  <a:pt x="1154730" y="371657"/>
                </a:lnTo>
                <a:lnTo>
                  <a:pt x="1154780" y="371920"/>
                </a:lnTo>
                <a:close/>
                <a:moveTo>
                  <a:pt x="1154720" y="371601"/>
                </a:moveTo>
                <a:lnTo>
                  <a:pt x="1154727" y="371639"/>
                </a:lnTo>
                <a:lnTo>
                  <a:pt x="1154723" y="371623"/>
                </a:lnTo>
                <a:lnTo>
                  <a:pt x="1154721" y="371612"/>
                </a:lnTo>
                <a:close/>
                <a:moveTo>
                  <a:pt x="1154701" y="371505"/>
                </a:moveTo>
                <a:lnTo>
                  <a:pt x="1154721" y="371612"/>
                </a:lnTo>
                <a:lnTo>
                  <a:pt x="1154722" y="371617"/>
                </a:lnTo>
                <a:close/>
                <a:moveTo>
                  <a:pt x="1154690" y="371433"/>
                </a:moveTo>
                <a:lnTo>
                  <a:pt x="1159527" y="396944"/>
                </a:lnTo>
                <a:lnTo>
                  <a:pt x="1158125" y="389556"/>
                </a:lnTo>
                <a:lnTo>
                  <a:pt x="1157483" y="386170"/>
                </a:lnTo>
                <a:lnTo>
                  <a:pt x="1157457" y="386034"/>
                </a:lnTo>
                <a:lnTo>
                  <a:pt x="1156882" y="383003"/>
                </a:lnTo>
                <a:lnTo>
                  <a:pt x="1155605" y="376270"/>
                </a:lnTo>
                <a:lnTo>
                  <a:pt x="1154885" y="372477"/>
                </a:lnTo>
                <a:lnTo>
                  <a:pt x="1154829" y="372180"/>
                </a:lnTo>
                <a:lnTo>
                  <a:pt x="1155044" y="373308"/>
                </a:lnTo>
                <a:lnTo>
                  <a:pt x="1154719" y="371594"/>
                </a:lnTo>
                <a:close/>
                <a:moveTo>
                  <a:pt x="1154654" y="371254"/>
                </a:moveTo>
                <a:lnTo>
                  <a:pt x="1154719" y="371594"/>
                </a:lnTo>
                <a:lnTo>
                  <a:pt x="1154720" y="371601"/>
                </a:lnTo>
                <a:lnTo>
                  <a:pt x="1154662" y="371298"/>
                </a:lnTo>
                <a:close/>
                <a:moveTo>
                  <a:pt x="1154553" y="370724"/>
                </a:moveTo>
                <a:lnTo>
                  <a:pt x="1154654" y="371254"/>
                </a:lnTo>
                <a:lnTo>
                  <a:pt x="1154603" y="370990"/>
                </a:lnTo>
                <a:close/>
                <a:moveTo>
                  <a:pt x="1154437" y="370112"/>
                </a:moveTo>
                <a:lnTo>
                  <a:pt x="1154475" y="370310"/>
                </a:lnTo>
                <a:lnTo>
                  <a:pt x="1154553" y="370724"/>
                </a:lnTo>
                <a:close/>
                <a:moveTo>
                  <a:pt x="1154405" y="369944"/>
                </a:moveTo>
                <a:lnTo>
                  <a:pt x="1154430" y="370076"/>
                </a:lnTo>
                <a:lnTo>
                  <a:pt x="1154437" y="370112"/>
                </a:lnTo>
                <a:close/>
                <a:moveTo>
                  <a:pt x="1154366" y="369744"/>
                </a:moveTo>
                <a:lnTo>
                  <a:pt x="1154603" y="370990"/>
                </a:lnTo>
                <a:lnTo>
                  <a:pt x="1154662" y="371298"/>
                </a:lnTo>
                <a:lnTo>
                  <a:pt x="1154701" y="371505"/>
                </a:lnTo>
                <a:close/>
                <a:moveTo>
                  <a:pt x="1613540" y="368069"/>
                </a:moveTo>
                <a:lnTo>
                  <a:pt x="1634174" y="392864"/>
                </a:lnTo>
                <a:cubicBezTo>
                  <a:pt x="1643946" y="404607"/>
                  <a:pt x="1643946" y="404607"/>
                  <a:pt x="1643946" y="404607"/>
                </a:cubicBezTo>
                <a:lnTo>
                  <a:pt x="1632414" y="404841"/>
                </a:lnTo>
                <a:close/>
                <a:moveTo>
                  <a:pt x="1153856" y="367048"/>
                </a:moveTo>
                <a:lnTo>
                  <a:pt x="1154195" y="368839"/>
                </a:lnTo>
                <a:lnTo>
                  <a:pt x="1154405" y="369944"/>
                </a:lnTo>
                <a:lnTo>
                  <a:pt x="1154366" y="369744"/>
                </a:lnTo>
                <a:close/>
                <a:moveTo>
                  <a:pt x="1153700" y="366224"/>
                </a:moveTo>
                <a:lnTo>
                  <a:pt x="1153856" y="367048"/>
                </a:lnTo>
                <a:lnTo>
                  <a:pt x="1153785" y="366677"/>
                </a:lnTo>
                <a:close/>
                <a:moveTo>
                  <a:pt x="1214022" y="365954"/>
                </a:moveTo>
                <a:lnTo>
                  <a:pt x="1216534" y="379210"/>
                </a:lnTo>
                <a:lnTo>
                  <a:pt x="1214020" y="365955"/>
                </a:lnTo>
                <a:close/>
                <a:moveTo>
                  <a:pt x="1153446" y="364883"/>
                </a:moveTo>
                <a:lnTo>
                  <a:pt x="1153614" y="365773"/>
                </a:lnTo>
                <a:lnTo>
                  <a:pt x="1153700" y="366224"/>
                </a:lnTo>
                <a:close/>
                <a:moveTo>
                  <a:pt x="1153129" y="363210"/>
                </a:moveTo>
                <a:lnTo>
                  <a:pt x="1153446" y="364883"/>
                </a:lnTo>
                <a:lnTo>
                  <a:pt x="1153381" y="364540"/>
                </a:lnTo>
                <a:close/>
                <a:moveTo>
                  <a:pt x="1151327" y="353705"/>
                </a:moveTo>
                <a:lnTo>
                  <a:pt x="1153129" y="363210"/>
                </a:lnTo>
                <a:lnTo>
                  <a:pt x="1152738" y="361150"/>
                </a:lnTo>
                <a:close/>
                <a:moveTo>
                  <a:pt x="1254305" y="351421"/>
                </a:moveTo>
                <a:cubicBezTo>
                  <a:pt x="1258406" y="351289"/>
                  <a:pt x="1264673" y="354498"/>
                  <a:pt x="1273673" y="362169"/>
                </a:cubicBezTo>
                <a:cubicBezTo>
                  <a:pt x="1276764" y="378459"/>
                  <a:pt x="1278050" y="390228"/>
                  <a:pt x="1277914" y="398222"/>
                </a:cubicBezTo>
                <a:lnTo>
                  <a:pt x="1274873" y="407721"/>
                </a:lnTo>
                <a:lnTo>
                  <a:pt x="1274711" y="407441"/>
                </a:lnTo>
                <a:lnTo>
                  <a:pt x="1248035" y="360558"/>
                </a:lnTo>
                <a:close/>
                <a:moveTo>
                  <a:pt x="1150575" y="349739"/>
                </a:moveTo>
                <a:lnTo>
                  <a:pt x="1151015" y="352058"/>
                </a:lnTo>
                <a:lnTo>
                  <a:pt x="1151327" y="353705"/>
                </a:lnTo>
                <a:close/>
                <a:moveTo>
                  <a:pt x="1149823" y="345765"/>
                </a:moveTo>
                <a:lnTo>
                  <a:pt x="1150510" y="349381"/>
                </a:lnTo>
                <a:lnTo>
                  <a:pt x="1154690" y="371433"/>
                </a:lnTo>
                <a:lnTo>
                  <a:pt x="1154475" y="370310"/>
                </a:lnTo>
                <a:lnTo>
                  <a:pt x="1154430" y="370076"/>
                </a:lnTo>
                <a:lnTo>
                  <a:pt x="1154195" y="368839"/>
                </a:lnTo>
                <a:lnTo>
                  <a:pt x="1153614" y="365773"/>
                </a:lnTo>
                <a:lnTo>
                  <a:pt x="1152342" y="359053"/>
                </a:lnTo>
                <a:lnTo>
                  <a:pt x="1151015" y="352058"/>
                </a:lnTo>
                <a:close/>
                <a:moveTo>
                  <a:pt x="1149396" y="343517"/>
                </a:moveTo>
                <a:lnTo>
                  <a:pt x="1149506" y="344095"/>
                </a:lnTo>
                <a:lnTo>
                  <a:pt x="1150575" y="349739"/>
                </a:lnTo>
                <a:close/>
                <a:moveTo>
                  <a:pt x="1149282" y="342915"/>
                </a:moveTo>
                <a:lnTo>
                  <a:pt x="1149318" y="343104"/>
                </a:lnTo>
                <a:lnTo>
                  <a:pt x="1149396" y="343517"/>
                </a:lnTo>
                <a:close/>
                <a:moveTo>
                  <a:pt x="1149243" y="342713"/>
                </a:moveTo>
                <a:lnTo>
                  <a:pt x="1149278" y="342892"/>
                </a:lnTo>
                <a:lnTo>
                  <a:pt x="1149282" y="342915"/>
                </a:lnTo>
                <a:close/>
                <a:moveTo>
                  <a:pt x="1149198" y="342465"/>
                </a:moveTo>
                <a:lnTo>
                  <a:pt x="1149823" y="345765"/>
                </a:lnTo>
                <a:lnTo>
                  <a:pt x="1149506" y="344095"/>
                </a:lnTo>
                <a:lnTo>
                  <a:pt x="1149318" y="343104"/>
                </a:lnTo>
                <a:lnTo>
                  <a:pt x="1149278" y="342892"/>
                </a:lnTo>
                <a:close/>
                <a:moveTo>
                  <a:pt x="1149082" y="341864"/>
                </a:moveTo>
                <a:lnTo>
                  <a:pt x="1149084" y="341874"/>
                </a:lnTo>
                <a:lnTo>
                  <a:pt x="1149243" y="342713"/>
                </a:lnTo>
                <a:lnTo>
                  <a:pt x="1149171" y="342330"/>
                </a:lnTo>
                <a:close/>
                <a:moveTo>
                  <a:pt x="1149076" y="341828"/>
                </a:moveTo>
                <a:lnTo>
                  <a:pt x="1149198" y="342465"/>
                </a:lnTo>
                <a:lnTo>
                  <a:pt x="1149084" y="341874"/>
                </a:lnTo>
                <a:close/>
                <a:moveTo>
                  <a:pt x="1149057" y="341730"/>
                </a:moveTo>
                <a:lnTo>
                  <a:pt x="1149065" y="341771"/>
                </a:lnTo>
                <a:lnTo>
                  <a:pt x="1149082" y="341864"/>
                </a:lnTo>
                <a:close/>
                <a:moveTo>
                  <a:pt x="1149028" y="341576"/>
                </a:moveTo>
                <a:lnTo>
                  <a:pt x="1149036" y="341620"/>
                </a:lnTo>
                <a:lnTo>
                  <a:pt x="1149057" y="341730"/>
                </a:lnTo>
                <a:lnTo>
                  <a:pt x="1149043" y="341657"/>
                </a:lnTo>
                <a:close/>
                <a:moveTo>
                  <a:pt x="1149024" y="341558"/>
                </a:moveTo>
                <a:lnTo>
                  <a:pt x="1149025" y="341560"/>
                </a:lnTo>
                <a:lnTo>
                  <a:pt x="1149028" y="341576"/>
                </a:lnTo>
                <a:close/>
                <a:moveTo>
                  <a:pt x="1148985" y="341349"/>
                </a:moveTo>
                <a:lnTo>
                  <a:pt x="1149024" y="341558"/>
                </a:lnTo>
                <a:lnTo>
                  <a:pt x="1149021" y="341544"/>
                </a:lnTo>
                <a:close/>
                <a:moveTo>
                  <a:pt x="1148971" y="341278"/>
                </a:moveTo>
                <a:lnTo>
                  <a:pt x="1148985" y="341349"/>
                </a:lnTo>
                <a:lnTo>
                  <a:pt x="1148972" y="341281"/>
                </a:lnTo>
                <a:close/>
                <a:moveTo>
                  <a:pt x="1148948" y="341160"/>
                </a:moveTo>
                <a:lnTo>
                  <a:pt x="1148950" y="341165"/>
                </a:lnTo>
                <a:lnTo>
                  <a:pt x="1148971" y="341278"/>
                </a:lnTo>
                <a:close/>
                <a:moveTo>
                  <a:pt x="1148948" y="341158"/>
                </a:moveTo>
                <a:lnTo>
                  <a:pt x="1148948" y="341160"/>
                </a:lnTo>
                <a:lnTo>
                  <a:pt x="1148948" y="341160"/>
                </a:lnTo>
                <a:close/>
                <a:moveTo>
                  <a:pt x="1148947" y="341153"/>
                </a:moveTo>
                <a:lnTo>
                  <a:pt x="1148948" y="341158"/>
                </a:lnTo>
                <a:lnTo>
                  <a:pt x="1148947" y="341154"/>
                </a:lnTo>
                <a:close/>
                <a:moveTo>
                  <a:pt x="1148947" y="341144"/>
                </a:moveTo>
                <a:lnTo>
                  <a:pt x="1149076" y="341828"/>
                </a:lnTo>
                <a:lnTo>
                  <a:pt x="1149065" y="341771"/>
                </a:lnTo>
                <a:lnTo>
                  <a:pt x="1149036" y="341620"/>
                </a:lnTo>
                <a:lnTo>
                  <a:pt x="1149025" y="341560"/>
                </a:lnTo>
                <a:lnTo>
                  <a:pt x="1148964" y="341237"/>
                </a:lnTo>
                <a:lnTo>
                  <a:pt x="1148950" y="341165"/>
                </a:lnTo>
                <a:lnTo>
                  <a:pt x="1148947" y="341150"/>
                </a:lnTo>
                <a:close/>
                <a:moveTo>
                  <a:pt x="1148192" y="337168"/>
                </a:moveTo>
                <a:lnTo>
                  <a:pt x="1148533" y="338956"/>
                </a:lnTo>
                <a:lnTo>
                  <a:pt x="1148947" y="341150"/>
                </a:lnTo>
                <a:lnTo>
                  <a:pt x="1148947" y="341153"/>
                </a:lnTo>
                <a:lnTo>
                  <a:pt x="1148757" y="340149"/>
                </a:lnTo>
                <a:lnTo>
                  <a:pt x="1148641" y="339537"/>
                </a:lnTo>
                <a:close/>
                <a:moveTo>
                  <a:pt x="1147809" y="335147"/>
                </a:moveTo>
                <a:lnTo>
                  <a:pt x="1148192" y="337163"/>
                </a:lnTo>
                <a:lnTo>
                  <a:pt x="1148191" y="337163"/>
                </a:lnTo>
                <a:close/>
                <a:moveTo>
                  <a:pt x="1147691" y="334528"/>
                </a:moveTo>
                <a:lnTo>
                  <a:pt x="1147720" y="334681"/>
                </a:lnTo>
                <a:lnTo>
                  <a:pt x="1147809" y="335147"/>
                </a:lnTo>
                <a:close/>
                <a:moveTo>
                  <a:pt x="1207844" y="333376"/>
                </a:moveTo>
                <a:cubicBezTo>
                  <a:pt x="1207844" y="333376"/>
                  <a:pt x="1207844" y="333376"/>
                  <a:pt x="1213057" y="360866"/>
                </a:cubicBezTo>
                <a:lnTo>
                  <a:pt x="1214022" y="365954"/>
                </a:lnTo>
                <a:lnTo>
                  <a:pt x="1213141" y="364213"/>
                </a:lnTo>
                <a:lnTo>
                  <a:pt x="1208071" y="339545"/>
                </a:lnTo>
                <a:lnTo>
                  <a:pt x="1207164" y="336337"/>
                </a:lnTo>
                <a:close/>
                <a:moveTo>
                  <a:pt x="1146989" y="330827"/>
                </a:moveTo>
                <a:lnTo>
                  <a:pt x="1147584" y="333962"/>
                </a:lnTo>
                <a:lnTo>
                  <a:pt x="1147691" y="334528"/>
                </a:lnTo>
                <a:close/>
                <a:moveTo>
                  <a:pt x="1145461" y="322755"/>
                </a:moveTo>
                <a:lnTo>
                  <a:pt x="1146262" y="326982"/>
                </a:lnTo>
                <a:lnTo>
                  <a:pt x="1147839" y="335299"/>
                </a:lnTo>
                <a:lnTo>
                  <a:pt x="1147720" y="334681"/>
                </a:lnTo>
                <a:lnTo>
                  <a:pt x="1147584" y="333962"/>
                </a:lnTo>
                <a:lnTo>
                  <a:pt x="1147419" y="333090"/>
                </a:lnTo>
                <a:close/>
                <a:moveTo>
                  <a:pt x="1506109" y="314442"/>
                </a:moveTo>
                <a:cubicBezTo>
                  <a:pt x="1571941" y="343234"/>
                  <a:pt x="1571941" y="343234"/>
                  <a:pt x="1571941" y="343234"/>
                </a:cubicBezTo>
                <a:cubicBezTo>
                  <a:pt x="1575026" y="359525"/>
                  <a:pt x="1578118" y="375814"/>
                  <a:pt x="1571432" y="380360"/>
                </a:cubicBezTo>
                <a:lnTo>
                  <a:pt x="1563205" y="378830"/>
                </a:lnTo>
                <a:lnTo>
                  <a:pt x="1552243" y="368699"/>
                </a:lnTo>
                <a:cubicBezTo>
                  <a:pt x="1540316" y="355546"/>
                  <a:pt x="1525655" y="337930"/>
                  <a:pt x="1506109" y="314442"/>
                </a:cubicBezTo>
                <a:close/>
                <a:moveTo>
                  <a:pt x="1565762" y="310654"/>
                </a:moveTo>
                <a:cubicBezTo>
                  <a:pt x="1583764" y="325997"/>
                  <a:pt x="1598422" y="343614"/>
                  <a:pt x="1610382" y="361915"/>
                </a:cubicBezTo>
                <a:lnTo>
                  <a:pt x="1613540" y="368069"/>
                </a:lnTo>
                <a:lnTo>
                  <a:pt x="1610961" y="364972"/>
                </a:lnTo>
                <a:cubicBezTo>
                  <a:pt x="1599967" y="351758"/>
                  <a:pt x="1585308" y="334143"/>
                  <a:pt x="1565762" y="310654"/>
                </a:cubicBezTo>
                <a:close/>
                <a:moveTo>
                  <a:pt x="1142192" y="305527"/>
                </a:moveTo>
                <a:lnTo>
                  <a:pt x="1143131" y="310474"/>
                </a:lnTo>
                <a:lnTo>
                  <a:pt x="1144934" y="319980"/>
                </a:lnTo>
                <a:lnTo>
                  <a:pt x="1146989" y="330827"/>
                </a:lnTo>
                <a:close/>
                <a:moveTo>
                  <a:pt x="1142185" y="305488"/>
                </a:moveTo>
                <a:lnTo>
                  <a:pt x="1142191" y="305523"/>
                </a:lnTo>
                <a:lnTo>
                  <a:pt x="1142192" y="305527"/>
                </a:lnTo>
                <a:close/>
                <a:moveTo>
                  <a:pt x="1142014" y="304590"/>
                </a:moveTo>
                <a:lnTo>
                  <a:pt x="1142018" y="304602"/>
                </a:lnTo>
                <a:lnTo>
                  <a:pt x="1145461" y="322755"/>
                </a:lnTo>
                <a:lnTo>
                  <a:pt x="1144934" y="319980"/>
                </a:lnTo>
                <a:lnTo>
                  <a:pt x="1144814" y="319345"/>
                </a:lnTo>
                <a:lnTo>
                  <a:pt x="1143131" y="310474"/>
                </a:lnTo>
                <a:lnTo>
                  <a:pt x="1142191" y="305523"/>
                </a:lnTo>
                <a:lnTo>
                  <a:pt x="1142185" y="305484"/>
                </a:lnTo>
                <a:close/>
                <a:moveTo>
                  <a:pt x="1142014" y="304584"/>
                </a:moveTo>
                <a:lnTo>
                  <a:pt x="1142017" y="304585"/>
                </a:lnTo>
                <a:lnTo>
                  <a:pt x="1142014" y="304587"/>
                </a:lnTo>
                <a:close/>
                <a:moveTo>
                  <a:pt x="1137878" y="282771"/>
                </a:moveTo>
                <a:lnTo>
                  <a:pt x="1142014" y="304587"/>
                </a:lnTo>
                <a:lnTo>
                  <a:pt x="1138924" y="288294"/>
                </a:lnTo>
                <a:close/>
                <a:moveTo>
                  <a:pt x="1439429" y="281173"/>
                </a:moveTo>
                <a:lnTo>
                  <a:pt x="1440277" y="285648"/>
                </a:lnTo>
                <a:cubicBezTo>
                  <a:pt x="1440277" y="285648"/>
                  <a:pt x="1440277" y="285648"/>
                  <a:pt x="1439625" y="282212"/>
                </a:cubicBezTo>
                <a:close/>
                <a:moveTo>
                  <a:pt x="1439264" y="280306"/>
                </a:moveTo>
                <a:lnTo>
                  <a:pt x="1439429" y="281173"/>
                </a:lnTo>
                <a:lnTo>
                  <a:pt x="1439312" y="280557"/>
                </a:lnTo>
                <a:close/>
                <a:moveTo>
                  <a:pt x="1438607" y="276837"/>
                </a:moveTo>
                <a:lnTo>
                  <a:pt x="1439074" y="279302"/>
                </a:lnTo>
                <a:lnTo>
                  <a:pt x="1439264" y="280306"/>
                </a:lnTo>
                <a:close/>
                <a:moveTo>
                  <a:pt x="1438413" y="275811"/>
                </a:moveTo>
                <a:lnTo>
                  <a:pt x="1438454" y="276028"/>
                </a:lnTo>
                <a:lnTo>
                  <a:pt x="1438607" y="276837"/>
                </a:lnTo>
                <a:close/>
                <a:moveTo>
                  <a:pt x="1135837" y="272002"/>
                </a:moveTo>
                <a:lnTo>
                  <a:pt x="1137878" y="282771"/>
                </a:lnTo>
                <a:lnTo>
                  <a:pt x="1136221" y="274040"/>
                </a:lnTo>
                <a:cubicBezTo>
                  <a:pt x="1135837" y="272002"/>
                  <a:pt x="1135837" y="272002"/>
                  <a:pt x="1135837" y="272002"/>
                </a:cubicBezTo>
                <a:close/>
                <a:moveTo>
                  <a:pt x="1195490" y="268215"/>
                </a:moveTo>
                <a:cubicBezTo>
                  <a:pt x="1218123" y="307995"/>
                  <a:pt x="1235101" y="337828"/>
                  <a:pt x="1247833" y="360205"/>
                </a:cubicBezTo>
                <a:lnTo>
                  <a:pt x="1248035" y="360558"/>
                </a:lnTo>
                <a:lnTo>
                  <a:pt x="1247929" y="360713"/>
                </a:lnTo>
                <a:lnTo>
                  <a:pt x="1257496" y="399880"/>
                </a:lnTo>
                <a:lnTo>
                  <a:pt x="1248480" y="388497"/>
                </a:lnTo>
                <a:cubicBezTo>
                  <a:pt x="1227389" y="356864"/>
                  <a:pt x="1201667" y="300796"/>
                  <a:pt x="1195490" y="268215"/>
                </a:cubicBezTo>
                <a:close/>
                <a:moveTo>
                  <a:pt x="1134932" y="267227"/>
                </a:moveTo>
                <a:lnTo>
                  <a:pt x="1135593" y="270713"/>
                </a:lnTo>
                <a:cubicBezTo>
                  <a:pt x="1135837" y="272002"/>
                  <a:pt x="1135837" y="272002"/>
                  <a:pt x="1135837" y="272002"/>
                </a:cubicBezTo>
                <a:close/>
                <a:moveTo>
                  <a:pt x="1436719" y="266879"/>
                </a:moveTo>
                <a:lnTo>
                  <a:pt x="1438235" y="274877"/>
                </a:lnTo>
                <a:lnTo>
                  <a:pt x="1438413" y="275811"/>
                </a:lnTo>
                <a:lnTo>
                  <a:pt x="1438078" y="274052"/>
                </a:lnTo>
                <a:close/>
                <a:moveTo>
                  <a:pt x="1436586" y="266180"/>
                </a:moveTo>
                <a:lnTo>
                  <a:pt x="1436719" y="266879"/>
                </a:lnTo>
                <a:lnTo>
                  <a:pt x="1436706" y="266813"/>
                </a:lnTo>
                <a:close/>
                <a:moveTo>
                  <a:pt x="712090" y="265932"/>
                </a:moveTo>
                <a:cubicBezTo>
                  <a:pt x="785907" y="376649"/>
                  <a:pt x="721082" y="243722"/>
                  <a:pt x="760240" y="293528"/>
                </a:cubicBezTo>
                <a:lnTo>
                  <a:pt x="784095" y="327304"/>
                </a:lnTo>
                <a:lnTo>
                  <a:pt x="785063" y="332396"/>
                </a:lnTo>
                <a:cubicBezTo>
                  <a:pt x="790274" y="359886"/>
                  <a:pt x="790274" y="359886"/>
                  <a:pt x="790274" y="359886"/>
                </a:cubicBezTo>
                <a:cubicBezTo>
                  <a:pt x="794133" y="380249"/>
                  <a:pt x="796952" y="397587"/>
                  <a:pt x="798867" y="412269"/>
                </a:cubicBezTo>
                <a:lnTo>
                  <a:pt x="799501" y="419550"/>
                </a:lnTo>
                <a:lnTo>
                  <a:pt x="791310" y="405157"/>
                </a:lnTo>
                <a:cubicBezTo>
                  <a:pt x="779995" y="385267"/>
                  <a:pt x="757359" y="345488"/>
                  <a:pt x="712090" y="265932"/>
                </a:cubicBezTo>
                <a:close/>
                <a:moveTo>
                  <a:pt x="1435289" y="259338"/>
                </a:moveTo>
                <a:lnTo>
                  <a:pt x="1435987" y="263016"/>
                </a:lnTo>
                <a:lnTo>
                  <a:pt x="1436586" y="266180"/>
                </a:lnTo>
                <a:close/>
                <a:moveTo>
                  <a:pt x="1434713" y="256294"/>
                </a:moveTo>
                <a:lnTo>
                  <a:pt x="1434963" y="257615"/>
                </a:lnTo>
                <a:lnTo>
                  <a:pt x="1435030" y="257973"/>
                </a:lnTo>
                <a:close/>
                <a:moveTo>
                  <a:pt x="1373769" y="253276"/>
                </a:moveTo>
                <a:lnTo>
                  <a:pt x="1374448" y="256854"/>
                </a:lnTo>
                <a:lnTo>
                  <a:pt x="1374448" y="256855"/>
                </a:lnTo>
                <a:close/>
                <a:moveTo>
                  <a:pt x="1434101" y="253068"/>
                </a:moveTo>
                <a:lnTo>
                  <a:pt x="1434497" y="255155"/>
                </a:lnTo>
                <a:lnTo>
                  <a:pt x="1434713" y="256294"/>
                </a:lnTo>
                <a:close/>
                <a:moveTo>
                  <a:pt x="1434100" y="253064"/>
                </a:moveTo>
                <a:lnTo>
                  <a:pt x="1434101" y="253065"/>
                </a:lnTo>
                <a:lnTo>
                  <a:pt x="1434101" y="253068"/>
                </a:lnTo>
                <a:close/>
                <a:moveTo>
                  <a:pt x="1369276" y="229579"/>
                </a:moveTo>
                <a:cubicBezTo>
                  <a:pt x="1369100" y="228649"/>
                  <a:pt x="1370267" y="234805"/>
                  <a:pt x="1372168" y="244828"/>
                </a:cubicBezTo>
                <a:lnTo>
                  <a:pt x="1373769" y="253276"/>
                </a:lnTo>
                <a:lnTo>
                  <a:pt x="1370625" y="236693"/>
                </a:lnTo>
                <a:cubicBezTo>
                  <a:pt x="1369789" y="232282"/>
                  <a:pt x="1369364" y="230045"/>
                  <a:pt x="1369276" y="229579"/>
                </a:cubicBezTo>
                <a:close/>
                <a:moveTo>
                  <a:pt x="1125543" y="217712"/>
                </a:moveTo>
                <a:lnTo>
                  <a:pt x="1129720" y="239740"/>
                </a:lnTo>
                <a:lnTo>
                  <a:pt x="1134932" y="267227"/>
                </a:lnTo>
                <a:lnTo>
                  <a:pt x="1133882" y="261694"/>
                </a:lnTo>
                <a:cubicBezTo>
                  <a:pt x="1132905" y="256539"/>
                  <a:pt x="1131439" y="248808"/>
                  <a:pt x="1129240" y="237211"/>
                </a:cubicBezTo>
                <a:close/>
                <a:moveTo>
                  <a:pt x="1006393" y="213052"/>
                </a:moveTo>
                <a:cubicBezTo>
                  <a:pt x="1008451" y="215819"/>
                  <a:pt x="1011634" y="221413"/>
                  <a:pt x="1015365" y="228646"/>
                </a:cubicBezTo>
                <a:lnTo>
                  <a:pt x="1033071" y="267679"/>
                </a:lnTo>
                <a:lnTo>
                  <a:pt x="1004177" y="214417"/>
                </a:lnTo>
                <a:cubicBezTo>
                  <a:pt x="1003403" y="210345"/>
                  <a:pt x="1004335" y="210285"/>
                  <a:pt x="1006393" y="213052"/>
                </a:cubicBezTo>
                <a:close/>
                <a:moveTo>
                  <a:pt x="1124613" y="212809"/>
                </a:moveTo>
                <a:lnTo>
                  <a:pt x="1125361" y="216755"/>
                </a:lnTo>
                <a:lnTo>
                  <a:pt x="1125543" y="217712"/>
                </a:lnTo>
                <a:lnTo>
                  <a:pt x="1125123" y="215496"/>
                </a:lnTo>
                <a:close/>
                <a:moveTo>
                  <a:pt x="1121511" y="196451"/>
                </a:moveTo>
                <a:lnTo>
                  <a:pt x="1121829" y="198125"/>
                </a:lnTo>
                <a:lnTo>
                  <a:pt x="1124613" y="212809"/>
                </a:lnTo>
                <a:close/>
                <a:moveTo>
                  <a:pt x="1119666" y="186721"/>
                </a:moveTo>
                <a:lnTo>
                  <a:pt x="1120200" y="189534"/>
                </a:lnTo>
                <a:lnTo>
                  <a:pt x="1121511" y="196451"/>
                </a:lnTo>
                <a:close/>
                <a:moveTo>
                  <a:pt x="1118534" y="180751"/>
                </a:moveTo>
                <a:lnTo>
                  <a:pt x="1119620" y="186480"/>
                </a:lnTo>
                <a:lnTo>
                  <a:pt x="1119666" y="186721"/>
                </a:lnTo>
                <a:close/>
                <a:moveTo>
                  <a:pt x="1140444" y="176911"/>
                </a:moveTo>
                <a:lnTo>
                  <a:pt x="1140447" y="176913"/>
                </a:lnTo>
                <a:lnTo>
                  <a:pt x="1140447" y="176915"/>
                </a:lnTo>
                <a:close/>
                <a:moveTo>
                  <a:pt x="1117303" y="174263"/>
                </a:moveTo>
                <a:lnTo>
                  <a:pt x="1117304" y="174265"/>
                </a:lnTo>
                <a:lnTo>
                  <a:pt x="1118534" y="180751"/>
                </a:lnTo>
                <a:lnTo>
                  <a:pt x="1117593" y="175790"/>
                </a:lnTo>
                <a:cubicBezTo>
                  <a:pt x="1117303" y="174263"/>
                  <a:pt x="1117303" y="174263"/>
                  <a:pt x="1117303" y="174263"/>
                </a:cubicBezTo>
                <a:close/>
                <a:moveTo>
                  <a:pt x="1122895" y="158967"/>
                </a:moveTo>
                <a:lnTo>
                  <a:pt x="1134769" y="171109"/>
                </a:lnTo>
                <a:lnTo>
                  <a:pt x="1156811" y="198544"/>
                </a:lnTo>
                <a:cubicBezTo>
                  <a:pt x="1169445" y="220411"/>
                  <a:pt x="1179672" y="244491"/>
                  <a:pt x="1188033" y="268690"/>
                </a:cubicBezTo>
                <a:lnTo>
                  <a:pt x="1207164" y="336337"/>
                </a:lnTo>
                <a:lnTo>
                  <a:pt x="1204631" y="347345"/>
                </a:lnTo>
                <a:lnTo>
                  <a:pt x="1201932" y="341995"/>
                </a:lnTo>
                <a:cubicBezTo>
                  <a:pt x="1192866" y="324023"/>
                  <a:pt x="1176998" y="292573"/>
                  <a:pt x="1149229" y="237536"/>
                </a:cubicBezTo>
                <a:lnTo>
                  <a:pt x="1117304" y="174265"/>
                </a:lnTo>
                <a:lnTo>
                  <a:pt x="1117303" y="174260"/>
                </a:lnTo>
                <a:lnTo>
                  <a:pt x="1116939" y="159280"/>
                </a:lnTo>
                <a:cubicBezTo>
                  <a:pt x="1118055" y="157085"/>
                  <a:pt x="1120225" y="157333"/>
                  <a:pt x="1122895" y="158967"/>
                </a:cubicBezTo>
                <a:close/>
                <a:moveTo>
                  <a:pt x="1389490" y="157340"/>
                </a:moveTo>
                <a:cubicBezTo>
                  <a:pt x="1390476" y="157608"/>
                  <a:pt x="1394293" y="163097"/>
                  <a:pt x="1402195" y="176204"/>
                </a:cubicBezTo>
                <a:lnTo>
                  <a:pt x="1427921" y="220486"/>
                </a:lnTo>
                <a:lnTo>
                  <a:pt x="1430077" y="231843"/>
                </a:lnTo>
                <a:lnTo>
                  <a:pt x="1431605" y="239908"/>
                </a:lnTo>
                <a:lnTo>
                  <a:pt x="1434007" y="252568"/>
                </a:lnTo>
                <a:lnTo>
                  <a:pt x="1434100" y="253064"/>
                </a:lnTo>
                <a:lnTo>
                  <a:pt x="1423189" y="231228"/>
                </a:lnTo>
                <a:cubicBezTo>
                  <a:pt x="1409051" y="202727"/>
                  <a:pt x="1386532" y="156537"/>
                  <a:pt x="1389490" y="157340"/>
                </a:cubicBezTo>
                <a:close/>
                <a:moveTo>
                  <a:pt x="1111127" y="141682"/>
                </a:moveTo>
                <a:lnTo>
                  <a:pt x="1117303" y="174260"/>
                </a:lnTo>
                <a:lnTo>
                  <a:pt x="1117303" y="174263"/>
                </a:lnTo>
                <a:close/>
                <a:moveTo>
                  <a:pt x="1111127" y="141682"/>
                </a:moveTo>
                <a:lnTo>
                  <a:pt x="1140444" y="176911"/>
                </a:lnTo>
                <a:lnTo>
                  <a:pt x="1134769" y="171109"/>
                </a:lnTo>
                <a:close/>
                <a:moveTo>
                  <a:pt x="1290422" y="132098"/>
                </a:moveTo>
                <a:lnTo>
                  <a:pt x="1293174" y="146611"/>
                </a:lnTo>
                <a:cubicBezTo>
                  <a:pt x="1295106" y="156792"/>
                  <a:pt x="1297807" y="171045"/>
                  <a:pt x="1302441" y="195481"/>
                </a:cubicBezTo>
                <a:close/>
                <a:moveTo>
                  <a:pt x="1287347" y="115872"/>
                </a:moveTo>
                <a:lnTo>
                  <a:pt x="1288543" y="122175"/>
                </a:lnTo>
                <a:lnTo>
                  <a:pt x="1290422" y="132098"/>
                </a:lnTo>
                <a:close/>
                <a:moveTo>
                  <a:pt x="1104951" y="109102"/>
                </a:moveTo>
                <a:lnTo>
                  <a:pt x="1111127" y="141682"/>
                </a:lnTo>
                <a:lnTo>
                  <a:pt x="1111005" y="141045"/>
                </a:lnTo>
                <a:close/>
                <a:moveTo>
                  <a:pt x="1104951" y="109102"/>
                </a:moveTo>
                <a:lnTo>
                  <a:pt x="1106265" y="111079"/>
                </a:lnTo>
                <a:cubicBezTo>
                  <a:pt x="1110223" y="117009"/>
                  <a:pt x="1126041" y="140735"/>
                  <a:pt x="1189312" y="235636"/>
                </a:cubicBezTo>
                <a:cubicBezTo>
                  <a:pt x="1189312" y="235636"/>
                  <a:pt x="1189312" y="235636"/>
                  <a:pt x="1156328" y="195999"/>
                </a:cubicBezTo>
                <a:lnTo>
                  <a:pt x="1140447" y="176915"/>
                </a:lnTo>
                <a:lnTo>
                  <a:pt x="1145388" y="182461"/>
                </a:lnTo>
                <a:cubicBezTo>
                  <a:pt x="1146723" y="183277"/>
                  <a:pt x="1143394" y="176921"/>
                  <a:pt x="1130969" y="154912"/>
                </a:cubicBezTo>
                <a:close/>
                <a:moveTo>
                  <a:pt x="1283908" y="97743"/>
                </a:moveTo>
                <a:lnTo>
                  <a:pt x="1283912" y="97760"/>
                </a:lnTo>
                <a:lnTo>
                  <a:pt x="1286999" y="114031"/>
                </a:lnTo>
                <a:lnTo>
                  <a:pt x="1287347" y="115872"/>
                </a:lnTo>
                <a:close/>
                <a:moveTo>
                  <a:pt x="1283908" y="97740"/>
                </a:moveTo>
                <a:lnTo>
                  <a:pt x="1283910" y="97742"/>
                </a:lnTo>
                <a:lnTo>
                  <a:pt x="1283908" y="97743"/>
                </a:lnTo>
                <a:close/>
                <a:moveTo>
                  <a:pt x="1251409" y="17758"/>
                </a:moveTo>
                <a:lnTo>
                  <a:pt x="1271555" y="32580"/>
                </a:lnTo>
                <a:lnTo>
                  <a:pt x="1279512" y="74559"/>
                </a:lnTo>
                <a:lnTo>
                  <a:pt x="1281998" y="87664"/>
                </a:lnTo>
                <a:lnTo>
                  <a:pt x="1283908" y="97739"/>
                </a:lnTo>
                <a:lnTo>
                  <a:pt x="1274318" y="82867"/>
                </a:lnTo>
                <a:cubicBezTo>
                  <a:pt x="1257656" y="56412"/>
                  <a:pt x="1227341" y="5087"/>
                  <a:pt x="1251409" y="17758"/>
                </a:cubicBezTo>
                <a:close/>
                <a:moveTo>
                  <a:pt x="1265376" y="0"/>
                </a:moveTo>
                <a:cubicBezTo>
                  <a:pt x="1290087" y="130321"/>
                  <a:pt x="1380624" y="289436"/>
                  <a:pt x="1392982" y="354595"/>
                </a:cubicBezTo>
                <a:cubicBezTo>
                  <a:pt x="1392982" y="354595"/>
                  <a:pt x="1383715" y="305725"/>
                  <a:pt x="1376765" y="269072"/>
                </a:cubicBezTo>
                <a:lnTo>
                  <a:pt x="1374448" y="256855"/>
                </a:lnTo>
                <a:lnTo>
                  <a:pt x="1375460" y="258860"/>
                </a:lnTo>
                <a:cubicBezTo>
                  <a:pt x="1378497" y="264880"/>
                  <a:pt x="1390645" y="288959"/>
                  <a:pt x="1439241" y="385275"/>
                </a:cubicBezTo>
                <a:lnTo>
                  <a:pt x="1450664" y="407915"/>
                </a:lnTo>
                <a:lnTo>
                  <a:pt x="1458917" y="428720"/>
                </a:lnTo>
                <a:cubicBezTo>
                  <a:pt x="1467052" y="446750"/>
                  <a:pt x="1472710" y="456693"/>
                  <a:pt x="1471166" y="448549"/>
                </a:cubicBezTo>
                <a:lnTo>
                  <a:pt x="1450664" y="407915"/>
                </a:lnTo>
                <a:lnTo>
                  <a:pt x="1431809" y="360374"/>
                </a:lnTo>
                <a:cubicBezTo>
                  <a:pt x="1423446" y="336176"/>
                  <a:pt x="1417335" y="313895"/>
                  <a:pt x="1418203" y="303536"/>
                </a:cubicBezTo>
                <a:lnTo>
                  <a:pt x="1420545" y="301776"/>
                </a:lnTo>
                <a:lnTo>
                  <a:pt x="1420998" y="303358"/>
                </a:lnTo>
                <a:cubicBezTo>
                  <a:pt x="1433086" y="327321"/>
                  <a:pt x="1452635" y="350809"/>
                  <a:pt x="1446456" y="318228"/>
                </a:cubicBezTo>
                <a:cubicBezTo>
                  <a:pt x="1436682" y="306483"/>
                  <a:pt x="1429836" y="300220"/>
                  <a:pt x="1425323" y="298190"/>
                </a:cubicBezTo>
                <a:lnTo>
                  <a:pt x="1420545" y="301776"/>
                </a:lnTo>
                <a:lnTo>
                  <a:pt x="1412602" y="274010"/>
                </a:lnTo>
                <a:cubicBezTo>
                  <a:pt x="1414435" y="268741"/>
                  <a:pt x="1422275" y="270304"/>
                  <a:pt x="1440277" y="285648"/>
                </a:cubicBezTo>
                <a:lnTo>
                  <a:pt x="1444453" y="307661"/>
                </a:lnTo>
                <a:lnTo>
                  <a:pt x="1445490" y="313137"/>
                </a:lnTo>
                <a:cubicBezTo>
                  <a:pt x="1446072" y="316192"/>
                  <a:pt x="1445682" y="314156"/>
                  <a:pt x="1444912" y="310084"/>
                </a:cubicBezTo>
                <a:lnTo>
                  <a:pt x="1444453" y="307661"/>
                </a:lnTo>
                <a:lnTo>
                  <a:pt x="1442016" y="294812"/>
                </a:lnTo>
                <a:cubicBezTo>
                  <a:pt x="1441051" y="289719"/>
                  <a:pt x="1440277" y="285648"/>
                  <a:pt x="1440277" y="285648"/>
                </a:cubicBezTo>
                <a:lnTo>
                  <a:pt x="1439074" y="279302"/>
                </a:lnTo>
                <a:lnTo>
                  <a:pt x="1438454" y="276028"/>
                </a:lnTo>
                <a:lnTo>
                  <a:pt x="1438235" y="274877"/>
                </a:lnTo>
                <a:lnTo>
                  <a:pt x="1437189" y="269358"/>
                </a:lnTo>
                <a:lnTo>
                  <a:pt x="1435987" y="263016"/>
                </a:lnTo>
                <a:lnTo>
                  <a:pt x="1435066" y="258159"/>
                </a:lnTo>
                <a:lnTo>
                  <a:pt x="1435289" y="259338"/>
                </a:lnTo>
                <a:lnTo>
                  <a:pt x="1435030" y="257973"/>
                </a:lnTo>
                <a:lnTo>
                  <a:pt x="1435039" y="258016"/>
                </a:lnTo>
                <a:lnTo>
                  <a:pt x="1434963" y="257615"/>
                </a:lnTo>
                <a:lnTo>
                  <a:pt x="1434873" y="257141"/>
                </a:lnTo>
                <a:lnTo>
                  <a:pt x="1434497" y="255155"/>
                </a:lnTo>
                <a:lnTo>
                  <a:pt x="1434101" y="253065"/>
                </a:lnTo>
                <a:lnTo>
                  <a:pt x="1434007" y="252568"/>
                </a:lnTo>
                <a:lnTo>
                  <a:pt x="1433717" y="251031"/>
                </a:lnTo>
                <a:lnTo>
                  <a:pt x="1431605" y="239908"/>
                </a:lnTo>
                <a:lnTo>
                  <a:pt x="1431013" y="236776"/>
                </a:lnTo>
                <a:lnTo>
                  <a:pt x="1430077" y="231843"/>
                </a:lnTo>
                <a:lnTo>
                  <a:pt x="1427924" y="220488"/>
                </a:lnTo>
                <a:lnTo>
                  <a:pt x="1427921" y="220486"/>
                </a:lnTo>
                <a:lnTo>
                  <a:pt x="1423676" y="198089"/>
                </a:lnTo>
                <a:cubicBezTo>
                  <a:pt x="1420203" y="179763"/>
                  <a:pt x="1415569" y="155328"/>
                  <a:pt x="1409392" y="122746"/>
                </a:cubicBezTo>
                <a:cubicBezTo>
                  <a:pt x="1434101" y="253068"/>
                  <a:pt x="1506109" y="314442"/>
                  <a:pt x="1512288" y="347022"/>
                </a:cubicBezTo>
                <a:cubicBezTo>
                  <a:pt x="1530287" y="362364"/>
                  <a:pt x="1543402" y="371836"/>
                  <a:pt x="1552854" y="376903"/>
                </a:cubicBezTo>
                <a:lnTo>
                  <a:pt x="1563205" y="378830"/>
                </a:lnTo>
                <a:lnTo>
                  <a:pt x="1581979" y="396179"/>
                </a:lnTo>
                <a:cubicBezTo>
                  <a:pt x="1590592" y="401813"/>
                  <a:pt x="1598626" y="404393"/>
                  <a:pt x="1608237" y="405328"/>
                </a:cubicBezTo>
                <a:lnTo>
                  <a:pt x="1632414" y="404841"/>
                </a:lnTo>
                <a:lnTo>
                  <a:pt x="1638806" y="417299"/>
                </a:lnTo>
                <a:cubicBezTo>
                  <a:pt x="1653212" y="453478"/>
                  <a:pt x="1659390" y="486058"/>
                  <a:pt x="1662480" y="502348"/>
                </a:cubicBezTo>
                <a:cubicBezTo>
                  <a:pt x="1662480" y="502348"/>
                  <a:pt x="1668657" y="534928"/>
                  <a:pt x="1668657" y="534928"/>
                </a:cubicBezTo>
                <a:cubicBezTo>
                  <a:pt x="1668657" y="534928"/>
                  <a:pt x="1668657" y="534928"/>
                  <a:pt x="1676474" y="576163"/>
                </a:cubicBezTo>
                <a:lnTo>
                  <a:pt x="1681012" y="600090"/>
                </a:lnTo>
                <a:lnTo>
                  <a:pt x="1687189" y="632669"/>
                </a:lnTo>
                <a:cubicBezTo>
                  <a:pt x="1687189" y="632669"/>
                  <a:pt x="1687189" y="632669"/>
                  <a:pt x="1720172" y="672306"/>
                </a:cubicBezTo>
                <a:lnTo>
                  <a:pt x="1720562" y="672771"/>
                </a:lnTo>
                <a:lnTo>
                  <a:pt x="1715491" y="653962"/>
                </a:lnTo>
                <a:lnTo>
                  <a:pt x="1714514" y="650338"/>
                </a:lnTo>
                <a:lnTo>
                  <a:pt x="1681012" y="600090"/>
                </a:lnTo>
                <a:lnTo>
                  <a:pt x="1708075" y="637718"/>
                </a:lnTo>
                <a:lnTo>
                  <a:pt x="1712391" y="642458"/>
                </a:lnTo>
                <a:lnTo>
                  <a:pt x="1707267" y="623448"/>
                </a:lnTo>
                <a:cubicBezTo>
                  <a:pt x="1698640" y="591436"/>
                  <a:pt x="1698640" y="591436"/>
                  <a:pt x="1698640" y="591436"/>
                </a:cubicBezTo>
                <a:lnTo>
                  <a:pt x="1742844" y="607804"/>
                </a:lnTo>
                <a:lnTo>
                  <a:pt x="1728307" y="531142"/>
                </a:lnTo>
                <a:lnTo>
                  <a:pt x="1750825" y="610759"/>
                </a:lnTo>
                <a:lnTo>
                  <a:pt x="1806008" y="631191"/>
                </a:lnTo>
                <a:lnTo>
                  <a:pt x="1858521" y="650634"/>
                </a:lnTo>
                <a:lnTo>
                  <a:pt x="1834612" y="589307"/>
                </a:lnTo>
                <a:lnTo>
                  <a:pt x="1786419" y="503068"/>
                </a:lnTo>
                <a:lnTo>
                  <a:pt x="1785407" y="487139"/>
                </a:lnTo>
                <a:cubicBezTo>
                  <a:pt x="1790972" y="466112"/>
                  <a:pt x="1818171" y="497617"/>
                  <a:pt x="1842475" y="536258"/>
                </a:cubicBezTo>
                <a:lnTo>
                  <a:pt x="1854472" y="559732"/>
                </a:lnTo>
                <a:lnTo>
                  <a:pt x="1856925" y="572667"/>
                </a:lnTo>
                <a:lnTo>
                  <a:pt x="1857503" y="575718"/>
                </a:lnTo>
                <a:lnTo>
                  <a:pt x="1858157" y="579167"/>
                </a:lnTo>
                <a:lnTo>
                  <a:pt x="1858425" y="580583"/>
                </a:lnTo>
                <a:lnTo>
                  <a:pt x="1858458" y="580757"/>
                </a:lnTo>
                <a:lnTo>
                  <a:pt x="1859969" y="588728"/>
                </a:lnTo>
                <a:lnTo>
                  <a:pt x="1858496" y="580959"/>
                </a:lnTo>
                <a:lnTo>
                  <a:pt x="1863445" y="607054"/>
                </a:lnTo>
                <a:cubicBezTo>
                  <a:pt x="1864989" y="615200"/>
                  <a:pt x="1866147" y="621309"/>
                  <a:pt x="1866147" y="621309"/>
                </a:cubicBezTo>
                <a:cubicBezTo>
                  <a:pt x="1884150" y="636652"/>
                  <a:pt x="1886331" y="628269"/>
                  <a:pt x="1879965" y="609612"/>
                </a:cubicBezTo>
                <a:lnTo>
                  <a:pt x="1854472" y="559732"/>
                </a:lnTo>
                <a:lnTo>
                  <a:pt x="1851475" y="543929"/>
                </a:lnTo>
                <a:cubicBezTo>
                  <a:pt x="1849160" y="531714"/>
                  <a:pt x="1847616" y="523568"/>
                  <a:pt x="1847616" y="523568"/>
                </a:cubicBezTo>
                <a:cubicBezTo>
                  <a:pt x="1847616" y="523568"/>
                  <a:pt x="1859969" y="588728"/>
                  <a:pt x="1931980" y="650101"/>
                </a:cubicBezTo>
                <a:lnTo>
                  <a:pt x="1941378" y="699666"/>
                </a:lnTo>
                <a:lnTo>
                  <a:pt x="1954902" y="711917"/>
                </a:lnTo>
                <a:cubicBezTo>
                  <a:pt x="1970709" y="725672"/>
                  <a:pt x="1975833" y="724328"/>
                  <a:pt x="1939006" y="645851"/>
                </a:cubicBezTo>
                <a:lnTo>
                  <a:pt x="1964484" y="678337"/>
                </a:lnTo>
                <a:cubicBezTo>
                  <a:pt x="1974036" y="690520"/>
                  <a:pt x="1987172" y="707271"/>
                  <a:pt x="1999859" y="723451"/>
                </a:cubicBezTo>
                <a:lnTo>
                  <a:pt x="2011474" y="738263"/>
                </a:lnTo>
                <a:lnTo>
                  <a:pt x="2016029" y="744072"/>
                </a:lnTo>
                <a:lnTo>
                  <a:pt x="2018844" y="747661"/>
                </a:lnTo>
                <a:lnTo>
                  <a:pt x="2032548" y="765139"/>
                </a:lnTo>
                <a:lnTo>
                  <a:pt x="2038068" y="772176"/>
                </a:lnTo>
                <a:lnTo>
                  <a:pt x="2039315" y="773769"/>
                </a:lnTo>
                <a:cubicBezTo>
                  <a:pt x="2040908" y="775798"/>
                  <a:pt x="2040908" y="775798"/>
                  <a:pt x="2040908" y="775798"/>
                </a:cubicBezTo>
                <a:lnTo>
                  <a:pt x="2038068" y="772176"/>
                </a:lnTo>
                <a:lnTo>
                  <a:pt x="2028171" y="759554"/>
                </a:lnTo>
                <a:lnTo>
                  <a:pt x="2018844" y="747661"/>
                </a:lnTo>
                <a:lnTo>
                  <a:pt x="2018051" y="746650"/>
                </a:lnTo>
                <a:lnTo>
                  <a:pt x="2011474" y="738263"/>
                </a:lnTo>
                <a:lnTo>
                  <a:pt x="1997919" y="720975"/>
                </a:lnTo>
                <a:lnTo>
                  <a:pt x="1964484" y="678337"/>
                </a:lnTo>
                <a:lnTo>
                  <a:pt x="2042089" y="714275"/>
                </a:lnTo>
                <a:cubicBezTo>
                  <a:pt x="2130839" y="764429"/>
                  <a:pt x="2233921" y="832852"/>
                  <a:pt x="2179376" y="700266"/>
                </a:cubicBezTo>
                <a:cubicBezTo>
                  <a:pt x="2157602" y="588457"/>
                  <a:pt x="2208550" y="653432"/>
                  <a:pt x="2132128" y="555972"/>
                </a:cubicBezTo>
                <a:cubicBezTo>
                  <a:pt x="2259501" y="718404"/>
                  <a:pt x="2314147" y="704056"/>
                  <a:pt x="2288673" y="671570"/>
                </a:cubicBezTo>
                <a:lnTo>
                  <a:pt x="2305955" y="693610"/>
                </a:lnTo>
                <a:lnTo>
                  <a:pt x="2310963" y="699996"/>
                </a:lnTo>
                <a:cubicBezTo>
                  <a:pt x="2314147" y="704056"/>
                  <a:pt x="2314147" y="704056"/>
                  <a:pt x="2314147" y="704056"/>
                </a:cubicBezTo>
                <a:lnTo>
                  <a:pt x="2305955" y="693610"/>
                </a:lnTo>
                <a:lnTo>
                  <a:pt x="2291857" y="675630"/>
                </a:lnTo>
                <a:cubicBezTo>
                  <a:pt x="2288673" y="671570"/>
                  <a:pt x="2288673" y="671570"/>
                  <a:pt x="2288673" y="671570"/>
                </a:cubicBezTo>
                <a:cubicBezTo>
                  <a:pt x="2365098" y="769030"/>
                  <a:pt x="2343321" y="657222"/>
                  <a:pt x="2292372" y="592248"/>
                </a:cubicBezTo>
                <a:cubicBezTo>
                  <a:pt x="2321546" y="545413"/>
                  <a:pt x="2579993" y="790959"/>
                  <a:pt x="2561915" y="599828"/>
                </a:cubicBezTo>
                <a:cubicBezTo>
                  <a:pt x="2438240" y="358073"/>
                  <a:pt x="2667515" y="650453"/>
                  <a:pt x="2594785" y="473671"/>
                </a:cubicBezTo>
                <a:cubicBezTo>
                  <a:pt x="2547534" y="329376"/>
                  <a:pt x="2678609" y="412487"/>
                  <a:pt x="2729558" y="477460"/>
                </a:cubicBezTo>
                <a:cubicBezTo>
                  <a:pt x="2802285" y="654243"/>
                  <a:pt x="2802285" y="654243"/>
                  <a:pt x="2802285" y="654243"/>
                </a:cubicBezTo>
                <a:cubicBezTo>
                  <a:pt x="2853234" y="719216"/>
                  <a:pt x="2780508" y="542434"/>
                  <a:pt x="2882408" y="672380"/>
                </a:cubicBezTo>
                <a:cubicBezTo>
                  <a:pt x="2856933" y="639894"/>
                  <a:pt x="2856933" y="639894"/>
                  <a:pt x="2856933" y="639894"/>
                </a:cubicBezTo>
                <a:cubicBezTo>
                  <a:pt x="2833051" y="609439"/>
                  <a:pt x="3077848" y="921614"/>
                  <a:pt x="2880691" y="600947"/>
                </a:cubicBezTo>
                <a:lnTo>
                  <a:pt x="2835157" y="528089"/>
                </a:lnTo>
                <a:lnTo>
                  <a:pt x="2853864" y="551944"/>
                </a:lnTo>
                <a:cubicBezTo>
                  <a:pt x="2886105" y="593060"/>
                  <a:pt x="2886105" y="593060"/>
                  <a:pt x="2886105" y="593060"/>
                </a:cubicBezTo>
                <a:cubicBezTo>
                  <a:pt x="2892474" y="601182"/>
                  <a:pt x="2902026" y="613364"/>
                  <a:pt x="2912774" y="627069"/>
                </a:cubicBezTo>
                <a:lnTo>
                  <a:pt x="2937056" y="658033"/>
                </a:lnTo>
                <a:lnTo>
                  <a:pt x="2941912" y="664226"/>
                </a:lnTo>
                <a:lnTo>
                  <a:pt x="2949329" y="673684"/>
                </a:lnTo>
                <a:lnTo>
                  <a:pt x="2956834" y="683256"/>
                </a:lnTo>
                <a:lnTo>
                  <a:pt x="2988005" y="723007"/>
                </a:lnTo>
                <a:cubicBezTo>
                  <a:pt x="2988005" y="723007"/>
                  <a:pt x="2983229" y="716915"/>
                  <a:pt x="2975666" y="707271"/>
                </a:cubicBezTo>
                <a:lnTo>
                  <a:pt x="2956834" y="683256"/>
                </a:lnTo>
                <a:lnTo>
                  <a:pt x="2952977" y="678337"/>
                </a:lnTo>
                <a:lnTo>
                  <a:pt x="2949329" y="673684"/>
                </a:lnTo>
                <a:lnTo>
                  <a:pt x="2946609" y="670215"/>
                </a:lnTo>
                <a:lnTo>
                  <a:pt x="2941912" y="664226"/>
                </a:lnTo>
                <a:lnTo>
                  <a:pt x="2941434" y="663616"/>
                </a:lnTo>
                <a:cubicBezTo>
                  <a:pt x="2938648" y="660064"/>
                  <a:pt x="2937056" y="658033"/>
                  <a:pt x="2937056" y="658033"/>
                </a:cubicBezTo>
                <a:lnTo>
                  <a:pt x="2924466" y="593394"/>
                </a:lnTo>
                <a:cubicBezTo>
                  <a:pt x="2915279" y="546224"/>
                  <a:pt x="2915279" y="546224"/>
                  <a:pt x="2915279" y="546224"/>
                </a:cubicBezTo>
                <a:cubicBezTo>
                  <a:pt x="2966230" y="611198"/>
                  <a:pt x="3089906" y="852954"/>
                  <a:pt x="3042655" y="708658"/>
                </a:cubicBezTo>
                <a:cubicBezTo>
                  <a:pt x="3115380" y="885440"/>
                  <a:pt x="3064430" y="820467"/>
                  <a:pt x="3115380" y="885440"/>
                </a:cubicBezTo>
                <a:cubicBezTo>
                  <a:pt x="3115380" y="885440"/>
                  <a:pt x="3089906" y="852954"/>
                  <a:pt x="3119080" y="806119"/>
                </a:cubicBezTo>
                <a:cubicBezTo>
                  <a:pt x="3119080" y="806119"/>
                  <a:pt x="3170028" y="871091"/>
                  <a:pt x="3220979" y="936065"/>
                </a:cubicBezTo>
                <a:cubicBezTo>
                  <a:pt x="3220979" y="936065"/>
                  <a:pt x="3332339" y="1206761"/>
                  <a:pt x="3445514" y="1383254"/>
                </a:cubicBezTo>
                <a:lnTo>
                  <a:pt x="3493799" y="1452050"/>
                </a:lnTo>
                <a:lnTo>
                  <a:pt x="3479280" y="1433533"/>
                </a:lnTo>
                <a:cubicBezTo>
                  <a:pt x="3469129" y="1420590"/>
                  <a:pt x="3471518" y="1423635"/>
                  <a:pt x="3481071" y="1435818"/>
                </a:cubicBezTo>
                <a:lnTo>
                  <a:pt x="3493806" y="1452060"/>
                </a:lnTo>
                <a:lnTo>
                  <a:pt x="3493810" y="1452066"/>
                </a:lnTo>
                <a:lnTo>
                  <a:pt x="3517255" y="1489719"/>
                </a:lnTo>
                <a:cubicBezTo>
                  <a:pt x="3536044" y="1528083"/>
                  <a:pt x="3542516" y="1567358"/>
                  <a:pt x="3551589" y="1596653"/>
                </a:cubicBezTo>
                <a:lnTo>
                  <a:pt x="3566533" y="1628844"/>
                </a:lnTo>
                <a:lnTo>
                  <a:pt x="3559766" y="1620213"/>
                </a:lnTo>
                <a:lnTo>
                  <a:pt x="3550764" y="1608734"/>
                </a:lnTo>
                <a:lnTo>
                  <a:pt x="3544243" y="1600417"/>
                </a:lnTo>
                <a:cubicBezTo>
                  <a:pt x="3541059" y="1596358"/>
                  <a:pt x="3541059" y="1596358"/>
                  <a:pt x="3541059" y="1596358"/>
                </a:cubicBezTo>
                <a:cubicBezTo>
                  <a:pt x="3515583" y="1563869"/>
                  <a:pt x="3515583" y="1563869"/>
                  <a:pt x="3515583" y="1563869"/>
                </a:cubicBezTo>
                <a:lnTo>
                  <a:pt x="3550764" y="1608734"/>
                </a:lnTo>
                <a:lnTo>
                  <a:pt x="3558341" y="1618398"/>
                </a:lnTo>
                <a:lnTo>
                  <a:pt x="3566533" y="1628844"/>
                </a:lnTo>
                <a:lnTo>
                  <a:pt x="3582454" y="1649148"/>
                </a:lnTo>
                <a:cubicBezTo>
                  <a:pt x="3592008" y="1661330"/>
                  <a:pt x="3592008" y="1661330"/>
                  <a:pt x="3592008" y="1661330"/>
                </a:cubicBezTo>
                <a:cubicBezTo>
                  <a:pt x="3464634" y="1498897"/>
                  <a:pt x="3715684" y="1903085"/>
                  <a:pt x="3715684" y="1903085"/>
                </a:cubicBezTo>
                <a:cubicBezTo>
                  <a:pt x="3737462" y="2014893"/>
                  <a:pt x="3690209" y="1870600"/>
                  <a:pt x="3661035" y="1917433"/>
                </a:cubicBezTo>
                <a:cubicBezTo>
                  <a:pt x="3673772" y="1933677"/>
                  <a:pt x="3699248" y="1966162"/>
                  <a:pt x="3727907" y="2002711"/>
                </a:cubicBezTo>
                <a:lnTo>
                  <a:pt x="3737460" y="2014894"/>
                </a:lnTo>
                <a:lnTo>
                  <a:pt x="3750052" y="2079532"/>
                </a:lnTo>
                <a:cubicBezTo>
                  <a:pt x="3759239" y="2126702"/>
                  <a:pt x="3759239" y="2126702"/>
                  <a:pt x="3759239" y="2126702"/>
                </a:cubicBezTo>
                <a:cubicBezTo>
                  <a:pt x="3784713" y="2159189"/>
                  <a:pt x="3810188" y="2191675"/>
                  <a:pt x="3835664" y="2224162"/>
                </a:cubicBezTo>
                <a:cubicBezTo>
                  <a:pt x="3831965" y="2303483"/>
                  <a:pt x="3882912" y="2368457"/>
                  <a:pt x="3882912" y="2368457"/>
                </a:cubicBezTo>
                <a:cubicBezTo>
                  <a:pt x="3882912" y="2368457"/>
                  <a:pt x="3876545" y="2360336"/>
                  <a:pt x="3866991" y="2348154"/>
                </a:cubicBezTo>
                <a:lnTo>
                  <a:pt x="3857487" y="2336034"/>
                </a:lnTo>
                <a:lnTo>
                  <a:pt x="3848591" y="2314344"/>
                </a:lnTo>
                <a:cubicBezTo>
                  <a:pt x="3829197" y="2272380"/>
                  <a:pt x="3807877" y="2241252"/>
                  <a:pt x="3806487" y="2270997"/>
                </a:cubicBezTo>
                <a:cubicBezTo>
                  <a:pt x="3806487" y="2270997"/>
                  <a:pt x="3836341" y="2309068"/>
                  <a:pt x="3846293" y="2321758"/>
                </a:cubicBezTo>
                <a:lnTo>
                  <a:pt x="3848661" y="2324777"/>
                </a:lnTo>
                <a:lnTo>
                  <a:pt x="3857487" y="2336034"/>
                </a:lnTo>
                <a:lnTo>
                  <a:pt x="3866530" y="2358068"/>
                </a:lnTo>
                <a:cubicBezTo>
                  <a:pt x="3882207" y="2401697"/>
                  <a:pt x="3888670" y="2439481"/>
                  <a:pt x="3864051" y="2421384"/>
                </a:cubicBezTo>
                <a:lnTo>
                  <a:pt x="3849877" y="2406102"/>
                </a:lnTo>
                <a:lnTo>
                  <a:pt x="3809705" y="2310553"/>
                </a:lnTo>
                <a:cubicBezTo>
                  <a:pt x="3792712" y="2277063"/>
                  <a:pt x="3773952" y="2245262"/>
                  <a:pt x="3755076" y="2215939"/>
                </a:cubicBezTo>
                <a:lnTo>
                  <a:pt x="3719643" y="2164864"/>
                </a:lnTo>
                <a:lnTo>
                  <a:pt x="3730062" y="2173537"/>
                </a:lnTo>
                <a:cubicBezTo>
                  <a:pt x="3730062" y="2173537"/>
                  <a:pt x="3704589" y="2141050"/>
                  <a:pt x="3653637" y="2076077"/>
                </a:cubicBezTo>
                <a:cubicBezTo>
                  <a:pt x="3653637" y="2076077"/>
                  <a:pt x="3653637" y="2076077"/>
                  <a:pt x="3675133" y="2103487"/>
                </a:cubicBezTo>
                <a:lnTo>
                  <a:pt x="3693330" y="2126691"/>
                </a:lnTo>
                <a:lnTo>
                  <a:pt x="3698220" y="2132929"/>
                </a:lnTo>
                <a:cubicBezTo>
                  <a:pt x="3704589" y="2141050"/>
                  <a:pt x="3704589" y="2141050"/>
                  <a:pt x="3704589" y="2141050"/>
                </a:cubicBezTo>
                <a:lnTo>
                  <a:pt x="3693330" y="2126691"/>
                </a:lnTo>
                <a:lnTo>
                  <a:pt x="3683096" y="2113640"/>
                </a:lnTo>
                <a:cubicBezTo>
                  <a:pt x="3675930" y="2104503"/>
                  <a:pt x="3666377" y="2092320"/>
                  <a:pt x="3653637" y="2076077"/>
                </a:cubicBezTo>
                <a:cubicBezTo>
                  <a:pt x="3666377" y="2092320"/>
                  <a:pt x="3682299" y="2112625"/>
                  <a:pt x="3699755" y="2136199"/>
                </a:cubicBezTo>
                <a:lnTo>
                  <a:pt x="3719643" y="2164864"/>
                </a:lnTo>
                <a:lnTo>
                  <a:pt x="3700428" y="2148877"/>
                </a:lnTo>
                <a:cubicBezTo>
                  <a:pt x="3679089" y="2145297"/>
                  <a:pt x="3681783" y="2196007"/>
                  <a:pt x="3700889" y="2220372"/>
                </a:cubicBezTo>
                <a:cubicBezTo>
                  <a:pt x="3672695" y="2173909"/>
                  <a:pt x="3648022" y="2133255"/>
                  <a:pt x="3626432" y="2097682"/>
                </a:cubicBezTo>
                <a:lnTo>
                  <a:pt x="3604215" y="2061071"/>
                </a:lnTo>
                <a:lnTo>
                  <a:pt x="3577213" y="1978617"/>
                </a:lnTo>
                <a:cubicBezTo>
                  <a:pt x="3624464" y="2122911"/>
                  <a:pt x="3551739" y="1946130"/>
                  <a:pt x="3475314" y="1848670"/>
                </a:cubicBezTo>
                <a:cubicBezTo>
                  <a:pt x="3475314" y="1848670"/>
                  <a:pt x="3475314" y="1848670"/>
                  <a:pt x="3570479" y="2005482"/>
                </a:cubicBezTo>
                <a:lnTo>
                  <a:pt x="3604215" y="2061071"/>
                </a:lnTo>
                <a:lnTo>
                  <a:pt x="3604531" y="2062037"/>
                </a:lnTo>
                <a:cubicBezTo>
                  <a:pt x="3624464" y="2122911"/>
                  <a:pt x="3624464" y="2122911"/>
                  <a:pt x="3624464" y="2122911"/>
                </a:cubicBezTo>
                <a:cubicBezTo>
                  <a:pt x="3686303" y="2243790"/>
                  <a:pt x="3667198" y="2219425"/>
                  <a:pt x="3639001" y="2172962"/>
                </a:cubicBezTo>
                <a:lnTo>
                  <a:pt x="3608217" y="2118593"/>
                </a:lnTo>
                <a:lnTo>
                  <a:pt x="3598989" y="2090425"/>
                </a:lnTo>
                <a:cubicBezTo>
                  <a:pt x="3586253" y="2074182"/>
                  <a:pt x="3589207" y="2083201"/>
                  <a:pt x="3598868" y="2102087"/>
                </a:cubicBezTo>
                <a:lnTo>
                  <a:pt x="3608217" y="2118593"/>
                </a:lnTo>
                <a:lnTo>
                  <a:pt x="3626308" y="2173845"/>
                </a:lnTo>
                <a:cubicBezTo>
                  <a:pt x="3646243" y="2234719"/>
                  <a:pt x="3646243" y="2234719"/>
                  <a:pt x="3646243" y="2234719"/>
                </a:cubicBezTo>
                <a:cubicBezTo>
                  <a:pt x="3700889" y="2220372"/>
                  <a:pt x="3700889" y="2220372"/>
                  <a:pt x="3700889" y="2220372"/>
                </a:cubicBezTo>
                <a:cubicBezTo>
                  <a:pt x="3697194" y="2299693"/>
                  <a:pt x="3722668" y="2332180"/>
                  <a:pt x="3773619" y="2397154"/>
                </a:cubicBezTo>
                <a:cubicBezTo>
                  <a:pt x="3722668" y="2332180"/>
                  <a:pt x="3671719" y="2267208"/>
                  <a:pt x="3671719" y="2267208"/>
                </a:cubicBezTo>
                <a:cubicBezTo>
                  <a:pt x="3694009" y="2295632"/>
                  <a:pt x="3638284" y="2224569"/>
                  <a:pt x="3655657" y="2303024"/>
                </a:cubicBezTo>
                <a:lnTo>
                  <a:pt x="3668020" y="2346528"/>
                </a:lnTo>
                <a:lnTo>
                  <a:pt x="3640701" y="2263107"/>
                </a:lnTo>
                <a:cubicBezTo>
                  <a:pt x="3620769" y="2202233"/>
                  <a:pt x="3620769" y="2202233"/>
                  <a:pt x="3620769" y="2202233"/>
                </a:cubicBezTo>
                <a:cubicBezTo>
                  <a:pt x="3642544" y="2314042"/>
                  <a:pt x="3642544" y="2314042"/>
                  <a:pt x="3642544" y="2314042"/>
                </a:cubicBezTo>
                <a:lnTo>
                  <a:pt x="3668020" y="2346528"/>
                </a:lnTo>
                <a:lnTo>
                  <a:pt x="3686728" y="2370385"/>
                </a:lnTo>
                <a:cubicBezTo>
                  <a:pt x="3718969" y="2411501"/>
                  <a:pt x="3718969" y="2411501"/>
                  <a:pt x="3718969" y="2411501"/>
                </a:cubicBezTo>
                <a:cubicBezTo>
                  <a:pt x="3718969" y="2411501"/>
                  <a:pt x="3744445" y="2443988"/>
                  <a:pt x="3744445" y="2443988"/>
                </a:cubicBezTo>
                <a:cubicBezTo>
                  <a:pt x="3757182" y="2460233"/>
                  <a:pt x="3782656" y="2492719"/>
                  <a:pt x="3804487" y="2531059"/>
                </a:cubicBezTo>
                <a:lnTo>
                  <a:pt x="3810773" y="2544691"/>
                </a:lnTo>
                <a:lnTo>
                  <a:pt x="3789615" y="2551491"/>
                </a:lnTo>
                <a:cubicBezTo>
                  <a:pt x="3782272" y="2555256"/>
                  <a:pt x="3777830" y="2560095"/>
                  <a:pt x="3775772" y="2567980"/>
                </a:cubicBezTo>
                <a:lnTo>
                  <a:pt x="3776081" y="2589927"/>
                </a:lnTo>
                <a:lnTo>
                  <a:pt x="3769038" y="2594844"/>
                </a:lnTo>
                <a:cubicBezTo>
                  <a:pt x="3765734" y="2602446"/>
                  <a:pt x="3763445" y="2615288"/>
                  <a:pt x="3762524" y="2635119"/>
                </a:cubicBezTo>
                <a:cubicBezTo>
                  <a:pt x="3787996" y="2667605"/>
                  <a:pt x="3784299" y="2746925"/>
                  <a:pt x="3886200" y="2876874"/>
                </a:cubicBezTo>
                <a:cubicBezTo>
                  <a:pt x="3860725" y="2844387"/>
                  <a:pt x="3841618" y="2820021"/>
                  <a:pt x="3827289" y="2801748"/>
                </a:cubicBezTo>
                <a:lnTo>
                  <a:pt x="3809775" y="2779414"/>
                </a:lnTo>
                <a:lnTo>
                  <a:pt x="3784299" y="2746925"/>
                </a:lnTo>
                <a:lnTo>
                  <a:pt x="3781565" y="2743438"/>
                </a:lnTo>
                <a:lnTo>
                  <a:pt x="3775857" y="2736161"/>
                </a:lnTo>
                <a:lnTo>
                  <a:pt x="3774491" y="2734419"/>
                </a:lnTo>
                <a:lnTo>
                  <a:pt x="3773980" y="2733768"/>
                </a:lnTo>
                <a:lnTo>
                  <a:pt x="3773552" y="2733221"/>
                </a:lnTo>
                <a:lnTo>
                  <a:pt x="3769401" y="2727928"/>
                </a:lnTo>
                <a:lnTo>
                  <a:pt x="3768164" y="2726350"/>
                </a:lnTo>
                <a:lnTo>
                  <a:pt x="3765193" y="2722562"/>
                </a:lnTo>
                <a:cubicBezTo>
                  <a:pt x="3758825" y="2714440"/>
                  <a:pt x="3758825" y="2714440"/>
                  <a:pt x="3758825" y="2714440"/>
                </a:cubicBezTo>
                <a:lnTo>
                  <a:pt x="3748700" y="2701527"/>
                </a:lnTo>
                <a:lnTo>
                  <a:pt x="3739719" y="2690075"/>
                </a:lnTo>
                <a:cubicBezTo>
                  <a:pt x="3736535" y="2686014"/>
                  <a:pt x="3734941" y="2683983"/>
                  <a:pt x="3737329" y="2687029"/>
                </a:cubicBezTo>
                <a:lnTo>
                  <a:pt x="3748700" y="2701527"/>
                </a:lnTo>
                <a:lnTo>
                  <a:pt x="3751659" y="2705304"/>
                </a:lnTo>
                <a:cubicBezTo>
                  <a:pt x="3755640" y="2710380"/>
                  <a:pt x="3758825" y="2714440"/>
                  <a:pt x="3758825" y="2714440"/>
                </a:cubicBezTo>
                <a:cubicBezTo>
                  <a:pt x="3757899" y="2734271"/>
                  <a:pt x="3752662" y="2738094"/>
                  <a:pt x="3746120" y="2733692"/>
                </a:cubicBezTo>
                <a:lnTo>
                  <a:pt x="3726701" y="2705200"/>
                </a:lnTo>
                <a:lnTo>
                  <a:pt x="3734177" y="2707140"/>
                </a:lnTo>
                <a:cubicBezTo>
                  <a:pt x="3736122" y="2703875"/>
                  <a:pt x="3736071" y="2695930"/>
                  <a:pt x="3733350" y="2681954"/>
                </a:cubicBezTo>
                <a:cubicBezTo>
                  <a:pt x="3707874" y="2649467"/>
                  <a:pt x="3713319" y="2677418"/>
                  <a:pt x="3725592" y="2703578"/>
                </a:cubicBezTo>
                <a:lnTo>
                  <a:pt x="3726701" y="2705200"/>
                </a:lnTo>
                <a:lnTo>
                  <a:pt x="3723031" y="2704250"/>
                </a:lnTo>
                <a:cubicBezTo>
                  <a:pt x="3712508" y="2694770"/>
                  <a:pt x="3696704" y="2671987"/>
                  <a:pt x="3681010" y="2646726"/>
                </a:cubicBezTo>
                <a:lnTo>
                  <a:pt x="3652264" y="2596364"/>
                </a:lnTo>
                <a:lnTo>
                  <a:pt x="3631449" y="2552007"/>
                </a:lnTo>
                <a:cubicBezTo>
                  <a:pt x="3625080" y="2543886"/>
                  <a:pt x="3629626" y="2554935"/>
                  <a:pt x="3639685" y="2574330"/>
                </a:cubicBezTo>
                <a:lnTo>
                  <a:pt x="3652264" y="2596364"/>
                </a:lnTo>
                <a:lnTo>
                  <a:pt x="3663863" y="2621082"/>
                </a:lnTo>
                <a:cubicBezTo>
                  <a:pt x="3710854" y="2721220"/>
                  <a:pt x="3724280" y="2749832"/>
                  <a:pt x="3728116" y="2758005"/>
                </a:cubicBezTo>
                <a:lnTo>
                  <a:pt x="3729651" y="2761274"/>
                </a:lnTo>
                <a:lnTo>
                  <a:pt x="3720098" y="2749093"/>
                </a:lnTo>
                <a:cubicBezTo>
                  <a:pt x="3691437" y="2712545"/>
                  <a:pt x="3653226" y="2663814"/>
                  <a:pt x="3653226" y="2663814"/>
                </a:cubicBezTo>
                <a:cubicBezTo>
                  <a:pt x="3704176" y="2728789"/>
                  <a:pt x="3776904" y="2905571"/>
                  <a:pt x="3878803" y="3035516"/>
                </a:cubicBezTo>
                <a:cubicBezTo>
                  <a:pt x="3846958" y="2994908"/>
                  <a:pt x="3826259" y="2968514"/>
                  <a:pt x="3811931" y="2950240"/>
                </a:cubicBezTo>
                <a:lnTo>
                  <a:pt x="3802374" y="2938055"/>
                </a:lnTo>
                <a:lnTo>
                  <a:pt x="3728123" y="2830234"/>
                </a:lnTo>
                <a:cubicBezTo>
                  <a:pt x="3657515" y="2716555"/>
                  <a:pt x="3602274" y="2598842"/>
                  <a:pt x="3602274" y="2598842"/>
                </a:cubicBezTo>
                <a:cubicBezTo>
                  <a:pt x="3551326" y="2533867"/>
                  <a:pt x="3551326" y="2533867"/>
                  <a:pt x="3551326" y="2533867"/>
                </a:cubicBezTo>
                <a:lnTo>
                  <a:pt x="3525849" y="2501382"/>
                </a:lnTo>
                <a:lnTo>
                  <a:pt x="3518686" y="2492246"/>
                </a:lnTo>
                <a:lnTo>
                  <a:pt x="3502927" y="2472147"/>
                </a:lnTo>
                <a:lnTo>
                  <a:pt x="3501173" y="2469910"/>
                </a:lnTo>
                <a:cubicBezTo>
                  <a:pt x="3497191" y="2464835"/>
                  <a:pt x="3497191" y="2464835"/>
                  <a:pt x="3500376" y="2468896"/>
                </a:cubicBezTo>
                <a:lnTo>
                  <a:pt x="3502927" y="2472147"/>
                </a:lnTo>
                <a:lnTo>
                  <a:pt x="3525849" y="2501382"/>
                </a:lnTo>
                <a:lnTo>
                  <a:pt x="3523713" y="2547240"/>
                </a:lnTo>
                <a:cubicBezTo>
                  <a:pt x="3523193" y="2558394"/>
                  <a:pt x="3522846" y="2565829"/>
                  <a:pt x="3522616" y="2570789"/>
                </a:cubicBezTo>
                <a:lnTo>
                  <a:pt x="3522153" y="2580703"/>
                </a:lnTo>
                <a:lnTo>
                  <a:pt x="3514570" y="2571032"/>
                </a:lnTo>
                <a:lnTo>
                  <a:pt x="3512602" y="2568521"/>
                </a:lnTo>
                <a:lnTo>
                  <a:pt x="3511543" y="2567171"/>
                </a:lnTo>
                <a:lnTo>
                  <a:pt x="3502358" y="2555461"/>
                </a:lnTo>
                <a:lnTo>
                  <a:pt x="3496675" y="2548216"/>
                </a:lnTo>
                <a:cubicBezTo>
                  <a:pt x="3496675" y="2548216"/>
                  <a:pt x="3496675" y="2548216"/>
                  <a:pt x="3499860" y="2552277"/>
                </a:cubicBezTo>
                <a:lnTo>
                  <a:pt x="3502358" y="2555461"/>
                </a:lnTo>
                <a:lnTo>
                  <a:pt x="3511493" y="2567111"/>
                </a:lnTo>
                <a:lnTo>
                  <a:pt x="3511405" y="2566999"/>
                </a:lnTo>
                <a:cubicBezTo>
                  <a:pt x="3512602" y="2568521"/>
                  <a:pt x="3515784" y="2572583"/>
                  <a:pt x="3522153" y="2580704"/>
                </a:cubicBezTo>
                <a:lnTo>
                  <a:pt x="3525508" y="2584984"/>
                </a:lnTo>
                <a:lnTo>
                  <a:pt x="3534182" y="2596046"/>
                </a:lnTo>
                <a:lnTo>
                  <a:pt x="3534634" y="2596623"/>
                </a:lnTo>
                <a:lnTo>
                  <a:pt x="3551133" y="2617660"/>
                </a:lnTo>
                <a:lnTo>
                  <a:pt x="3551607" y="2618266"/>
                </a:lnTo>
                <a:lnTo>
                  <a:pt x="3555323" y="2623006"/>
                </a:lnTo>
                <a:lnTo>
                  <a:pt x="3563548" y="2633494"/>
                </a:lnTo>
                <a:lnTo>
                  <a:pt x="3569277" y="2640797"/>
                </a:lnTo>
                <a:lnTo>
                  <a:pt x="3571909" y="2644155"/>
                </a:lnTo>
                <a:cubicBezTo>
                  <a:pt x="3573103" y="2645676"/>
                  <a:pt x="3573103" y="2645676"/>
                  <a:pt x="3573103" y="2645676"/>
                </a:cubicBezTo>
                <a:cubicBezTo>
                  <a:pt x="3620354" y="2789973"/>
                  <a:pt x="3467506" y="2595051"/>
                  <a:pt x="3467506" y="2595051"/>
                </a:cubicBezTo>
                <a:cubicBezTo>
                  <a:pt x="3454767" y="2578808"/>
                  <a:pt x="3452944" y="2581736"/>
                  <a:pt x="3457432" y="2594024"/>
                </a:cubicBezTo>
                <a:lnTo>
                  <a:pt x="3482666" y="2644092"/>
                </a:lnTo>
                <a:lnTo>
                  <a:pt x="3476115" y="2654615"/>
                </a:lnTo>
                <a:cubicBezTo>
                  <a:pt x="3469960" y="2664494"/>
                  <a:pt x="3466883" y="2669434"/>
                  <a:pt x="3465344" y="2671903"/>
                </a:cubicBezTo>
                <a:lnTo>
                  <a:pt x="3463807" y="2674373"/>
                </a:lnTo>
                <a:lnTo>
                  <a:pt x="3457438" y="2666252"/>
                </a:lnTo>
                <a:cubicBezTo>
                  <a:pt x="3447885" y="2654069"/>
                  <a:pt x="3441913" y="2646454"/>
                  <a:pt x="3461018" y="2670820"/>
                </a:cubicBezTo>
                <a:lnTo>
                  <a:pt x="3463807" y="2674376"/>
                </a:lnTo>
                <a:lnTo>
                  <a:pt x="3463828" y="2674400"/>
                </a:lnTo>
                <a:lnTo>
                  <a:pt x="3463833" y="2674407"/>
                </a:lnTo>
                <a:lnTo>
                  <a:pt x="3463840" y="2674415"/>
                </a:lnTo>
                <a:lnTo>
                  <a:pt x="3463844" y="2674421"/>
                </a:lnTo>
                <a:lnTo>
                  <a:pt x="3490174" y="2708763"/>
                </a:lnTo>
                <a:lnTo>
                  <a:pt x="3490815" y="2710129"/>
                </a:lnTo>
                <a:lnTo>
                  <a:pt x="3496381" y="2721990"/>
                </a:lnTo>
                <a:lnTo>
                  <a:pt x="3489101" y="2719762"/>
                </a:lnTo>
                <a:cubicBezTo>
                  <a:pt x="3474927" y="2725321"/>
                  <a:pt x="3491950" y="2794303"/>
                  <a:pt x="3511058" y="2818669"/>
                </a:cubicBezTo>
                <a:cubicBezTo>
                  <a:pt x="3511058" y="2818669"/>
                  <a:pt x="3511058" y="2818669"/>
                  <a:pt x="3509467" y="2816638"/>
                </a:cubicBezTo>
                <a:lnTo>
                  <a:pt x="3507138" y="2813667"/>
                </a:lnTo>
                <a:lnTo>
                  <a:pt x="3500936" y="2805759"/>
                </a:lnTo>
                <a:lnTo>
                  <a:pt x="3496794" y="2800479"/>
                </a:lnTo>
                <a:lnTo>
                  <a:pt x="3494249" y="2797233"/>
                </a:lnTo>
                <a:lnTo>
                  <a:pt x="3491913" y="2794255"/>
                </a:lnTo>
                <a:lnTo>
                  <a:pt x="3485581" y="2786176"/>
                </a:lnTo>
                <a:lnTo>
                  <a:pt x="3427193" y="2699902"/>
                </a:lnTo>
                <a:cubicBezTo>
                  <a:pt x="3385071" y="2626490"/>
                  <a:pt x="3386456" y="2596744"/>
                  <a:pt x="3383681" y="2656235"/>
                </a:cubicBezTo>
                <a:lnTo>
                  <a:pt x="3399662" y="2676612"/>
                </a:lnTo>
                <a:lnTo>
                  <a:pt x="3398807" y="2675525"/>
                </a:lnTo>
                <a:lnTo>
                  <a:pt x="3401622" y="2679115"/>
                </a:lnTo>
                <a:lnTo>
                  <a:pt x="3402076" y="2679694"/>
                </a:lnTo>
                <a:lnTo>
                  <a:pt x="3401991" y="2679586"/>
                </a:lnTo>
                <a:lnTo>
                  <a:pt x="3402629" y="2680399"/>
                </a:lnTo>
                <a:lnTo>
                  <a:pt x="3402787" y="2680601"/>
                </a:lnTo>
                <a:lnTo>
                  <a:pt x="3403321" y="2681282"/>
                </a:lnTo>
                <a:lnTo>
                  <a:pt x="3406187" y="2684935"/>
                </a:lnTo>
                <a:lnTo>
                  <a:pt x="3406213" y="2684968"/>
                </a:lnTo>
                <a:lnTo>
                  <a:pt x="3407287" y="2686338"/>
                </a:lnTo>
                <a:lnTo>
                  <a:pt x="3407857" y="2687065"/>
                </a:lnTo>
                <a:lnTo>
                  <a:pt x="3409156" y="2688722"/>
                </a:lnTo>
                <a:lnTo>
                  <a:pt x="3411538" y="2691759"/>
                </a:lnTo>
                <a:lnTo>
                  <a:pt x="3412584" y="2693094"/>
                </a:lnTo>
                <a:lnTo>
                  <a:pt x="3414206" y="2695161"/>
                </a:lnTo>
                <a:lnTo>
                  <a:pt x="3415331" y="2696596"/>
                </a:lnTo>
                <a:lnTo>
                  <a:pt x="3416171" y="2697668"/>
                </a:lnTo>
                <a:lnTo>
                  <a:pt x="3416278" y="2697803"/>
                </a:lnTo>
                <a:lnTo>
                  <a:pt x="3416784" y="2698449"/>
                </a:lnTo>
                <a:lnTo>
                  <a:pt x="3417778" y="2699716"/>
                </a:lnTo>
                <a:lnTo>
                  <a:pt x="3418347" y="2700441"/>
                </a:lnTo>
                <a:lnTo>
                  <a:pt x="3419362" y="2701738"/>
                </a:lnTo>
                <a:lnTo>
                  <a:pt x="3420762" y="2703521"/>
                </a:lnTo>
                <a:lnTo>
                  <a:pt x="3420864" y="2703652"/>
                </a:lnTo>
                <a:lnTo>
                  <a:pt x="3422003" y="2705104"/>
                </a:lnTo>
                <a:lnTo>
                  <a:pt x="3430624" y="2716097"/>
                </a:lnTo>
                <a:lnTo>
                  <a:pt x="3431846" y="2717657"/>
                </a:lnTo>
                <a:lnTo>
                  <a:pt x="3432880" y="2718975"/>
                </a:lnTo>
                <a:lnTo>
                  <a:pt x="3435368" y="2722148"/>
                </a:lnTo>
                <a:lnTo>
                  <a:pt x="3440882" y="2729180"/>
                </a:lnTo>
                <a:lnTo>
                  <a:pt x="3442617" y="2731392"/>
                </a:lnTo>
                <a:lnTo>
                  <a:pt x="3442962" y="2731832"/>
                </a:lnTo>
                <a:lnTo>
                  <a:pt x="3446577" y="2736442"/>
                </a:lnTo>
                <a:lnTo>
                  <a:pt x="3449899" y="2740678"/>
                </a:lnTo>
                <a:lnTo>
                  <a:pt x="3450554" y="2741513"/>
                </a:lnTo>
                <a:lnTo>
                  <a:pt x="3451407" y="2742600"/>
                </a:lnTo>
                <a:lnTo>
                  <a:pt x="3451603" y="2742852"/>
                </a:lnTo>
                <a:lnTo>
                  <a:pt x="3451847" y="2743163"/>
                </a:lnTo>
                <a:lnTo>
                  <a:pt x="3452145" y="2743543"/>
                </a:lnTo>
                <a:lnTo>
                  <a:pt x="3453751" y="2745590"/>
                </a:lnTo>
                <a:lnTo>
                  <a:pt x="3454975" y="2747150"/>
                </a:lnTo>
                <a:lnTo>
                  <a:pt x="3456466" y="2749052"/>
                </a:lnTo>
                <a:lnTo>
                  <a:pt x="3456476" y="2749064"/>
                </a:lnTo>
                <a:lnTo>
                  <a:pt x="3456853" y="2749546"/>
                </a:lnTo>
                <a:lnTo>
                  <a:pt x="3456923" y="2749634"/>
                </a:lnTo>
                <a:cubicBezTo>
                  <a:pt x="3460107" y="2753695"/>
                  <a:pt x="3460107" y="2753695"/>
                  <a:pt x="3460107" y="2753695"/>
                </a:cubicBezTo>
                <a:lnTo>
                  <a:pt x="3443243" y="2780772"/>
                </a:lnTo>
                <a:cubicBezTo>
                  <a:pt x="3430935" y="2800529"/>
                  <a:pt x="3430935" y="2800529"/>
                  <a:pt x="3430935" y="2800529"/>
                </a:cubicBezTo>
                <a:cubicBezTo>
                  <a:pt x="3507360" y="2897990"/>
                  <a:pt x="3507360" y="2897990"/>
                  <a:pt x="3507360" y="2897990"/>
                </a:cubicBezTo>
                <a:cubicBezTo>
                  <a:pt x="3395908" y="2755860"/>
                  <a:pt x="3476666" y="2923187"/>
                  <a:pt x="3432807" y="2827048"/>
                </a:cubicBezTo>
                <a:lnTo>
                  <a:pt x="3419670" y="2798700"/>
                </a:lnTo>
                <a:lnTo>
                  <a:pt x="3420918" y="2798262"/>
                </a:lnTo>
                <a:cubicBezTo>
                  <a:pt x="3430935" y="2800529"/>
                  <a:pt x="3443672" y="2816773"/>
                  <a:pt x="3405461" y="2768044"/>
                </a:cubicBezTo>
                <a:lnTo>
                  <a:pt x="3419670" y="2798700"/>
                </a:lnTo>
                <a:lnTo>
                  <a:pt x="3414756" y="2800417"/>
                </a:lnTo>
                <a:cubicBezTo>
                  <a:pt x="3412108" y="2805244"/>
                  <a:pt x="3413491" y="2818500"/>
                  <a:pt x="3425621" y="2850053"/>
                </a:cubicBezTo>
                <a:lnTo>
                  <a:pt x="3427158" y="2853587"/>
                </a:lnTo>
                <a:lnTo>
                  <a:pt x="3419070" y="2837924"/>
                </a:lnTo>
                <a:cubicBezTo>
                  <a:pt x="3397242" y="2799583"/>
                  <a:pt x="3378136" y="2775218"/>
                  <a:pt x="3401762" y="2847365"/>
                </a:cubicBezTo>
                <a:cubicBezTo>
                  <a:pt x="3474486" y="3024148"/>
                  <a:pt x="3423538" y="2959173"/>
                  <a:pt x="3449012" y="2991659"/>
                </a:cubicBezTo>
                <a:lnTo>
                  <a:pt x="3384453" y="2952070"/>
                </a:lnTo>
                <a:lnTo>
                  <a:pt x="3392068" y="2962186"/>
                </a:lnTo>
                <a:cubicBezTo>
                  <a:pt x="3392068" y="2962186"/>
                  <a:pt x="3398247" y="2994766"/>
                  <a:pt x="3398247" y="2994766"/>
                </a:cubicBezTo>
                <a:lnTo>
                  <a:pt x="3380210" y="2949469"/>
                </a:lnTo>
                <a:lnTo>
                  <a:pt x="3375625" y="2946657"/>
                </a:lnTo>
                <a:lnTo>
                  <a:pt x="3358690" y="2932055"/>
                </a:lnTo>
                <a:lnTo>
                  <a:pt x="3357927" y="2936460"/>
                </a:lnTo>
                <a:cubicBezTo>
                  <a:pt x="3359836" y="2966936"/>
                  <a:pt x="3387778" y="3049011"/>
                  <a:pt x="3332417" y="2965974"/>
                </a:cubicBezTo>
                <a:cubicBezTo>
                  <a:pt x="3284058" y="2870125"/>
                  <a:pt x="3291778" y="2910850"/>
                  <a:pt x="3299499" y="2951575"/>
                </a:cubicBezTo>
                <a:lnTo>
                  <a:pt x="3303578" y="2975134"/>
                </a:lnTo>
                <a:lnTo>
                  <a:pt x="3274554" y="2929460"/>
                </a:lnTo>
                <a:cubicBezTo>
                  <a:pt x="3267225" y="2920653"/>
                  <a:pt x="3263497" y="2920889"/>
                  <a:pt x="3266585" y="2937179"/>
                </a:cubicBezTo>
                <a:cubicBezTo>
                  <a:pt x="3275653" y="2955151"/>
                  <a:pt x="3282748" y="2968321"/>
                  <a:pt x="3288242" y="2977590"/>
                </a:cubicBezTo>
                <a:lnTo>
                  <a:pt x="3295138" y="2987323"/>
                </a:lnTo>
                <a:lnTo>
                  <a:pt x="3283244" y="2975277"/>
                </a:lnTo>
                <a:cubicBezTo>
                  <a:pt x="3276879" y="2971560"/>
                  <a:pt x="3274309" y="2977905"/>
                  <a:pt x="3278943" y="3002341"/>
                </a:cubicBezTo>
                <a:cubicBezTo>
                  <a:pt x="3278943" y="3002341"/>
                  <a:pt x="3381835" y="3226615"/>
                  <a:pt x="3303651" y="3132662"/>
                </a:cubicBezTo>
                <a:cubicBezTo>
                  <a:pt x="3303651" y="3132662"/>
                  <a:pt x="3302877" y="3128588"/>
                  <a:pt x="3301915" y="3123498"/>
                </a:cubicBezTo>
                <a:lnTo>
                  <a:pt x="3299740" y="3112043"/>
                </a:lnTo>
                <a:lnTo>
                  <a:pt x="3299019" y="3108226"/>
                </a:lnTo>
                <a:cubicBezTo>
                  <a:pt x="3298246" y="3104153"/>
                  <a:pt x="3297859" y="3102117"/>
                  <a:pt x="3298438" y="3105171"/>
                </a:cubicBezTo>
                <a:lnTo>
                  <a:pt x="3299740" y="3112043"/>
                </a:lnTo>
                <a:lnTo>
                  <a:pt x="3303651" y="3132662"/>
                </a:lnTo>
                <a:cubicBezTo>
                  <a:pt x="3303651" y="3132662"/>
                  <a:pt x="3303651" y="3132662"/>
                  <a:pt x="3309827" y="3165243"/>
                </a:cubicBezTo>
                <a:cubicBezTo>
                  <a:pt x="3237820" y="3103868"/>
                  <a:pt x="3268706" y="3266770"/>
                  <a:pt x="3178167" y="3107654"/>
                </a:cubicBezTo>
                <a:cubicBezTo>
                  <a:pt x="3144215" y="3047987"/>
                  <a:pt x="3150196" y="3064608"/>
                  <a:pt x="3165509" y="3096866"/>
                </a:cubicBezTo>
                <a:lnTo>
                  <a:pt x="3182800" y="3132089"/>
                </a:lnTo>
                <a:lnTo>
                  <a:pt x="3182801" y="3132092"/>
                </a:lnTo>
                <a:lnTo>
                  <a:pt x="3184345" y="3140234"/>
                </a:lnTo>
                <a:cubicBezTo>
                  <a:pt x="3190524" y="3172815"/>
                  <a:pt x="3299595" y="3429671"/>
                  <a:pt x="3202876" y="3237976"/>
                </a:cubicBezTo>
                <a:cubicBezTo>
                  <a:pt x="3112337" y="3078861"/>
                  <a:pt x="3215231" y="3303137"/>
                  <a:pt x="3124692" y="3144021"/>
                </a:cubicBezTo>
                <a:cubicBezTo>
                  <a:pt x="3225534" y="3397278"/>
                  <a:pt x="3080583" y="3085515"/>
                  <a:pt x="3084154" y="3221879"/>
                </a:cubicBezTo>
                <a:lnTo>
                  <a:pt x="3086699" y="3251046"/>
                </a:lnTo>
                <a:lnTo>
                  <a:pt x="3084988" y="3248036"/>
                </a:lnTo>
                <a:cubicBezTo>
                  <a:pt x="3083573" y="3245550"/>
                  <a:pt x="3083573" y="3245550"/>
                  <a:pt x="3083573" y="3245550"/>
                </a:cubicBezTo>
                <a:cubicBezTo>
                  <a:pt x="3089749" y="3278130"/>
                  <a:pt x="3089749" y="3278130"/>
                  <a:pt x="3089749" y="3278130"/>
                </a:cubicBezTo>
                <a:cubicBezTo>
                  <a:pt x="3095925" y="3310710"/>
                  <a:pt x="3095925" y="3310710"/>
                  <a:pt x="3095925" y="3310710"/>
                </a:cubicBezTo>
                <a:lnTo>
                  <a:pt x="3095199" y="3309269"/>
                </a:lnTo>
                <a:lnTo>
                  <a:pt x="3087755" y="3272590"/>
                </a:lnTo>
                <a:cubicBezTo>
                  <a:pt x="3075984" y="3225423"/>
                  <a:pt x="3067113" y="3238352"/>
                  <a:pt x="3017741" y="3216757"/>
                </a:cubicBezTo>
                <a:cubicBezTo>
                  <a:pt x="3053745" y="3247442"/>
                  <a:pt x="3073291" y="3270931"/>
                  <a:pt x="3083837" y="3286749"/>
                </a:cubicBezTo>
                <a:lnTo>
                  <a:pt x="3095199" y="3309269"/>
                </a:lnTo>
                <a:lnTo>
                  <a:pt x="3102105" y="3343292"/>
                </a:lnTo>
                <a:lnTo>
                  <a:pt x="3108281" y="3375871"/>
                </a:lnTo>
                <a:cubicBezTo>
                  <a:pt x="3017741" y="3216757"/>
                  <a:pt x="3054806" y="3412239"/>
                  <a:pt x="3023917" y="3249337"/>
                </a:cubicBezTo>
                <a:cubicBezTo>
                  <a:pt x="3023917" y="3249337"/>
                  <a:pt x="3023917" y="3249337"/>
                  <a:pt x="3042449" y="3347077"/>
                </a:cubicBezTo>
                <a:cubicBezTo>
                  <a:pt x="2958088" y="3220543"/>
                  <a:pt x="3079517" y="3542558"/>
                  <a:pt x="2976622" y="3318284"/>
                </a:cubicBezTo>
                <a:cubicBezTo>
                  <a:pt x="2982799" y="3350864"/>
                  <a:pt x="3001330" y="3448605"/>
                  <a:pt x="2954032" y="3517552"/>
                </a:cubicBezTo>
                <a:cubicBezTo>
                  <a:pt x="2947855" y="3484973"/>
                  <a:pt x="2960209" y="3550133"/>
                  <a:pt x="2869671" y="3391019"/>
                </a:cubicBezTo>
                <a:cubicBezTo>
                  <a:pt x="2827488" y="3327753"/>
                  <a:pt x="2832120" y="3352187"/>
                  <a:pt x="2846528" y="3388368"/>
                </a:cubicBezTo>
                <a:lnTo>
                  <a:pt x="2853129" y="3402918"/>
                </a:lnTo>
                <a:lnTo>
                  <a:pt x="2851392" y="3399714"/>
                </a:lnTo>
                <a:cubicBezTo>
                  <a:pt x="2834496" y="3371550"/>
                  <a:pt x="2824194" y="3360742"/>
                  <a:pt x="2817715" y="3357674"/>
                </a:cubicBezTo>
                <a:lnTo>
                  <a:pt x="2811984" y="3357679"/>
                </a:lnTo>
                <a:lnTo>
                  <a:pt x="2797660" y="3329646"/>
                </a:lnTo>
                <a:cubicBezTo>
                  <a:pt x="2806927" y="3378516"/>
                  <a:pt x="2803839" y="3362226"/>
                  <a:pt x="2810524" y="3357681"/>
                </a:cubicBezTo>
                <a:lnTo>
                  <a:pt x="2811984" y="3357679"/>
                </a:lnTo>
                <a:lnTo>
                  <a:pt x="2825225" y="3383601"/>
                </a:lnTo>
                <a:cubicBezTo>
                  <a:pt x="2870747" y="3471322"/>
                  <a:pt x="2795345" y="3317427"/>
                  <a:pt x="2822370" y="3459966"/>
                </a:cubicBezTo>
                <a:cubicBezTo>
                  <a:pt x="2822370" y="3459966"/>
                  <a:pt x="2822370" y="3459966"/>
                  <a:pt x="2803839" y="3362226"/>
                </a:cubicBezTo>
                <a:cubicBezTo>
                  <a:pt x="2803839" y="3362226"/>
                  <a:pt x="2803839" y="3362226"/>
                  <a:pt x="2776066" y="3350079"/>
                </a:cubicBezTo>
                <a:lnTo>
                  <a:pt x="2738010" y="3333434"/>
                </a:lnTo>
                <a:lnTo>
                  <a:pt x="2737438" y="3330417"/>
                </a:lnTo>
                <a:lnTo>
                  <a:pt x="2737253" y="3329442"/>
                </a:lnTo>
                <a:lnTo>
                  <a:pt x="2737218" y="3329259"/>
                </a:lnTo>
                <a:lnTo>
                  <a:pt x="2737176" y="3329040"/>
                </a:lnTo>
                <a:lnTo>
                  <a:pt x="2737157" y="3328939"/>
                </a:lnTo>
                <a:lnTo>
                  <a:pt x="2737054" y="3328394"/>
                </a:lnTo>
                <a:lnTo>
                  <a:pt x="2736078" y="3323251"/>
                </a:lnTo>
                <a:lnTo>
                  <a:pt x="2732982" y="3306914"/>
                </a:lnTo>
                <a:lnTo>
                  <a:pt x="2732379" y="3303733"/>
                </a:lnTo>
                <a:lnTo>
                  <a:pt x="2731833" y="3300852"/>
                </a:lnTo>
                <a:lnTo>
                  <a:pt x="2730887" y="3295865"/>
                </a:lnTo>
                <a:lnTo>
                  <a:pt x="2727698" y="3279041"/>
                </a:lnTo>
                <a:lnTo>
                  <a:pt x="2726305" y="3271704"/>
                </a:lnTo>
                <a:lnTo>
                  <a:pt x="2726283" y="3271583"/>
                </a:lnTo>
                <a:lnTo>
                  <a:pt x="2726286" y="3271603"/>
                </a:lnTo>
                <a:lnTo>
                  <a:pt x="2726238" y="3271348"/>
                </a:lnTo>
                <a:lnTo>
                  <a:pt x="2726215" y="3271225"/>
                </a:lnTo>
                <a:lnTo>
                  <a:pt x="2726208" y="3271189"/>
                </a:lnTo>
                <a:lnTo>
                  <a:pt x="2726208" y="3271186"/>
                </a:lnTo>
                <a:lnTo>
                  <a:pt x="2726182" y="3271052"/>
                </a:lnTo>
                <a:lnTo>
                  <a:pt x="2726179" y="3271035"/>
                </a:lnTo>
                <a:lnTo>
                  <a:pt x="2726160" y="3270937"/>
                </a:lnTo>
                <a:lnTo>
                  <a:pt x="2726020" y="3270196"/>
                </a:lnTo>
                <a:lnTo>
                  <a:pt x="2725891" y="3269518"/>
                </a:lnTo>
                <a:lnTo>
                  <a:pt x="2725738" y="3268713"/>
                </a:lnTo>
                <a:lnTo>
                  <a:pt x="2725688" y="3268452"/>
                </a:lnTo>
                <a:lnTo>
                  <a:pt x="2725686" y="3268439"/>
                </a:lnTo>
                <a:lnTo>
                  <a:pt x="2725671" y="3268360"/>
                </a:lnTo>
                <a:lnTo>
                  <a:pt x="2725657" y="3268288"/>
                </a:lnTo>
                <a:lnTo>
                  <a:pt x="2725343" y="3266631"/>
                </a:lnTo>
                <a:lnTo>
                  <a:pt x="2724533" y="3262363"/>
                </a:lnTo>
                <a:lnTo>
                  <a:pt x="2724110" y="3260128"/>
                </a:lnTo>
                <a:lnTo>
                  <a:pt x="2723761" y="3258291"/>
                </a:lnTo>
                <a:lnTo>
                  <a:pt x="2723719" y="3258066"/>
                </a:lnTo>
                <a:lnTo>
                  <a:pt x="2723483" y="3256821"/>
                </a:lnTo>
                <a:lnTo>
                  <a:pt x="2723145" y="3255037"/>
                </a:lnTo>
                <a:lnTo>
                  <a:pt x="2723464" y="3256722"/>
                </a:lnTo>
                <a:lnTo>
                  <a:pt x="2723463" y="3256716"/>
                </a:lnTo>
                <a:lnTo>
                  <a:pt x="2719478" y="3235691"/>
                </a:lnTo>
                <a:cubicBezTo>
                  <a:pt x="2665472" y="3189662"/>
                  <a:pt x="2692474" y="3212679"/>
                  <a:pt x="2719776" y="3282041"/>
                </a:cubicBezTo>
                <a:lnTo>
                  <a:pt x="2744182" y="3365994"/>
                </a:lnTo>
                <a:lnTo>
                  <a:pt x="2744183" y="3366012"/>
                </a:lnTo>
                <a:lnTo>
                  <a:pt x="2750362" y="3398594"/>
                </a:lnTo>
                <a:cubicBezTo>
                  <a:pt x="2745730" y="3374158"/>
                  <a:pt x="2700595" y="3315201"/>
                  <a:pt x="2683525" y="3314739"/>
                </a:cubicBezTo>
                <a:lnTo>
                  <a:pt x="2681569" y="3323251"/>
                </a:lnTo>
                <a:lnTo>
                  <a:pt x="2673689" y="3307636"/>
                </a:lnTo>
                <a:lnTo>
                  <a:pt x="2673059" y="3306384"/>
                </a:lnTo>
                <a:lnTo>
                  <a:pt x="2666001" y="3272060"/>
                </a:lnTo>
                <a:lnTo>
                  <a:pt x="2664457" y="3263914"/>
                </a:lnTo>
                <a:cubicBezTo>
                  <a:pt x="2662140" y="3251697"/>
                  <a:pt x="2660692" y="3244061"/>
                  <a:pt x="2665324" y="3268496"/>
                </a:cubicBezTo>
                <a:lnTo>
                  <a:pt x="2666001" y="3272060"/>
                </a:lnTo>
                <a:lnTo>
                  <a:pt x="2657773" y="3268461"/>
                </a:lnTo>
                <a:cubicBezTo>
                  <a:pt x="2653658" y="3266661"/>
                  <a:pt x="2647488" y="3263962"/>
                  <a:pt x="2638231" y="3259914"/>
                </a:cubicBezTo>
                <a:lnTo>
                  <a:pt x="2623439" y="3253443"/>
                </a:lnTo>
                <a:lnTo>
                  <a:pt x="2601802" y="3207099"/>
                </a:lnTo>
                <a:cubicBezTo>
                  <a:pt x="2595019" y="3196195"/>
                  <a:pt x="2590904" y="3194395"/>
                  <a:pt x="2593993" y="3210685"/>
                </a:cubicBezTo>
                <a:cubicBezTo>
                  <a:pt x="2593993" y="3210685"/>
                  <a:pt x="2631056" y="3406168"/>
                  <a:pt x="2546695" y="3279633"/>
                </a:cubicBezTo>
                <a:cubicBezTo>
                  <a:pt x="2546695" y="3279633"/>
                  <a:pt x="2546695" y="3279633"/>
                  <a:pt x="2546407" y="3278107"/>
                </a:cubicBezTo>
                <a:lnTo>
                  <a:pt x="2546332" y="3277714"/>
                </a:lnTo>
                <a:lnTo>
                  <a:pt x="2541289" y="3251125"/>
                </a:lnTo>
                <a:cubicBezTo>
                  <a:pt x="2540518" y="3247052"/>
                  <a:pt x="2540518" y="3247052"/>
                  <a:pt x="2540518" y="3247052"/>
                </a:cubicBezTo>
                <a:cubicBezTo>
                  <a:pt x="2534340" y="3214472"/>
                  <a:pt x="2534340" y="3214472"/>
                  <a:pt x="2534340" y="3214472"/>
                </a:cubicBezTo>
                <a:lnTo>
                  <a:pt x="2533085" y="3207847"/>
                </a:lnTo>
                <a:lnTo>
                  <a:pt x="2532025" y="3202256"/>
                </a:lnTo>
                <a:lnTo>
                  <a:pt x="2531854" y="3201356"/>
                </a:lnTo>
                <a:lnTo>
                  <a:pt x="2528934" y="3185966"/>
                </a:lnTo>
                <a:cubicBezTo>
                  <a:pt x="2528161" y="3181893"/>
                  <a:pt x="2528161" y="3181893"/>
                  <a:pt x="2528161" y="3181893"/>
                </a:cubicBezTo>
                <a:lnTo>
                  <a:pt x="2534340" y="3214472"/>
                </a:lnTo>
                <a:lnTo>
                  <a:pt x="2525340" y="3206801"/>
                </a:lnTo>
                <a:cubicBezTo>
                  <a:pt x="2516338" y="3199130"/>
                  <a:pt x="2498336" y="3183786"/>
                  <a:pt x="2462334" y="3153099"/>
                </a:cubicBezTo>
                <a:cubicBezTo>
                  <a:pt x="2449979" y="3087939"/>
                  <a:pt x="2456156" y="3120520"/>
                  <a:pt x="2468508" y="3185680"/>
                </a:cubicBezTo>
                <a:cubicBezTo>
                  <a:pt x="2468508" y="3185680"/>
                  <a:pt x="2468508" y="3185680"/>
                  <a:pt x="2480863" y="3250841"/>
                </a:cubicBezTo>
                <a:cubicBezTo>
                  <a:pt x="2480863" y="3250841"/>
                  <a:pt x="2535268" y="3358669"/>
                  <a:pt x="2572896" y="3467562"/>
                </a:cubicBezTo>
                <a:lnTo>
                  <a:pt x="2602287" y="3572836"/>
                </a:lnTo>
                <a:lnTo>
                  <a:pt x="2602290" y="3572854"/>
                </a:lnTo>
                <a:lnTo>
                  <a:pt x="2604202" y="3582932"/>
                </a:lnTo>
                <a:lnTo>
                  <a:pt x="2604607" y="3585073"/>
                </a:lnTo>
                <a:lnTo>
                  <a:pt x="2606688" y="3596037"/>
                </a:lnTo>
                <a:lnTo>
                  <a:pt x="2611123" y="3619436"/>
                </a:lnTo>
                <a:lnTo>
                  <a:pt x="2614645" y="3638016"/>
                </a:lnTo>
                <a:lnTo>
                  <a:pt x="2620824" y="3670596"/>
                </a:lnTo>
                <a:cubicBezTo>
                  <a:pt x="2596113" y="3540275"/>
                  <a:pt x="2505576" y="3381161"/>
                  <a:pt x="2493219" y="3316001"/>
                </a:cubicBezTo>
                <a:cubicBezTo>
                  <a:pt x="2493219" y="3316001"/>
                  <a:pt x="2502486" y="3364871"/>
                  <a:pt x="2509435" y="3401524"/>
                </a:cubicBezTo>
                <a:lnTo>
                  <a:pt x="2511752" y="3413741"/>
                </a:lnTo>
                <a:lnTo>
                  <a:pt x="2510741" y="3411736"/>
                </a:lnTo>
                <a:cubicBezTo>
                  <a:pt x="2507704" y="3405717"/>
                  <a:pt x="2495555" y="3381637"/>
                  <a:pt x="2446958" y="3285321"/>
                </a:cubicBezTo>
                <a:lnTo>
                  <a:pt x="2435536" y="3262681"/>
                </a:lnTo>
                <a:lnTo>
                  <a:pt x="2427284" y="3241877"/>
                </a:lnTo>
                <a:cubicBezTo>
                  <a:pt x="2419148" y="3223846"/>
                  <a:pt x="2413489" y="3213903"/>
                  <a:pt x="2415034" y="3222047"/>
                </a:cubicBezTo>
                <a:lnTo>
                  <a:pt x="2435536" y="3262681"/>
                </a:lnTo>
                <a:lnTo>
                  <a:pt x="2454391" y="3310222"/>
                </a:lnTo>
                <a:cubicBezTo>
                  <a:pt x="2462753" y="3334421"/>
                  <a:pt x="2468864" y="3356701"/>
                  <a:pt x="2467998" y="3367061"/>
                </a:cubicBezTo>
                <a:lnTo>
                  <a:pt x="2465654" y="3368820"/>
                </a:lnTo>
                <a:lnTo>
                  <a:pt x="2465202" y="3367238"/>
                </a:lnTo>
                <a:cubicBezTo>
                  <a:pt x="2453114" y="3343276"/>
                  <a:pt x="2433566" y="3319787"/>
                  <a:pt x="2439744" y="3352368"/>
                </a:cubicBezTo>
                <a:cubicBezTo>
                  <a:pt x="2449517" y="3364114"/>
                  <a:pt x="2456364" y="3370376"/>
                  <a:pt x="2460877" y="3372407"/>
                </a:cubicBezTo>
                <a:lnTo>
                  <a:pt x="2465654" y="3368820"/>
                </a:lnTo>
                <a:lnTo>
                  <a:pt x="2473597" y="3396586"/>
                </a:lnTo>
                <a:cubicBezTo>
                  <a:pt x="2471765" y="3401855"/>
                  <a:pt x="2463925" y="3400292"/>
                  <a:pt x="2445923" y="3384948"/>
                </a:cubicBezTo>
                <a:cubicBezTo>
                  <a:pt x="2445923" y="3384948"/>
                  <a:pt x="2445150" y="3380877"/>
                  <a:pt x="2444185" y="3375784"/>
                </a:cubicBezTo>
                <a:lnTo>
                  <a:pt x="2441748" y="3362935"/>
                </a:lnTo>
                <a:lnTo>
                  <a:pt x="2441288" y="3360512"/>
                </a:lnTo>
                <a:lnTo>
                  <a:pt x="2441097" y="3359505"/>
                </a:lnTo>
                <a:lnTo>
                  <a:pt x="2440709" y="3357459"/>
                </a:lnTo>
                <a:cubicBezTo>
                  <a:pt x="2440419" y="3355932"/>
                  <a:pt x="2440371" y="3355677"/>
                  <a:pt x="2440492" y="3356313"/>
                </a:cubicBezTo>
                <a:lnTo>
                  <a:pt x="2441097" y="3359505"/>
                </a:lnTo>
                <a:lnTo>
                  <a:pt x="2441748" y="3362935"/>
                </a:lnTo>
                <a:lnTo>
                  <a:pt x="2445923" y="3384948"/>
                </a:lnTo>
                <a:cubicBezTo>
                  <a:pt x="2445923" y="3384948"/>
                  <a:pt x="2446309" y="3386984"/>
                  <a:pt x="2446888" y="3390039"/>
                </a:cubicBezTo>
                <a:lnTo>
                  <a:pt x="2447126" y="3391296"/>
                </a:lnTo>
                <a:lnTo>
                  <a:pt x="2447540" y="3393477"/>
                </a:lnTo>
                <a:lnTo>
                  <a:pt x="2447607" y="3393828"/>
                </a:lnTo>
                <a:lnTo>
                  <a:pt x="2448121" y="3396546"/>
                </a:lnTo>
                <a:lnTo>
                  <a:pt x="2449397" y="3403276"/>
                </a:lnTo>
                <a:lnTo>
                  <a:pt x="2449493" y="3403783"/>
                </a:lnTo>
                <a:lnTo>
                  <a:pt x="2449920" y="3406035"/>
                </a:lnTo>
                <a:lnTo>
                  <a:pt x="2451168" y="3412618"/>
                </a:lnTo>
                <a:lnTo>
                  <a:pt x="2452099" y="3417531"/>
                </a:lnTo>
                <a:lnTo>
                  <a:pt x="2452193" y="3418023"/>
                </a:lnTo>
                <a:lnTo>
                  <a:pt x="2452484" y="3419565"/>
                </a:lnTo>
                <a:lnTo>
                  <a:pt x="2454595" y="3430688"/>
                </a:lnTo>
                <a:lnTo>
                  <a:pt x="2455188" y="3433820"/>
                </a:lnTo>
                <a:lnTo>
                  <a:pt x="2456154" y="3438913"/>
                </a:lnTo>
                <a:lnTo>
                  <a:pt x="2458276" y="3450108"/>
                </a:lnTo>
                <a:lnTo>
                  <a:pt x="2458278" y="3450110"/>
                </a:lnTo>
                <a:lnTo>
                  <a:pt x="2462524" y="3472508"/>
                </a:lnTo>
                <a:cubicBezTo>
                  <a:pt x="2465996" y="3490833"/>
                  <a:pt x="2470631" y="3515269"/>
                  <a:pt x="2476807" y="3547850"/>
                </a:cubicBezTo>
                <a:cubicBezTo>
                  <a:pt x="2452099" y="3417529"/>
                  <a:pt x="2380091" y="3356154"/>
                  <a:pt x="2373913" y="3323574"/>
                </a:cubicBezTo>
                <a:cubicBezTo>
                  <a:pt x="2355913" y="3308232"/>
                  <a:pt x="2342798" y="3298760"/>
                  <a:pt x="2333347" y="3293694"/>
                </a:cubicBezTo>
                <a:lnTo>
                  <a:pt x="2322995" y="3291767"/>
                </a:lnTo>
                <a:lnTo>
                  <a:pt x="2304221" y="3274418"/>
                </a:lnTo>
                <a:cubicBezTo>
                  <a:pt x="2295609" y="3268783"/>
                  <a:pt x="2287574" y="3266203"/>
                  <a:pt x="2277962" y="3265268"/>
                </a:cubicBezTo>
                <a:lnTo>
                  <a:pt x="2253786" y="3265755"/>
                </a:lnTo>
                <a:lnTo>
                  <a:pt x="2247394" y="3253297"/>
                </a:lnTo>
                <a:cubicBezTo>
                  <a:pt x="2232989" y="3217118"/>
                  <a:pt x="2226810" y="3184538"/>
                  <a:pt x="2223719" y="3168248"/>
                </a:cubicBezTo>
                <a:cubicBezTo>
                  <a:pt x="2223719" y="3168248"/>
                  <a:pt x="2217543" y="3135668"/>
                  <a:pt x="2217543" y="3135668"/>
                </a:cubicBezTo>
                <a:cubicBezTo>
                  <a:pt x="2217543" y="3135668"/>
                  <a:pt x="2217543" y="3135668"/>
                  <a:pt x="2209726" y="3094433"/>
                </a:cubicBezTo>
                <a:lnTo>
                  <a:pt x="2205188" y="3070506"/>
                </a:lnTo>
                <a:lnTo>
                  <a:pt x="2199011" y="3037927"/>
                </a:lnTo>
                <a:cubicBezTo>
                  <a:pt x="2199011" y="3037927"/>
                  <a:pt x="2199011" y="3037927"/>
                  <a:pt x="2166027" y="2998290"/>
                </a:cubicBezTo>
                <a:lnTo>
                  <a:pt x="2165639" y="2997824"/>
                </a:lnTo>
                <a:lnTo>
                  <a:pt x="2170709" y="3016634"/>
                </a:lnTo>
                <a:lnTo>
                  <a:pt x="2171686" y="3020258"/>
                </a:lnTo>
                <a:lnTo>
                  <a:pt x="2205188" y="3070506"/>
                </a:lnTo>
                <a:lnTo>
                  <a:pt x="2178125" y="3032878"/>
                </a:lnTo>
                <a:lnTo>
                  <a:pt x="2173809" y="3028138"/>
                </a:lnTo>
                <a:lnTo>
                  <a:pt x="2178933" y="3047149"/>
                </a:lnTo>
                <a:cubicBezTo>
                  <a:pt x="2187561" y="3079160"/>
                  <a:pt x="2187561" y="3079160"/>
                  <a:pt x="2187561" y="3079160"/>
                </a:cubicBezTo>
                <a:lnTo>
                  <a:pt x="2143356" y="3062792"/>
                </a:lnTo>
                <a:lnTo>
                  <a:pt x="2157892" y="3139454"/>
                </a:lnTo>
                <a:lnTo>
                  <a:pt x="2135375" y="3059837"/>
                </a:lnTo>
                <a:lnTo>
                  <a:pt x="2080193" y="3039405"/>
                </a:lnTo>
                <a:lnTo>
                  <a:pt x="2027679" y="3019963"/>
                </a:lnTo>
                <a:lnTo>
                  <a:pt x="2051588" y="3081289"/>
                </a:lnTo>
                <a:lnTo>
                  <a:pt x="2099781" y="3167528"/>
                </a:lnTo>
                <a:lnTo>
                  <a:pt x="2100793" y="3183457"/>
                </a:lnTo>
                <a:cubicBezTo>
                  <a:pt x="2095228" y="3204484"/>
                  <a:pt x="2068030" y="3172980"/>
                  <a:pt x="2043724" y="3134338"/>
                </a:cubicBezTo>
                <a:lnTo>
                  <a:pt x="2031728" y="3110864"/>
                </a:lnTo>
                <a:lnTo>
                  <a:pt x="2030405" y="3103886"/>
                </a:lnTo>
                <a:lnTo>
                  <a:pt x="2030477" y="3104267"/>
                </a:lnTo>
                <a:cubicBezTo>
                  <a:pt x="2030477" y="3104267"/>
                  <a:pt x="2030187" y="3102740"/>
                  <a:pt x="2029512" y="3099176"/>
                </a:cubicBezTo>
                <a:lnTo>
                  <a:pt x="2029383" y="3098495"/>
                </a:lnTo>
                <a:lnTo>
                  <a:pt x="2028499" y="3093833"/>
                </a:lnTo>
                <a:lnTo>
                  <a:pt x="2028063" y="3091531"/>
                </a:lnTo>
                <a:lnTo>
                  <a:pt x="2027693" y="3089581"/>
                </a:lnTo>
                <a:lnTo>
                  <a:pt x="2026231" y="3081868"/>
                </a:lnTo>
                <a:lnTo>
                  <a:pt x="2027027" y="3086069"/>
                </a:lnTo>
                <a:lnTo>
                  <a:pt x="2022754" y="3063542"/>
                </a:lnTo>
                <a:cubicBezTo>
                  <a:pt x="2021210" y="3055396"/>
                  <a:pt x="2020052" y="3049287"/>
                  <a:pt x="2020052" y="3049287"/>
                </a:cubicBezTo>
                <a:cubicBezTo>
                  <a:pt x="2002051" y="3033943"/>
                  <a:pt x="1999869" y="3042327"/>
                  <a:pt x="2006235" y="3060984"/>
                </a:cubicBezTo>
                <a:lnTo>
                  <a:pt x="2031728" y="3110864"/>
                </a:lnTo>
                <a:lnTo>
                  <a:pt x="2034725" y="3126667"/>
                </a:lnTo>
                <a:cubicBezTo>
                  <a:pt x="2037040" y="3138882"/>
                  <a:pt x="2038584" y="3147028"/>
                  <a:pt x="2038584" y="3147028"/>
                </a:cubicBezTo>
                <a:cubicBezTo>
                  <a:pt x="2038584" y="3147028"/>
                  <a:pt x="2026231" y="3081868"/>
                  <a:pt x="1954220" y="3020496"/>
                </a:cubicBezTo>
                <a:lnTo>
                  <a:pt x="1944823" y="2970930"/>
                </a:lnTo>
                <a:lnTo>
                  <a:pt x="1931298" y="2958679"/>
                </a:lnTo>
                <a:cubicBezTo>
                  <a:pt x="1915492" y="2944924"/>
                  <a:pt x="1910367" y="2946268"/>
                  <a:pt x="1947194" y="3024745"/>
                </a:cubicBezTo>
                <a:lnTo>
                  <a:pt x="1921717" y="2992259"/>
                </a:lnTo>
                <a:cubicBezTo>
                  <a:pt x="1912164" y="2980076"/>
                  <a:pt x="1899029" y="2963324"/>
                  <a:pt x="1886341" y="2947145"/>
                </a:cubicBezTo>
                <a:lnTo>
                  <a:pt x="1874937" y="2932601"/>
                </a:lnTo>
                <a:lnTo>
                  <a:pt x="1869751" y="2925988"/>
                </a:lnTo>
                <a:lnTo>
                  <a:pt x="1867294" y="2922854"/>
                </a:lnTo>
                <a:lnTo>
                  <a:pt x="1853652" y="2905458"/>
                </a:lnTo>
                <a:lnTo>
                  <a:pt x="1848132" y="2898419"/>
                </a:lnTo>
                <a:lnTo>
                  <a:pt x="1846885" y="2896827"/>
                </a:lnTo>
                <a:cubicBezTo>
                  <a:pt x="1845292" y="2894797"/>
                  <a:pt x="1845292" y="2894797"/>
                  <a:pt x="1845292" y="2894797"/>
                </a:cubicBezTo>
                <a:lnTo>
                  <a:pt x="1848132" y="2898419"/>
                </a:lnTo>
                <a:lnTo>
                  <a:pt x="1858029" y="2911042"/>
                </a:lnTo>
                <a:lnTo>
                  <a:pt x="1867294" y="2922854"/>
                </a:lnTo>
                <a:lnTo>
                  <a:pt x="1868149" y="2923946"/>
                </a:lnTo>
                <a:lnTo>
                  <a:pt x="1869751" y="2925988"/>
                </a:lnTo>
                <a:lnTo>
                  <a:pt x="1870171" y="2926524"/>
                </a:lnTo>
                <a:lnTo>
                  <a:pt x="1874937" y="2932601"/>
                </a:lnTo>
                <a:lnTo>
                  <a:pt x="1888281" y="2949620"/>
                </a:lnTo>
                <a:lnTo>
                  <a:pt x="1921717" y="2992259"/>
                </a:lnTo>
                <a:lnTo>
                  <a:pt x="1844111" y="2956320"/>
                </a:lnTo>
                <a:cubicBezTo>
                  <a:pt x="1755362" y="2906167"/>
                  <a:pt x="1652278" y="2837744"/>
                  <a:pt x="1706824" y="2970330"/>
                </a:cubicBezTo>
                <a:cubicBezTo>
                  <a:pt x="1728598" y="3082139"/>
                  <a:pt x="1677649" y="3017164"/>
                  <a:pt x="1754073" y="3114624"/>
                </a:cubicBezTo>
                <a:cubicBezTo>
                  <a:pt x="1626699" y="2952192"/>
                  <a:pt x="1572053" y="2966540"/>
                  <a:pt x="1597528" y="2999026"/>
                </a:cubicBezTo>
                <a:lnTo>
                  <a:pt x="1580245" y="2976986"/>
                </a:lnTo>
                <a:lnTo>
                  <a:pt x="1575238" y="2970600"/>
                </a:lnTo>
                <a:cubicBezTo>
                  <a:pt x="1572053" y="2966540"/>
                  <a:pt x="1572053" y="2966540"/>
                  <a:pt x="1572053" y="2966540"/>
                </a:cubicBezTo>
                <a:lnTo>
                  <a:pt x="1580245" y="2976986"/>
                </a:lnTo>
                <a:lnTo>
                  <a:pt x="1594343" y="2994965"/>
                </a:lnTo>
                <a:cubicBezTo>
                  <a:pt x="1597528" y="2999026"/>
                  <a:pt x="1597528" y="2999026"/>
                  <a:pt x="1597528" y="2999026"/>
                </a:cubicBezTo>
                <a:cubicBezTo>
                  <a:pt x="1521103" y="2901566"/>
                  <a:pt x="1542880" y="3013375"/>
                  <a:pt x="1593827" y="3078348"/>
                </a:cubicBezTo>
                <a:cubicBezTo>
                  <a:pt x="1564654" y="3125183"/>
                  <a:pt x="1306208" y="2879637"/>
                  <a:pt x="1324284" y="3070768"/>
                </a:cubicBezTo>
                <a:cubicBezTo>
                  <a:pt x="1447960" y="3312523"/>
                  <a:pt x="1218685" y="3020143"/>
                  <a:pt x="1291415" y="3196925"/>
                </a:cubicBezTo>
                <a:cubicBezTo>
                  <a:pt x="1338666" y="3341220"/>
                  <a:pt x="1207590" y="3258109"/>
                  <a:pt x="1156642" y="3193136"/>
                </a:cubicBezTo>
                <a:cubicBezTo>
                  <a:pt x="1083914" y="3016353"/>
                  <a:pt x="1083914" y="3016353"/>
                  <a:pt x="1083914" y="3016353"/>
                </a:cubicBezTo>
                <a:cubicBezTo>
                  <a:pt x="1032966" y="2951380"/>
                  <a:pt x="1105691" y="3128162"/>
                  <a:pt x="1003792" y="2998216"/>
                </a:cubicBezTo>
                <a:cubicBezTo>
                  <a:pt x="1029266" y="3030702"/>
                  <a:pt x="1029266" y="3030702"/>
                  <a:pt x="1029266" y="3030702"/>
                </a:cubicBezTo>
                <a:cubicBezTo>
                  <a:pt x="1053149" y="3061158"/>
                  <a:pt x="808351" y="2748981"/>
                  <a:pt x="1005509" y="3069649"/>
                </a:cubicBezTo>
                <a:lnTo>
                  <a:pt x="1051043" y="3142507"/>
                </a:lnTo>
                <a:lnTo>
                  <a:pt x="1032336" y="3118653"/>
                </a:lnTo>
                <a:cubicBezTo>
                  <a:pt x="1000095" y="3077536"/>
                  <a:pt x="1000095" y="3077536"/>
                  <a:pt x="1000095" y="3077536"/>
                </a:cubicBezTo>
                <a:cubicBezTo>
                  <a:pt x="993726" y="3069414"/>
                  <a:pt x="984174" y="3057232"/>
                  <a:pt x="973426" y="3043527"/>
                </a:cubicBezTo>
                <a:lnTo>
                  <a:pt x="949144" y="3012563"/>
                </a:lnTo>
                <a:lnTo>
                  <a:pt x="944523" y="3006670"/>
                </a:lnTo>
                <a:lnTo>
                  <a:pt x="939591" y="3000380"/>
                </a:lnTo>
                <a:lnTo>
                  <a:pt x="937494" y="2997707"/>
                </a:lnTo>
                <a:lnTo>
                  <a:pt x="929365" y="2987340"/>
                </a:lnTo>
                <a:lnTo>
                  <a:pt x="910534" y="2963324"/>
                </a:lnTo>
                <a:lnTo>
                  <a:pt x="910071" y="2962735"/>
                </a:lnTo>
                <a:lnTo>
                  <a:pt x="898195" y="2947589"/>
                </a:lnTo>
                <a:cubicBezTo>
                  <a:pt x="898195" y="2947589"/>
                  <a:pt x="899389" y="2949112"/>
                  <a:pt x="901528" y="2951840"/>
                </a:cubicBezTo>
                <a:lnTo>
                  <a:pt x="910071" y="2962735"/>
                </a:lnTo>
                <a:lnTo>
                  <a:pt x="929365" y="2987340"/>
                </a:lnTo>
                <a:lnTo>
                  <a:pt x="933222" y="2992259"/>
                </a:lnTo>
                <a:lnTo>
                  <a:pt x="937494" y="2997707"/>
                </a:lnTo>
                <a:lnTo>
                  <a:pt x="944523" y="3006670"/>
                </a:lnTo>
                <a:lnTo>
                  <a:pt x="944766" y="3006980"/>
                </a:lnTo>
                <a:cubicBezTo>
                  <a:pt x="947552" y="3010532"/>
                  <a:pt x="949144" y="3012563"/>
                  <a:pt x="949144" y="3012563"/>
                </a:cubicBezTo>
                <a:lnTo>
                  <a:pt x="961734" y="3077203"/>
                </a:lnTo>
                <a:cubicBezTo>
                  <a:pt x="970921" y="3124372"/>
                  <a:pt x="970921" y="3124372"/>
                  <a:pt x="970921" y="3124372"/>
                </a:cubicBezTo>
                <a:cubicBezTo>
                  <a:pt x="919969" y="3059398"/>
                  <a:pt x="796294" y="2817643"/>
                  <a:pt x="843544" y="2961938"/>
                </a:cubicBezTo>
                <a:cubicBezTo>
                  <a:pt x="770820" y="2785156"/>
                  <a:pt x="821770" y="2850129"/>
                  <a:pt x="770820" y="2785156"/>
                </a:cubicBezTo>
                <a:cubicBezTo>
                  <a:pt x="770820" y="2785156"/>
                  <a:pt x="796294" y="2817643"/>
                  <a:pt x="767119" y="2864478"/>
                </a:cubicBezTo>
                <a:cubicBezTo>
                  <a:pt x="767119" y="2864478"/>
                  <a:pt x="716172" y="2799505"/>
                  <a:pt x="665221" y="2734531"/>
                </a:cubicBezTo>
                <a:cubicBezTo>
                  <a:pt x="665221" y="2734531"/>
                  <a:pt x="553860" y="2463835"/>
                  <a:pt x="440686" y="2287343"/>
                </a:cubicBezTo>
                <a:lnTo>
                  <a:pt x="392405" y="2218552"/>
                </a:lnTo>
                <a:lnTo>
                  <a:pt x="406920" y="2237063"/>
                </a:lnTo>
                <a:cubicBezTo>
                  <a:pt x="417070" y="2250006"/>
                  <a:pt x="414682" y="2246961"/>
                  <a:pt x="405129" y="2234778"/>
                </a:cubicBezTo>
                <a:lnTo>
                  <a:pt x="392394" y="2218537"/>
                </a:lnTo>
                <a:lnTo>
                  <a:pt x="392388" y="2218528"/>
                </a:lnTo>
                <a:lnTo>
                  <a:pt x="368944" y="2180877"/>
                </a:lnTo>
                <a:cubicBezTo>
                  <a:pt x="350155" y="2142513"/>
                  <a:pt x="343684" y="2103238"/>
                  <a:pt x="334611" y="2073943"/>
                </a:cubicBezTo>
                <a:lnTo>
                  <a:pt x="319667" y="2041752"/>
                </a:lnTo>
                <a:lnTo>
                  <a:pt x="326434" y="2050383"/>
                </a:lnTo>
                <a:lnTo>
                  <a:pt x="327467" y="2051700"/>
                </a:lnTo>
                <a:lnTo>
                  <a:pt x="327858" y="2052199"/>
                </a:lnTo>
                <a:lnTo>
                  <a:pt x="335436" y="2061861"/>
                </a:lnTo>
                <a:lnTo>
                  <a:pt x="341957" y="2070179"/>
                </a:lnTo>
                <a:cubicBezTo>
                  <a:pt x="345141" y="2074239"/>
                  <a:pt x="345141" y="2074239"/>
                  <a:pt x="345141" y="2074239"/>
                </a:cubicBezTo>
                <a:cubicBezTo>
                  <a:pt x="370618" y="2106726"/>
                  <a:pt x="370618" y="2106726"/>
                  <a:pt x="370618" y="2106726"/>
                </a:cubicBezTo>
                <a:lnTo>
                  <a:pt x="335436" y="2061861"/>
                </a:lnTo>
                <a:lnTo>
                  <a:pt x="327467" y="2051700"/>
                </a:lnTo>
                <a:lnTo>
                  <a:pt x="319667" y="2041752"/>
                </a:lnTo>
                <a:lnTo>
                  <a:pt x="303746" y="2021449"/>
                </a:lnTo>
                <a:cubicBezTo>
                  <a:pt x="294193" y="2009267"/>
                  <a:pt x="294193" y="2009267"/>
                  <a:pt x="294193" y="2009267"/>
                </a:cubicBezTo>
                <a:cubicBezTo>
                  <a:pt x="421566" y="2171698"/>
                  <a:pt x="170516" y="1767512"/>
                  <a:pt x="170516" y="1767512"/>
                </a:cubicBezTo>
                <a:cubicBezTo>
                  <a:pt x="148738" y="1655703"/>
                  <a:pt x="195991" y="1799997"/>
                  <a:pt x="225165" y="1753163"/>
                </a:cubicBezTo>
                <a:cubicBezTo>
                  <a:pt x="212428" y="1736919"/>
                  <a:pt x="186951" y="1704433"/>
                  <a:pt x="158293" y="1667885"/>
                </a:cubicBezTo>
                <a:lnTo>
                  <a:pt x="148740" y="1655701"/>
                </a:lnTo>
                <a:lnTo>
                  <a:pt x="136148" y="1591065"/>
                </a:lnTo>
                <a:cubicBezTo>
                  <a:pt x="126961" y="1543894"/>
                  <a:pt x="126961" y="1543894"/>
                  <a:pt x="126961" y="1543894"/>
                </a:cubicBezTo>
                <a:cubicBezTo>
                  <a:pt x="101487" y="1511407"/>
                  <a:pt x="76012" y="1478921"/>
                  <a:pt x="50536" y="1446435"/>
                </a:cubicBezTo>
                <a:cubicBezTo>
                  <a:pt x="54236" y="1367113"/>
                  <a:pt x="3287" y="1302139"/>
                  <a:pt x="3287" y="1302139"/>
                </a:cubicBezTo>
                <a:cubicBezTo>
                  <a:pt x="3287" y="1302139"/>
                  <a:pt x="9656" y="1310260"/>
                  <a:pt x="19209" y="1322442"/>
                </a:cubicBezTo>
                <a:lnTo>
                  <a:pt x="28712" y="1334562"/>
                </a:lnTo>
                <a:lnTo>
                  <a:pt x="37609" y="1356253"/>
                </a:lnTo>
                <a:cubicBezTo>
                  <a:pt x="57003" y="1398216"/>
                  <a:pt x="78322" y="1429344"/>
                  <a:pt x="79712" y="1399599"/>
                </a:cubicBezTo>
                <a:cubicBezTo>
                  <a:pt x="79712" y="1399599"/>
                  <a:pt x="49858" y="1361529"/>
                  <a:pt x="39907" y="1348839"/>
                </a:cubicBezTo>
                <a:lnTo>
                  <a:pt x="37397" y="1345638"/>
                </a:lnTo>
                <a:lnTo>
                  <a:pt x="28712" y="1334562"/>
                </a:lnTo>
                <a:lnTo>
                  <a:pt x="19670" y="1312528"/>
                </a:lnTo>
                <a:cubicBezTo>
                  <a:pt x="3992" y="1268899"/>
                  <a:pt x="-2470" y="1231115"/>
                  <a:pt x="22149" y="1249212"/>
                </a:cubicBezTo>
                <a:lnTo>
                  <a:pt x="36323" y="1264494"/>
                </a:lnTo>
                <a:lnTo>
                  <a:pt x="76495" y="1360043"/>
                </a:lnTo>
                <a:cubicBezTo>
                  <a:pt x="93487" y="1393533"/>
                  <a:pt x="112248" y="1425334"/>
                  <a:pt x="131124" y="1454658"/>
                </a:cubicBezTo>
                <a:lnTo>
                  <a:pt x="166557" y="1505732"/>
                </a:lnTo>
                <a:lnTo>
                  <a:pt x="156137" y="1497059"/>
                </a:lnTo>
                <a:cubicBezTo>
                  <a:pt x="156137" y="1497059"/>
                  <a:pt x="162505" y="1505181"/>
                  <a:pt x="175243" y="1521424"/>
                </a:cubicBezTo>
                <a:lnTo>
                  <a:pt x="185508" y="1534515"/>
                </a:lnTo>
                <a:lnTo>
                  <a:pt x="182407" y="1530561"/>
                </a:lnTo>
                <a:cubicBezTo>
                  <a:pt x="181611" y="1529545"/>
                  <a:pt x="181611" y="1529545"/>
                  <a:pt x="181611" y="1529545"/>
                </a:cubicBezTo>
                <a:lnTo>
                  <a:pt x="192870" y="1543905"/>
                </a:lnTo>
                <a:lnTo>
                  <a:pt x="203104" y="1556956"/>
                </a:lnTo>
                <a:cubicBezTo>
                  <a:pt x="210270" y="1566093"/>
                  <a:pt x="219822" y="1578277"/>
                  <a:pt x="232562" y="1594519"/>
                </a:cubicBezTo>
                <a:cubicBezTo>
                  <a:pt x="219822" y="1578277"/>
                  <a:pt x="203901" y="1557972"/>
                  <a:pt x="186445" y="1534396"/>
                </a:cubicBezTo>
                <a:lnTo>
                  <a:pt x="166557" y="1505732"/>
                </a:lnTo>
                <a:lnTo>
                  <a:pt x="185773" y="1521720"/>
                </a:lnTo>
                <a:cubicBezTo>
                  <a:pt x="207111" y="1525300"/>
                  <a:pt x="204417" y="1474589"/>
                  <a:pt x="185311" y="1450224"/>
                </a:cubicBezTo>
                <a:cubicBezTo>
                  <a:pt x="213506" y="1496688"/>
                  <a:pt x="238179" y="1537342"/>
                  <a:pt x="259768" y="1572914"/>
                </a:cubicBezTo>
                <a:lnTo>
                  <a:pt x="281986" y="1609525"/>
                </a:lnTo>
                <a:lnTo>
                  <a:pt x="308987" y="1691979"/>
                </a:lnTo>
                <a:cubicBezTo>
                  <a:pt x="261736" y="1547685"/>
                  <a:pt x="334461" y="1724466"/>
                  <a:pt x="410886" y="1821926"/>
                </a:cubicBezTo>
                <a:cubicBezTo>
                  <a:pt x="410886" y="1821926"/>
                  <a:pt x="410886" y="1821926"/>
                  <a:pt x="315721" y="1665113"/>
                </a:cubicBezTo>
                <a:lnTo>
                  <a:pt x="281986" y="1609525"/>
                </a:lnTo>
                <a:lnTo>
                  <a:pt x="281669" y="1608558"/>
                </a:lnTo>
                <a:cubicBezTo>
                  <a:pt x="261736" y="1547685"/>
                  <a:pt x="261736" y="1547685"/>
                  <a:pt x="261736" y="1547685"/>
                </a:cubicBezTo>
                <a:cubicBezTo>
                  <a:pt x="199897" y="1426806"/>
                  <a:pt x="219003" y="1451172"/>
                  <a:pt x="247199" y="1497634"/>
                </a:cubicBezTo>
                <a:lnTo>
                  <a:pt x="277983" y="1552003"/>
                </a:lnTo>
                <a:lnTo>
                  <a:pt x="287210" y="1580170"/>
                </a:lnTo>
                <a:cubicBezTo>
                  <a:pt x="299948" y="1596414"/>
                  <a:pt x="296993" y="1587395"/>
                  <a:pt x="287332" y="1568509"/>
                </a:cubicBezTo>
                <a:lnTo>
                  <a:pt x="277983" y="1552003"/>
                </a:lnTo>
                <a:lnTo>
                  <a:pt x="259892" y="1496751"/>
                </a:lnTo>
                <a:cubicBezTo>
                  <a:pt x="239957" y="1435876"/>
                  <a:pt x="239957" y="1435876"/>
                  <a:pt x="239957" y="1435876"/>
                </a:cubicBezTo>
                <a:cubicBezTo>
                  <a:pt x="185311" y="1450224"/>
                  <a:pt x="185311" y="1450224"/>
                  <a:pt x="185311" y="1450224"/>
                </a:cubicBezTo>
                <a:cubicBezTo>
                  <a:pt x="189006" y="1370904"/>
                  <a:pt x="163532" y="1338417"/>
                  <a:pt x="112581" y="1273442"/>
                </a:cubicBezTo>
                <a:cubicBezTo>
                  <a:pt x="163532" y="1338417"/>
                  <a:pt x="214481" y="1403389"/>
                  <a:pt x="214481" y="1403389"/>
                </a:cubicBezTo>
                <a:cubicBezTo>
                  <a:pt x="192191" y="1374964"/>
                  <a:pt x="247917" y="1446027"/>
                  <a:pt x="230542" y="1367572"/>
                </a:cubicBezTo>
                <a:lnTo>
                  <a:pt x="218180" y="1324068"/>
                </a:lnTo>
                <a:lnTo>
                  <a:pt x="245498" y="1407488"/>
                </a:lnTo>
                <a:cubicBezTo>
                  <a:pt x="265431" y="1468363"/>
                  <a:pt x="265431" y="1468363"/>
                  <a:pt x="265431" y="1468363"/>
                </a:cubicBezTo>
                <a:cubicBezTo>
                  <a:pt x="243656" y="1356555"/>
                  <a:pt x="243656" y="1356555"/>
                  <a:pt x="243656" y="1356555"/>
                </a:cubicBezTo>
                <a:lnTo>
                  <a:pt x="218180" y="1324068"/>
                </a:lnTo>
                <a:lnTo>
                  <a:pt x="199473" y="1300211"/>
                </a:lnTo>
                <a:cubicBezTo>
                  <a:pt x="167231" y="1259095"/>
                  <a:pt x="167231" y="1259095"/>
                  <a:pt x="167231" y="1259095"/>
                </a:cubicBezTo>
                <a:cubicBezTo>
                  <a:pt x="167231" y="1259095"/>
                  <a:pt x="141755" y="1226608"/>
                  <a:pt x="141755" y="1226608"/>
                </a:cubicBezTo>
                <a:cubicBezTo>
                  <a:pt x="129018" y="1210364"/>
                  <a:pt x="103544" y="1177877"/>
                  <a:pt x="81713" y="1139536"/>
                </a:cubicBezTo>
                <a:lnTo>
                  <a:pt x="75427" y="1125905"/>
                </a:lnTo>
                <a:lnTo>
                  <a:pt x="96584" y="1119105"/>
                </a:lnTo>
                <a:cubicBezTo>
                  <a:pt x="103928" y="1115340"/>
                  <a:pt x="108371" y="1110501"/>
                  <a:pt x="110428" y="1102616"/>
                </a:cubicBezTo>
                <a:lnTo>
                  <a:pt x="110119" y="1080669"/>
                </a:lnTo>
                <a:lnTo>
                  <a:pt x="117162" y="1075752"/>
                </a:lnTo>
                <a:cubicBezTo>
                  <a:pt x="120466" y="1068149"/>
                  <a:pt x="122755" y="1055307"/>
                  <a:pt x="123676" y="1035477"/>
                </a:cubicBezTo>
                <a:cubicBezTo>
                  <a:pt x="98203" y="1002991"/>
                  <a:pt x="101901" y="923670"/>
                  <a:pt x="0" y="793723"/>
                </a:cubicBezTo>
                <a:cubicBezTo>
                  <a:pt x="25475" y="826209"/>
                  <a:pt x="44582" y="850574"/>
                  <a:pt x="58912" y="868848"/>
                </a:cubicBezTo>
                <a:lnTo>
                  <a:pt x="76424" y="891181"/>
                </a:lnTo>
                <a:lnTo>
                  <a:pt x="76764" y="891615"/>
                </a:lnTo>
                <a:lnTo>
                  <a:pt x="101901" y="923670"/>
                </a:lnTo>
                <a:lnTo>
                  <a:pt x="104635" y="927158"/>
                </a:lnTo>
                <a:lnTo>
                  <a:pt x="110326" y="934413"/>
                </a:lnTo>
                <a:lnTo>
                  <a:pt x="112465" y="937141"/>
                </a:lnTo>
                <a:lnTo>
                  <a:pt x="112648" y="937375"/>
                </a:lnTo>
                <a:lnTo>
                  <a:pt x="114278" y="939453"/>
                </a:lnTo>
                <a:lnTo>
                  <a:pt x="118035" y="944245"/>
                </a:lnTo>
                <a:lnTo>
                  <a:pt x="120979" y="947999"/>
                </a:lnTo>
                <a:lnTo>
                  <a:pt x="120995" y="948019"/>
                </a:lnTo>
                <a:lnTo>
                  <a:pt x="127375" y="956156"/>
                </a:lnTo>
                <a:lnTo>
                  <a:pt x="137500" y="969068"/>
                </a:lnTo>
                <a:lnTo>
                  <a:pt x="146481" y="980521"/>
                </a:lnTo>
                <a:cubicBezTo>
                  <a:pt x="149665" y="984581"/>
                  <a:pt x="151259" y="986613"/>
                  <a:pt x="148871" y="983568"/>
                </a:cubicBezTo>
                <a:lnTo>
                  <a:pt x="137500" y="969068"/>
                </a:lnTo>
                <a:lnTo>
                  <a:pt x="134541" y="965292"/>
                </a:lnTo>
                <a:cubicBezTo>
                  <a:pt x="130560" y="960216"/>
                  <a:pt x="127375" y="956156"/>
                  <a:pt x="127375" y="956156"/>
                </a:cubicBezTo>
                <a:cubicBezTo>
                  <a:pt x="128301" y="936325"/>
                  <a:pt x="133538" y="932502"/>
                  <a:pt x="140079" y="936904"/>
                </a:cubicBezTo>
                <a:lnTo>
                  <a:pt x="159500" y="965395"/>
                </a:lnTo>
                <a:lnTo>
                  <a:pt x="152023" y="963457"/>
                </a:lnTo>
                <a:cubicBezTo>
                  <a:pt x="150078" y="966721"/>
                  <a:pt x="150129" y="974666"/>
                  <a:pt x="152850" y="988642"/>
                </a:cubicBezTo>
                <a:cubicBezTo>
                  <a:pt x="178326" y="1021129"/>
                  <a:pt x="172881" y="993177"/>
                  <a:pt x="160607" y="967018"/>
                </a:cubicBezTo>
                <a:lnTo>
                  <a:pt x="159500" y="965395"/>
                </a:lnTo>
                <a:lnTo>
                  <a:pt x="163169" y="966346"/>
                </a:lnTo>
                <a:cubicBezTo>
                  <a:pt x="173692" y="975826"/>
                  <a:pt x="189496" y="998609"/>
                  <a:pt x="205190" y="1023870"/>
                </a:cubicBezTo>
                <a:lnTo>
                  <a:pt x="233935" y="1074232"/>
                </a:lnTo>
                <a:lnTo>
                  <a:pt x="254751" y="1118589"/>
                </a:lnTo>
                <a:cubicBezTo>
                  <a:pt x="261120" y="1126710"/>
                  <a:pt x="256574" y="1115661"/>
                  <a:pt x="246515" y="1096267"/>
                </a:cubicBezTo>
                <a:lnTo>
                  <a:pt x="233935" y="1074232"/>
                </a:lnTo>
                <a:lnTo>
                  <a:pt x="222337" y="1049514"/>
                </a:lnTo>
                <a:cubicBezTo>
                  <a:pt x="175346" y="949376"/>
                  <a:pt x="161920" y="920764"/>
                  <a:pt x="158084" y="912590"/>
                </a:cubicBezTo>
                <a:lnTo>
                  <a:pt x="156549" y="909322"/>
                </a:lnTo>
                <a:lnTo>
                  <a:pt x="166103" y="921503"/>
                </a:lnTo>
                <a:cubicBezTo>
                  <a:pt x="194763" y="958051"/>
                  <a:pt x="232974" y="1006781"/>
                  <a:pt x="232974" y="1006781"/>
                </a:cubicBezTo>
                <a:cubicBezTo>
                  <a:pt x="182024" y="941807"/>
                  <a:pt x="109296" y="765025"/>
                  <a:pt x="7397" y="635080"/>
                </a:cubicBezTo>
                <a:lnTo>
                  <a:pt x="32873" y="667566"/>
                </a:lnTo>
                <a:lnTo>
                  <a:pt x="32873" y="667567"/>
                </a:lnTo>
                <a:lnTo>
                  <a:pt x="51831" y="691743"/>
                </a:lnTo>
                <a:lnTo>
                  <a:pt x="74269" y="720356"/>
                </a:lnTo>
                <a:lnTo>
                  <a:pt x="83250" y="731807"/>
                </a:lnTo>
                <a:lnTo>
                  <a:pt x="83824" y="732538"/>
                </a:lnTo>
                <a:lnTo>
                  <a:pt x="83826" y="732541"/>
                </a:lnTo>
                <a:lnTo>
                  <a:pt x="83830" y="732546"/>
                </a:lnTo>
                <a:lnTo>
                  <a:pt x="158077" y="840362"/>
                </a:lnTo>
                <a:cubicBezTo>
                  <a:pt x="228684" y="954040"/>
                  <a:pt x="283925" y="1071753"/>
                  <a:pt x="283925" y="1071753"/>
                </a:cubicBezTo>
                <a:cubicBezTo>
                  <a:pt x="334874" y="1136728"/>
                  <a:pt x="334874" y="1136728"/>
                  <a:pt x="334874" y="1136728"/>
                </a:cubicBezTo>
                <a:lnTo>
                  <a:pt x="360350" y="1169214"/>
                </a:lnTo>
                <a:lnTo>
                  <a:pt x="367513" y="1178350"/>
                </a:lnTo>
                <a:lnTo>
                  <a:pt x="383273" y="1198449"/>
                </a:lnTo>
                <a:lnTo>
                  <a:pt x="385027" y="1200686"/>
                </a:lnTo>
                <a:cubicBezTo>
                  <a:pt x="389009" y="1205761"/>
                  <a:pt x="389009" y="1205761"/>
                  <a:pt x="385824" y="1201700"/>
                </a:cubicBezTo>
                <a:lnTo>
                  <a:pt x="383273" y="1198449"/>
                </a:lnTo>
                <a:lnTo>
                  <a:pt x="360350" y="1169214"/>
                </a:lnTo>
                <a:lnTo>
                  <a:pt x="362487" y="1123356"/>
                </a:lnTo>
                <a:cubicBezTo>
                  <a:pt x="363007" y="1112201"/>
                  <a:pt x="363354" y="1104766"/>
                  <a:pt x="363584" y="1099807"/>
                </a:cubicBezTo>
                <a:lnTo>
                  <a:pt x="364047" y="1089893"/>
                </a:lnTo>
                <a:lnTo>
                  <a:pt x="371630" y="1099564"/>
                </a:lnTo>
                <a:lnTo>
                  <a:pt x="373598" y="1102075"/>
                </a:lnTo>
                <a:lnTo>
                  <a:pt x="374657" y="1103426"/>
                </a:lnTo>
                <a:lnTo>
                  <a:pt x="383842" y="1115134"/>
                </a:lnTo>
                <a:lnTo>
                  <a:pt x="389524" y="1122380"/>
                </a:lnTo>
                <a:cubicBezTo>
                  <a:pt x="389524" y="1122380"/>
                  <a:pt x="389524" y="1122380"/>
                  <a:pt x="386340" y="1118319"/>
                </a:cubicBezTo>
                <a:lnTo>
                  <a:pt x="383842" y="1115134"/>
                </a:lnTo>
                <a:lnTo>
                  <a:pt x="374707" y="1103485"/>
                </a:lnTo>
                <a:lnTo>
                  <a:pt x="374795" y="1103597"/>
                </a:lnTo>
                <a:cubicBezTo>
                  <a:pt x="373598" y="1102075"/>
                  <a:pt x="370416" y="1098013"/>
                  <a:pt x="364047" y="1089892"/>
                </a:cubicBezTo>
                <a:cubicBezTo>
                  <a:pt x="364047" y="1089892"/>
                  <a:pt x="364047" y="1089892"/>
                  <a:pt x="360863" y="1085830"/>
                </a:cubicBezTo>
                <a:lnTo>
                  <a:pt x="352018" y="1074549"/>
                </a:lnTo>
                <a:lnTo>
                  <a:pt x="351738" y="1074193"/>
                </a:lnTo>
                <a:lnTo>
                  <a:pt x="350879" y="1073098"/>
                </a:lnTo>
                <a:lnTo>
                  <a:pt x="334593" y="1052330"/>
                </a:lnTo>
                <a:lnTo>
                  <a:pt x="330876" y="1047591"/>
                </a:lnTo>
                <a:lnTo>
                  <a:pt x="322652" y="1037102"/>
                </a:lnTo>
                <a:lnTo>
                  <a:pt x="317850" y="1030981"/>
                </a:lnTo>
                <a:lnTo>
                  <a:pt x="316470" y="1029221"/>
                </a:lnTo>
                <a:lnTo>
                  <a:pt x="314292" y="1026441"/>
                </a:lnTo>
                <a:cubicBezTo>
                  <a:pt x="313097" y="1024919"/>
                  <a:pt x="313097" y="1024919"/>
                  <a:pt x="313097" y="1024919"/>
                </a:cubicBezTo>
                <a:cubicBezTo>
                  <a:pt x="265846" y="880623"/>
                  <a:pt x="418693" y="1075545"/>
                  <a:pt x="418693" y="1075545"/>
                </a:cubicBezTo>
                <a:cubicBezTo>
                  <a:pt x="431432" y="1091788"/>
                  <a:pt x="433256" y="1088860"/>
                  <a:pt x="428769" y="1076572"/>
                </a:cubicBezTo>
                <a:lnTo>
                  <a:pt x="403534" y="1026503"/>
                </a:lnTo>
                <a:lnTo>
                  <a:pt x="410085" y="1015981"/>
                </a:lnTo>
                <a:cubicBezTo>
                  <a:pt x="416240" y="1006102"/>
                  <a:pt x="419317" y="1001162"/>
                  <a:pt x="420856" y="998693"/>
                </a:cubicBezTo>
                <a:lnTo>
                  <a:pt x="422393" y="996222"/>
                </a:lnTo>
                <a:lnTo>
                  <a:pt x="428762" y="1004343"/>
                </a:lnTo>
                <a:cubicBezTo>
                  <a:pt x="438314" y="1016527"/>
                  <a:pt x="444287" y="1024141"/>
                  <a:pt x="425182" y="999776"/>
                </a:cubicBezTo>
                <a:lnTo>
                  <a:pt x="422393" y="996220"/>
                </a:lnTo>
                <a:lnTo>
                  <a:pt x="422372" y="996195"/>
                </a:lnTo>
                <a:lnTo>
                  <a:pt x="422330" y="996142"/>
                </a:lnTo>
                <a:lnTo>
                  <a:pt x="396026" y="961832"/>
                </a:lnTo>
                <a:lnTo>
                  <a:pt x="395384" y="960467"/>
                </a:lnTo>
                <a:lnTo>
                  <a:pt x="389819" y="948606"/>
                </a:lnTo>
                <a:lnTo>
                  <a:pt x="397099" y="950834"/>
                </a:lnTo>
                <a:cubicBezTo>
                  <a:pt x="411273" y="945275"/>
                  <a:pt x="394250" y="876292"/>
                  <a:pt x="375142" y="851927"/>
                </a:cubicBezTo>
                <a:cubicBezTo>
                  <a:pt x="375142" y="851927"/>
                  <a:pt x="375142" y="851927"/>
                  <a:pt x="376733" y="853958"/>
                </a:cubicBezTo>
                <a:lnTo>
                  <a:pt x="379062" y="856929"/>
                </a:lnTo>
                <a:lnTo>
                  <a:pt x="385264" y="864837"/>
                </a:lnTo>
                <a:lnTo>
                  <a:pt x="393433" y="875251"/>
                </a:lnTo>
                <a:lnTo>
                  <a:pt x="400618" y="884420"/>
                </a:lnTo>
                <a:lnTo>
                  <a:pt x="459006" y="970694"/>
                </a:lnTo>
                <a:cubicBezTo>
                  <a:pt x="501128" y="1044106"/>
                  <a:pt x="499744" y="1073852"/>
                  <a:pt x="502518" y="1014361"/>
                </a:cubicBezTo>
                <a:lnTo>
                  <a:pt x="486538" y="993984"/>
                </a:lnTo>
                <a:lnTo>
                  <a:pt x="487393" y="995071"/>
                </a:lnTo>
                <a:lnTo>
                  <a:pt x="484569" y="991472"/>
                </a:lnTo>
                <a:lnTo>
                  <a:pt x="484124" y="990903"/>
                </a:lnTo>
                <a:lnTo>
                  <a:pt x="484209" y="991011"/>
                </a:lnTo>
                <a:lnTo>
                  <a:pt x="483581" y="990209"/>
                </a:lnTo>
                <a:lnTo>
                  <a:pt x="483460" y="990056"/>
                </a:lnTo>
                <a:lnTo>
                  <a:pt x="483293" y="989843"/>
                </a:lnTo>
                <a:lnTo>
                  <a:pt x="482722" y="989114"/>
                </a:lnTo>
                <a:lnTo>
                  <a:pt x="479288" y="984736"/>
                </a:lnTo>
                <a:lnTo>
                  <a:pt x="479256" y="984696"/>
                </a:lnTo>
                <a:lnTo>
                  <a:pt x="478692" y="983976"/>
                </a:lnTo>
                <a:lnTo>
                  <a:pt x="477043" y="981874"/>
                </a:lnTo>
                <a:lnTo>
                  <a:pt x="474045" y="978050"/>
                </a:lnTo>
                <a:lnTo>
                  <a:pt x="473616" y="977503"/>
                </a:lnTo>
                <a:lnTo>
                  <a:pt x="472156" y="975640"/>
                </a:lnTo>
                <a:lnTo>
                  <a:pt x="470828" y="973948"/>
                </a:lnTo>
                <a:lnTo>
                  <a:pt x="469293" y="971990"/>
                </a:lnTo>
                <a:lnTo>
                  <a:pt x="468206" y="970605"/>
                </a:lnTo>
                <a:lnTo>
                  <a:pt x="466894" y="968931"/>
                </a:lnTo>
                <a:lnTo>
                  <a:pt x="466644" y="968612"/>
                </a:lnTo>
                <a:lnTo>
                  <a:pt x="466615" y="968575"/>
                </a:lnTo>
                <a:lnTo>
                  <a:pt x="466196" y="968041"/>
                </a:lnTo>
                <a:lnTo>
                  <a:pt x="465426" y="967060"/>
                </a:lnTo>
                <a:lnTo>
                  <a:pt x="464058" y="965314"/>
                </a:lnTo>
                <a:lnTo>
                  <a:pt x="453649" y="952041"/>
                </a:lnTo>
                <a:lnTo>
                  <a:pt x="450832" y="948448"/>
                </a:lnTo>
                <a:lnTo>
                  <a:pt x="445164" y="941220"/>
                </a:lnTo>
                <a:lnTo>
                  <a:pt x="443256" y="938787"/>
                </a:lnTo>
                <a:lnTo>
                  <a:pt x="443236" y="938763"/>
                </a:lnTo>
                <a:lnTo>
                  <a:pt x="443210" y="938728"/>
                </a:lnTo>
                <a:lnTo>
                  <a:pt x="435893" y="929397"/>
                </a:lnTo>
                <a:lnTo>
                  <a:pt x="435646" y="929082"/>
                </a:lnTo>
                <a:lnTo>
                  <a:pt x="435607" y="929033"/>
                </a:lnTo>
                <a:lnTo>
                  <a:pt x="434395" y="927487"/>
                </a:lnTo>
                <a:lnTo>
                  <a:pt x="434055" y="927053"/>
                </a:lnTo>
                <a:lnTo>
                  <a:pt x="432624" y="925229"/>
                </a:lnTo>
                <a:lnTo>
                  <a:pt x="429342" y="921043"/>
                </a:lnTo>
                <a:lnTo>
                  <a:pt x="426093" y="916900"/>
                </a:lnTo>
                <a:lnTo>
                  <a:pt x="442956" y="889823"/>
                </a:lnTo>
                <a:cubicBezTo>
                  <a:pt x="455265" y="870066"/>
                  <a:pt x="455265" y="870066"/>
                  <a:pt x="455265" y="870066"/>
                </a:cubicBezTo>
                <a:cubicBezTo>
                  <a:pt x="378840" y="772605"/>
                  <a:pt x="378840" y="772605"/>
                  <a:pt x="378840" y="772605"/>
                </a:cubicBezTo>
                <a:cubicBezTo>
                  <a:pt x="490291" y="914735"/>
                  <a:pt x="409534" y="747409"/>
                  <a:pt x="453392" y="843549"/>
                </a:cubicBezTo>
                <a:lnTo>
                  <a:pt x="466530" y="871895"/>
                </a:lnTo>
                <a:lnTo>
                  <a:pt x="465281" y="872333"/>
                </a:lnTo>
                <a:cubicBezTo>
                  <a:pt x="455265" y="870066"/>
                  <a:pt x="442527" y="853823"/>
                  <a:pt x="480739" y="902552"/>
                </a:cubicBezTo>
                <a:lnTo>
                  <a:pt x="466530" y="871895"/>
                </a:lnTo>
                <a:lnTo>
                  <a:pt x="471444" y="870180"/>
                </a:lnTo>
                <a:cubicBezTo>
                  <a:pt x="474091" y="865352"/>
                  <a:pt x="472709" y="852096"/>
                  <a:pt x="460579" y="820543"/>
                </a:cubicBezTo>
                <a:lnTo>
                  <a:pt x="459042" y="817008"/>
                </a:lnTo>
                <a:lnTo>
                  <a:pt x="467130" y="832671"/>
                </a:lnTo>
                <a:cubicBezTo>
                  <a:pt x="488959" y="871013"/>
                  <a:pt x="508064" y="895378"/>
                  <a:pt x="484439" y="823231"/>
                </a:cubicBezTo>
                <a:cubicBezTo>
                  <a:pt x="411713" y="646448"/>
                  <a:pt x="462662" y="711423"/>
                  <a:pt x="437187" y="678936"/>
                </a:cubicBezTo>
                <a:lnTo>
                  <a:pt x="501747" y="718526"/>
                </a:lnTo>
                <a:lnTo>
                  <a:pt x="494132" y="708410"/>
                </a:lnTo>
                <a:cubicBezTo>
                  <a:pt x="494132" y="708410"/>
                  <a:pt x="487953" y="675830"/>
                  <a:pt x="487953" y="675830"/>
                </a:cubicBezTo>
                <a:lnTo>
                  <a:pt x="505989" y="721128"/>
                </a:lnTo>
                <a:lnTo>
                  <a:pt x="510575" y="723939"/>
                </a:lnTo>
                <a:lnTo>
                  <a:pt x="527510" y="738541"/>
                </a:lnTo>
                <a:lnTo>
                  <a:pt x="528273" y="734135"/>
                </a:lnTo>
                <a:cubicBezTo>
                  <a:pt x="526363" y="703660"/>
                  <a:pt x="498421" y="621585"/>
                  <a:pt x="553783" y="704622"/>
                </a:cubicBezTo>
                <a:cubicBezTo>
                  <a:pt x="602142" y="800471"/>
                  <a:pt x="594421" y="759746"/>
                  <a:pt x="586701" y="719021"/>
                </a:cubicBezTo>
                <a:lnTo>
                  <a:pt x="582621" y="695462"/>
                </a:lnTo>
                <a:lnTo>
                  <a:pt x="611646" y="741135"/>
                </a:lnTo>
                <a:cubicBezTo>
                  <a:pt x="618974" y="749943"/>
                  <a:pt x="622703" y="749707"/>
                  <a:pt x="619615" y="733417"/>
                </a:cubicBezTo>
                <a:cubicBezTo>
                  <a:pt x="610547" y="715445"/>
                  <a:pt x="603451" y="702275"/>
                  <a:pt x="597958" y="693006"/>
                </a:cubicBezTo>
                <a:lnTo>
                  <a:pt x="591062" y="683273"/>
                </a:lnTo>
                <a:lnTo>
                  <a:pt x="602956" y="695319"/>
                </a:lnTo>
                <a:cubicBezTo>
                  <a:pt x="609320" y="699036"/>
                  <a:pt x="611890" y="692691"/>
                  <a:pt x="607257" y="668255"/>
                </a:cubicBezTo>
                <a:cubicBezTo>
                  <a:pt x="607257" y="668255"/>
                  <a:pt x="504364" y="443981"/>
                  <a:pt x="582549" y="537934"/>
                </a:cubicBezTo>
                <a:cubicBezTo>
                  <a:pt x="582549" y="537934"/>
                  <a:pt x="583322" y="542008"/>
                  <a:pt x="584285" y="547098"/>
                </a:cubicBezTo>
                <a:lnTo>
                  <a:pt x="586460" y="558553"/>
                </a:lnTo>
                <a:lnTo>
                  <a:pt x="587181" y="562370"/>
                </a:lnTo>
                <a:cubicBezTo>
                  <a:pt x="587954" y="566443"/>
                  <a:pt x="588341" y="568479"/>
                  <a:pt x="587762" y="565425"/>
                </a:cubicBezTo>
                <a:lnTo>
                  <a:pt x="586460" y="558553"/>
                </a:lnTo>
                <a:lnTo>
                  <a:pt x="582549" y="537934"/>
                </a:lnTo>
                <a:cubicBezTo>
                  <a:pt x="582549" y="537934"/>
                  <a:pt x="582549" y="537934"/>
                  <a:pt x="576372" y="505354"/>
                </a:cubicBezTo>
                <a:cubicBezTo>
                  <a:pt x="648380" y="566728"/>
                  <a:pt x="617494" y="403826"/>
                  <a:pt x="708034" y="562942"/>
                </a:cubicBezTo>
                <a:cubicBezTo>
                  <a:pt x="741985" y="622609"/>
                  <a:pt x="736004" y="605988"/>
                  <a:pt x="720691" y="573730"/>
                </a:cubicBezTo>
                <a:lnTo>
                  <a:pt x="703399" y="538507"/>
                </a:lnTo>
                <a:lnTo>
                  <a:pt x="707261" y="558868"/>
                </a:lnTo>
                <a:cubicBezTo>
                  <a:pt x="708034" y="562942"/>
                  <a:pt x="708034" y="562942"/>
                  <a:pt x="708034" y="562942"/>
                </a:cubicBezTo>
                <a:cubicBezTo>
                  <a:pt x="679094" y="499864"/>
                  <a:pt x="673595" y="484854"/>
                  <a:pt x="678626" y="492323"/>
                </a:cubicBezTo>
                <a:cubicBezTo>
                  <a:pt x="680302" y="494813"/>
                  <a:pt x="683149" y="499800"/>
                  <a:pt x="686688" y="506337"/>
                </a:cubicBezTo>
                <a:lnTo>
                  <a:pt x="703399" y="538505"/>
                </a:lnTo>
                <a:lnTo>
                  <a:pt x="701855" y="530362"/>
                </a:lnTo>
                <a:cubicBezTo>
                  <a:pt x="695676" y="497781"/>
                  <a:pt x="586605" y="240925"/>
                  <a:pt x="683323" y="432620"/>
                </a:cubicBezTo>
                <a:cubicBezTo>
                  <a:pt x="773863" y="591735"/>
                  <a:pt x="670968" y="367460"/>
                  <a:pt x="761508" y="526575"/>
                </a:cubicBezTo>
                <a:cubicBezTo>
                  <a:pt x="660665" y="273319"/>
                  <a:pt x="805617" y="585081"/>
                  <a:pt x="802046" y="448717"/>
                </a:cubicBezTo>
                <a:lnTo>
                  <a:pt x="799501" y="419550"/>
                </a:lnTo>
                <a:lnTo>
                  <a:pt x="801212" y="422560"/>
                </a:lnTo>
                <a:cubicBezTo>
                  <a:pt x="802627" y="425047"/>
                  <a:pt x="802627" y="425047"/>
                  <a:pt x="802627" y="425047"/>
                </a:cubicBezTo>
                <a:cubicBezTo>
                  <a:pt x="796451" y="392466"/>
                  <a:pt x="796451" y="392466"/>
                  <a:pt x="796451" y="392466"/>
                </a:cubicBezTo>
                <a:cubicBezTo>
                  <a:pt x="790274" y="359886"/>
                  <a:pt x="790274" y="359886"/>
                  <a:pt x="790274" y="359886"/>
                </a:cubicBezTo>
                <a:lnTo>
                  <a:pt x="791000" y="361327"/>
                </a:lnTo>
                <a:lnTo>
                  <a:pt x="798445" y="398006"/>
                </a:lnTo>
                <a:cubicBezTo>
                  <a:pt x="810217" y="445174"/>
                  <a:pt x="819087" y="432245"/>
                  <a:pt x="868459" y="453839"/>
                </a:cubicBezTo>
                <a:cubicBezTo>
                  <a:pt x="832455" y="423154"/>
                  <a:pt x="812909" y="399666"/>
                  <a:pt x="802362" y="383847"/>
                </a:cubicBezTo>
                <a:lnTo>
                  <a:pt x="791000" y="361327"/>
                </a:lnTo>
                <a:lnTo>
                  <a:pt x="784095" y="327304"/>
                </a:lnTo>
                <a:lnTo>
                  <a:pt x="777920" y="294726"/>
                </a:lnTo>
                <a:cubicBezTo>
                  <a:pt x="868459" y="453839"/>
                  <a:pt x="831393" y="258357"/>
                  <a:pt x="862282" y="421260"/>
                </a:cubicBezTo>
                <a:cubicBezTo>
                  <a:pt x="862282" y="421260"/>
                  <a:pt x="862282" y="421260"/>
                  <a:pt x="843751" y="323519"/>
                </a:cubicBezTo>
                <a:cubicBezTo>
                  <a:pt x="928112" y="450053"/>
                  <a:pt x="806683" y="128038"/>
                  <a:pt x="909578" y="352312"/>
                </a:cubicBezTo>
                <a:cubicBezTo>
                  <a:pt x="903402" y="319732"/>
                  <a:pt x="884870" y="221991"/>
                  <a:pt x="932168" y="153044"/>
                </a:cubicBezTo>
                <a:cubicBezTo>
                  <a:pt x="938344" y="185623"/>
                  <a:pt x="925992" y="120463"/>
                  <a:pt x="1016529" y="279577"/>
                </a:cubicBezTo>
                <a:cubicBezTo>
                  <a:pt x="1058712" y="342843"/>
                  <a:pt x="1054080" y="318409"/>
                  <a:pt x="1039672" y="282229"/>
                </a:cubicBezTo>
                <a:lnTo>
                  <a:pt x="1033071" y="267679"/>
                </a:lnTo>
                <a:lnTo>
                  <a:pt x="1034808" y="270882"/>
                </a:lnTo>
                <a:cubicBezTo>
                  <a:pt x="1051704" y="299046"/>
                  <a:pt x="1062006" y="309855"/>
                  <a:pt x="1068485" y="312922"/>
                </a:cubicBezTo>
                <a:lnTo>
                  <a:pt x="1074216" y="312917"/>
                </a:lnTo>
                <a:lnTo>
                  <a:pt x="1088539" y="340951"/>
                </a:lnTo>
                <a:cubicBezTo>
                  <a:pt x="1079272" y="292081"/>
                  <a:pt x="1082361" y="308370"/>
                  <a:pt x="1075676" y="312915"/>
                </a:cubicBezTo>
                <a:lnTo>
                  <a:pt x="1074216" y="312917"/>
                </a:lnTo>
                <a:lnTo>
                  <a:pt x="1060976" y="286995"/>
                </a:lnTo>
                <a:cubicBezTo>
                  <a:pt x="1015453" y="199275"/>
                  <a:pt x="1090855" y="353169"/>
                  <a:pt x="1063830" y="210630"/>
                </a:cubicBezTo>
                <a:cubicBezTo>
                  <a:pt x="1063830" y="210630"/>
                  <a:pt x="1063830" y="210630"/>
                  <a:pt x="1082361" y="308370"/>
                </a:cubicBezTo>
                <a:cubicBezTo>
                  <a:pt x="1082361" y="308370"/>
                  <a:pt x="1082361" y="308370"/>
                  <a:pt x="1110134" y="320517"/>
                </a:cubicBezTo>
                <a:lnTo>
                  <a:pt x="1148191" y="337163"/>
                </a:lnTo>
                <a:lnTo>
                  <a:pt x="1148641" y="339537"/>
                </a:lnTo>
                <a:lnTo>
                  <a:pt x="1148663" y="339655"/>
                </a:lnTo>
                <a:lnTo>
                  <a:pt x="1148757" y="340149"/>
                </a:lnTo>
                <a:lnTo>
                  <a:pt x="1148947" y="341154"/>
                </a:lnTo>
                <a:lnTo>
                  <a:pt x="1148948" y="341160"/>
                </a:lnTo>
                <a:lnTo>
                  <a:pt x="1148972" y="341281"/>
                </a:lnTo>
                <a:lnTo>
                  <a:pt x="1149021" y="341544"/>
                </a:lnTo>
                <a:lnTo>
                  <a:pt x="1149043" y="341657"/>
                </a:lnTo>
                <a:lnTo>
                  <a:pt x="1149171" y="342330"/>
                </a:lnTo>
                <a:lnTo>
                  <a:pt x="1150121" y="347345"/>
                </a:lnTo>
                <a:lnTo>
                  <a:pt x="1152738" y="361150"/>
                </a:lnTo>
                <a:lnTo>
                  <a:pt x="1153381" y="364540"/>
                </a:lnTo>
                <a:lnTo>
                  <a:pt x="1153785" y="366677"/>
                </a:lnTo>
                <a:lnTo>
                  <a:pt x="1154366" y="369744"/>
                </a:lnTo>
                <a:lnTo>
                  <a:pt x="1155392" y="375150"/>
                </a:lnTo>
                <a:lnTo>
                  <a:pt x="1158502" y="391555"/>
                </a:lnTo>
                <a:lnTo>
                  <a:pt x="1159718" y="397963"/>
                </a:lnTo>
                <a:lnTo>
                  <a:pt x="1159985" y="399372"/>
                </a:lnTo>
                <a:lnTo>
                  <a:pt x="1159987" y="399381"/>
                </a:lnTo>
                <a:lnTo>
                  <a:pt x="1159991" y="399404"/>
                </a:lnTo>
                <a:lnTo>
                  <a:pt x="1159992" y="399411"/>
                </a:lnTo>
                <a:lnTo>
                  <a:pt x="1160014" y="399528"/>
                </a:lnTo>
                <a:lnTo>
                  <a:pt x="1160018" y="399548"/>
                </a:lnTo>
                <a:lnTo>
                  <a:pt x="1160060" y="399770"/>
                </a:lnTo>
                <a:lnTo>
                  <a:pt x="1160180" y="400400"/>
                </a:lnTo>
                <a:lnTo>
                  <a:pt x="1160298" y="401021"/>
                </a:lnTo>
                <a:lnTo>
                  <a:pt x="1160309" y="401078"/>
                </a:lnTo>
                <a:lnTo>
                  <a:pt x="1160345" y="401270"/>
                </a:lnTo>
                <a:lnTo>
                  <a:pt x="1160507" y="402124"/>
                </a:lnTo>
                <a:lnTo>
                  <a:pt x="1160536" y="402272"/>
                </a:lnTo>
                <a:lnTo>
                  <a:pt x="1160545" y="402320"/>
                </a:lnTo>
                <a:lnTo>
                  <a:pt x="1160551" y="402352"/>
                </a:lnTo>
                <a:lnTo>
                  <a:pt x="1161661" y="408201"/>
                </a:lnTo>
                <a:lnTo>
                  <a:pt x="1162090" y="410468"/>
                </a:lnTo>
                <a:lnTo>
                  <a:pt x="1162346" y="411818"/>
                </a:lnTo>
                <a:lnTo>
                  <a:pt x="1162347" y="411822"/>
                </a:lnTo>
                <a:lnTo>
                  <a:pt x="1162504" y="412652"/>
                </a:lnTo>
                <a:lnTo>
                  <a:pt x="1162520" y="412735"/>
                </a:lnTo>
                <a:lnTo>
                  <a:pt x="1162698" y="413674"/>
                </a:lnTo>
                <a:lnTo>
                  <a:pt x="1163055" y="415560"/>
                </a:lnTo>
                <a:lnTo>
                  <a:pt x="1162769" y="414046"/>
                </a:lnTo>
                <a:lnTo>
                  <a:pt x="1166722" y="434905"/>
                </a:lnTo>
                <a:cubicBezTo>
                  <a:pt x="1220728" y="480934"/>
                  <a:pt x="1193727" y="457918"/>
                  <a:pt x="1166424" y="388555"/>
                </a:cubicBezTo>
                <a:lnTo>
                  <a:pt x="1142018" y="304602"/>
                </a:lnTo>
                <a:lnTo>
                  <a:pt x="1142017" y="304585"/>
                </a:lnTo>
                <a:lnTo>
                  <a:pt x="1135837" y="272002"/>
                </a:lnTo>
                <a:cubicBezTo>
                  <a:pt x="1140470" y="296438"/>
                  <a:pt x="1185605" y="355395"/>
                  <a:pt x="1202674" y="355858"/>
                </a:cubicBezTo>
                <a:lnTo>
                  <a:pt x="1204631" y="347345"/>
                </a:lnTo>
                <a:lnTo>
                  <a:pt x="1212511" y="362961"/>
                </a:lnTo>
                <a:lnTo>
                  <a:pt x="1213141" y="364213"/>
                </a:lnTo>
                <a:lnTo>
                  <a:pt x="1220199" y="398536"/>
                </a:lnTo>
                <a:lnTo>
                  <a:pt x="1221743" y="406682"/>
                </a:lnTo>
                <a:cubicBezTo>
                  <a:pt x="1224061" y="418899"/>
                  <a:pt x="1225509" y="426535"/>
                  <a:pt x="1220876" y="402100"/>
                </a:cubicBezTo>
                <a:lnTo>
                  <a:pt x="1220199" y="398536"/>
                </a:lnTo>
                <a:lnTo>
                  <a:pt x="1228428" y="402135"/>
                </a:lnTo>
                <a:cubicBezTo>
                  <a:pt x="1232543" y="403935"/>
                  <a:pt x="1238712" y="406634"/>
                  <a:pt x="1247970" y="410682"/>
                </a:cubicBezTo>
                <a:lnTo>
                  <a:pt x="1262761" y="417153"/>
                </a:lnTo>
                <a:lnTo>
                  <a:pt x="1284398" y="463498"/>
                </a:lnTo>
                <a:cubicBezTo>
                  <a:pt x="1291181" y="474401"/>
                  <a:pt x="1295295" y="476202"/>
                  <a:pt x="1292207" y="459911"/>
                </a:cubicBezTo>
                <a:cubicBezTo>
                  <a:pt x="1292207" y="459911"/>
                  <a:pt x="1255144" y="264428"/>
                  <a:pt x="1339505" y="390964"/>
                </a:cubicBezTo>
                <a:cubicBezTo>
                  <a:pt x="1339505" y="390964"/>
                  <a:pt x="1339505" y="390964"/>
                  <a:pt x="1339793" y="392489"/>
                </a:cubicBezTo>
                <a:lnTo>
                  <a:pt x="1339868" y="392882"/>
                </a:lnTo>
                <a:lnTo>
                  <a:pt x="1344911" y="419471"/>
                </a:lnTo>
                <a:cubicBezTo>
                  <a:pt x="1345681" y="423544"/>
                  <a:pt x="1345681" y="423544"/>
                  <a:pt x="1345681" y="423544"/>
                </a:cubicBezTo>
                <a:cubicBezTo>
                  <a:pt x="1351860" y="456124"/>
                  <a:pt x="1351860" y="456124"/>
                  <a:pt x="1351860" y="456124"/>
                </a:cubicBezTo>
                <a:lnTo>
                  <a:pt x="1353116" y="462749"/>
                </a:lnTo>
                <a:lnTo>
                  <a:pt x="1354175" y="468341"/>
                </a:lnTo>
                <a:lnTo>
                  <a:pt x="1354346" y="469240"/>
                </a:lnTo>
                <a:lnTo>
                  <a:pt x="1357265" y="484630"/>
                </a:lnTo>
                <a:cubicBezTo>
                  <a:pt x="1358039" y="488703"/>
                  <a:pt x="1358039" y="488703"/>
                  <a:pt x="1358039" y="488703"/>
                </a:cubicBezTo>
                <a:lnTo>
                  <a:pt x="1352760" y="460871"/>
                </a:lnTo>
                <a:lnTo>
                  <a:pt x="1352729" y="460705"/>
                </a:lnTo>
                <a:cubicBezTo>
                  <a:pt x="1352246" y="458160"/>
                  <a:pt x="1351860" y="456124"/>
                  <a:pt x="1351860" y="456124"/>
                </a:cubicBezTo>
                <a:lnTo>
                  <a:pt x="1360860" y="463796"/>
                </a:lnTo>
                <a:cubicBezTo>
                  <a:pt x="1369862" y="471467"/>
                  <a:pt x="1387864" y="486810"/>
                  <a:pt x="1423866" y="517497"/>
                </a:cubicBezTo>
                <a:cubicBezTo>
                  <a:pt x="1436221" y="582657"/>
                  <a:pt x="1430045" y="550076"/>
                  <a:pt x="1417692" y="484916"/>
                </a:cubicBezTo>
                <a:cubicBezTo>
                  <a:pt x="1417692" y="484916"/>
                  <a:pt x="1417692" y="484916"/>
                  <a:pt x="1405337" y="419755"/>
                </a:cubicBezTo>
                <a:cubicBezTo>
                  <a:pt x="1405337" y="419755"/>
                  <a:pt x="1350932" y="311927"/>
                  <a:pt x="1313305" y="203034"/>
                </a:cubicBezTo>
                <a:lnTo>
                  <a:pt x="1283912" y="97760"/>
                </a:lnTo>
                <a:lnTo>
                  <a:pt x="1283910" y="97742"/>
                </a:lnTo>
                <a:lnTo>
                  <a:pt x="1281998" y="87664"/>
                </a:lnTo>
                <a:lnTo>
                  <a:pt x="1281593" y="85523"/>
                </a:lnTo>
                <a:lnTo>
                  <a:pt x="1279512" y="74559"/>
                </a:lnTo>
                <a:lnTo>
                  <a:pt x="1275077" y="51160"/>
                </a:lnTo>
                <a:lnTo>
                  <a:pt x="1271555" y="32580"/>
                </a:lnTo>
                <a:close/>
              </a:path>
            </a:pathLst>
          </a:custGeom>
          <a:ln>
            <a:noFill/>
          </a:ln>
        </p:spPr>
        <p:txBody>
          <a:bodyPr wrap="square" tIns="0" bIns="1005840" anchor="b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891537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de placeholder abstr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21286" y="2067340"/>
            <a:ext cx="5244627" cy="4543160"/>
          </a:xfrm>
          <a:custGeom>
            <a:avLst/>
            <a:gdLst>
              <a:gd name="connsiteX0" fmla="*/ 2047278 w 4110601"/>
              <a:gd name="connsiteY0" fmla="*/ 3437988 h 3474663"/>
              <a:gd name="connsiteX1" fmla="*/ 2074420 w 4110601"/>
              <a:gd name="connsiteY1" fmla="*/ 3457100 h 3474663"/>
              <a:gd name="connsiteX2" fmla="*/ 2047410 w 4110601"/>
              <a:gd name="connsiteY2" fmla="*/ 3439059 h 3474663"/>
              <a:gd name="connsiteX3" fmla="*/ 2058788 w 4110601"/>
              <a:gd name="connsiteY3" fmla="*/ 3411001 h 3474663"/>
              <a:gd name="connsiteX4" fmla="*/ 2067457 w 4110601"/>
              <a:gd name="connsiteY4" fmla="*/ 3425983 h 3474663"/>
              <a:gd name="connsiteX5" fmla="*/ 2074420 w 4110601"/>
              <a:gd name="connsiteY5" fmla="*/ 3457100 h 3474663"/>
              <a:gd name="connsiteX6" fmla="*/ 2399609 w 4110601"/>
              <a:gd name="connsiteY6" fmla="*/ 3203382 h 3474663"/>
              <a:gd name="connsiteX7" fmla="*/ 2416566 w 4110601"/>
              <a:gd name="connsiteY7" fmla="*/ 3233920 h 3474663"/>
              <a:gd name="connsiteX8" fmla="*/ 2400248 w 4110601"/>
              <a:gd name="connsiteY8" fmla="*/ 3208904 h 3474663"/>
              <a:gd name="connsiteX9" fmla="*/ 1409460 w 4110601"/>
              <a:gd name="connsiteY9" fmla="*/ 3082733 h 3474663"/>
              <a:gd name="connsiteX10" fmla="*/ 1418838 w 4110601"/>
              <a:gd name="connsiteY10" fmla="*/ 3104364 h 3474663"/>
              <a:gd name="connsiteX11" fmla="*/ 1410793 w 4110601"/>
              <a:gd name="connsiteY11" fmla="*/ 3088378 h 3474663"/>
              <a:gd name="connsiteX12" fmla="*/ 2987153 w 4110601"/>
              <a:gd name="connsiteY12" fmla="*/ 3075920 h 3474663"/>
              <a:gd name="connsiteX13" fmla="*/ 2992367 w 4110601"/>
              <a:gd name="connsiteY13" fmla="*/ 3085633 h 3474663"/>
              <a:gd name="connsiteX14" fmla="*/ 3001228 w 4110601"/>
              <a:gd name="connsiteY14" fmla="*/ 3102138 h 3474663"/>
              <a:gd name="connsiteX15" fmla="*/ 2988024 w 4110601"/>
              <a:gd name="connsiteY15" fmla="*/ 3077879 h 3474663"/>
              <a:gd name="connsiteX16" fmla="*/ 3089699 w 4110601"/>
              <a:gd name="connsiteY16" fmla="*/ 3073319 h 3474663"/>
              <a:gd name="connsiteX17" fmla="*/ 3092388 w 4110601"/>
              <a:gd name="connsiteY17" fmla="*/ 3078330 h 3474663"/>
              <a:gd name="connsiteX18" fmla="*/ 3090076 w 4110601"/>
              <a:gd name="connsiteY18" fmla="*/ 3076031 h 3474663"/>
              <a:gd name="connsiteX19" fmla="*/ 3090347 w 4110601"/>
              <a:gd name="connsiteY19" fmla="*/ 3075201 h 3474663"/>
              <a:gd name="connsiteX20" fmla="*/ 1393749 w 4110601"/>
              <a:gd name="connsiteY20" fmla="*/ 3046494 h 3474663"/>
              <a:gd name="connsiteX21" fmla="*/ 1396803 w 4110601"/>
              <a:gd name="connsiteY21" fmla="*/ 3047213 h 3474663"/>
              <a:gd name="connsiteX22" fmla="*/ 1407821 w 4110601"/>
              <a:gd name="connsiteY22" fmla="*/ 3075789 h 3474663"/>
              <a:gd name="connsiteX23" fmla="*/ 1409460 w 4110601"/>
              <a:gd name="connsiteY23" fmla="*/ 3082733 h 3474663"/>
              <a:gd name="connsiteX24" fmla="*/ 3049063 w 4110601"/>
              <a:gd name="connsiteY24" fmla="*/ 3035276 h 3474663"/>
              <a:gd name="connsiteX25" fmla="*/ 3054480 w 4110601"/>
              <a:gd name="connsiteY25" fmla="*/ 3040659 h 3474663"/>
              <a:gd name="connsiteX26" fmla="*/ 3090076 w 4110601"/>
              <a:gd name="connsiteY26" fmla="*/ 3076031 h 3474663"/>
              <a:gd name="connsiteX27" fmla="*/ 3086823 w 4110601"/>
              <a:gd name="connsiteY27" fmla="*/ 3085861 h 3474663"/>
              <a:gd name="connsiteX28" fmla="*/ 3049063 w 4110601"/>
              <a:gd name="connsiteY28" fmla="*/ 3035276 h 3474663"/>
              <a:gd name="connsiteX29" fmla="*/ 3052021 w 4110601"/>
              <a:gd name="connsiteY29" fmla="*/ 2917503 h 3474663"/>
              <a:gd name="connsiteX30" fmla="*/ 3056250 w 4110601"/>
              <a:gd name="connsiteY30" fmla="*/ 2923623 h 3474663"/>
              <a:gd name="connsiteX31" fmla="*/ 3108150 w 4110601"/>
              <a:gd name="connsiteY31" fmla="*/ 3032394 h 3474663"/>
              <a:gd name="connsiteX32" fmla="*/ 3052874 w 4110601"/>
              <a:gd name="connsiteY32" fmla="*/ 2921369 h 3474663"/>
              <a:gd name="connsiteX33" fmla="*/ 1700882 w 4110601"/>
              <a:gd name="connsiteY33" fmla="*/ 2779559 h 3474663"/>
              <a:gd name="connsiteX34" fmla="*/ 1716824 w 4110601"/>
              <a:gd name="connsiteY34" fmla="*/ 2811777 h 3474663"/>
              <a:gd name="connsiteX35" fmla="*/ 1718666 w 4110601"/>
              <a:gd name="connsiteY35" fmla="*/ 2814761 h 3474663"/>
              <a:gd name="connsiteX36" fmla="*/ 1717200 w 4110601"/>
              <a:gd name="connsiteY36" fmla="*/ 2811914 h 3474663"/>
              <a:gd name="connsiteX37" fmla="*/ 1708975 w 4110601"/>
              <a:gd name="connsiteY37" fmla="*/ 2791898 h 3474663"/>
              <a:gd name="connsiteX38" fmla="*/ 1707493 w 4110601"/>
              <a:gd name="connsiteY38" fmla="*/ 2789235 h 3474663"/>
              <a:gd name="connsiteX39" fmla="*/ 1730785 w 4110601"/>
              <a:gd name="connsiteY39" fmla="*/ 2661729 h 3474663"/>
              <a:gd name="connsiteX40" fmla="*/ 1733603 w 4110601"/>
              <a:gd name="connsiteY40" fmla="*/ 2675540 h 3474663"/>
              <a:gd name="connsiteX41" fmla="*/ 1735531 w 4110601"/>
              <a:gd name="connsiteY41" fmla="*/ 2680543 h 3474663"/>
              <a:gd name="connsiteX42" fmla="*/ 1753288 w 4110601"/>
              <a:gd name="connsiteY42" fmla="*/ 2707765 h 3474663"/>
              <a:gd name="connsiteX43" fmla="*/ 1800450 w 4110601"/>
              <a:gd name="connsiteY43" fmla="*/ 2780067 h 3474663"/>
              <a:gd name="connsiteX44" fmla="*/ 1800030 w 4110601"/>
              <a:gd name="connsiteY44" fmla="*/ 2758612 h 3474663"/>
              <a:gd name="connsiteX45" fmla="*/ 1794844 w 4110601"/>
              <a:gd name="connsiteY45" fmla="*/ 2738877 h 3474663"/>
              <a:gd name="connsiteX46" fmla="*/ 1764750 w 4110601"/>
              <a:gd name="connsiteY46" fmla="*/ 2699920 h 3474663"/>
              <a:gd name="connsiteX47" fmla="*/ 1748387 w 4110601"/>
              <a:gd name="connsiteY47" fmla="*/ 2674836 h 3474663"/>
              <a:gd name="connsiteX48" fmla="*/ 1730785 w 4110601"/>
              <a:gd name="connsiteY48" fmla="*/ 2661729 h 3474663"/>
              <a:gd name="connsiteX49" fmla="*/ 2255433 w 4110601"/>
              <a:gd name="connsiteY49" fmla="*/ 2657150 h 3474663"/>
              <a:gd name="connsiteX50" fmla="*/ 2272567 w 4110601"/>
              <a:gd name="connsiteY50" fmla="*/ 2686043 h 3474663"/>
              <a:gd name="connsiteX51" fmla="*/ 2269401 w 4110601"/>
              <a:gd name="connsiteY51" fmla="*/ 2677176 h 3474663"/>
              <a:gd name="connsiteX52" fmla="*/ 1581021 w 4110601"/>
              <a:gd name="connsiteY52" fmla="*/ 2605205 h 3474663"/>
              <a:gd name="connsiteX53" fmla="*/ 1621126 w 4110601"/>
              <a:gd name="connsiteY53" fmla="*/ 2681325 h 3474663"/>
              <a:gd name="connsiteX54" fmla="*/ 1624721 w 4110601"/>
              <a:gd name="connsiteY54" fmla="*/ 2672401 h 3474663"/>
              <a:gd name="connsiteX55" fmla="*/ 1630838 w 4110601"/>
              <a:gd name="connsiteY55" fmla="*/ 2677388 h 3474663"/>
              <a:gd name="connsiteX56" fmla="*/ 1746970 w 4110601"/>
              <a:gd name="connsiteY56" fmla="*/ 2603414 h 3474663"/>
              <a:gd name="connsiteX57" fmla="*/ 1754497 w 4110601"/>
              <a:gd name="connsiteY57" fmla="*/ 2614689 h 3474663"/>
              <a:gd name="connsiteX58" fmla="*/ 1747737 w 4110601"/>
              <a:gd name="connsiteY58" fmla="*/ 2603734 h 3474663"/>
              <a:gd name="connsiteX59" fmla="*/ 1640157 w 4110601"/>
              <a:gd name="connsiteY59" fmla="*/ 2602388 h 3474663"/>
              <a:gd name="connsiteX60" fmla="*/ 1663610 w 4110601"/>
              <a:gd name="connsiteY60" fmla="*/ 2667555 h 3474663"/>
              <a:gd name="connsiteX61" fmla="*/ 1679572 w 4110601"/>
              <a:gd name="connsiteY61" fmla="*/ 2690568 h 3474663"/>
              <a:gd name="connsiteX62" fmla="*/ 1676103 w 4110601"/>
              <a:gd name="connsiteY62" fmla="*/ 2682902 h 3474663"/>
              <a:gd name="connsiteX63" fmla="*/ 1715346 w 4110601"/>
              <a:gd name="connsiteY63" fmla="*/ 2719698 h 3474663"/>
              <a:gd name="connsiteX64" fmla="*/ 1716668 w 4110601"/>
              <a:gd name="connsiteY64" fmla="*/ 2720720 h 3474663"/>
              <a:gd name="connsiteX65" fmla="*/ 1677057 w 4110601"/>
              <a:gd name="connsiteY65" fmla="*/ 2667722 h 3474663"/>
              <a:gd name="connsiteX66" fmla="*/ 1640157 w 4110601"/>
              <a:gd name="connsiteY66" fmla="*/ 2602388 h 3474663"/>
              <a:gd name="connsiteX67" fmla="*/ 1723538 w 4110601"/>
              <a:gd name="connsiteY67" fmla="*/ 2593611 h 3474663"/>
              <a:gd name="connsiteX68" fmla="*/ 1778824 w 4110601"/>
              <a:gd name="connsiteY68" fmla="*/ 2695209 h 3474663"/>
              <a:gd name="connsiteX69" fmla="*/ 1785991 w 4110601"/>
              <a:gd name="connsiteY69" fmla="*/ 2706061 h 3474663"/>
              <a:gd name="connsiteX70" fmla="*/ 1780835 w 4110601"/>
              <a:gd name="connsiteY70" fmla="*/ 2687566 h 3474663"/>
              <a:gd name="connsiteX71" fmla="*/ 1783579 w 4110601"/>
              <a:gd name="connsiteY71" fmla="*/ 2684106 h 3474663"/>
              <a:gd name="connsiteX72" fmla="*/ 1785617 w 4110601"/>
              <a:gd name="connsiteY72" fmla="*/ 2687232 h 3474663"/>
              <a:gd name="connsiteX73" fmla="*/ 1799062 w 4110601"/>
              <a:gd name="connsiteY73" fmla="*/ 2707842 h 3474663"/>
              <a:gd name="connsiteX74" fmla="*/ 1796253 w 4110601"/>
              <a:gd name="connsiteY74" fmla="*/ 2702377 h 3474663"/>
              <a:gd name="connsiteX75" fmla="*/ 1792164 w 4110601"/>
              <a:gd name="connsiteY75" fmla="*/ 2695013 h 3474663"/>
              <a:gd name="connsiteX76" fmla="*/ 1769773 w 4110601"/>
              <a:gd name="connsiteY76" fmla="*/ 2660886 h 3474663"/>
              <a:gd name="connsiteX77" fmla="*/ 1772777 w 4110601"/>
              <a:gd name="connsiteY77" fmla="*/ 2660102 h 3474663"/>
              <a:gd name="connsiteX78" fmla="*/ 1760807 w 4110601"/>
              <a:gd name="connsiteY78" fmla="*/ 2638544 h 3474663"/>
              <a:gd name="connsiteX79" fmla="*/ 1746389 w 4110601"/>
              <a:gd name="connsiteY79" fmla="*/ 2603172 h 3474663"/>
              <a:gd name="connsiteX80" fmla="*/ 1645180 w 4110601"/>
              <a:gd name="connsiteY80" fmla="*/ 2563354 h 3474663"/>
              <a:gd name="connsiteX81" fmla="*/ 1672884 w 4110601"/>
              <a:gd name="connsiteY81" fmla="*/ 2652561 h 3474663"/>
              <a:gd name="connsiteX82" fmla="*/ 1716307 w 4110601"/>
              <a:gd name="connsiteY82" fmla="*/ 2695761 h 3474663"/>
              <a:gd name="connsiteX83" fmla="*/ 1704982 w 4110601"/>
              <a:gd name="connsiteY83" fmla="*/ 2698119 h 3474663"/>
              <a:gd name="connsiteX84" fmla="*/ 1718903 w 4110601"/>
              <a:gd name="connsiteY84" fmla="*/ 2722449 h 3474663"/>
              <a:gd name="connsiteX85" fmla="*/ 1727847 w 4110601"/>
              <a:gd name="connsiteY85" fmla="*/ 2729371 h 3474663"/>
              <a:gd name="connsiteX86" fmla="*/ 1730118 w 4110601"/>
              <a:gd name="connsiteY86" fmla="*/ 2718978 h 3474663"/>
              <a:gd name="connsiteX87" fmla="*/ 1746434 w 4110601"/>
              <a:gd name="connsiteY87" fmla="*/ 2743991 h 3474663"/>
              <a:gd name="connsiteX88" fmla="*/ 1738772 w 4110601"/>
              <a:gd name="connsiteY88" fmla="*/ 2708878 h 3474663"/>
              <a:gd name="connsiteX89" fmla="*/ 1737048 w 4110601"/>
              <a:gd name="connsiteY89" fmla="*/ 2705234 h 3474663"/>
              <a:gd name="connsiteX90" fmla="*/ 1690262 w 4110601"/>
              <a:gd name="connsiteY90" fmla="*/ 2641230 h 3474663"/>
              <a:gd name="connsiteX91" fmla="*/ 1645180 w 4110601"/>
              <a:gd name="connsiteY91" fmla="*/ 2563354 h 3474663"/>
              <a:gd name="connsiteX92" fmla="*/ 1966384 w 4110601"/>
              <a:gd name="connsiteY92" fmla="*/ 2558695 h 3474663"/>
              <a:gd name="connsiteX93" fmla="*/ 1967922 w 4110601"/>
              <a:gd name="connsiteY93" fmla="*/ 2567392 h 3474663"/>
              <a:gd name="connsiteX94" fmla="*/ 1970759 w 4110601"/>
              <a:gd name="connsiteY94" fmla="*/ 2583425 h 3474663"/>
              <a:gd name="connsiteX95" fmla="*/ 1972095 w 4110601"/>
              <a:gd name="connsiteY95" fmla="*/ 2590984 h 3474663"/>
              <a:gd name="connsiteX96" fmla="*/ 1975930 w 4110601"/>
              <a:gd name="connsiteY96" fmla="*/ 2585734 h 3474663"/>
              <a:gd name="connsiteX97" fmla="*/ 895838 w 4110601"/>
              <a:gd name="connsiteY97" fmla="*/ 2372686 h 3474663"/>
              <a:gd name="connsiteX98" fmla="*/ 926231 w 4110601"/>
              <a:gd name="connsiteY98" fmla="*/ 2433886 h 3474663"/>
              <a:gd name="connsiteX99" fmla="*/ 933003 w 4110601"/>
              <a:gd name="connsiteY99" fmla="*/ 2447249 h 3474663"/>
              <a:gd name="connsiteX100" fmla="*/ 934236 w 4110601"/>
              <a:gd name="connsiteY100" fmla="*/ 2454922 h 3474663"/>
              <a:gd name="connsiteX101" fmla="*/ 895838 w 4110601"/>
              <a:gd name="connsiteY101" fmla="*/ 2372686 h 3474663"/>
              <a:gd name="connsiteX102" fmla="*/ 2102863 w 4110601"/>
              <a:gd name="connsiteY102" fmla="*/ 2367617 h 3474663"/>
              <a:gd name="connsiteX103" fmla="*/ 2102096 w 4110601"/>
              <a:gd name="connsiteY103" fmla="*/ 2367766 h 3474663"/>
              <a:gd name="connsiteX104" fmla="*/ 2102776 w 4110601"/>
              <a:gd name="connsiteY104" fmla="*/ 2368945 h 3474663"/>
              <a:gd name="connsiteX105" fmla="*/ 2103688 w 4110601"/>
              <a:gd name="connsiteY105" fmla="*/ 2368775 h 3474663"/>
              <a:gd name="connsiteX106" fmla="*/ 2103682 w 4110601"/>
              <a:gd name="connsiteY106" fmla="*/ 2368761 h 3474663"/>
              <a:gd name="connsiteX107" fmla="*/ 1020418 w 4110601"/>
              <a:gd name="connsiteY107" fmla="*/ 2191960 h 3474663"/>
              <a:gd name="connsiteX108" fmla="*/ 1029022 w 4110601"/>
              <a:gd name="connsiteY108" fmla="*/ 2248956 h 3474663"/>
              <a:gd name="connsiteX109" fmla="*/ 1061765 w 4110601"/>
              <a:gd name="connsiteY109" fmla="*/ 2299152 h 3474663"/>
              <a:gd name="connsiteX110" fmla="*/ 1031402 w 4110601"/>
              <a:gd name="connsiteY110" fmla="*/ 2287650 h 3474663"/>
              <a:gd name="connsiteX111" fmla="*/ 1030976 w 4110601"/>
              <a:gd name="connsiteY111" fmla="*/ 2299438 h 3474663"/>
              <a:gd name="connsiteX112" fmla="*/ 1049216 w 4110601"/>
              <a:gd name="connsiteY112" fmla="*/ 2327400 h 3474663"/>
              <a:gd name="connsiteX113" fmla="*/ 1105979 w 4110601"/>
              <a:gd name="connsiteY113" fmla="*/ 2414420 h 3474663"/>
              <a:gd name="connsiteX114" fmla="*/ 1083295 w 4110601"/>
              <a:gd name="connsiteY114" fmla="*/ 2286171 h 3474663"/>
              <a:gd name="connsiteX115" fmla="*/ 1099660 w 4110601"/>
              <a:gd name="connsiteY115" fmla="*/ 2311259 h 3474663"/>
              <a:gd name="connsiteX116" fmla="*/ 1132225 w 4110601"/>
              <a:gd name="connsiteY116" fmla="*/ 2307355 h 3474663"/>
              <a:gd name="connsiteX117" fmla="*/ 1118852 w 4110601"/>
              <a:gd name="connsiteY117" fmla="*/ 2293216 h 3474663"/>
              <a:gd name="connsiteX118" fmla="*/ 1093837 w 4110601"/>
              <a:gd name="connsiteY118" fmla="*/ 2278231 h 3474663"/>
              <a:gd name="connsiteX119" fmla="*/ 1077466 w 4110601"/>
              <a:gd name="connsiteY119" fmla="*/ 2253133 h 3474663"/>
              <a:gd name="connsiteX120" fmla="*/ 1020418 w 4110601"/>
              <a:gd name="connsiteY120" fmla="*/ 2191960 h 3474663"/>
              <a:gd name="connsiteX121" fmla="*/ 1173684 w 4110601"/>
              <a:gd name="connsiteY121" fmla="*/ 2190371 h 3474663"/>
              <a:gd name="connsiteX122" fmla="*/ 1184972 w 4110601"/>
              <a:gd name="connsiteY122" fmla="*/ 2228802 h 3474663"/>
              <a:gd name="connsiteX123" fmla="*/ 1205079 w 4110601"/>
              <a:gd name="connsiteY123" fmla="*/ 2248808 h 3474663"/>
              <a:gd name="connsiteX124" fmla="*/ 479769 w 4110601"/>
              <a:gd name="connsiteY124" fmla="*/ 2177919 h 3474663"/>
              <a:gd name="connsiteX125" fmla="*/ 501820 w 4110601"/>
              <a:gd name="connsiteY125" fmla="*/ 2235088 h 3474663"/>
              <a:gd name="connsiteX126" fmla="*/ 479769 w 4110601"/>
              <a:gd name="connsiteY126" fmla="*/ 2177919 h 3474663"/>
              <a:gd name="connsiteX127" fmla="*/ 2946069 w 4110601"/>
              <a:gd name="connsiteY127" fmla="*/ 2175317 h 3474663"/>
              <a:gd name="connsiteX128" fmla="*/ 2945853 w 4110601"/>
              <a:gd name="connsiteY128" fmla="*/ 2175947 h 3474663"/>
              <a:gd name="connsiteX129" fmla="*/ 2949884 w 4110601"/>
              <a:gd name="connsiteY129" fmla="*/ 2179981 h 3474663"/>
              <a:gd name="connsiteX130" fmla="*/ 813075 w 4110601"/>
              <a:gd name="connsiteY130" fmla="*/ 2097517 h 3474663"/>
              <a:gd name="connsiteX131" fmla="*/ 828896 w 4110601"/>
              <a:gd name="connsiteY131" fmla="*/ 2129063 h 3474663"/>
              <a:gd name="connsiteX132" fmla="*/ 812527 w 4110601"/>
              <a:gd name="connsiteY132" fmla="*/ 2103968 h 3474663"/>
              <a:gd name="connsiteX133" fmla="*/ 1059756 w 4110601"/>
              <a:gd name="connsiteY133" fmla="*/ 2085803 h 3474663"/>
              <a:gd name="connsiteX134" fmla="*/ 1076797 w 4110601"/>
              <a:gd name="connsiteY134" fmla="*/ 2182017 h 3474663"/>
              <a:gd name="connsiteX135" fmla="*/ 1104193 w 4110601"/>
              <a:gd name="connsiteY135" fmla="*/ 2235699 h 3474663"/>
              <a:gd name="connsiteX136" fmla="*/ 1130406 w 4110601"/>
              <a:gd name="connsiteY136" fmla="*/ 2287060 h 3474663"/>
              <a:gd name="connsiteX137" fmla="*/ 1129643 w 4110601"/>
              <a:gd name="connsiteY137" fmla="*/ 2281642 h 3474663"/>
              <a:gd name="connsiteX138" fmla="*/ 1109704 w 4110601"/>
              <a:gd name="connsiteY138" fmla="*/ 2233182 h 3474663"/>
              <a:gd name="connsiteX139" fmla="*/ 1185855 w 4110601"/>
              <a:gd name="connsiteY139" fmla="*/ 2326555 h 3474663"/>
              <a:gd name="connsiteX140" fmla="*/ 1136115 w 4110601"/>
              <a:gd name="connsiteY140" fmla="*/ 2180197 h 3474663"/>
              <a:gd name="connsiteX141" fmla="*/ 1146970 w 4110601"/>
              <a:gd name="connsiteY141" fmla="*/ 2190995 h 3474663"/>
              <a:gd name="connsiteX142" fmla="*/ 1162679 w 4110601"/>
              <a:gd name="connsiteY142" fmla="*/ 2206624 h 3474663"/>
              <a:gd name="connsiteX143" fmla="*/ 1146622 w 4110601"/>
              <a:gd name="connsiteY143" fmla="*/ 2172247 h 3474663"/>
              <a:gd name="connsiteX144" fmla="*/ 1108200 w 4110601"/>
              <a:gd name="connsiteY144" fmla="*/ 2089980 h 3474663"/>
              <a:gd name="connsiteX145" fmla="*/ 1125241 w 4110601"/>
              <a:gd name="connsiteY145" fmla="*/ 2186194 h 3474663"/>
              <a:gd name="connsiteX146" fmla="*/ 1130921 w 4110601"/>
              <a:gd name="connsiteY146" fmla="*/ 2218265 h 3474663"/>
              <a:gd name="connsiteX147" fmla="*/ 1059756 w 4110601"/>
              <a:gd name="connsiteY147" fmla="*/ 2085803 h 3474663"/>
              <a:gd name="connsiteX148" fmla="*/ 3173121 w 4110601"/>
              <a:gd name="connsiteY148" fmla="*/ 2052681 h 3474663"/>
              <a:gd name="connsiteX149" fmla="*/ 3172552 w 4110601"/>
              <a:gd name="connsiteY149" fmla="*/ 2056300 h 3474663"/>
              <a:gd name="connsiteX150" fmla="*/ 3171235 w 4110601"/>
              <a:gd name="connsiteY150" fmla="*/ 2064703 h 3474663"/>
              <a:gd name="connsiteX151" fmla="*/ 3174916 w 4110601"/>
              <a:gd name="connsiteY151" fmla="*/ 2070145 h 3474663"/>
              <a:gd name="connsiteX152" fmla="*/ 3192085 w 4110601"/>
              <a:gd name="connsiteY152" fmla="*/ 2086245 h 3474663"/>
              <a:gd name="connsiteX153" fmla="*/ 3183928 w 4110601"/>
              <a:gd name="connsiteY153" fmla="*/ 2073738 h 3474663"/>
              <a:gd name="connsiteX154" fmla="*/ 3175770 w 4110601"/>
              <a:gd name="connsiteY154" fmla="*/ 2061232 h 3474663"/>
              <a:gd name="connsiteX155" fmla="*/ 1481029 w 4110601"/>
              <a:gd name="connsiteY155" fmla="*/ 2036497 h 3474663"/>
              <a:gd name="connsiteX156" fmla="*/ 1482285 w 4110601"/>
              <a:gd name="connsiteY156" fmla="*/ 2039203 h 3474663"/>
              <a:gd name="connsiteX157" fmla="*/ 1485716 w 4110601"/>
              <a:gd name="connsiteY157" fmla="*/ 2040214 h 3474663"/>
              <a:gd name="connsiteX158" fmla="*/ 1484905 w 4110601"/>
              <a:gd name="connsiteY158" fmla="*/ 2038705 h 3474663"/>
              <a:gd name="connsiteX159" fmla="*/ 3178435 w 4110601"/>
              <a:gd name="connsiteY159" fmla="*/ 1995676 h 3474663"/>
              <a:gd name="connsiteX160" fmla="*/ 3177380 w 4110601"/>
              <a:gd name="connsiteY160" fmla="*/ 2012466 h 3474663"/>
              <a:gd name="connsiteX161" fmla="*/ 3194342 w 4110601"/>
              <a:gd name="connsiteY161" fmla="*/ 2031290 h 3474663"/>
              <a:gd name="connsiteX162" fmla="*/ 3201078 w 4110601"/>
              <a:gd name="connsiteY162" fmla="*/ 2033582 h 3474663"/>
              <a:gd name="connsiteX163" fmla="*/ 3041150 w 4110601"/>
              <a:gd name="connsiteY163" fmla="*/ 1970604 h 3474663"/>
              <a:gd name="connsiteX164" fmla="*/ 3049085 w 4110601"/>
              <a:gd name="connsiteY164" fmla="*/ 1996642 h 3474663"/>
              <a:gd name="connsiteX165" fmla="*/ 3054697 w 4110601"/>
              <a:gd name="connsiteY165" fmla="*/ 2007646 h 3474663"/>
              <a:gd name="connsiteX166" fmla="*/ 3067603 w 4110601"/>
              <a:gd name="connsiteY166" fmla="*/ 2014792 h 3474663"/>
              <a:gd name="connsiteX167" fmla="*/ 3065300 w 4110601"/>
              <a:gd name="connsiteY167" fmla="*/ 2001233 h 3474663"/>
              <a:gd name="connsiteX168" fmla="*/ 3189134 w 4110601"/>
              <a:gd name="connsiteY168" fmla="*/ 1961142 h 3474663"/>
              <a:gd name="connsiteX169" fmla="*/ 3182180 w 4110601"/>
              <a:gd name="connsiteY169" fmla="*/ 1969779 h 3474663"/>
              <a:gd name="connsiteX170" fmla="*/ 3185407 w 4110601"/>
              <a:gd name="connsiteY170" fmla="*/ 1973049 h 3474663"/>
              <a:gd name="connsiteX171" fmla="*/ 3218539 w 4110601"/>
              <a:gd name="connsiteY171" fmla="*/ 2033334 h 3474663"/>
              <a:gd name="connsiteX172" fmla="*/ 3285308 w 4110601"/>
              <a:gd name="connsiteY172" fmla="*/ 1959995 h 3474663"/>
              <a:gd name="connsiteX173" fmla="*/ 3285748 w 4110601"/>
              <a:gd name="connsiteY173" fmla="*/ 1980503 h 3474663"/>
              <a:gd name="connsiteX174" fmla="*/ 3294413 w 4110601"/>
              <a:gd name="connsiteY174" fmla="*/ 2013870 h 3474663"/>
              <a:gd name="connsiteX175" fmla="*/ 3292090 w 4110601"/>
              <a:gd name="connsiteY175" fmla="*/ 2017681 h 3474663"/>
              <a:gd name="connsiteX176" fmla="*/ 3326644 w 4110601"/>
              <a:gd name="connsiteY176" fmla="*/ 2072013 h 3474663"/>
              <a:gd name="connsiteX177" fmla="*/ 3353579 w 4110601"/>
              <a:gd name="connsiteY177" fmla="*/ 2123528 h 3474663"/>
              <a:gd name="connsiteX178" fmla="*/ 3301207 w 4110601"/>
              <a:gd name="connsiteY178" fmla="*/ 1997238 h 3474663"/>
              <a:gd name="connsiteX179" fmla="*/ 3003442 w 4110601"/>
              <a:gd name="connsiteY179" fmla="*/ 1959528 h 3474663"/>
              <a:gd name="connsiteX180" fmla="*/ 3043461 w 4110601"/>
              <a:gd name="connsiteY180" fmla="*/ 2028179 h 3474663"/>
              <a:gd name="connsiteX181" fmla="*/ 3054399 w 4110601"/>
              <a:gd name="connsiteY181" fmla="*/ 2056998 h 3474663"/>
              <a:gd name="connsiteX182" fmla="*/ 3059570 w 4110601"/>
              <a:gd name="connsiteY182" fmla="*/ 2061258 h 3474663"/>
              <a:gd name="connsiteX183" fmla="*/ 3084611 w 4110601"/>
              <a:gd name="connsiteY183" fmla="*/ 2085040 h 3474663"/>
              <a:gd name="connsiteX184" fmla="*/ 3144248 w 4110601"/>
              <a:gd name="connsiteY184" fmla="*/ 2153104 h 3474663"/>
              <a:gd name="connsiteX185" fmla="*/ 3102949 w 4110601"/>
              <a:gd name="connsiteY185" fmla="*/ 2089790 h 3474663"/>
              <a:gd name="connsiteX186" fmla="*/ 3072397 w 4110601"/>
              <a:gd name="connsiteY186" fmla="*/ 2042953 h 3474663"/>
              <a:gd name="connsiteX187" fmla="*/ 3081208 w 4110601"/>
              <a:gd name="connsiteY187" fmla="*/ 2064873 h 3474663"/>
              <a:gd name="connsiteX188" fmla="*/ 3052414 w 4110601"/>
              <a:gd name="connsiteY188" fmla="*/ 2034605 h 3474663"/>
              <a:gd name="connsiteX189" fmla="*/ 3003442 w 4110601"/>
              <a:gd name="connsiteY189" fmla="*/ 1959528 h 3474663"/>
              <a:gd name="connsiteX190" fmla="*/ 3250778 w 4110601"/>
              <a:gd name="connsiteY190" fmla="*/ 1943425 h 3474663"/>
              <a:gd name="connsiteX191" fmla="*/ 3258638 w 4110601"/>
              <a:gd name="connsiteY191" fmla="*/ 1964836 h 3474663"/>
              <a:gd name="connsiteX192" fmla="*/ 3272332 w 4110601"/>
              <a:gd name="connsiteY192" fmla="*/ 1986478 h 3474663"/>
              <a:gd name="connsiteX193" fmla="*/ 3259362 w 4110601"/>
              <a:gd name="connsiteY193" fmla="*/ 1957580 h 3474663"/>
              <a:gd name="connsiteX194" fmla="*/ 3234174 w 4110601"/>
              <a:gd name="connsiteY194" fmla="*/ 1916044 h 3474663"/>
              <a:gd name="connsiteX195" fmla="*/ 3233592 w 4110601"/>
              <a:gd name="connsiteY195" fmla="*/ 1916218 h 3474663"/>
              <a:gd name="connsiteX196" fmla="*/ 3243374 w 4110601"/>
              <a:gd name="connsiteY196" fmla="*/ 1931215 h 3474663"/>
              <a:gd name="connsiteX197" fmla="*/ 3257917 w 4110601"/>
              <a:gd name="connsiteY197" fmla="*/ 1861537 h 3474663"/>
              <a:gd name="connsiteX198" fmla="*/ 3266249 w 4110601"/>
              <a:gd name="connsiteY198" fmla="*/ 1895121 h 3474663"/>
              <a:gd name="connsiteX199" fmla="*/ 3286725 w 4110601"/>
              <a:gd name="connsiteY199" fmla="*/ 1935271 h 3474663"/>
              <a:gd name="connsiteX200" fmla="*/ 3308489 w 4110601"/>
              <a:gd name="connsiteY200" fmla="*/ 1961946 h 3474663"/>
              <a:gd name="connsiteX201" fmla="*/ 3327254 w 4110601"/>
              <a:gd name="connsiteY201" fmla="*/ 1967435 h 3474663"/>
              <a:gd name="connsiteX202" fmla="*/ 3340656 w 4110601"/>
              <a:gd name="connsiteY202" fmla="*/ 1931394 h 3474663"/>
              <a:gd name="connsiteX203" fmla="*/ 3345425 w 4110601"/>
              <a:gd name="connsiteY203" fmla="*/ 1908842 h 3474663"/>
              <a:gd name="connsiteX204" fmla="*/ 3335471 w 4110601"/>
              <a:gd name="connsiteY204" fmla="*/ 1899019 h 3474663"/>
              <a:gd name="connsiteX205" fmla="*/ 3314647 w 4110601"/>
              <a:gd name="connsiteY205" fmla="*/ 1899221 h 3474663"/>
              <a:gd name="connsiteX206" fmla="*/ 3330971 w 4110601"/>
              <a:gd name="connsiteY206" fmla="*/ 1924247 h 3474663"/>
              <a:gd name="connsiteX207" fmla="*/ 3257917 w 4110601"/>
              <a:gd name="connsiteY207" fmla="*/ 1861537 h 3474663"/>
              <a:gd name="connsiteX208" fmla="*/ 3319708 w 4110601"/>
              <a:gd name="connsiteY208" fmla="*/ 1860250 h 3474663"/>
              <a:gd name="connsiteX209" fmla="*/ 3340112 w 4110601"/>
              <a:gd name="connsiteY209" fmla="*/ 1891531 h 3474663"/>
              <a:gd name="connsiteX210" fmla="*/ 3346888 w 4110601"/>
              <a:gd name="connsiteY210" fmla="*/ 1901919 h 3474663"/>
              <a:gd name="connsiteX211" fmla="*/ 3348703 w 4110601"/>
              <a:gd name="connsiteY211" fmla="*/ 1893345 h 3474663"/>
              <a:gd name="connsiteX212" fmla="*/ 1159649 w 4110601"/>
              <a:gd name="connsiteY212" fmla="*/ 1841765 h 3474663"/>
              <a:gd name="connsiteX213" fmla="*/ 1171677 w 4110601"/>
              <a:gd name="connsiteY213" fmla="*/ 1977021 h 3474663"/>
              <a:gd name="connsiteX214" fmla="*/ 1254651 w 4110601"/>
              <a:gd name="connsiteY214" fmla="*/ 2114079 h 3474663"/>
              <a:gd name="connsiteX215" fmla="*/ 1259566 w 4110601"/>
              <a:gd name="connsiteY215" fmla="*/ 2127076 h 3474663"/>
              <a:gd name="connsiteX216" fmla="*/ 1259824 w 4110601"/>
              <a:gd name="connsiteY216" fmla="*/ 2128290 h 3474663"/>
              <a:gd name="connsiteX217" fmla="*/ 1259214 w 4110601"/>
              <a:gd name="connsiteY217" fmla="*/ 2134581 h 3474663"/>
              <a:gd name="connsiteX218" fmla="*/ 1227141 w 4110601"/>
              <a:gd name="connsiteY218" fmla="*/ 2155502 h 3474663"/>
              <a:gd name="connsiteX219" fmla="*/ 1210769 w 4110601"/>
              <a:gd name="connsiteY219" fmla="*/ 2130404 h 3474663"/>
              <a:gd name="connsiteX220" fmla="*/ 1236701 w 4110601"/>
              <a:gd name="connsiteY220" fmla="*/ 2185672 h 3474663"/>
              <a:gd name="connsiteX221" fmla="*/ 1241794 w 4110601"/>
              <a:gd name="connsiteY221" fmla="*/ 2199280 h 3474663"/>
              <a:gd name="connsiteX222" fmla="*/ 1240694 w 4110601"/>
              <a:gd name="connsiteY222" fmla="*/ 2202500 h 3474663"/>
              <a:gd name="connsiteX223" fmla="*/ 1245120 w 4110601"/>
              <a:gd name="connsiteY223" fmla="*/ 2208168 h 3474663"/>
              <a:gd name="connsiteX224" fmla="*/ 1246830 w 4110601"/>
              <a:gd name="connsiteY224" fmla="*/ 2212737 h 3474663"/>
              <a:gd name="connsiteX225" fmla="*/ 1249367 w 4110601"/>
              <a:gd name="connsiteY225" fmla="*/ 2213606 h 3474663"/>
              <a:gd name="connsiteX226" fmla="*/ 1245120 w 4110601"/>
              <a:gd name="connsiteY226" fmla="*/ 2208168 h 3474663"/>
              <a:gd name="connsiteX227" fmla="*/ 1241794 w 4110601"/>
              <a:gd name="connsiteY227" fmla="*/ 2199280 h 3474663"/>
              <a:gd name="connsiteX228" fmla="*/ 1245114 w 4110601"/>
              <a:gd name="connsiteY228" fmla="*/ 2189559 h 3474663"/>
              <a:gd name="connsiteX229" fmla="*/ 1232355 w 4110601"/>
              <a:gd name="connsiteY229" fmla="*/ 2117420 h 3474663"/>
              <a:gd name="connsiteX230" fmla="*/ 1265082 w 4110601"/>
              <a:gd name="connsiteY230" fmla="*/ 2167593 h 3474663"/>
              <a:gd name="connsiteX231" fmla="*/ 1264153 w 4110601"/>
              <a:gd name="connsiteY231" fmla="*/ 2148642 h 3474663"/>
              <a:gd name="connsiteX232" fmla="*/ 1259824 w 4110601"/>
              <a:gd name="connsiteY232" fmla="*/ 2128290 h 3474663"/>
              <a:gd name="connsiteX233" fmla="*/ 1259865 w 4110601"/>
              <a:gd name="connsiteY233" fmla="*/ 2127867 h 3474663"/>
              <a:gd name="connsiteX234" fmla="*/ 1259566 w 4110601"/>
              <a:gd name="connsiteY234" fmla="*/ 2127076 h 3474663"/>
              <a:gd name="connsiteX235" fmla="*/ 1258621 w 4110601"/>
              <a:gd name="connsiteY235" fmla="*/ 2122636 h 3474663"/>
              <a:gd name="connsiteX236" fmla="*/ 1285322 w 4110601"/>
              <a:gd name="connsiteY236" fmla="*/ 2137279 h 3474663"/>
              <a:gd name="connsiteX237" fmla="*/ 1311145 w 4110601"/>
              <a:gd name="connsiteY237" fmla="*/ 2168844 h 3474663"/>
              <a:gd name="connsiteX238" fmla="*/ 1307373 w 4110601"/>
              <a:gd name="connsiteY238" fmla="*/ 2144081 h 3474663"/>
              <a:gd name="connsiteX239" fmla="*/ 1288862 w 4110601"/>
              <a:gd name="connsiteY239" fmla="*/ 2088837 h 3474663"/>
              <a:gd name="connsiteX240" fmla="*/ 1235006 w 4110601"/>
              <a:gd name="connsiteY240" fmla="*/ 1988392 h 3474663"/>
              <a:gd name="connsiteX241" fmla="*/ 1231834 w 4110601"/>
              <a:gd name="connsiteY241" fmla="*/ 1968751 h 3474663"/>
              <a:gd name="connsiteX242" fmla="*/ 1220288 w 4110601"/>
              <a:gd name="connsiteY242" fmla="*/ 1945313 h 3474663"/>
              <a:gd name="connsiteX243" fmla="*/ 1159649 w 4110601"/>
              <a:gd name="connsiteY243" fmla="*/ 1841765 h 3474663"/>
              <a:gd name="connsiteX244" fmla="*/ 3136803 w 4110601"/>
              <a:gd name="connsiteY244" fmla="*/ 1836863 h 3474663"/>
              <a:gd name="connsiteX245" fmla="*/ 3146548 w 4110601"/>
              <a:gd name="connsiteY245" fmla="*/ 1858374 h 3474663"/>
              <a:gd name="connsiteX246" fmla="*/ 3173153 w 4110601"/>
              <a:gd name="connsiteY246" fmla="*/ 1893532 h 3474663"/>
              <a:gd name="connsiteX247" fmla="*/ 3175800 w 4110601"/>
              <a:gd name="connsiteY247" fmla="*/ 1889109 h 3474663"/>
              <a:gd name="connsiteX248" fmla="*/ 3306605 w 4110601"/>
              <a:gd name="connsiteY248" fmla="*/ 1797449 h 3474663"/>
              <a:gd name="connsiteX249" fmla="*/ 3287060 w 4110601"/>
              <a:gd name="connsiteY249" fmla="*/ 1810199 h 3474663"/>
              <a:gd name="connsiteX250" fmla="*/ 3330400 w 4110601"/>
              <a:gd name="connsiteY250" fmla="*/ 1853276 h 3474663"/>
              <a:gd name="connsiteX251" fmla="*/ 3348763 w 4110601"/>
              <a:gd name="connsiteY251" fmla="*/ 1881427 h 3474663"/>
              <a:gd name="connsiteX252" fmla="*/ 3356214 w 4110601"/>
              <a:gd name="connsiteY252" fmla="*/ 1892850 h 3474663"/>
              <a:gd name="connsiteX253" fmla="*/ 3362933 w 4110601"/>
              <a:gd name="connsiteY253" fmla="*/ 1893670 h 3474663"/>
              <a:gd name="connsiteX254" fmla="*/ 3389612 w 4110601"/>
              <a:gd name="connsiteY254" fmla="*/ 1921744 h 3474663"/>
              <a:gd name="connsiteX255" fmla="*/ 3471192 w 4110601"/>
              <a:gd name="connsiteY255" fmla="*/ 2046810 h 3474663"/>
              <a:gd name="connsiteX256" fmla="*/ 3383987 w 4110601"/>
              <a:gd name="connsiteY256" fmla="*/ 1889758 h 3474663"/>
              <a:gd name="connsiteX257" fmla="*/ 3430521 w 4110601"/>
              <a:gd name="connsiteY257" fmla="*/ 1849377 h 3474663"/>
              <a:gd name="connsiteX258" fmla="*/ 3434336 w 4110601"/>
              <a:gd name="connsiteY258" fmla="*/ 1849058 h 3474663"/>
              <a:gd name="connsiteX259" fmla="*/ 3433808 w 4110601"/>
              <a:gd name="connsiteY259" fmla="*/ 1848250 h 3474663"/>
              <a:gd name="connsiteX260" fmla="*/ 3405242 w 4110601"/>
              <a:gd name="connsiteY260" fmla="*/ 1804457 h 3474663"/>
              <a:gd name="connsiteX261" fmla="*/ 3356843 w 4110601"/>
              <a:gd name="connsiteY261" fmla="*/ 1800354 h 3474663"/>
              <a:gd name="connsiteX262" fmla="*/ 3411445 w 4110601"/>
              <a:gd name="connsiteY262" fmla="*/ 1907428 h 3474663"/>
              <a:gd name="connsiteX263" fmla="*/ 3341091 w 4110601"/>
              <a:gd name="connsiteY263" fmla="*/ 1846302 h 3474663"/>
              <a:gd name="connsiteX264" fmla="*/ 3306605 w 4110601"/>
              <a:gd name="connsiteY264" fmla="*/ 1797449 h 3474663"/>
              <a:gd name="connsiteX265" fmla="*/ 3963582 w 4110601"/>
              <a:gd name="connsiteY265" fmla="*/ 1796937 h 3474663"/>
              <a:gd name="connsiteX266" fmla="*/ 3967588 w 4110601"/>
              <a:gd name="connsiteY266" fmla="*/ 1804350 h 3474663"/>
              <a:gd name="connsiteX267" fmla="*/ 3965406 w 4110601"/>
              <a:gd name="connsiteY267" fmla="*/ 1802321 h 3474663"/>
              <a:gd name="connsiteX268" fmla="*/ 3984966 w 4110601"/>
              <a:gd name="connsiteY268" fmla="*/ 1782988 h 3474663"/>
              <a:gd name="connsiteX269" fmla="*/ 4023221 w 4110601"/>
              <a:gd name="connsiteY269" fmla="*/ 1865000 h 3474663"/>
              <a:gd name="connsiteX270" fmla="*/ 4011973 w 4110601"/>
              <a:gd name="connsiteY270" fmla="*/ 1801027 h 3474663"/>
              <a:gd name="connsiteX271" fmla="*/ 4044604 w 4110601"/>
              <a:gd name="connsiteY271" fmla="*/ 1851052 h 3474663"/>
              <a:gd name="connsiteX272" fmla="*/ 4022665 w 4110601"/>
              <a:gd name="connsiteY272" fmla="*/ 1794052 h 3474663"/>
              <a:gd name="connsiteX273" fmla="*/ 4039536 w 4110601"/>
              <a:gd name="connsiteY273" fmla="*/ 1890013 h 3474663"/>
              <a:gd name="connsiteX274" fmla="*/ 4104801 w 4110601"/>
              <a:gd name="connsiteY274" fmla="*/ 1990066 h 3474663"/>
              <a:gd name="connsiteX275" fmla="*/ 4099732 w 4110601"/>
              <a:gd name="connsiteY275" fmla="*/ 2029028 h 3474663"/>
              <a:gd name="connsiteX276" fmla="*/ 4028844 w 4110601"/>
              <a:gd name="connsiteY276" fmla="*/ 1896987 h 3474663"/>
              <a:gd name="connsiteX277" fmla="*/ 4018786 w 4110601"/>
              <a:gd name="connsiteY277" fmla="*/ 1899092 h 3474663"/>
              <a:gd name="connsiteX278" fmla="*/ 3967588 w 4110601"/>
              <a:gd name="connsiteY278" fmla="*/ 1804350 h 3474663"/>
              <a:gd name="connsiteX279" fmla="*/ 3969700 w 4110601"/>
              <a:gd name="connsiteY279" fmla="*/ 1806317 h 3474663"/>
              <a:gd name="connsiteX280" fmla="*/ 3996213 w 4110601"/>
              <a:gd name="connsiteY280" fmla="*/ 1846962 h 3474663"/>
              <a:gd name="connsiteX281" fmla="*/ 3984966 w 4110601"/>
              <a:gd name="connsiteY281" fmla="*/ 1782988 h 3474663"/>
              <a:gd name="connsiteX282" fmla="*/ 3436409 w 4110601"/>
              <a:gd name="connsiteY282" fmla="*/ 1775206 h 3474663"/>
              <a:gd name="connsiteX283" fmla="*/ 3437317 w 4110601"/>
              <a:gd name="connsiteY283" fmla="*/ 1783535 h 3474663"/>
              <a:gd name="connsiteX284" fmla="*/ 3421649 w 4110601"/>
              <a:gd name="connsiteY284" fmla="*/ 1808801 h 3474663"/>
              <a:gd name="connsiteX285" fmla="*/ 3435908 w 4110601"/>
              <a:gd name="connsiteY285" fmla="*/ 1848929 h 3474663"/>
              <a:gd name="connsiteX286" fmla="*/ 3448140 w 4110601"/>
              <a:gd name="connsiteY286" fmla="*/ 1847911 h 3474663"/>
              <a:gd name="connsiteX287" fmla="*/ 3519029 w 4110601"/>
              <a:gd name="connsiteY287" fmla="*/ 1979951 h 3474663"/>
              <a:gd name="connsiteX288" fmla="*/ 3469524 w 4110601"/>
              <a:gd name="connsiteY288" fmla="*/ 1833962 h 3474663"/>
              <a:gd name="connsiteX289" fmla="*/ 3502155 w 4110601"/>
              <a:gd name="connsiteY289" fmla="*/ 1883987 h 3474663"/>
              <a:gd name="connsiteX290" fmla="*/ 3477749 w 4110601"/>
              <a:gd name="connsiteY290" fmla="*/ 1830963 h 3474663"/>
              <a:gd name="connsiteX291" fmla="*/ 3479270 w 4110601"/>
              <a:gd name="connsiteY291" fmla="*/ 1824619 h 3474663"/>
              <a:gd name="connsiteX292" fmla="*/ 3450752 w 4110601"/>
              <a:gd name="connsiteY292" fmla="*/ 1783687 h 3474663"/>
              <a:gd name="connsiteX293" fmla="*/ 3436409 w 4110601"/>
              <a:gd name="connsiteY293" fmla="*/ 1775206 h 3474663"/>
              <a:gd name="connsiteX294" fmla="*/ 2721318 w 4110601"/>
              <a:gd name="connsiteY294" fmla="*/ 1643857 h 3474663"/>
              <a:gd name="connsiteX295" fmla="*/ 2721019 w 4110601"/>
              <a:gd name="connsiteY295" fmla="*/ 1644026 h 3474663"/>
              <a:gd name="connsiteX296" fmla="*/ 2721448 w 4110601"/>
              <a:gd name="connsiteY296" fmla="*/ 1644041 h 3474663"/>
              <a:gd name="connsiteX297" fmla="*/ 2526895 w 4110601"/>
              <a:gd name="connsiteY297" fmla="*/ 1642517 h 3474663"/>
              <a:gd name="connsiteX298" fmla="*/ 2524689 w 4110601"/>
              <a:gd name="connsiteY298" fmla="*/ 1646147 h 3474663"/>
              <a:gd name="connsiteX299" fmla="*/ 2525567 w 4110601"/>
              <a:gd name="connsiteY299" fmla="*/ 1647494 h 3474663"/>
              <a:gd name="connsiteX300" fmla="*/ 2527754 w 4110601"/>
              <a:gd name="connsiteY300" fmla="*/ 1644747 h 3474663"/>
              <a:gd name="connsiteX301" fmla="*/ 2506772 w 4110601"/>
              <a:gd name="connsiteY301" fmla="*/ 1637754 h 3474663"/>
              <a:gd name="connsiteX302" fmla="*/ 2507082 w 4110601"/>
              <a:gd name="connsiteY302" fmla="*/ 1642809 h 3474663"/>
              <a:gd name="connsiteX303" fmla="*/ 2504846 w 4110601"/>
              <a:gd name="connsiteY303" fmla="*/ 1639383 h 3474663"/>
              <a:gd name="connsiteX304" fmla="*/ 2506247 w 4110601"/>
              <a:gd name="connsiteY304" fmla="*/ 1643150 h 3474663"/>
              <a:gd name="connsiteX305" fmla="*/ 2509331 w 4110601"/>
              <a:gd name="connsiteY305" fmla="*/ 1642363 h 3474663"/>
              <a:gd name="connsiteX306" fmla="*/ 2505594 w 4110601"/>
              <a:gd name="connsiteY306" fmla="*/ 1616829 h 3474663"/>
              <a:gd name="connsiteX307" fmla="*/ 2505581 w 4110601"/>
              <a:gd name="connsiteY307" fmla="*/ 1616854 h 3474663"/>
              <a:gd name="connsiteX308" fmla="*/ 2520380 w 4110601"/>
              <a:gd name="connsiteY308" fmla="*/ 1639542 h 3474663"/>
              <a:gd name="connsiteX309" fmla="*/ 2525269 w 4110601"/>
              <a:gd name="connsiteY309" fmla="*/ 1638294 h 3474663"/>
              <a:gd name="connsiteX310" fmla="*/ 2522932 w 4110601"/>
              <a:gd name="connsiteY310" fmla="*/ 1632225 h 3474663"/>
              <a:gd name="connsiteX311" fmla="*/ 2518127 w 4110601"/>
              <a:gd name="connsiteY311" fmla="*/ 1626597 h 3474663"/>
              <a:gd name="connsiteX312" fmla="*/ 2518790 w 4110601"/>
              <a:gd name="connsiteY312" fmla="*/ 1635891 h 3474663"/>
              <a:gd name="connsiteX313" fmla="*/ 2512654 w 4110601"/>
              <a:gd name="connsiteY313" fmla="*/ 1626484 h 3474663"/>
              <a:gd name="connsiteX314" fmla="*/ 2506917 w 4110601"/>
              <a:gd name="connsiteY314" fmla="*/ 1617690 h 3474663"/>
              <a:gd name="connsiteX315" fmla="*/ 2719771 w 4110601"/>
              <a:gd name="connsiteY315" fmla="*/ 1427705 h 3474663"/>
              <a:gd name="connsiteX316" fmla="*/ 2719260 w 4110601"/>
              <a:gd name="connsiteY316" fmla="*/ 1433180 h 3474663"/>
              <a:gd name="connsiteX317" fmla="*/ 2736053 w 4110601"/>
              <a:gd name="connsiteY317" fmla="*/ 1456146 h 3474663"/>
              <a:gd name="connsiteX318" fmla="*/ 502032 w 4110601"/>
              <a:gd name="connsiteY318" fmla="*/ 1419250 h 3474663"/>
              <a:gd name="connsiteX319" fmla="*/ 504274 w 4110601"/>
              <a:gd name="connsiteY319" fmla="*/ 1424049 h 3474663"/>
              <a:gd name="connsiteX320" fmla="*/ 537893 w 4110601"/>
              <a:gd name="connsiteY320" fmla="*/ 1496032 h 3474663"/>
              <a:gd name="connsiteX321" fmla="*/ 518682 w 4110601"/>
              <a:gd name="connsiteY321" fmla="*/ 1454899 h 3474663"/>
              <a:gd name="connsiteX322" fmla="*/ 499471 w 4110601"/>
              <a:gd name="connsiteY322" fmla="*/ 1413766 h 3474663"/>
              <a:gd name="connsiteX323" fmla="*/ 502032 w 4110601"/>
              <a:gd name="connsiteY323" fmla="*/ 1419250 h 3474663"/>
              <a:gd name="connsiteX324" fmla="*/ 500071 w 4110601"/>
              <a:gd name="connsiteY324" fmla="*/ 1415051 h 3474663"/>
              <a:gd name="connsiteX325" fmla="*/ 499471 w 4110601"/>
              <a:gd name="connsiteY325" fmla="*/ 1413766 h 3474663"/>
              <a:gd name="connsiteX326" fmla="*/ 2614998 w 4110601"/>
              <a:gd name="connsiteY326" fmla="*/ 1413171 h 3474663"/>
              <a:gd name="connsiteX327" fmla="*/ 2646671 w 4110601"/>
              <a:gd name="connsiteY327" fmla="*/ 1471250 h 3474663"/>
              <a:gd name="connsiteX328" fmla="*/ 2660683 w 4110601"/>
              <a:gd name="connsiteY328" fmla="*/ 1497798 h 3474663"/>
              <a:gd name="connsiteX329" fmla="*/ 2639254 w 4110601"/>
              <a:gd name="connsiteY329" fmla="*/ 1447940 h 3474663"/>
              <a:gd name="connsiteX330" fmla="*/ 2655578 w 4110601"/>
              <a:gd name="connsiteY330" fmla="*/ 1472965 h 3474663"/>
              <a:gd name="connsiteX331" fmla="*/ 2623084 w 4110601"/>
              <a:gd name="connsiteY331" fmla="*/ 1421157 h 3474663"/>
              <a:gd name="connsiteX332" fmla="*/ 2624428 w 4110601"/>
              <a:gd name="connsiteY332" fmla="*/ 1423943 h 3474663"/>
              <a:gd name="connsiteX333" fmla="*/ 2616953 w 4110601"/>
              <a:gd name="connsiteY333" fmla="*/ 1415405 h 3474663"/>
              <a:gd name="connsiteX334" fmla="*/ 510162 w 4110601"/>
              <a:gd name="connsiteY334" fmla="*/ 1406792 h 3474663"/>
              <a:gd name="connsiteX335" fmla="*/ 522905 w 4110601"/>
              <a:gd name="connsiteY335" fmla="*/ 1430343 h 3474663"/>
              <a:gd name="connsiteX336" fmla="*/ 528987 w 4110601"/>
              <a:gd name="connsiteY336" fmla="*/ 1445380 h 3474663"/>
              <a:gd name="connsiteX337" fmla="*/ 527139 w 4110601"/>
              <a:gd name="connsiteY337" fmla="*/ 1442675 h 3474663"/>
              <a:gd name="connsiteX338" fmla="*/ 510162 w 4110601"/>
              <a:gd name="connsiteY338" fmla="*/ 1406792 h 3474663"/>
              <a:gd name="connsiteX339" fmla="*/ 2601310 w 4110601"/>
              <a:gd name="connsiteY339" fmla="*/ 1366662 h 3474663"/>
              <a:gd name="connsiteX340" fmla="*/ 2605756 w 4110601"/>
              <a:gd name="connsiteY340" fmla="*/ 1385472 h 3474663"/>
              <a:gd name="connsiteX341" fmla="*/ 2606182 w 4110601"/>
              <a:gd name="connsiteY341" fmla="*/ 1386113 h 3474663"/>
              <a:gd name="connsiteX342" fmla="*/ 2607133 w 4110601"/>
              <a:gd name="connsiteY342" fmla="*/ 1388082 h 3474663"/>
              <a:gd name="connsiteX343" fmla="*/ 2607097 w 4110601"/>
              <a:gd name="connsiteY343" fmla="*/ 1375275 h 3474663"/>
              <a:gd name="connsiteX344" fmla="*/ 2609388 w 4110601"/>
              <a:gd name="connsiteY344" fmla="*/ 1374760 h 3474663"/>
              <a:gd name="connsiteX345" fmla="*/ 1493393 w 4110601"/>
              <a:gd name="connsiteY345" fmla="*/ 1316009 h 3474663"/>
              <a:gd name="connsiteX346" fmla="*/ 1493764 w 4110601"/>
              <a:gd name="connsiteY346" fmla="*/ 1316737 h 3474663"/>
              <a:gd name="connsiteX347" fmla="*/ 1493814 w 4110601"/>
              <a:gd name="connsiteY347" fmla="*/ 1316644 h 3474663"/>
              <a:gd name="connsiteX348" fmla="*/ 2712303 w 4110601"/>
              <a:gd name="connsiteY348" fmla="*/ 1304966 h 3474663"/>
              <a:gd name="connsiteX349" fmla="*/ 2747724 w 4110601"/>
              <a:gd name="connsiteY349" fmla="*/ 1379275 h 3474663"/>
              <a:gd name="connsiteX350" fmla="*/ 2714996 w 4110601"/>
              <a:gd name="connsiteY350" fmla="*/ 1329103 h 3474663"/>
              <a:gd name="connsiteX351" fmla="*/ 2714688 w 4110601"/>
              <a:gd name="connsiteY351" fmla="*/ 1330172 h 3474663"/>
              <a:gd name="connsiteX352" fmla="*/ 2726196 w 4110601"/>
              <a:gd name="connsiteY352" fmla="*/ 1347814 h 3474663"/>
              <a:gd name="connsiteX353" fmla="*/ 2730291 w 4110601"/>
              <a:gd name="connsiteY353" fmla="*/ 1354091 h 3474663"/>
              <a:gd name="connsiteX354" fmla="*/ 2714183 w 4110601"/>
              <a:gd name="connsiteY354" fmla="*/ 1331924 h 3474663"/>
              <a:gd name="connsiteX355" fmla="*/ 2711534 w 4110601"/>
              <a:gd name="connsiteY355" fmla="*/ 1341136 h 3474663"/>
              <a:gd name="connsiteX356" fmla="*/ 2718021 w 4110601"/>
              <a:gd name="connsiteY356" fmla="*/ 1358409 h 3474663"/>
              <a:gd name="connsiteX357" fmla="*/ 2720942 w 4110601"/>
              <a:gd name="connsiteY357" fmla="*/ 1362886 h 3474663"/>
              <a:gd name="connsiteX358" fmla="*/ 2768127 w 4110601"/>
              <a:gd name="connsiteY358" fmla="*/ 1435224 h 3474663"/>
              <a:gd name="connsiteX359" fmla="*/ 2740541 w 4110601"/>
              <a:gd name="connsiteY359" fmla="*/ 1346201 h 3474663"/>
              <a:gd name="connsiteX360" fmla="*/ 2947437 w 4110601"/>
              <a:gd name="connsiteY360" fmla="*/ 1262525 h 3474663"/>
              <a:gd name="connsiteX361" fmla="*/ 2965638 w 4110601"/>
              <a:gd name="connsiteY361" fmla="*/ 1270715 h 3474663"/>
              <a:gd name="connsiteX362" fmla="*/ 2992165 w 4110601"/>
              <a:gd name="connsiteY362" fmla="*/ 1311382 h 3474663"/>
              <a:gd name="connsiteX363" fmla="*/ 3014610 w 4110601"/>
              <a:gd name="connsiteY363" fmla="*/ 1345792 h 3474663"/>
              <a:gd name="connsiteX364" fmla="*/ 2954947 w 4110601"/>
              <a:gd name="connsiteY364" fmla="*/ 1277688 h 3474663"/>
              <a:gd name="connsiteX365" fmla="*/ 2947437 w 4110601"/>
              <a:gd name="connsiteY365" fmla="*/ 1262525 h 3474663"/>
              <a:gd name="connsiteX366" fmla="*/ 2754568 w 4110601"/>
              <a:gd name="connsiteY366" fmla="*/ 1228136 h 3474663"/>
              <a:gd name="connsiteX367" fmla="*/ 2749474 w 4110601"/>
              <a:gd name="connsiteY367" fmla="*/ 1230063 h 3474663"/>
              <a:gd name="connsiteX368" fmla="*/ 2731201 w 4110601"/>
              <a:gd name="connsiteY368" fmla="*/ 1272156 h 3474663"/>
              <a:gd name="connsiteX369" fmla="*/ 2728294 w 4110601"/>
              <a:gd name="connsiteY369" fmla="*/ 1271398 h 3474663"/>
              <a:gd name="connsiteX370" fmla="*/ 2747892 w 4110601"/>
              <a:gd name="connsiteY370" fmla="*/ 1289566 h 3474663"/>
              <a:gd name="connsiteX371" fmla="*/ 2755719 w 4110601"/>
              <a:gd name="connsiteY371" fmla="*/ 1229279 h 3474663"/>
              <a:gd name="connsiteX372" fmla="*/ 1415503 w 4110601"/>
              <a:gd name="connsiteY372" fmla="*/ 1207045 h 3474663"/>
              <a:gd name="connsiteX373" fmla="*/ 1437344 w 4110601"/>
              <a:gd name="connsiteY373" fmla="*/ 1246575 h 3474663"/>
              <a:gd name="connsiteX374" fmla="*/ 1440805 w 4110601"/>
              <a:gd name="connsiteY374" fmla="*/ 1242143 h 3474663"/>
              <a:gd name="connsiteX375" fmla="*/ 1624144 w 4110601"/>
              <a:gd name="connsiteY375" fmla="*/ 1166895 h 3474663"/>
              <a:gd name="connsiteX376" fmla="*/ 1622680 w 4110601"/>
              <a:gd name="connsiteY376" fmla="*/ 1169720 h 3474663"/>
              <a:gd name="connsiteX377" fmla="*/ 1620907 w 4110601"/>
              <a:gd name="connsiteY377" fmla="*/ 1167517 h 3474663"/>
              <a:gd name="connsiteX378" fmla="*/ 1631326 w 4110601"/>
              <a:gd name="connsiteY378" fmla="*/ 1185025 h 3474663"/>
              <a:gd name="connsiteX379" fmla="*/ 1638276 w 4110601"/>
              <a:gd name="connsiteY379" fmla="*/ 1194157 h 3474663"/>
              <a:gd name="connsiteX380" fmla="*/ 1638783 w 4110601"/>
              <a:gd name="connsiteY380" fmla="*/ 1194144 h 3474663"/>
              <a:gd name="connsiteX381" fmla="*/ 1627641 w 4110601"/>
              <a:gd name="connsiteY381" fmla="*/ 1173403 h 3474663"/>
              <a:gd name="connsiteX382" fmla="*/ 2637066 w 4110601"/>
              <a:gd name="connsiteY382" fmla="*/ 1164438 h 3474663"/>
              <a:gd name="connsiteX383" fmla="*/ 2640650 w 4110601"/>
              <a:gd name="connsiteY383" fmla="*/ 1175789 h 3474663"/>
              <a:gd name="connsiteX384" fmla="*/ 2644814 w 4110601"/>
              <a:gd name="connsiteY384" fmla="*/ 1182773 h 3474663"/>
              <a:gd name="connsiteX385" fmla="*/ 2670521 w 4110601"/>
              <a:gd name="connsiteY385" fmla="*/ 1218647 h 3474663"/>
              <a:gd name="connsiteX386" fmla="*/ 2682098 w 4110601"/>
              <a:gd name="connsiteY386" fmla="*/ 1236631 h 3474663"/>
              <a:gd name="connsiteX387" fmla="*/ 2682558 w 4110601"/>
              <a:gd name="connsiteY387" fmla="*/ 1236867 h 3474663"/>
              <a:gd name="connsiteX388" fmla="*/ 2686522 w 4110601"/>
              <a:gd name="connsiteY388" fmla="*/ 1238714 h 3474663"/>
              <a:gd name="connsiteX389" fmla="*/ 2646380 w 4110601"/>
              <a:gd name="connsiteY389" fmla="*/ 1177175 h 3474663"/>
              <a:gd name="connsiteX390" fmla="*/ 2641014 w 4110601"/>
              <a:gd name="connsiteY390" fmla="*/ 1168950 h 3474663"/>
              <a:gd name="connsiteX391" fmla="*/ 2777859 w 4110601"/>
              <a:gd name="connsiteY391" fmla="*/ 1145053 h 3474663"/>
              <a:gd name="connsiteX392" fmla="*/ 2780254 w 4110601"/>
              <a:gd name="connsiteY392" fmla="*/ 1149140 h 3474663"/>
              <a:gd name="connsiteX393" fmla="*/ 2780501 w 4110601"/>
              <a:gd name="connsiteY393" fmla="*/ 1148723 h 3474663"/>
              <a:gd name="connsiteX394" fmla="*/ 1800107 w 4110601"/>
              <a:gd name="connsiteY394" fmla="*/ 1050500 h 3474663"/>
              <a:gd name="connsiteX395" fmla="*/ 1807082 w 4110601"/>
              <a:gd name="connsiteY395" fmla="*/ 1061174 h 3474663"/>
              <a:gd name="connsiteX396" fmla="*/ 1811161 w 4110601"/>
              <a:gd name="connsiteY396" fmla="*/ 1067108 h 3474663"/>
              <a:gd name="connsiteX397" fmla="*/ 1810538 w 4110601"/>
              <a:gd name="connsiteY397" fmla="*/ 1066035 h 3474663"/>
              <a:gd name="connsiteX398" fmla="*/ 1757267 w 4110601"/>
              <a:gd name="connsiteY398" fmla="*/ 1033948 h 3474663"/>
              <a:gd name="connsiteX399" fmla="*/ 1775245 w 4110601"/>
              <a:gd name="connsiteY399" fmla="*/ 1070520 h 3474663"/>
              <a:gd name="connsiteX400" fmla="*/ 1777627 w 4110601"/>
              <a:gd name="connsiteY400" fmla="*/ 1071117 h 3474663"/>
              <a:gd name="connsiteX401" fmla="*/ 1790085 w 4110601"/>
              <a:gd name="connsiteY401" fmla="*/ 1084975 h 3474663"/>
              <a:gd name="connsiteX402" fmla="*/ 1761425 w 4110601"/>
              <a:gd name="connsiteY402" fmla="*/ 1038677 h 3474663"/>
              <a:gd name="connsiteX403" fmla="*/ 1666136 w 4110601"/>
              <a:gd name="connsiteY403" fmla="*/ 936237 h 3474663"/>
              <a:gd name="connsiteX404" fmla="*/ 1673026 w 4110601"/>
              <a:gd name="connsiteY404" fmla="*/ 950756 h 3474663"/>
              <a:gd name="connsiteX405" fmla="*/ 1668139 w 4110601"/>
              <a:gd name="connsiteY405" fmla="*/ 939112 h 3474663"/>
              <a:gd name="connsiteX406" fmla="*/ 2760403 w 4110601"/>
              <a:gd name="connsiteY406" fmla="*/ 856170 h 3474663"/>
              <a:gd name="connsiteX407" fmla="*/ 2758297 w 4110601"/>
              <a:gd name="connsiteY407" fmla="*/ 863296 h 3474663"/>
              <a:gd name="connsiteX408" fmla="*/ 2764793 w 4110601"/>
              <a:gd name="connsiteY408" fmla="*/ 875384 h 3474663"/>
              <a:gd name="connsiteX409" fmla="*/ 2781155 w 4110601"/>
              <a:gd name="connsiteY409" fmla="*/ 892285 h 3474663"/>
              <a:gd name="connsiteX410" fmla="*/ 2761943 w 4110601"/>
              <a:gd name="connsiteY410" fmla="*/ 857703 h 3474663"/>
              <a:gd name="connsiteX411" fmla="*/ 1638438 w 4110601"/>
              <a:gd name="connsiteY411" fmla="*/ 846985 h 3474663"/>
              <a:gd name="connsiteX412" fmla="*/ 1680982 w 4110601"/>
              <a:gd name="connsiteY412" fmla="*/ 917269 h 3474663"/>
              <a:gd name="connsiteX413" fmla="*/ 1681372 w 4110601"/>
              <a:gd name="connsiteY413" fmla="*/ 917491 h 3474663"/>
              <a:gd name="connsiteX414" fmla="*/ 1677944 w 4110601"/>
              <a:gd name="connsiteY414" fmla="*/ 911207 h 3474663"/>
              <a:gd name="connsiteX415" fmla="*/ 1638438 w 4110601"/>
              <a:gd name="connsiteY415" fmla="*/ 846985 h 3474663"/>
              <a:gd name="connsiteX416" fmla="*/ 1694092 w 4110601"/>
              <a:gd name="connsiteY416" fmla="*/ 795593 h 3474663"/>
              <a:gd name="connsiteX417" fmla="*/ 1691179 w 4110601"/>
              <a:gd name="connsiteY417" fmla="*/ 799168 h 3474663"/>
              <a:gd name="connsiteX418" fmla="*/ 1691964 w 4110601"/>
              <a:gd name="connsiteY418" fmla="*/ 812070 h 3474663"/>
              <a:gd name="connsiteX419" fmla="*/ 1727745 w 4110601"/>
              <a:gd name="connsiteY419" fmla="*/ 863633 h 3474663"/>
              <a:gd name="connsiteX420" fmla="*/ 1738376 w 4110601"/>
              <a:gd name="connsiteY420" fmla="*/ 878665 h 3474663"/>
              <a:gd name="connsiteX421" fmla="*/ 1727948 w 4110601"/>
              <a:gd name="connsiteY421" fmla="*/ 848262 h 3474663"/>
              <a:gd name="connsiteX422" fmla="*/ 1702669 w 4110601"/>
              <a:gd name="connsiteY422" fmla="*/ 805087 h 3474663"/>
              <a:gd name="connsiteX423" fmla="*/ 1694092 w 4110601"/>
              <a:gd name="connsiteY423" fmla="*/ 795593 h 3474663"/>
              <a:gd name="connsiteX424" fmla="*/ 1872890 w 4110601"/>
              <a:gd name="connsiteY424" fmla="*/ 778591 h 3474663"/>
              <a:gd name="connsiteX425" fmla="*/ 1875798 w 4110601"/>
              <a:gd name="connsiteY425" fmla="*/ 782941 h 3474663"/>
              <a:gd name="connsiteX426" fmla="*/ 1912208 w 4110601"/>
              <a:gd name="connsiteY426" fmla="*/ 848614 h 3474663"/>
              <a:gd name="connsiteX427" fmla="*/ 1922897 w 4110601"/>
              <a:gd name="connsiteY427" fmla="*/ 841641 h 3474663"/>
              <a:gd name="connsiteX428" fmla="*/ 1895578 w 4110601"/>
              <a:gd name="connsiteY428" fmla="*/ 796698 h 3474663"/>
              <a:gd name="connsiteX429" fmla="*/ 1890945 w 4110601"/>
              <a:gd name="connsiteY429" fmla="*/ 789596 h 3474663"/>
              <a:gd name="connsiteX430" fmla="*/ 1883100 w 4110601"/>
              <a:gd name="connsiteY430" fmla="*/ 657854 h 3474663"/>
              <a:gd name="connsiteX431" fmla="*/ 1885238 w 4110601"/>
              <a:gd name="connsiteY431" fmla="*/ 660533 h 3474663"/>
              <a:gd name="connsiteX432" fmla="*/ 1992715 w 4110601"/>
              <a:gd name="connsiteY432" fmla="*/ 831871 h 3474663"/>
              <a:gd name="connsiteX433" fmla="*/ 1926451 w 4110601"/>
              <a:gd name="connsiteY433" fmla="*/ 718603 h 3474663"/>
              <a:gd name="connsiteX434" fmla="*/ 1900160 w 4110601"/>
              <a:gd name="connsiteY434" fmla="*/ 672611 h 3474663"/>
              <a:gd name="connsiteX435" fmla="*/ 1899912 w 4110601"/>
              <a:gd name="connsiteY435" fmla="*/ 629657 h 3474663"/>
              <a:gd name="connsiteX436" fmla="*/ 1902448 w 4110601"/>
              <a:gd name="connsiteY436" fmla="*/ 643470 h 3474663"/>
              <a:gd name="connsiteX437" fmla="*/ 1910374 w 4110601"/>
              <a:gd name="connsiteY437" fmla="*/ 674632 h 3474663"/>
              <a:gd name="connsiteX438" fmla="*/ 1907569 w 4110601"/>
              <a:gd name="connsiteY438" fmla="*/ 674558 h 3474663"/>
              <a:gd name="connsiteX439" fmla="*/ 1909935 w 4110601"/>
              <a:gd name="connsiteY439" fmla="*/ 677955 h 3474663"/>
              <a:gd name="connsiteX440" fmla="*/ 1964989 w 4110601"/>
              <a:gd name="connsiteY440" fmla="*/ 742646 h 3474663"/>
              <a:gd name="connsiteX441" fmla="*/ 1906910 w 4110601"/>
              <a:gd name="connsiteY441" fmla="*/ 641926 h 3474663"/>
              <a:gd name="connsiteX442" fmla="*/ 1898624 w 4110601"/>
              <a:gd name="connsiteY442" fmla="*/ 617541 h 3474663"/>
              <a:gd name="connsiteX443" fmla="*/ 1910210 w 4110601"/>
              <a:gd name="connsiteY443" fmla="*/ 635304 h 3474663"/>
              <a:gd name="connsiteX444" fmla="*/ 1902710 w 4110601"/>
              <a:gd name="connsiteY444" fmla="*/ 619626 h 3474663"/>
              <a:gd name="connsiteX445" fmla="*/ 1509528 w 4110601"/>
              <a:gd name="connsiteY445" fmla="*/ 533313 h 3474663"/>
              <a:gd name="connsiteX446" fmla="*/ 1511899 w 4110601"/>
              <a:gd name="connsiteY446" fmla="*/ 536021 h 3474663"/>
              <a:gd name="connsiteX447" fmla="*/ 1510966 w 4110601"/>
              <a:gd name="connsiteY447" fmla="*/ 535384 h 3474663"/>
              <a:gd name="connsiteX448" fmla="*/ 1970148 w 4110601"/>
              <a:gd name="connsiteY448" fmla="*/ 516946 h 3474663"/>
              <a:gd name="connsiteX449" fmla="*/ 1973073 w 4110601"/>
              <a:gd name="connsiteY449" fmla="*/ 521430 h 3474663"/>
              <a:gd name="connsiteX450" fmla="*/ 1990048 w 4110601"/>
              <a:gd name="connsiteY450" fmla="*/ 547454 h 3474663"/>
              <a:gd name="connsiteX451" fmla="*/ 2002829 w 4110601"/>
              <a:gd name="connsiteY451" fmla="*/ 563417 h 3474663"/>
              <a:gd name="connsiteX452" fmla="*/ 1989037 w 4110601"/>
              <a:gd name="connsiteY452" fmla="*/ 542273 h 3474663"/>
              <a:gd name="connsiteX453" fmla="*/ 1974713 w 4110601"/>
              <a:gd name="connsiteY453" fmla="*/ 520314 h 3474663"/>
              <a:gd name="connsiteX454" fmla="*/ 1770071 w 4110601"/>
              <a:gd name="connsiteY454" fmla="*/ 501209 h 3474663"/>
              <a:gd name="connsiteX455" fmla="*/ 1780300 w 4110601"/>
              <a:gd name="connsiteY455" fmla="*/ 526395 h 3474663"/>
              <a:gd name="connsiteX456" fmla="*/ 1785789 w 4110601"/>
              <a:gd name="connsiteY456" fmla="*/ 538733 h 3474663"/>
              <a:gd name="connsiteX457" fmla="*/ 1785610 w 4110601"/>
              <a:gd name="connsiteY457" fmla="*/ 537730 h 3474663"/>
              <a:gd name="connsiteX458" fmla="*/ 1838806 w 4110601"/>
              <a:gd name="connsiteY458" fmla="*/ 619282 h 3474663"/>
              <a:gd name="connsiteX459" fmla="*/ 1843592 w 4110601"/>
              <a:gd name="connsiteY459" fmla="*/ 626620 h 3474663"/>
              <a:gd name="connsiteX460" fmla="*/ 1868287 w 4110601"/>
              <a:gd name="connsiteY460" fmla="*/ 661283 h 3474663"/>
              <a:gd name="connsiteX461" fmla="*/ 1868066 w 4110601"/>
              <a:gd name="connsiteY461" fmla="*/ 664138 h 3474663"/>
              <a:gd name="connsiteX462" fmla="*/ 1916554 w 4110601"/>
              <a:gd name="connsiteY462" fmla="*/ 738473 h 3474663"/>
              <a:gd name="connsiteX463" fmla="*/ 1909068 w 4110601"/>
              <a:gd name="connsiteY463" fmla="*/ 723802 h 3474663"/>
              <a:gd name="connsiteX464" fmla="*/ 1889163 w 4110601"/>
              <a:gd name="connsiteY464" fmla="*/ 684800 h 3474663"/>
              <a:gd name="connsiteX465" fmla="*/ 1861772 w 4110601"/>
              <a:gd name="connsiteY465" fmla="*/ 631129 h 3474663"/>
              <a:gd name="connsiteX466" fmla="*/ 1873296 w 4110601"/>
              <a:gd name="connsiteY466" fmla="*/ 645568 h 3474663"/>
              <a:gd name="connsiteX467" fmla="*/ 1838069 w 4110601"/>
              <a:gd name="connsiteY467" fmla="*/ 591563 h 3474663"/>
              <a:gd name="connsiteX468" fmla="*/ 1797145 w 4110601"/>
              <a:gd name="connsiteY468" fmla="*/ 528825 h 3474663"/>
              <a:gd name="connsiteX469" fmla="*/ 1770071 w 4110601"/>
              <a:gd name="connsiteY469" fmla="*/ 501209 h 3474663"/>
              <a:gd name="connsiteX470" fmla="*/ 1979754 w 4110601"/>
              <a:gd name="connsiteY470" fmla="*/ 481254 h 3474663"/>
              <a:gd name="connsiteX471" fmla="*/ 2014066 w 4110601"/>
              <a:gd name="connsiteY471" fmla="*/ 557249 h 3474663"/>
              <a:gd name="connsiteX472" fmla="*/ 2022559 w 4110601"/>
              <a:gd name="connsiteY472" fmla="*/ 574365 h 3474663"/>
              <a:gd name="connsiteX473" fmla="*/ 2024293 w 4110601"/>
              <a:gd name="connsiteY473" fmla="*/ 570388 h 3474663"/>
              <a:gd name="connsiteX474" fmla="*/ 2033474 w 4110601"/>
              <a:gd name="connsiteY474" fmla="*/ 590667 h 3474663"/>
              <a:gd name="connsiteX475" fmla="*/ 2028025 w 4110601"/>
              <a:gd name="connsiteY475" fmla="*/ 565159 h 3474663"/>
              <a:gd name="connsiteX476" fmla="*/ 1995319 w 4110601"/>
              <a:gd name="connsiteY476" fmla="*/ 505114 h 3474663"/>
              <a:gd name="connsiteX477" fmla="*/ 1994078 w 4110601"/>
              <a:gd name="connsiteY477" fmla="*/ 503212 h 3474663"/>
              <a:gd name="connsiteX478" fmla="*/ 1979754 w 4110601"/>
              <a:gd name="connsiteY478" fmla="*/ 481254 h 3474663"/>
              <a:gd name="connsiteX479" fmla="*/ 1453733 w 4110601"/>
              <a:gd name="connsiteY479" fmla="*/ 462522 h 3474663"/>
              <a:gd name="connsiteX480" fmla="*/ 1488054 w 4110601"/>
              <a:gd name="connsiteY480" fmla="*/ 502390 h 3474663"/>
              <a:gd name="connsiteX481" fmla="*/ 1509528 w 4110601"/>
              <a:gd name="connsiteY481" fmla="*/ 533313 h 3474663"/>
              <a:gd name="connsiteX482" fmla="*/ 1504423 w 4110601"/>
              <a:gd name="connsiteY482" fmla="*/ 527484 h 3474663"/>
              <a:gd name="connsiteX483" fmla="*/ 1452085 w 4110601"/>
              <a:gd name="connsiteY483" fmla="*/ 467718 h 3474663"/>
              <a:gd name="connsiteX484" fmla="*/ 1453733 w 4110601"/>
              <a:gd name="connsiteY484" fmla="*/ 462522 h 3474663"/>
              <a:gd name="connsiteX485" fmla="*/ 2152016 w 4110601"/>
              <a:gd name="connsiteY485" fmla="*/ 453766 h 3474663"/>
              <a:gd name="connsiteX486" fmla="*/ 2199726 w 4110601"/>
              <a:gd name="connsiteY486" fmla="*/ 535210 h 3474663"/>
              <a:gd name="connsiteX487" fmla="*/ 2202024 w 4110601"/>
              <a:gd name="connsiteY487" fmla="*/ 536930 h 3474663"/>
              <a:gd name="connsiteX488" fmla="*/ 2206958 w 4110601"/>
              <a:gd name="connsiteY488" fmla="*/ 536549 h 3474663"/>
              <a:gd name="connsiteX489" fmla="*/ 2192415 w 4110601"/>
              <a:gd name="connsiteY489" fmla="*/ 506554 h 3474663"/>
              <a:gd name="connsiteX490" fmla="*/ 2170060 w 4110601"/>
              <a:gd name="connsiteY490" fmla="*/ 461331 h 3474663"/>
              <a:gd name="connsiteX491" fmla="*/ 2169898 w 4110601"/>
              <a:gd name="connsiteY491" fmla="*/ 459048 h 3474663"/>
              <a:gd name="connsiteX492" fmla="*/ 1984796 w 4110601"/>
              <a:gd name="connsiteY492" fmla="*/ 442193 h 3474663"/>
              <a:gd name="connsiteX493" fmla="*/ 1985200 w 4110601"/>
              <a:gd name="connsiteY493" fmla="*/ 452390 h 3474663"/>
              <a:gd name="connsiteX494" fmla="*/ 2000070 w 4110601"/>
              <a:gd name="connsiteY494" fmla="*/ 469378 h 3474663"/>
              <a:gd name="connsiteX495" fmla="*/ 1996871 w 4110601"/>
              <a:gd name="connsiteY495" fmla="*/ 460706 h 3474663"/>
              <a:gd name="connsiteX496" fmla="*/ 1858264 w 4110601"/>
              <a:gd name="connsiteY496" fmla="*/ 415506 h 3474663"/>
              <a:gd name="connsiteX497" fmla="*/ 1858680 w 4110601"/>
              <a:gd name="connsiteY497" fmla="*/ 416191 h 3474663"/>
              <a:gd name="connsiteX498" fmla="*/ 1859771 w 4110601"/>
              <a:gd name="connsiteY498" fmla="*/ 417817 h 3474663"/>
              <a:gd name="connsiteX499" fmla="*/ 2759121 w 4110601"/>
              <a:gd name="connsiteY499" fmla="*/ 368102 h 3474663"/>
              <a:gd name="connsiteX500" fmla="*/ 2758855 w 4110601"/>
              <a:gd name="connsiteY500" fmla="*/ 368976 h 3474663"/>
              <a:gd name="connsiteX501" fmla="*/ 2760038 w 4110601"/>
              <a:gd name="connsiteY501" fmla="*/ 369939 h 3474663"/>
              <a:gd name="connsiteX502" fmla="*/ 1932964 w 4110601"/>
              <a:gd name="connsiteY502" fmla="*/ 343306 h 3474663"/>
              <a:gd name="connsiteX503" fmla="*/ 1945210 w 4110601"/>
              <a:gd name="connsiteY503" fmla="*/ 378583 h 3474663"/>
              <a:gd name="connsiteX504" fmla="*/ 1996138 w 4110601"/>
              <a:gd name="connsiteY504" fmla="*/ 458716 h 3474663"/>
              <a:gd name="connsiteX505" fmla="*/ 1988606 w 4110601"/>
              <a:gd name="connsiteY505" fmla="*/ 438294 h 3474663"/>
              <a:gd name="connsiteX506" fmla="*/ 1957654 w 4110601"/>
              <a:gd name="connsiteY506" fmla="*/ 381355 h 3474663"/>
              <a:gd name="connsiteX507" fmla="*/ 2371090 w 4110601"/>
              <a:gd name="connsiteY507" fmla="*/ 341682 h 3474663"/>
              <a:gd name="connsiteX508" fmla="*/ 2386233 w 4110601"/>
              <a:gd name="connsiteY508" fmla="*/ 360562 h 3474663"/>
              <a:gd name="connsiteX509" fmla="*/ 2388760 w 4110601"/>
              <a:gd name="connsiteY509" fmla="*/ 364436 h 3474663"/>
              <a:gd name="connsiteX510" fmla="*/ 2386234 w 4110601"/>
              <a:gd name="connsiteY510" fmla="*/ 360563 h 3474663"/>
              <a:gd name="connsiteX511" fmla="*/ 2386233 w 4110601"/>
              <a:gd name="connsiteY511" fmla="*/ 360562 h 3474663"/>
              <a:gd name="connsiteX512" fmla="*/ 2384955 w 4110601"/>
              <a:gd name="connsiteY512" fmla="*/ 358603 h 3474663"/>
              <a:gd name="connsiteX513" fmla="*/ 2382489 w 4110601"/>
              <a:gd name="connsiteY513" fmla="*/ 354823 h 3474663"/>
              <a:gd name="connsiteX514" fmla="*/ 1951433 w 4110601"/>
              <a:gd name="connsiteY514" fmla="*/ 320864 h 3474663"/>
              <a:gd name="connsiteX515" fmla="*/ 1985509 w 4110601"/>
              <a:gd name="connsiteY515" fmla="*/ 370180 h 3474663"/>
              <a:gd name="connsiteX516" fmla="*/ 1993166 w 4110601"/>
              <a:gd name="connsiteY516" fmla="*/ 378198 h 3474663"/>
              <a:gd name="connsiteX517" fmla="*/ 1992476 w 4110601"/>
              <a:gd name="connsiteY517" fmla="*/ 375970 h 3474663"/>
              <a:gd name="connsiteX518" fmla="*/ 1985406 w 4110601"/>
              <a:gd name="connsiteY518" fmla="*/ 357103 h 3474663"/>
              <a:gd name="connsiteX519" fmla="*/ 1979323 w 4110601"/>
              <a:gd name="connsiteY519" fmla="*/ 346869 h 3474663"/>
              <a:gd name="connsiteX520" fmla="*/ 1986524 w 4110601"/>
              <a:gd name="connsiteY520" fmla="*/ 361134 h 3474663"/>
              <a:gd name="connsiteX521" fmla="*/ 1951433 w 4110601"/>
              <a:gd name="connsiteY521" fmla="*/ 320864 h 3474663"/>
              <a:gd name="connsiteX522" fmla="*/ 2367247 w 4110601"/>
              <a:gd name="connsiteY522" fmla="*/ 305832 h 3474663"/>
              <a:gd name="connsiteX523" fmla="*/ 2380486 w 4110601"/>
              <a:gd name="connsiteY523" fmla="*/ 326609 h 3474663"/>
              <a:gd name="connsiteX524" fmla="*/ 2391645 w 4110601"/>
              <a:gd name="connsiteY524" fmla="*/ 334723 h 3474663"/>
              <a:gd name="connsiteX525" fmla="*/ 2386032 w 4110601"/>
              <a:gd name="connsiteY525" fmla="*/ 324527 h 3474663"/>
              <a:gd name="connsiteX526" fmla="*/ 2623369 w 4110601"/>
              <a:gd name="connsiteY526" fmla="*/ 278862 h 3474663"/>
              <a:gd name="connsiteX527" fmla="*/ 2675233 w 4110601"/>
              <a:gd name="connsiteY527" fmla="*/ 324418 h 3474663"/>
              <a:gd name="connsiteX528" fmla="*/ 2693482 w 4110601"/>
              <a:gd name="connsiteY528" fmla="*/ 345337 h 3474663"/>
              <a:gd name="connsiteX529" fmla="*/ 2725452 w 4110601"/>
              <a:gd name="connsiteY529" fmla="*/ 355622 h 3474663"/>
              <a:gd name="connsiteX530" fmla="*/ 2730162 w 4110601"/>
              <a:gd name="connsiteY530" fmla="*/ 352839 h 3474663"/>
              <a:gd name="connsiteX531" fmla="*/ 2697173 w 4110601"/>
              <a:gd name="connsiteY531" fmla="*/ 333589 h 3474663"/>
              <a:gd name="connsiteX532" fmla="*/ 2623369 w 4110601"/>
              <a:gd name="connsiteY532" fmla="*/ 278862 h 3474663"/>
              <a:gd name="connsiteX533" fmla="*/ 2286941 w 4110601"/>
              <a:gd name="connsiteY533" fmla="*/ 278427 h 3474663"/>
              <a:gd name="connsiteX534" fmla="*/ 2288692 w 4110601"/>
              <a:gd name="connsiteY534" fmla="*/ 281111 h 3474663"/>
              <a:gd name="connsiteX535" fmla="*/ 2321428 w 4110601"/>
              <a:gd name="connsiteY535" fmla="*/ 331297 h 3474663"/>
              <a:gd name="connsiteX536" fmla="*/ 2336080 w 4110601"/>
              <a:gd name="connsiteY536" fmla="*/ 343538 h 3474663"/>
              <a:gd name="connsiteX537" fmla="*/ 2300325 w 4110601"/>
              <a:gd name="connsiteY537" fmla="*/ 287726 h 3474663"/>
              <a:gd name="connsiteX538" fmla="*/ 2289894 w 4110601"/>
              <a:gd name="connsiteY538" fmla="*/ 281704 h 3474663"/>
              <a:gd name="connsiteX539" fmla="*/ 1963140 w 4110601"/>
              <a:gd name="connsiteY539" fmla="*/ 249988 h 3474663"/>
              <a:gd name="connsiteX540" fmla="*/ 1971265 w 4110601"/>
              <a:gd name="connsiteY540" fmla="*/ 264611 h 3474663"/>
              <a:gd name="connsiteX541" fmla="*/ 2047842 w 4110601"/>
              <a:gd name="connsiteY541" fmla="*/ 402450 h 3474663"/>
              <a:gd name="connsiteX542" fmla="*/ 1960324 w 4110601"/>
              <a:gd name="connsiteY542" fmla="*/ 244920 h 3474663"/>
              <a:gd name="connsiteX543" fmla="*/ 1961693 w 4110601"/>
              <a:gd name="connsiteY543" fmla="*/ 247382 h 3474663"/>
              <a:gd name="connsiteX544" fmla="*/ 1963140 w 4110601"/>
              <a:gd name="connsiteY544" fmla="*/ 249988 h 3474663"/>
              <a:gd name="connsiteX545" fmla="*/ 2758743 w 4110601"/>
              <a:gd name="connsiteY545" fmla="*/ 227744 h 3474663"/>
              <a:gd name="connsiteX546" fmla="*/ 2785217 w 4110601"/>
              <a:gd name="connsiteY546" fmla="*/ 282694 h 3474663"/>
              <a:gd name="connsiteX547" fmla="*/ 2780776 w 4110601"/>
              <a:gd name="connsiteY547" fmla="*/ 284892 h 3474663"/>
              <a:gd name="connsiteX548" fmla="*/ 2758743 w 4110601"/>
              <a:gd name="connsiteY548" fmla="*/ 227744 h 3474663"/>
              <a:gd name="connsiteX549" fmla="*/ 1875250 w 4110601"/>
              <a:gd name="connsiteY549" fmla="*/ 227466 h 3474663"/>
              <a:gd name="connsiteX550" fmla="*/ 1889966 w 4110601"/>
              <a:gd name="connsiteY550" fmla="*/ 252197 h 3474663"/>
              <a:gd name="connsiteX551" fmla="*/ 1884033 w 4110601"/>
              <a:gd name="connsiteY551" fmla="*/ 243819 h 3474663"/>
              <a:gd name="connsiteX552" fmla="*/ 2267577 w 4110601"/>
              <a:gd name="connsiteY552" fmla="*/ 225380 h 3474663"/>
              <a:gd name="connsiteX553" fmla="*/ 2279562 w 4110601"/>
              <a:gd name="connsiteY553" fmla="*/ 243755 h 3474663"/>
              <a:gd name="connsiteX554" fmla="*/ 2283015 w 4110601"/>
              <a:gd name="connsiteY554" fmla="*/ 249048 h 3474663"/>
              <a:gd name="connsiteX555" fmla="*/ 2296852 w 4110601"/>
              <a:gd name="connsiteY555" fmla="*/ 270260 h 3474663"/>
              <a:gd name="connsiteX556" fmla="*/ 2314225 w 4110601"/>
              <a:gd name="connsiteY556" fmla="*/ 280530 h 3474663"/>
              <a:gd name="connsiteX557" fmla="*/ 2310072 w 4110601"/>
              <a:gd name="connsiteY557" fmla="*/ 267165 h 3474663"/>
              <a:gd name="connsiteX558" fmla="*/ 2331701 w 4110601"/>
              <a:gd name="connsiteY558" fmla="*/ 279884 h 3474663"/>
              <a:gd name="connsiteX559" fmla="*/ 2331986 w 4110601"/>
              <a:gd name="connsiteY559" fmla="*/ 280221 h 3474663"/>
              <a:gd name="connsiteX560" fmla="*/ 2343443 w 4110601"/>
              <a:gd name="connsiteY560" fmla="*/ 300663 h 3474663"/>
              <a:gd name="connsiteX561" fmla="*/ 2350274 w 4110601"/>
              <a:gd name="connsiteY561" fmla="*/ 305436 h 3474663"/>
              <a:gd name="connsiteX562" fmla="*/ 2324212 w 4110601"/>
              <a:gd name="connsiteY562" fmla="*/ 265482 h 3474663"/>
              <a:gd name="connsiteX563" fmla="*/ 2324130 w 4110601"/>
              <a:gd name="connsiteY563" fmla="*/ 265423 h 3474663"/>
              <a:gd name="connsiteX564" fmla="*/ 2339009 w 4110601"/>
              <a:gd name="connsiteY564" fmla="*/ 288532 h 3474663"/>
              <a:gd name="connsiteX565" fmla="*/ 2331986 w 4110601"/>
              <a:gd name="connsiteY565" fmla="*/ 280221 h 3474663"/>
              <a:gd name="connsiteX566" fmla="*/ 2323405 w 4110601"/>
              <a:gd name="connsiteY566" fmla="*/ 264911 h 3474663"/>
              <a:gd name="connsiteX567" fmla="*/ 1896660 w 4110601"/>
              <a:gd name="connsiteY567" fmla="*/ 213500 h 3474663"/>
              <a:gd name="connsiteX568" fmla="*/ 1945767 w 4110601"/>
              <a:gd name="connsiteY568" fmla="*/ 288783 h 3474663"/>
              <a:gd name="connsiteX569" fmla="*/ 1937926 w 4110601"/>
              <a:gd name="connsiteY569" fmla="*/ 277129 h 3474663"/>
              <a:gd name="connsiteX570" fmla="*/ 1936066 w 4110601"/>
              <a:gd name="connsiteY570" fmla="*/ 274540 h 3474663"/>
              <a:gd name="connsiteX571" fmla="*/ 1932044 w 4110601"/>
              <a:gd name="connsiteY571" fmla="*/ 268112 h 3474663"/>
              <a:gd name="connsiteX572" fmla="*/ 1896660 w 4110601"/>
              <a:gd name="connsiteY572" fmla="*/ 213500 h 3474663"/>
              <a:gd name="connsiteX573" fmla="*/ 2328108 w 4110601"/>
              <a:gd name="connsiteY573" fmla="*/ 198629 h 3474663"/>
              <a:gd name="connsiteX574" fmla="*/ 2336463 w 4110601"/>
              <a:gd name="connsiteY574" fmla="*/ 214183 h 3474663"/>
              <a:gd name="connsiteX575" fmla="*/ 2342522 w 4110601"/>
              <a:gd name="connsiteY575" fmla="*/ 206317 h 3474663"/>
              <a:gd name="connsiteX576" fmla="*/ 2341908 w 4110601"/>
              <a:gd name="connsiteY576" fmla="*/ 204860 h 3474663"/>
              <a:gd name="connsiteX577" fmla="*/ 2340265 w 4110601"/>
              <a:gd name="connsiteY577" fmla="*/ 204117 h 3474663"/>
              <a:gd name="connsiteX578" fmla="*/ 2249824 w 4110601"/>
              <a:gd name="connsiteY578" fmla="*/ 198165 h 3474663"/>
              <a:gd name="connsiteX579" fmla="*/ 2250892 w 4110601"/>
              <a:gd name="connsiteY579" fmla="*/ 199801 h 3474663"/>
              <a:gd name="connsiteX580" fmla="*/ 2251468 w 4110601"/>
              <a:gd name="connsiteY580" fmla="*/ 199425 h 3474663"/>
              <a:gd name="connsiteX581" fmla="*/ 2298321 w 4110601"/>
              <a:gd name="connsiteY581" fmla="*/ 185175 h 3474663"/>
              <a:gd name="connsiteX582" fmla="*/ 2318180 w 4110601"/>
              <a:gd name="connsiteY582" fmla="*/ 221220 h 3474663"/>
              <a:gd name="connsiteX583" fmla="*/ 2331774 w 4110601"/>
              <a:gd name="connsiteY583" fmla="*/ 226214 h 3474663"/>
              <a:gd name="connsiteX584" fmla="*/ 2312682 w 4110601"/>
              <a:gd name="connsiteY584" fmla="*/ 191661 h 3474663"/>
              <a:gd name="connsiteX585" fmla="*/ 2290380 w 4110601"/>
              <a:gd name="connsiteY585" fmla="*/ 170759 h 3474663"/>
              <a:gd name="connsiteX586" fmla="*/ 2294669 w 4110601"/>
              <a:gd name="connsiteY586" fmla="*/ 178547 h 3474663"/>
              <a:gd name="connsiteX587" fmla="*/ 2294237 w 4110601"/>
              <a:gd name="connsiteY587" fmla="*/ 171527 h 3474663"/>
              <a:gd name="connsiteX588" fmla="*/ 2077911 w 4110601"/>
              <a:gd name="connsiteY588" fmla="*/ 168219 h 3474663"/>
              <a:gd name="connsiteX589" fmla="*/ 2094990 w 4110601"/>
              <a:gd name="connsiteY589" fmla="*/ 197320 h 3474663"/>
              <a:gd name="connsiteX590" fmla="*/ 2095227 w 4110601"/>
              <a:gd name="connsiteY590" fmla="*/ 198131 h 3474663"/>
              <a:gd name="connsiteX591" fmla="*/ 2275767 w 4110601"/>
              <a:gd name="connsiteY591" fmla="*/ 167852 h 3474663"/>
              <a:gd name="connsiteX592" fmla="*/ 2282349 w 4110601"/>
              <a:gd name="connsiteY592" fmla="*/ 177943 h 3474663"/>
              <a:gd name="connsiteX593" fmla="*/ 2281639 w 4110601"/>
              <a:gd name="connsiteY593" fmla="*/ 173936 h 3474663"/>
              <a:gd name="connsiteX594" fmla="*/ 2280737 w 4110601"/>
              <a:gd name="connsiteY594" fmla="*/ 168842 h 3474663"/>
              <a:gd name="connsiteX595" fmla="*/ 2281268 w 4110601"/>
              <a:gd name="connsiteY595" fmla="*/ 111443 h 3474663"/>
              <a:gd name="connsiteX596" fmla="*/ 2288813 w 4110601"/>
              <a:gd name="connsiteY596" fmla="*/ 125488 h 3474663"/>
              <a:gd name="connsiteX597" fmla="*/ 2299250 w 4110601"/>
              <a:gd name="connsiteY597" fmla="*/ 132476 h 3474663"/>
              <a:gd name="connsiteX598" fmla="*/ 2293826 w 4110601"/>
              <a:gd name="connsiteY598" fmla="*/ 118686 h 3474663"/>
              <a:gd name="connsiteX599" fmla="*/ 2237811 w 4110601"/>
              <a:gd name="connsiteY599" fmla="*/ 109664 h 3474663"/>
              <a:gd name="connsiteX600" fmla="*/ 2250401 w 4110601"/>
              <a:gd name="connsiteY600" fmla="*/ 128965 h 3474663"/>
              <a:gd name="connsiteX601" fmla="*/ 2277864 w 4110601"/>
              <a:gd name="connsiteY601" fmla="*/ 146426 h 3474663"/>
              <a:gd name="connsiteX602" fmla="*/ 2251048 w 4110601"/>
              <a:gd name="connsiteY602" fmla="*/ 129957 h 3474663"/>
              <a:gd name="connsiteX603" fmla="*/ 2255755 w 4110601"/>
              <a:gd name="connsiteY603" fmla="*/ 137174 h 3474663"/>
              <a:gd name="connsiteX604" fmla="*/ 2276680 w 4110601"/>
              <a:gd name="connsiteY604" fmla="*/ 145929 h 3474663"/>
              <a:gd name="connsiteX605" fmla="*/ 2276669 w 4110601"/>
              <a:gd name="connsiteY605" fmla="*/ 145876 h 3474663"/>
              <a:gd name="connsiteX606" fmla="*/ 2276706 w 4110601"/>
              <a:gd name="connsiteY606" fmla="*/ 145941 h 3474663"/>
              <a:gd name="connsiteX607" fmla="*/ 2277864 w 4110601"/>
              <a:gd name="connsiteY607" fmla="*/ 146426 h 3474663"/>
              <a:gd name="connsiteX608" fmla="*/ 2114993 w 4110601"/>
              <a:gd name="connsiteY608" fmla="*/ 108263 h 3474663"/>
              <a:gd name="connsiteX609" fmla="*/ 2133526 w 4110601"/>
              <a:gd name="connsiteY609" fmla="*/ 126705 h 3474663"/>
              <a:gd name="connsiteX610" fmla="*/ 2131297 w 4110601"/>
              <a:gd name="connsiteY610" fmla="*/ 125502 h 3474663"/>
              <a:gd name="connsiteX611" fmla="*/ 2114993 w 4110601"/>
              <a:gd name="connsiteY611" fmla="*/ 108263 h 3474663"/>
              <a:gd name="connsiteX612" fmla="*/ 2291778 w 4110601"/>
              <a:gd name="connsiteY612" fmla="*/ 99203 h 3474663"/>
              <a:gd name="connsiteX613" fmla="*/ 2292047 w 4110601"/>
              <a:gd name="connsiteY613" fmla="*/ 99616 h 3474663"/>
              <a:gd name="connsiteX614" fmla="*/ 2293569 w 4110601"/>
              <a:gd name="connsiteY614" fmla="*/ 100401 h 3474663"/>
              <a:gd name="connsiteX615" fmla="*/ 2185307 w 4110601"/>
              <a:gd name="connsiteY615" fmla="*/ 27899 h 3474663"/>
              <a:gd name="connsiteX616" fmla="*/ 2239440 w 4110601"/>
              <a:gd name="connsiteY616" fmla="*/ 64151 h 3474663"/>
              <a:gd name="connsiteX617" fmla="*/ 2212373 w 4110601"/>
              <a:gd name="connsiteY617" fmla="*/ 46026 h 3474663"/>
              <a:gd name="connsiteX618" fmla="*/ 2185307 w 4110601"/>
              <a:gd name="connsiteY618" fmla="*/ 27899 h 3474663"/>
              <a:gd name="connsiteX619" fmla="*/ 2228078 w 4110601"/>
              <a:gd name="connsiteY619" fmla="*/ 0 h 3474663"/>
              <a:gd name="connsiteX620" fmla="*/ 2379110 w 4110601"/>
              <a:gd name="connsiteY620" fmla="*/ 44602 h 3474663"/>
              <a:gd name="connsiteX621" fmla="*/ 2426844 w 4110601"/>
              <a:gd name="connsiteY621" fmla="*/ 72412 h 3474663"/>
              <a:gd name="connsiteX622" fmla="*/ 2415635 w 4110601"/>
              <a:gd name="connsiteY622" fmla="*/ 55229 h 3474663"/>
              <a:gd name="connsiteX623" fmla="*/ 2433191 w 4110601"/>
              <a:gd name="connsiteY623" fmla="*/ 76111 h 3474663"/>
              <a:gd name="connsiteX624" fmla="*/ 2480522 w 4110601"/>
              <a:gd name="connsiteY624" fmla="*/ 103684 h 3474663"/>
              <a:gd name="connsiteX625" fmla="*/ 2589953 w 4110601"/>
              <a:gd name="connsiteY625" fmla="*/ 157534 h 3474663"/>
              <a:gd name="connsiteX626" fmla="*/ 2741654 w 4110601"/>
              <a:gd name="connsiteY626" fmla="*/ 273263 h 3474663"/>
              <a:gd name="connsiteX627" fmla="*/ 2676832 w 4110601"/>
              <a:gd name="connsiteY627" fmla="*/ 243988 h 3474663"/>
              <a:gd name="connsiteX628" fmla="*/ 2732686 w 4110601"/>
              <a:gd name="connsiteY628" fmla="*/ 301345 h 3474663"/>
              <a:gd name="connsiteX629" fmla="*/ 2741852 w 4110601"/>
              <a:gd name="connsiteY629" fmla="*/ 292403 h 3474663"/>
              <a:gd name="connsiteX630" fmla="*/ 2829868 w 4110601"/>
              <a:gd name="connsiteY630" fmla="*/ 360152 h 3474663"/>
              <a:gd name="connsiteX631" fmla="*/ 2796430 w 4110601"/>
              <a:gd name="connsiteY631" fmla="*/ 305968 h 3474663"/>
              <a:gd name="connsiteX632" fmla="*/ 2785217 w 4110601"/>
              <a:gd name="connsiteY632" fmla="*/ 282694 h 3474663"/>
              <a:gd name="connsiteX633" fmla="*/ 2865776 w 4110601"/>
              <a:gd name="connsiteY633" fmla="*/ 242856 h 3474663"/>
              <a:gd name="connsiteX634" fmla="*/ 2881391 w 4110601"/>
              <a:gd name="connsiteY634" fmla="*/ 111978 h 3474663"/>
              <a:gd name="connsiteX635" fmla="*/ 2930483 w 4110601"/>
              <a:gd name="connsiteY635" fmla="*/ 187238 h 3474663"/>
              <a:gd name="connsiteX636" fmla="*/ 2913471 w 4110601"/>
              <a:gd name="connsiteY636" fmla="*/ 91053 h 3474663"/>
              <a:gd name="connsiteX637" fmla="*/ 3005984 w 4110601"/>
              <a:gd name="connsiteY637" fmla="*/ 209510 h 3474663"/>
              <a:gd name="connsiteX638" fmla="*/ 2967584 w 4110601"/>
              <a:gd name="connsiteY638" fmla="*/ 127275 h 3474663"/>
              <a:gd name="connsiteX639" fmla="*/ 3027370 w 4110601"/>
              <a:gd name="connsiteY639" fmla="*/ 195560 h 3474663"/>
              <a:gd name="connsiteX640" fmla="*/ 2988972 w 4110601"/>
              <a:gd name="connsiteY640" fmla="*/ 113324 h 3474663"/>
              <a:gd name="connsiteX641" fmla="*/ 3038064 w 4110601"/>
              <a:gd name="connsiteY641" fmla="*/ 188585 h 3474663"/>
              <a:gd name="connsiteX642" fmla="*/ 3010358 w 4110601"/>
              <a:gd name="connsiteY642" fmla="*/ 99374 h 3474663"/>
              <a:gd name="connsiteX643" fmla="*/ 3043735 w 4110601"/>
              <a:gd name="connsiteY643" fmla="*/ 220648 h 3474663"/>
              <a:gd name="connsiteX644" fmla="*/ 3119883 w 4110601"/>
              <a:gd name="connsiteY644" fmla="*/ 314017 h 3474663"/>
              <a:gd name="connsiteX645" fmla="*/ 3104168 w 4110601"/>
              <a:gd name="connsiteY645" fmla="*/ 360031 h 3474663"/>
              <a:gd name="connsiteX646" fmla="*/ 3038713 w 4110601"/>
              <a:gd name="connsiteY646" fmla="*/ 259686 h 3474663"/>
              <a:gd name="connsiteX647" fmla="*/ 2962563 w 4110601"/>
              <a:gd name="connsiteY647" fmla="*/ 166313 h 3474663"/>
              <a:gd name="connsiteX648" fmla="*/ 3022996 w 4110601"/>
              <a:gd name="connsiteY648" fmla="*/ 305696 h 3474663"/>
              <a:gd name="connsiteX649" fmla="*/ 3006634 w 4110601"/>
              <a:gd name="connsiteY649" fmla="*/ 280611 h 3474663"/>
              <a:gd name="connsiteX650" fmla="*/ 3072736 w 4110601"/>
              <a:gd name="connsiteY650" fmla="*/ 452054 h 3474663"/>
              <a:gd name="connsiteX651" fmla="*/ 3023644 w 4110601"/>
              <a:gd name="connsiteY651" fmla="*/ 376794 h 3474663"/>
              <a:gd name="connsiteX652" fmla="*/ 3045679 w 4110601"/>
              <a:gd name="connsiteY652" fmla="*/ 433945 h 3474663"/>
              <a:gd name="connsiteX653" fmla="*/ 3029315 w 4110601"/>
              <a:gd name="connsiteY653" fmla="*/ 408857 h 3474663"/>
              <a:gd name="connsiteX654" fmla="*/ 3051348 w 4110601"/>
              <a:gd name="connsiteY654" fmla="*/ 466005 h 3474663"/>
              <a:gd name="connsiteX655" fmla="*/ 3029962 w 4110601"/>
              <a:gd name="connsiteY655" fmla="*/ 479955 h 3474663"/>
              <a:gd name="connsiteX656" fmla="*/ 3013600 w 4110601"/>
              <a:gd name="connsiteY656" fmla="*/ 454870 h 3474663"/>
              <a:gd name="connsiteX657" fmla="*/ 3052645 w 4110601"/>
              <a:gd name="connsiteY657" fmla="*/ 608204 h 3474663"/>
              <a:gd name="connsiteX658" fmla="*/ 2954461 w 4110601"/>
              <a:gd name="connsiteY658" fmla="*/ 457684 h 3474663"/>
              <a:gd name="connsiteX659" fmla="*/ 2987189 w 4110601"/>
              <a:gd name="connsiteY659" fmla="*/ 507856 h 3474663"/>
              <a:gd name="connsiteX660" fmla="*/ 2960132 w 4110601"/>
              <a:gd name="connsiteY660" fmla="*/ 489747 h 3474663"/>
              <a:gd name="connsiteX661" fmla="*/ 3041951 w 4110601"/>
              <a:gd name="connsiteY661" fmla="*/ 615180 h 3474663"/>
              <a:gd name="connsiteX662" fmla="*/ 2900995 w 4110601"/>
              <a:gd name="connsiteY662" fmla="*/ 492559 h 3474663"/>
              <a:gd name="connsiteX663" fmla="*/ 2824847 w 4110601"/>
              <a:gd name="connsiteY663" fmla="*/ 399190 h 3474663"/>
              <a:gd name="connsiteX664" fmla="*/ 2972770 w 4110601"/>
              <a:gd name="connsiteY664" fmla="*/ 696069 h 3474663"/>
              <a:gd name="connsiteX665" fmla="*/ 3000476 w 4110601"/>
              <a:gd name="connsiteY665" fmla="*/ 785279 h 3474663"/>
              <a:gd name="connsiteX666" fmla="*/ 2826142 w 4110601"/>
              <a:gd name="connsiteY666" fmla="*/ 541386 h 3474663"/>
              <a:gd name="connsiteX667" fmla="*/ 2897917 w 4110601"/>
              <a:gd name="connsiteY667" fmla="*/ 744895 h 3474663"/>
              <a:gd name="connsiteX668" fmla="*/ 2883327 w 4110601"/>
              <a:gd name="connsiteY668" fmla="*/ 737466 h 3474663"/>
              <a:gd name="connsiteX669" fmla="*/ 2915417 w 4110601"/>
              <a:gd name="connsiteY669" fmla="*/ 793747 h 3474663"/>
              <a:gd name="connsiteX670" fmla="*/ 2933729 w 4110601"/>
              <a:gd name="connsiteY670" fmla="*/ 826131 h 3474663"/>
              <a:gd name="connsiteX671" fmla="*/ 2884624 w 4110601"/>
              <a:gd name="connsiteY671" fmla="*/ 750851 h 3474663"/>
              <a:gd name="connsiteX672" fmla="*/ 2895981 w 4110601"/>
              <a:gd name="connsiteY672" fmla="*/ 814982 h 3474663"/>
              <a:gd name="connsiteX673" fmla="*/ 2858959 w 4110601"/>
              <a:gd name="connsiteY673" fmla="*/ 764797 h 3474663"/>
              <a:gd name="connsiteX674" fmla="*/ 2854714 w 4110601"/>
              <a:gd name="connsiteY674" fmla="*/ 756313 h 3474663"/>
              <a:gd name="connsiteX675" fmla="*/ 2855131 w 4110601"/>
              <a:gd name="connsiteY675" fmla="*/ 772315 h 3474663"/>
              <a:gd name="connsiteX676" fmla="*/ 2885292 w 4110601"/>
              <a:gd name="connsiteY676" fmla="*/ 821954 h 3474663"/>
              <a:gd name="connsiteX677" fmla="*/ 2855728 w 4110601"/>
              <a:gd name="connsiteY677" fmla="*/ 795155 h 3474663"/>
              <a:gd name="connsiteX678" fmla="*/ 2856176 w 4110601"/>
              <a:gd name="connsiteY678" fmla="*/ 812351 h 3474663"/>
              <a:gd name="connsiteX679" fmla="*/ 2850534 w 4110601"/>
              <a:gd name="connsiteY679" fmla="*/ 813931 h 3474663"/>
              <a:gd name="connsiteX680" fmla="*/ 2861011 w 4110601"/>
              <a:gd name="connsiteY680" fmla="*/ 831088 h 3474663"/>
              <a:gd name="connsiteX681" fmla="*/ 2880280 w 4110601"/>
              <a:gd name="connsiteY681" fmla="*/ 860995 h 3474663"/>
              <a:gd name="connsiteX682" fmla="*/ 2868004 w 4110601"/>
              <a:gd name="connsiteY682" fmla="*/ 842175 h 3474663"/>
              <a:gd name="connsiteX683" fmla="*/ 2849726 w 4110601"/>
              <a:gd name="connsiteY683" fmla="*/ 814155 h 3474663"/>
              <a:gd name="connsiteX684" fmla="*/ 2842679 w 4110601"/>
              <a:gd name="connsiteY684" fmla="*/ 816125 h 3474663"/>
              <a:gd name="connsiteX685" fmla="*/ 2816284 w 4110601"/>
              <a:gd name="connsiteY685" fmla="*/ 802688 h 3474663"/>
              <a:gd name="connsiteX686" fmla="*/ 2820074 w 4110601"/>
              <a:gd name="connsiteY686" fmla="*/ 811400 h 3474663"/>
              <a:gd name="connsiteX687" fmla="*/ 2826165 w 4110601"/>
              <a:gd name="connsiteY687" fmla="*/ 824755 h 3474663"/>
              <a:gd name="connsiteX688" fmla="*/ 2809796 w 4110601"/>
              <a:gd name="connsiteY688" fmla="*/ 799661 h 3474663"/>
              <a:gd name="connsiteX689" fmla="*/ 2798563 w 4110601"/>
              <a:gd name="connsiteY689" fmla="*/ 801328 h 3474663"/>
              <a:gd name="connsiteX690" fmla="*/ 2799242 w 4110601"/>
              <a:gd name="connsiteY690" fmla="*/ 805416 h 3474663"/>
              <a:gd name="connsiteX691" fmla="*/ 2801678 w 4110601"/>
              <a:gd name="connsiteY691" fmla="*/ 807672 h 3474663"/>
              <a:gd name="connsiteX692" fmla="*/ 2867132 w 4110601"/>
              <a:gd name="connsiteY692" fmla="*/ 908017 h 3474663"/>
              <a:gd name="connsiteX693" fmla="*/ 2835007 w 4110601"/>
              <a:gd name="connsiteY693" fmla="*/ 868626 h 3474663"/>
              <a:gd name="connsiteX694" fmla="*/ 2809223 w 4110601"/>
              <a:gd name="connsiteY694" fmla="*/ 837010 h 3474663"/>
              <a:gd name="connsiteX695" fmla="*/ 2817324 w 4110601"/>
              <a:gd name="connsiteY695" fmla="*/ 855195 h 3474663"/>
              <a:gd name="connsiteX696" fmla="*/ 2822516 w 4110601"/>
              <a:gd name="connsiteY696" fmla="*/ 864568 h 3474663"/>
              <a:gd name="connsiteX697" fmla="*/ 2820689 w 4110601"/>
              <a:gd name="connsiteY697" fmla="*/ 862751 h 3474663"/>
              <a:gd name="connsiteX698" fmla="*/ 2821153 w 4110601"/>
              <a:gd name="connsiteY698" fmla="*/ 863792 h 3474663"/>
              <a:gd name="connsiteX699" fmla="*/ 2820075 w 4110601"/>
              <a:gd name="connsiteY699" fmla="*/ 862139 h 3474663"/>
              <a:gd name="connsiteX700" fmla="*/ 2817084 w 4110601"/>
              <a:gd name="connsiteY700" fmla="*/ 859163 h 3474663"/>
              <a:gd name="connsiteX701" fmla="*/ 2797576 w 4110601"/>
              <a:gd name="connsiteY701" fmla="*/ 839750 h 3474663"/>
              <a:gd name="connsiteX702" fmla="*/ 2801251 w 4110601"/>
              <a:gd name="connsiteY702" fmla="*/ 847151 h 3474663"/>
              <a:gd name="connsiteX703" fmla="*/ 2792813 w 4110601"/>
              <a:gd name="connsiteY703" fmla="*/ 842918 h 3474663"/>
              <a:gd name="connsiteX704" fmla="*/ 2808300 w 4110601"/>
              <a:gd name="connsiteY704" fmla="*/ 870403 h 3474663"/>
              <a:gd name="connsiteX705" fmla="*/ 2878473 w 4110601"/>
              <a:gd name="connsiteY705" fmla="*/ 972139 h 3474663"/>
              <a:gd name="connsiteX706" fmla="*/ 2840480 w 4110601"/>
              <a:gd name="connsiteY706" fmla="*/ 934342 h 3474663"/>
              <a:gd name="connsiteX707" fmla="*/ 2802743 w 4110601"/>
              <a:gd name="connsiteY707" fmla="*/ 878511 h 3474663"/>
              <a:gd name="connsiteX708" fmla="*/ 2816142 w 4110601"/>
              <a:gd name="connsiteY708" fmla="*/ 902832 h 3474663"/>
              <a:gd name="connsiteX709" fmla="*/ 2807956 w 4110601"/>
              <a:gd name="connsiteY709" fmla="*/ 890283 h 3474663"/>
              <a:gd name="connsiteX710" fmla="*/ 2793778 w 4110601"/>
              <a:gd name="connsiteY710" fmla="*/ 868547 h 3474663"/>
              <a:gd name="connsiteX711" fmla="*/ 2791670 w 4110601"/>
              <a:gd name="connsiteY711" fmla="*/ 873506 h 3474663"/>
              <a:gd name="connsiteX712" fmla="*/ 2779075 w 4110601"/>
              <a:gd name="connsiteY712" fmla="*/ 864696 h 3474663"/>
              <a:gd name="connsiteX713" fmla="*/ 2784993 w 4110601"/>
              <a:gd name="connsiteY713" fmla="*/ 878439 h 3474663"/>
              <a:gd name="connsiteX714" fmla="*/ 2791153 w 4110601"/>
              <a:gd name="connsiteY714" fmla="*/ 902611 h 3474663"/>
              <a:gd name="connsiteX715" fmla="*/ 2823183 w 4110601"/>
              <a:gd name="connsiteY715" fmla="*/ 935691 h 3474663"/>
              <a:gd name="connsiteX716" fmla="*/ 2816417 w 4110601"/>
              <a:gd name="connsiteY716" fmla="*/ 931160 h 3474663"/>
              <a:gd name="connsiteX717" fmla="*/ 2794726 w 4110601"/>
              <a:gd name="connsiteY717" fmla="*/ 916634 h 3474663"/>
              <a:gd name="connsiteX718" fmla="*/ 2794763 w 4110601"/>
              <a:gd name="connsiteY718" fmla="*/ 916778 h 3474663"/>
              <a:gd name="connsiteX719" fmla="*/ 2794658 w 4110601"/>
              <a:gd name="connsiteY719" fmla="*/ 916589 h 3474663"/>
              <a:gd name="connsiteX720" fmla="*/ 2769053 w 4110601"/>
              <a:gd name="connsiteY720" fmla="*/ 899442 h 3474663"/>
              <a:gd name="connsiteX721" fmla="*/ 2768824 w 4110601"/>
              <a:gd name="connsiteY721" fmla="*/ 899241 h 3474663"/>
              <a:gd name="connsiteX722" fmla="*/ 2781344 w 4110601"/>
              <a:gd name="connsiteY722" fmla="*/ 937158 h 3474663"/>
              <a:gd name="connsiteX723" fmla="*/ 2785951 w 4110601"/>
              <a:gd name="connsiteY723" fmla="*/ 948714 h 3474663"/>
              <a:gd name="connsiteX724" fmla="*/ 2807478 w 4110601"/>
              <a:gd name="connsiteY724" fmla="*/ 981716 h 3474663"/>
              <a:gd name="connsiteX725" fmla="*/ 2800001 w 4110601"/>
              <a:gd name="connsiteY725" fmla="*/ 973175 h 3474663"/>
              <a:gd name="connsiteX726" fmla="*/ 2792109 w 4110601"/>
              <a:gd name="connsiteY726" fmla="*/ 964158 h 3474663"/>
              <a:gd name="connsiteX727" fmla="*/ 2795017 w 4110601"/>
              <a:gd name="connsiteY727" fmla="*/ 971457 h 3474663"/>
              <a:gd name="connsiteX728" fmla="*/ 2823851 w 4110601"/>
              <a:gd name="connsiteY728" fmla="*/ 1006817 h 3474663"/>
              <a:gd name="connsiteX729" fmla="*/ 2802314 w 4110601"/>
              <a:gd name="connsiteY729" fmla="*/ 989760 h 3474663"/>
              <a:gd name="connsiteX730" fmla="*/ 2813164 w 4110601"/>
              <a:gd name="connsiteY730" fmla="*/ 1016975 h 3474663"/>
              <a:gd name="connsiteX731" fmla="*/ 2809291 w 4110601"/>
              <a:gd name="connsiteY731" fmla="*/ 1053029 h 3474663"/>
              <a:gd name="connsiteX732" fmla="*/ 2792926 w 4110601"/>
              <a:gd name="connsiteY732" fmla="*/ 1027941 h 3474663"/>
              <a:gd name="connsiteX733" fmla="*/ 2770198 w 4110601"/>
              <a:gd name="connsiteY733" fmla="*/ 1014274 h 3474663"/>
              <a:gd name="connsiteX734" fmla="*/ 2767281 w 4110601"/>
              <a:gd name="connsiteY734" fmla="*/ 1025349 h 3474663"/>
              <a:gd name="connsiteX735" fmla="*/ 2797454 w 4110601"/>
              <a:gd name="connsiteY735" fmla="*/ 1059817 h 3474663"/>
              <a:gd name="connsiteX736" fmla="*/ 2792442 w 4110601"/>
              <a:gd name="connsiteY736" fmla="*/ 1098867 h 3474663"/>
              <a:gd name="connsiteX737" fmla="*/ 2786369 w 4110601"/>
              <a:gd name="connsiteY737" fmla="*/ 1093582 h 3474663"/>
              <a:gd name="connsiteX738" fmla="*/ 2799245 w 4110601"/>
              <a:gd name="connsiteY738" fmla="*/ 1131103 h 3474663"/>
              <a:gd name="connsiteX739" fmla="*/ 2848337 w 4110601"/>
              <a:gd name="connsiteY739" fmla="*/ 1206363 h 3474663"/>
              <a:gd name="connsiteX740" fmla="*/ 2841860 w 4110601"/>
              <a:gd name="connsiteY740" fmla="*/ 1204149 h 3474663"/>
              <a:gd name="connsiteX741" fmla="*/ 2849628 w 4110601"/>
              <a:gd name="connsiteY741" fmla="*/ 1212613 h 3474663"/>
              <a:gd name="connsiteX742" fmla="*/ 2912179 w 4110601"/>
              <a:gd name="connsiteY742" fmla="*/ 1305585 h 3474663"/>
              <a:gd name="connsiteX743" fmla="*/ 2934137 w 4110601"/>
              <a:gd name="connsiteY743" fmla="*/ 1362611 h 3474663"/>
              <a:gd name="connsiteX744" fmla="*/ 2857577 w 4110601"/>
              <a:gd name="connsiteY744" fmla="*/ 1198512 h 3474663"/>
              <a:gd name="connsiteX745" fmla="*/ 2906547 w 4110601"/>
              <a:gd name="connsiteY745" fmla="*/ 1273585 h 3474663"/>
              <a:gd name="connsiteX746" fmla="*/ 2851944 w 4110601"/>
              <a:gd name="connsiteY746" fmla="*/ 1166512 h 3474663"/>
              <a:gd name="connsiteX747" fmla="*/ 2933563 w 4110601"/>
              <a:gd name="connsiteY747" fmla="*/ 1291637 h 3474663"/>
              <a:gd name="connsiteX748" fmla="*/ 2927931 w 4110601"/>
              <a:gd name="connsiteY748" fmla="*/ 1259637 h 3474663"/>
              <a:gd name="connsiteX749" fmla="*/ 3025875 w 4110601"/>
              <a:gd name="connsiteY749" fmla="*/ 1409791 h 3474663"/>
              <a:gd name="connsiteX750" fmla="*/ 3014610 w 4110601"/>
              <a:gd name="connsiteY750" fmla="*/ 1345792 h 3474663"/>
              <a:gd name="connsiteX751" fmla="*/ 3030935 w 4110601"/>
              <a:gd name="connsiteY751" fmla="*/ 1370817 h 3474663"/>
              <a:gd name="connsiteX752" fmla="*/ 3003562 w 4110601"/>
              <a:gd name="connsiteY752" fmla="*/ 1308408 h 3474663"/>
              <a:gd name="connsiteX753" fmla="*/ 2969244 w 4110601"/>
              <a:gd name="connsiteY753" fmla="*/ 1254123 h 3474663"/>
              <a:gd name="connsiteX754" fmla="*/ 2976330 w 4110601"/>
              <a:gd name="connsiteY754" fmla="*/ 1263740 h 3474663"/>
              <a:gd name="connsiteX755" fmla="*/ 2943684 w 4110601"/>
              <a:gd name="connsiteY755" fmla="*/ 1213692 h 3474663"/>
              <a:gd name="connsiteX756" fmla="*/ 2969244 w 4110601"/>
              <a:gd name="connsiteY756" fmla="*/ 1254123 h 3474663"/>
              <a:gd name="connsiteX757" fmla="*/ 2938192 w 4110601"/>
              <a:gd name="connsiteY757" fmla="*/ 1211979 h 3474663"/>
              <a:gd name="connsiteX758" fmla="*/ 2845739 w 4110601"/>
              <a:gd name="connsiteY758" fmla="*/ 1063538 h 3474663"/>
              <a:gd name="connsiteX759" fmla="*/ 2911036 w 4110601"/>
              <a:gd name="connsiteY759" fmla="*/ 1163641 h 3474663"/>
              <a:gd name="connsiteX760" fmla="*/ 2916095 w 4110601"/>
              <a:gd name="connsiteY760" fmla="*/ 1124667 h 3474663"/>
              <a:gd name="connsiteX761" fmla="*/ 3079334 w 4110601"/>
              <a:gd name="connsiteY761" fmla="*/ 1374920 h 3474663"/>
              <a:gd name="connsiteX762" fmla="*/ 2909889 w 4110601"/>
              <a:gd name="connsiteY762" fmla="*/ 1021693 h 3474663"/>
              <a:gd name="connsiteX763" fmla="*/ 3007834 w 4110601"/>
              <a:gd name="connsiteY763" fmla="*/ 1171847 h 3474663"/>
              <a:gd name="connsiteX764" fmla="*/ 2914948 w 4110601"/>
              <a:gd name="connsiteY764" fmla="*/ 982719 h 3474663"/>
              <a:gd name="connsiteX765" fmla="*/ 3143484 w 4110601"/>
              <a:gd name="connsiteY765" fmla="*/ 1333076 h 3474663"/>
              <a:gd name="connsiteX766" fmla="*/ 3115896 w 4110601"/>
              <a:gd name="connsiteY766" fmla="*/ 1244050 h 3474663"/>
              <a:gd name="connsiteX767" fmla="*/ 3083248 w 4110601"/>
              <a:gd name="connsiteY767" fmla="*/ 1193998 h 3474663"/>
              <a:gd name="connsiteX768" fmla="*/ 3077615 w 4110601"/>
              <a:gd name="connsiteY768" fmla="*/ 1161999 h 3474663"/>
              <a:gd name="connsiteX769" fmla="*/ 3191884 w 4110601"/>
              <a:gd name="connsiteY769" fmla="*/ 1337179 h 3474663"/>
              <a:gd name="connsiteX770" fmla="*/ 3055661 w 4110601"/>
              <a:gd name="connsiteY770" fmla="*/ 1104976 h 3474663"/>
              <a:gd name="connsiteX771" fmla="*/ 3191311 w 4110601"/>
              <a:gd name="connsiteY771" fmla="*/ 1266205 h 3474663"/>
              <a:gd name="connsiteX772" fmla="*/ 3044396 w 4110601"/>
              <a:gd name="connsiteY772" fmla="*/ 1040976 h 3474663"/>
              <a:gd name="connsiteX773" fmla="*/ 3092795 w 4110601"/>
              <a:gd name="connsiteY773" fmla="*/ 1045079 h 3474663"/>
              <a:gd name="connsiteX774" fmla="*/ 3109120 w 4110601"/>
              <a:gd name="connsiteY774" fmla="*/ 1070105 h 3474663"/>
              <a:gd name="connsiteX775" fmla="*/ 3190164 w 4110601"/>
              <a:gd name="connsiteY775" fmla="*/ 1124257 h 3474663"/>
              <a:gd name="connsiteX776" fmla="*/ 3130503 w 4110601"/>
              <a:gd name="connsiteY776" fmla="*/ 1056157 h 3474663"/>
              <a:gd name="connsiteX777" fmla="*/ 3141194 w 4110601"/>
              <a:gd name="connsiteY777" fmla="*/ 1049183 h 3474663"/>
              <a:gd name="connsiteX778" fmla="*/ 3092221 w 4110601"/>
              <a:gd name="connsiteY778" fmla="*/ 974106 h 3474663"/>
              <a:gd name="connsiteX779" fmla="*/ 3151886 w 4110601"/>
              <a:gd name="connsiteY779" fmla="*/ 1042209 h 3474663"/>
              <a:gd name="connsiteX780" fmla="*/ 3070265 w 4110601"/>
              <a:gd name="connsiteY780" fmla="*/ 917080 h 3474663"/>
              <a:gd name="connsiteX781" fmla="*/ 3162578 w 4110601"/>
              <a:gd name="connsiteY781" fmla="*/ 1035234 h 3474663"/>
              <a:gd name="connsiteX782" fmla="*/ 3134989 w 4110601"/>
              <a:gd name="connsiteY782" fmla="*/ 946209 h 3474663"/>
              <a:gd name="connsiteX783" fmla="*/ 3200286 w 4110601"/>
              <a:gd name="connsiteY783" fmla="*/ 1046312 h 3474663"/>
              <a:gd name="connsiteX784" fmla="*/ 3113032 w 4110601"/>
              <a:gd name="connsiteY784" fmla="*/ 889184 h 3474663"/>
              <a:gd name="connsiteX785" fmla="*/ 3210977 w 4110601"/>
              <a:gd name="connsiteY785" fmla="*/ 1039338 h 3474663"/>
              <a:gd name="connsiteX786" fmla="*/ 3123724 w 4110601"/>
              <a:gd name="connsiteY786" fmla="*/ 882209 h 3474663"/>
              <a:gd name="connsiteX787" fmla="*/ 3172696 w 4110601"/>
              <a:gd name="connsiteY787" fmla="*/ 957287 h 3474663"/>
              <a:gd name="connsiteX788" fmla="*/ 3150740 w 4110601"/>
              <a:gd name="connsiteY788" fmla="*/ 900261 h 3474663"/>
              <a:gd name="connsiteX789" fmla="*/ 3134416 w 4110601"/>
              <a:gd name="connsiteY789" fmla="*/ 875235 h 3474663"/>
              <a:gd name="connsiteX790" fmla="*/ 3280757 w 4110601"/>
              <a:gd name="connsiteY790" fmla="*/ 1029490 h 3474663"/>
              <a:gd name="connsiteX791" fmla="*/ 3215463 w 4110601"/>
              <a:gd name="connsiteY791" fmla="*/ 929390 h 3474663"/>
              <a:gd name="connsiteX792" fmla="*/ 3209831 w 4110601"/>
              <a:gd name="connsiteY792" fmla="*/ 897390 h 3474663"/>
              <a:gd name="connsiteX793" fmla="*/ 3378129 w 4110601"/>
              <a:gd name="connsiteY793" fmla="*/ 1108670 h 3474663"/>
              <a:gd name="connsiteX794" fmla="*/ 3698978 w 4110601"/>
              <a:gd name="connsiteY794" fmla="*/ 1577180 h 3474663"/>
              <a:gd name="connsiteX795" fmla="*/ 3639314 w 4110601"/>
              <a:gd name="connsiteY795" fmla="*/ 1509077 h 3474663"/>
              <a:gd name="connsiteX796" fmla="*/ 3645520 w 4110601"/>
              <a:gd name="connsiteY796" fmla="*/ 1612051 h 3474663"/>
              <a:gd name="connsiteX797" fmla="*/ 3531251 w 4110601"/>
              <a:gd name="connsiteY797" fmla="*/ 1436871 h 3474663"/>
              <a:gd name="connsiteX798" fmla="*/ 3624136 w 4110601"/>
              <a:gd name="connsiteY798" fmla="*/ 1625999 h 3474663"/>
              <a:gd name="connsiteX799" fmla="*/ 3575737 w 4110601"/>
              <a:gd name="connsiteY799" fmla="*/ 1621896 h 3474663"/>
              <a:gd name="connsiteX800" fmla="*/ 3543088 w 4110601"/>
              <a:gd name="connsiteY800" fmla="*/ 1571845 h 3474663"/>
              <a:gd name="connsiteX801" fmla="*/ 3597693 w 4110601"/>
              <a:gd name="connsiteY801" fmla="*/ 1678922 h 3474663"/>
              <a:gd name="connsiteX802" fmla="*/ 3505381 w 4110601"/>
              <a:gd name="connsiteY802" fmla="*/ 1560767 h 3474663"/>
              <a:gd name="connsiteX803" fmla="*/ 3538602 w 4110601"/>
              <a:gd name="connsiteY803" fmla="*/ 1681793 h 3474663"/>
              <a:gd name="connsiteX804" fmla="*/ 3522278 w 4110601"/>
              <a:gd name="connsiteY804" fmla="*/ 1656767 h 3474663"/>
              <a:gd name="connsiteX805" fmla="*/ 3539173 w 4110601"/>
              <a:gd name="connsiteY805" fmla="*/ 1752763 h 3474663"/>
              <a:gd name="connsiteX806" fmla="*/ 3463187 w 4110601"/>
              <a:gd name="connsiteY806" fmla="*/ 1659638 h 3474663"/>
              <a:gd name="connsiteX807" fmla="*/ 3523421 w 4110601"/>
              <a:gd name="connsiteY807" fmla="*/ 1798712 h 3474663"/>
              <a:gd name="connsiteX808" fmla="*/ 3436744 w 4110601"/>
              <a:gd name="connsiteY808" fmla="*/ 1712561 h 3474663"/>
              <a:gd name="connsiteX809" fmla="*/ 3474952 w 4110601"/>
              <a:gd name="connsiteY809" fmla="*/ 1785738 h 3474663"/>
              <a:gd name="connsiteX810" fmla="*/ 3479971 w 4110601"/>
              <a:gd name="connsiteY810" fmla="*/ 1821698 h 3474663"/>
              <a:gd name="connsiteX811" fmla="*/ 3480006 w 4110601"/>
              <a:gd name="connsiteY811" fmla="*/ 1821554 h 3474663"/>
              <a:gd name="connsiteX812" fmla="*/ 3517361 w 4110601"/>
              <a:gd name="connsiteY812" fmla="*/ 1767103 h 3474663"/>
              <a:gd name="connsiteX813" fmla="*/ 3588247 w 4110601"/>
              <a:gd name="connsiteY813" fmla="*/ 1899141 h 3474663"/>
              <a:gd name="connsiteX814" fmla="*/ 3601505 w 4110601"/>
              <a:gd name="connsiteY814" fmla="*/ 1919466 h 3474663"/>
              <a:gd name="connsiteX815" fmla="*/ 3702458 w 4110601"/>
              <a:gd name="connsiteY815" fmla="*/ 2074232 h 3474663"/>
              <a:gd name="connsiteX816" fmla="*/ 3593316 w 4110601"/>
              <a:gd name="connsiteY816" fmla="*/ 1860179 h 3474663"/>
              <a:gd name="connsiteX817" fmla="*/ 3615257 w 4110601"/>
              <a:gd name="connsiteY817" fmla="*/ 1917182 h 3474663"/>
              <a:gd name="connsiteX818" fmla="*/ 3592760 w 4110601"/>
              <a:gd name="connsiteY818" fmla="*/ 1789231 h 3474663"/>
              <a:gd name="connsiteX819" fmla="*/ 3695167 w 4110601"/>
              <a:gd name="connsiteY819" fmla="*/ 1829397 h 3474663"/>
              <a:gd name="connsiteX820" fmla="*/ 3727800 w 4110601"/>
              <a:gd name="connsiteY820" fmla="*/ 1879425 h 3474663"/>
              <a:gd name="connsiteX821" fmla="*/ 3786885 w 4110601"/>
              <a:gd name="connsiteY821" fmla="*/ 1876540 h 3474663"/>
              <a:gd name="connsiteX822" fmla="*/ 3743004 w 4110601"/>
              <a:gd name="connsiteY822" fmla="*/ 1762538 h 3474663"/>
              <a:gd name="connsiteX823" fmla="*/ 3764945 w 4110601"/>
              <a:gd name="connsiteY823" fmla="*/ 1819541 h 3474663"/>
              <a:gd name="connsiteX824" fmla="*/ 3893250 w 4110601"/>
              <a:gd name="connsiteY824" fmla="*/ 1735848 h 3474663"/>
              <a:gd name="connsiteX825" fmla="*/ 3931505 w 4110601"/>
              <a:gd name="connsiteY825" fmla="*/ 1817860 h 3474663"/>
              <a:gd name="connsiteX826" fmla="*/ 3930950 w 4110601"/>
              <a:gd name="connsiteY826" fmla="*/ 1746912 h 3474663"/>
              <a:gd name="connsiteX827" fmla="*/ 3958790 w 4110601"/>
              <a:gd name="connsiteY827" fmla="*/ 1796162 h 3474663"/>
              <a:gd name="connsiteX828" fmla="*/ 3965406 w 4110601"/>
              <a:gd name="connsiteY828" fmla="*/ 1802321 h 3474663"/>
              <a:gd name="connsiteX829" fmla="*/ 3969770 w 4110601"/>
              <a:gd name="connsiteY829" fmla="*/ 1815184 h 3474663"/>
              <a:gd name="connsiteX830" fmla="*/ 4013085 w 4110601"/>
              <a:gd name="connsiteY830" fmla="*/ 1942927 h 3474663"/>
              <a:gd name="connsiteX831" fmla="*/ 3996767 w 4110601"/>
              <a:gd name="connsiteY831" fmla="*/ 1917911 h 3474663"/>
              <a:gd name="connsiteX832" fmla="*/ 4046272 w 4110601"/>
              <a:gd name="connsiteY832" fmla="*/ 2063900 h 3474663"/>
              <a:gd name="connsiteX833" fmla="*/ 4013641 w 4110601"/>
              <a:gd name="connsiteY833" fmla="*/ 2013875 h 3474663"/>
              <a:gd name="connsiteX834" fmla="*/ 4019264 w 4110601"/>
              <a:gd name="connsiteY834" fmla="*/ 2045862 h 3474663"/>
              <a:gd name="connsiteX835" fmla="*/ 4002948 w 4110601"/>
              <a:gd name="connsiteY835" fmla="*/ 2020849 h 3474663"/>
              <a:gd name="connsiteX836" fmla="*/ 4024887 w 4110601"/>
              <a:gd name="connsiteY836" fmla="*/ 2077849 h 3474663"/>
              <a:gd name="connsiteX837" fmla="*/ 4008571 w 4110601"/>
              <a:gd name="connsiteY837" fmla="*/ 2052836 h 3474663"/>
              <a:gd name="connsiteX838" fmla="*/ 3987188 w 4110601"/>
              <a:gd name="connsiteY838" fmla="*/ 2066785 h 3474663"/>
              <a:gd name="connsiteX839" fmla="*/ 3981565 w 4110601"/>
              <a:gd name="connsiteY839" fmla="*/ 2034797 h 3474663"/>
              <a:gd name="connsiteX840" fmla="*/ 3993366 w 4110601"/>
              <a:gd name="connsiteY840" fmla="*/ 2169721 h 3474663"/>
              <a:gd name="connsiteX841" fmla="*/ 3922480 w 4110601"/>
              <a:gd name="connsiteY841" fmla="*/ 2037683 h 3474663"/>
              <a:gd name="connsiteX842" fmla="*/ 3993366 w 4110601"/>
              <a:gd name="connsiteY842" fmla="*/ 2169721 h 3474663"/>
              <a:gd name="connsiteX843" fmla="*/ 3847079 w 4110601"/>
              <a:gd name="connsiteY843" fmla="*/ 2015552 h 3474663"/>
              <a:gd name="connsiteX844" fmla="*/ 3792509 w 4110601"/>
              <a:gd name="connsiteY844" fmla="*/ 1908527 h 3474663"/>
              <a:gd name="connsiteX845" fmla="*/ 3902207 w 4110601"/>
              <a:gd name="connsiteY845" fmla="*/ 2193528 h 3474663"/>
              <a:gd name="connsiteX846" fmla="*/ 3902763 w 4110601"/>
              <a:gd name="connsiteY846" fmla="*/ 2264480 h 3474663"/>
              <a:gd name="connsiteX847" fmla="*/ 3760987 w 4110601"/>
              <a:gd name="connsiteY847" fmla="*/ 2000398 h 3474663"/>
              <a:gd name="connsiteX848" fmla="*/ 3805423 w 4110601"/>
              <a:gd name="connsiteY848" fmla="*/ 2185349 h 3474663"/>
              <a:gd name="connsiteX849" fmla="*/ 3714263 w 4110601"/>
              <a:gd name="connsiteY849" fmla="*/ 2209158 h 3474663"/>
              <a:gd name="connsiteX850" fmla="*/ 3643375 w 4110601"/>
              <a:gd name="connsiteY850" fmla="*/ 2077117 h 3474663"/>
              <a:gd name="connsiteX851" fmla="*/ 3605674 w 4110601"/>
              <a:gd name="connsiteY851" fmla="*/ 2066053 h 3474663"/>
              <a:gd name="connsiteX852" fmla="*/ 3714263 w 4110601"/>
              <a:gd name="connsiteY852" fmla="*/ 2209158 h 3474663"/>
              <a:gd name="connsiteX853" fmla="*/ 3741825 w 4110601"/>
              <a:gd name="connsiteY853" fmla="*/ 2298144 h 3474663"/>
              <a:gd name="connsiteX854" fmla="*/ 3703570 w 4110601"/>
              <a:gd name="connsiteY854" fmla="*/ 2216132 h 3474663"/>
              <a:gd name="connsiteX855" fmla="*/ 3763767 w 4110601"/>
              <a:gd name="connsiteY855" fmla="*/ 2355147 h 3474663"/>
              <a:gd name="connsiteX856" fmla="*/ 3682187 w 4110601"/>
              <a:gd name="connsiteY856" fmla="*/ 2230080 h 3474663"/>
              <a:gd name="connsiteX857" fmla="*/ 3688922 w 4110601"/>
              <a:gd name="connsiteY857" fmla="*/ 2403967 h 3474663"/>
              <a:gd name="connsiteX858" fmla="*/ 3666981 w 4110601"/>
              <a:gd name="connsiteY858" fmla="*/ 2346964 h 3474663"/>
              <a:gd name="connsiteX859" fmla="*/ 3656845 w 4110601"/>
              <a:gd name="connsiteY859" fmla="*/ 2424891 h 3474663"/>
              <a:gd name="connsiteX860" fmla="*/ 3695101 w 4110601"/>
              <a:gd name="connsiteY860" fmla="*/ 2506903 h 3474663"/>
              <a:gd name="connsiteX861" fmla="*/ 3635462 w 4110601"/>
              <a:gd name="connsiteY861" fmla="*/ 2438839 h 3474663"/>
              <a:gd name="connsiteX862" fmla="*/ 3674271 w 4110601"/>
              <a:gd name="connsiteY862" fmla="*/ 2591801 h 3474663"/>
              <a:gd name="connsiteX863" fmla="*/ 3592693 w 4110601"/>
              <a:gd name="connsiteY863" fmla="*/ 2466738 h 3474663"/>
              <a:gd name="connsiteX864" fmla="*/ 3549925 w 4110601"/>
              <a:gd name="connsiteY864" fmla="*/ 2494635 h 3474663"/>
              <a:gd name="connsiteX865" fmla="*/ 3435714 w 4110601"/>
              <a:gd name="connsiteY865" fmla="*/ 2319543 h 3474663"/>
              <a:gd name="connsiteX866" fmla="*/ 3566796 w 4110601"/>
              <a:gd name="connsiteY866" fmla="*/ 2590595 h 3474663"/>
              <a:gd name="connsiteX867" fmla="*/ 3534165 w 4110601"/>
              <a:gd name="connsiteY867" fmla="*/ 2540570 h 3474663"/>
              <a:gd name="connsiteX868" fmla="*/ 3502088 w 4110601"/>
              <a:gd name="connsiteY868" fmla="*/ 2561494 h 3474663"/>
              <a:gd name="connsiteX869" fmla="*/ 3425577 w 4110601"/>
              <a:gd name="connsiteY869" fmla="*/ 2397466 h 3474663"/>
              <a:gd name="connsiteX870" fmla="*/ 3458762 w 4110601"/>
              <a:gd name="connsiteY870" fmla="*/ 2518440 h 3474663"/>
              <a:gd name="connsiteX871" fmla="*/ 3333860 w 4110601"/>
              <a:gd name="connsiteY871" fmla="*/ 2350322 h 3474663"/>
              <a:gd name="connsiteX872" fmla="*/ 3323168 w 4110601"/>
              <a:gd name="connsiteY872" fmla="*/ 2357297 h 3474663"/>
              <a:gd name="connsiteX873" fmla="*/ 3432312 w 4110601"/>
              <a:gd name="connsiteY873" fmla="*/ 2571353 h 3474663"/>
              <a:gd name="connsiteX874" fmla="*/ 3383363 w 4110601"/>
              <a:gd name="connsiteY874" fmla="*/ 2496312 h 3474663"/>
              <a:gd name="connsiteX875" fmla="*/ 3465499 w 4110601"/>
              <a:gd name="connsiteY875" fmla="*/ 2692326 h 3474663"/>
              <a:gd name="connsiteX876" fmla="*/ 3432868 w 4110601"/>
              <a:gd name="connsiteY876" fmla="*/ 2642301 h 3474663"/>
              <a:gd name="connsiteX877" fmla="*/ 3427799 w 4110601"/>
              <a:gd name="connsiteY877" fmla="*/ 2681263 h 3474663"/>
              <a:gd name="connsiteX878" fmla="*/ 3297272 w 4110601"/>
              <a:gd name="connsiteY878" fmla="*/ 2481159 h 3474663"/>
              <a:gd name="connsiteX879" fmla="*/ 3341150 w 4110601"/>
              <a:gd name="connsiteY879" fmla="*/ 2595158 h 3474663"/>
              <a:gd name="connsiteX880" fmla="*/ 3292203 w 4110601"/>
              <a:gd name="connsiteY880" fmla="*/ 2520120 h 3474663"/>
              <a:gd name="connsiteX881" fmla="*/ 3330459 w 4110601"/>
              <a:gd name="connsiteY881" fmla="*/ 2602132 h 3474663"/>
              <a:gd name="connsiteX882" fmla="*/ 3210623 w 4110601"/>
              <a:gd name="connsiteY882" fmla="*/ 2395054 h 3474663"/>
              <a:gd name="connsiteX883" fmla="*/ 3309074 w 4110601"/>
              <a:gd name="connsiteY883" fmla="*/ 2616081 h 3474663"/>
              <a:gd name="connsiteX884" fmla="*/ 3216804 w 4110601"/>
              <a:gd name="connsiteY884" fmla="*/ 2497992 h 3474663"/>
              <a:gd name="connsiteX885" fmla="*/ 3298940 w 4110601"/>
              <a:gd name="connsiteY885" fmla="*/ 2694007 h 3474663"/>
              <a:gd name="connsiteX886" fmla="*/ 3244368 w 4110601"/>
              <a:gd name="connsiteY886" fmla="*/ 2586978 h 3474663"/>
              <a:gd name="connsiteX887" fmla="*/ 3332125 w 4110601"/>
              <a:gd name="connsiteY887" fmla="*/ 2814981 h 3474663"/>
              <a:gd name="connsiteX888" fmla="*/ 3315810 w 4110601"/>
              <a:gd name="connsiteY888" fmla="*/ 2789968 h 3474663"/>
              <a:gd name="connsiteX889" fmla="*/ 3332683 w 4110601"/>
              <a:gd name="connsiteY889" fmla="*/ 2885932 h 3474663"/>
              <a:gd name="connsiteX890" fmla="*/ 3251103 w 4110601"/>
              <a:gd name="connsiteY890" fmla="*/ 2760866 h 3474663"/>
              <a:gd name="connsiteX891" fmla="*/ 3321991 w 4110601"/>
              <a:gd name="connsiteY891" fmla="*/ 2892906 h 3474663"/>
              <a:gd name="connsiteX892" fmla="*/ 3229718 w 4110601"/>
              <a:gd name="connsiteY892" fmla="*/ 2774815 h 3474663"/>
              <a:gd name="connsiteX893" fmla="*/ 3300606 w 4110601"/>
              <a:gd name="connsiteY893" fmla="*/ 2906855 h 3474663"/>
              <a:gd name="connsiteX894" fmla="*/ 3257282 w 4110601"/>
              <a:gd name="connsiteY894" fmla="*/ 2863801 h 3474663"/>
              <a:gd name="connsiteX895" fmla="*/ 3197643 w 4110601"/>
              <a:gd name="connsiteY895" fmla="*/ 2795738 h 3474663"/>
              <a:gd name="connsiteX896" fmla="*/ 3279223 w 4110601"/>
              <a:gd name="connsiteY896" fmla="*/ 2920804 h 3474663"/>
              <a:gd name="connsiteX897" fmla="*/ 3247146 w 4110601"/>
              <a:gd name="connsiteY897" fmla="*/ 2941727 h 3474663"/>
              <a:gd name="connsiteX898" fmla="*/ 3192574 w 4110601"/>
              <a:gd name="connsiteY898" fmla="*/ 2834699 h 3474663"/>
              <a:gd name="connsiteX899" fmla="*/ 3252769 w 4110601"/>
              <a:gd name="connsiteY899" fmla="*/ 2973714 h 3474663"/>
              <a:gd name="connsiteX900" fmla="*/ 3165566 w 4110601"/>
              <a:gd name="connsiteY900" fmla="*/ 2816661 h 3474663"/>
              <a:gd name="connsiteX901" fmla="*/ 3247701 w 4110601"/>
              <a:gd name="connsiteY901" fmla="*/ 3012675 h 3474663"/>
              <a:gd name="connsiteX902" fmla="*/ 3095233 w 4110601"/>
              <a:gd name="connsiteY902" fmla="*/ 2755568 h 3474663"/>
              <a:gd name="connsiteX903" fmla="*/ 3014210 w 4110601"/>
              <a:gd name="connsiteY903" fmla="*/ 2701454 h 3474663"/>
              <a:gd name="connsiteX904" fmla="*/ 3101969 w 4110601"/>
              <a:gd name="connsiteY904" fmla="*/ 2929456 h 3474663"/>
              <a:gd name="connsiteX905" fmla="*/ 3053022 w 4110601"/>
              <a:gd name="connsiteY905" fmla="*/ 2854418 h 3474663"/>
              <a:gd name="connsiteX906" fmla="*/ 3107592 w 4110601"/>
              <a:gd name="connsiteY906" fmla="*/ 2961443 h 3474663"/>
              <a:gd name="connsiteX907" fmla="*/ 3042330 w 4110601"/>
              <a:gd name="connsiteY907" fmla="*/ 2861392 h 3474663"/>
              <a:gd name="connsiteX908" fmla="*/ 3047390 w 4110601"/>
              <a:gd name="connsiteY908" fmla="*/ 2896532 h 3474663"/>
              <a:gd name="connsiteX909" fmla="*/ 3052021 w 4110601"/>
              <a:gd name="connsiteY909" fmla="*/ 2917503 h 3474663"/>
              <a:gd name="connsiteX910" fmla="*/ 2988312 w 4110601"/>
              <a:gd name="connsiteY910" fmla="*/ 2825313 h 3474663"/>
              <a:gd name="connsiteX911" fmla="*/ 2977621 w 4110601"/>
              <a:gd name="connsiteY911" fmla="*/ 2832287 h 3474663"/>
              <a:gd name="connsiteX912" fmla="*/ 3070448 w 4110601"/>
              <a:gd name="connsiteY912" fmla="*/ 3021327 h 3474663"/>
              <a:gd name="connsiteX913" fmla="*/ 3078581 w 4110601"/>
              <a:gd name="connsiteY913" fmla="*/ 3041095 h 3474663"/>
              <a:gd name="connsiteX914" fmla="*/ 3089699 w 4110601"/>
              <a:gd name="connsiteY914" fmla="*/ 3073319 h 3474663"/>
              <a:gd name="connsiteX915" fmla="*/ 3083526 w 4110601"/>
              <a:gd name="connsiteY915" fmla="*/ 3061823 h 3474663"/>
              <a:gd name="connsiteX916" fmla="*/ 3021501 w 4110601"/>
              <a:gd name="connsiteY916" fmla="*/ 2946289 h 3474663"/>
              <a:gd name="connsiteX917" fmla="*/ 3027680 w 4110601"/>
              <a:gd name="connsiteY917" fmla="*/ 3049224 h 3474663"/>
              <a:gd name="connsiteX918" fmla="*/ 2995048 w 4110601"/>
              <a:gd name="connsiteY918" fmla="*/ 2999199 h 3474663"/>
              <a:gd name="connsiteX919" fmla="*/ 2941033 w 4110601"/>
              <a:gd name="connsiteY919" fmla="*/ 2963123 h 3474663"/>
              <a:gd name="connsiteX920" fmla="*/ 2973238 w 4110601"/>
              <a:gd name="connsiteY920" fmla="*/ 3044625 h 3474663"/>
              <a:gd name="connsiteX921" fmla="*/ 2987153 w 4110601"/>
              <a:gd name="connsiteY921" fmla="*/ 3075920 h 3474663"/>
              <a:gd name="connsiteX922" fmla="*/ 2983922 w 4110601"/>
              <a:gd name="connsiteY922" fmla="*/ 3069902 h 3474663"/>
              <a:gd name="connsiteX923" fmla="*/ 2930340 w 4110601"/>
              <a:gd name="connsiteY923" fmla="*/ 2970098 h 3474663"/>
              <a:gd name="connsiteX924" fmla="*/ 2941588 w 4110601"/>
              <a:gd name="connsiteY924" fmla="*/ 3034071 h 3474663"/>
              <a:gd name="connsiteX925" fmla="*/ 3006853 w 4110601"/>
              <a:gd name="connsiteY925" fmla="*/ 3134125 h 3474663"/>
              <a:gd name="connsiteX926" fmla="*/ 2833557 w 4110601"/>
              <a:gd name="connsiteY926" fmla="*/ 2961919 h 3474663"/>
              <a:gd name="connsiteX927" fmla="*/ 2899375 w 4110601"/>
              <a:gd name="connsiteY927" fmla="*/ 3132917 h 3474663"/>
              <a:gd name="connsiteX928" fmla="*/ 2687270 w 4110601"/>
              <a:gd name="connsiteY928" fmla="*/ 2807750 h 3474663"/>
              <a:gd name="connsiteX929" fmla="*/ 2709763 w 4110601"/>
              <a:gd name="connsiteY929" fmla="*/ 2935699 h 3474663"/>
              <a:gd name="connsiteX930" fmla="*/ 2796966 w 4110601"/>
              <a:gd name="connsiteY930" fmla="*/ 3092752 h 3474663"/>
              <a:gd name="connsiteX931" fmla="*/ 2781206 w 4110601"/>
              <a:gd name="connsiteY931" fmla="*/ 3138688 h 3474663"/>
              <a:gd name="connsiteX932" fmla="*/ 2764891 w 4110601"/>
              <a:gd name="connsiteY932" fmla="*/ 3113675 h 3474663"/>
              <a:gd name="connsiteX933" fmla="*/ 2798078 w 4110601"/>
              <a:gd name="connsiteY933" fmla="*/ 3234652 h 3474663"/>
              <a:gd name="connsiteX934" fmla="*/ 2781760 w 4110601"/>
              <a:gd name="connsiteY934" fmla="*/ 3209637 h 3474663"/>
              <a:gd name="connsiteX935" fmla="*/ 2809326 w 4110601"/>
              <a:gd name="connsiteY935" fmla="*/ 3298626 h 3474663"/>
              <a:gd name="connsiteX936" fmla="*/ 2744062 w 4110601"/>
              <a:gd name="connsiteY936" fmla="*/ 3198572 h 3474663"/>
              <a:gd name="connsiteX937" fmla="*/ 2755310 w 4110601"/>
              <a:gd name="connsiteY937" fmla="*/ 3262549 h 3474663"/>
              <a:gd name="connsiteX938" fmla="*/ 2702018 w 4110601"/>
              <a:gd name="connsiteY938" fmla="*/ 3166570 h 3474663"/>
              <a:gd name="connsiteX939" fmla="*/ 2702241 w 4110601"/>
              <a:gd name="connsiteY939" fmla="*/ 3165128 h 3474663"/>
              <a:gd name="connsiteX940" fmla="*/ 2668107 w 4110601"/>
              <a:gd name="connsiteY940" fmla="*/ 3105496 h 3474663"/>
              <a:gd name="connsiteX941" fmla="*/ 2702018 w 4110601"/>
              <a:gd name="connsiteY941" fmla="*/ 3166570 h 3474663"/>
              <a:gd name="connsiteX942" fmla="*/ 2700243 w 4110601"/>
              <a:gd name="connsiteY942" fmla="*/ 3178128 h 3474663"/>
              <a:gd name="connsiteX943" fmla="*/ 2695669 w 4110601"/>
              <a:gd name="connsiteY943" fmla="*/ 3194483 h 3474663"/>
              <a:gd name="connsiteX944" fmla="*/ 2717608 w 4110601"/>
              <a:gd name="connsiteY944" fmla="*/ 3251483 h 3474663"/>
              <a:gd name="connsiteX945" fmla="*/ 2619714 w 4110601"/>
              <a:gd name="connsiteY945" fmla="*/ 3101407 h 3474663"/>
              <a:gd name="connsiteX946" fmla="*/ 2652901 w 4110601"/>
              <a:gd name="connsiteY946" fmla="*/ 3222380 h 3474663"/>
              <a:gd name="connsiteX947" fmla="*/ 2718166 w 4110601"/>
              <a:gd name="connsiteY947" fmla="*/ 3322434 h 3474663"/>
              <a:gd name="connsiteX948" fmla="*/ 2696781 w 4110601"/>
              <a:gd name="connsiteY948" fmla="*/ 3336383 h 3474663"/>
              <a:gd name="connsiteX949" fmla="*/ 2664148 w 4110601"/>
              <a:gd name="connsiteY949" fmla="*/ 3286355 h 3474663"/>
              <a:gd name="connsiteX950" fmla="*/ 2621380 w 4110601"/>
              <a:gd name="connsiteY950" fmla="*/ 3314252 h 3474663"/>
              <a:gd name="connsiteX951" fmla="*/ 2664706 w 4110601"/>
              <a:gd name="connsiteY951" fmla="*/ 3357306 h 3474663"/>
              <a:gd name="connsiteX952" fmla="*/ 2605622 w 4110601"/>
              <a:gd name="connsiteY952" fmla="*/ 3360190 h 3474663"/>
              <a:gd name="connsiteX953" fmla="*/ 2551048 w 4110601"/>
              <a:gd name="connsiteY953" fmla="*/ 3253163 h 3474663"/>
              <a:gd name="connsiteX954" fmla="*/ 2557227 w 4110601"/>
              <a:gd name="connsiteY954" fmla="*/ 3356098 h 3474663"/>
              <a:gd name="connsiteX955" fmla="*/ 2448642 w 4110601"/>
              <a:gd name="connsiteY955" fmla="*/ 3212997 h 3474663"/>
              <a:gd name="connsiteX956" fmla="*/ 2426700 w 4110601"/>
              <a:gd name="connsiteY956" fmla="*/ 3155994 h 3474663"/>
              <a:gd name="connsiteX957" fmla="*/ 2492521 w 4110601"/>
              <a:gd name="connsiteY957" fmla="*/ 3326996 h 3474663"/>
              <a:gd name="connsiteX958" fmla="*/ 2437951 w 4110601"/>
              <a:gd name="connsiteY958" fmla="*/ 3219971 h 3474663"/>
              <a:gd name="connsiteX959" fmla="*/ 2492521 w 4110601"/>
              <a:gd name="connsiteY959" fmla="*/ 3326996 h 3474663"/>
              <a:gd name="connsiteX960" fmla="*/ 2410941 w 4110601"/>
              <a:gd name="connsiteY960" fmla="*/ 3201930 h 3474663"/>
              <a:gd name="connsiteX961" fmla="*/ 2397368 w 4110601"/>
              <a:gd name="connsiteY961" fmla="*/ 3184044 h 3474663"/>
              <a:gd name="connsiteX962" fmla="*/ 2399609 w 4110601"/>
              <a:gd name="connsiteY962" fmla="*/ 3203382 h 3474663"/>
              <a:gd name="connsiteX963" fmla="*/ 2329363 w 4110601"/>
              <a:gd name="connsiteY963" fmla="*/ 3076867 h 3474663"/>
              <a:gd name="connsiteX964" fmla="*/ 2340609 w 4110601"/>
              <a:gd name="connsiteY964" fmla="*/ 3140841 h 3474663"/>
              <a:gd name="connsiteX965" fmla="*/ 2389556 w 4110601"/>
              <a:gd name="connsiteY965" fmla="*/ 3215879 h 3474663"/>
              <a:gd name="connsiteX966" fmla="*/ 2378864 w 4110601"/>
              <a:gd name="connsiteY966" fmla="*/ 3222853 h 3474663"/>
              <a:gd name="connsiteX967" fmla="*/ 2324293 w 4110601"/>
              <a:gd name="connsiteY967" fmla="*/ 3115828 h 3474663"/>
              <a:gd name="connsiteX968" fmla="*/ 2384489 w 4110601"/>
              <a:gd name="connsiteY968" fmla="*/ 3254844 h 3474663"/>
              <a:gd name="connsiteX969" fmla="*/ 2378864 w 4110601"/>
              <a:gd name="connsiteY969" fmla="*/ 3222853 h 3474663"/>
              <a:gd name="connsiteX970" fmla="*/ 2488009 w 4110601"/>
              <a:gd name="connsiteY970" fmla="*/ 3436909 h 3474663"/>
              <a:gd name="connsiteX971" fmla="*/ 2406429 w 4110601"/>
              <a:gd name="connsiteY971" fmla="*/ 3311843 h 3474663"/>
              <a:gd name="connsiteX972" fmla="*/ 2412053 w 4110601"/>
              <a:gd name="connsiteY972" fmla="*/ 3343830 h 3474663"/>
              <a:gd name="connsiteX973" fmla="*/ 2259587 w 4110601"/>
              <a:gd name="connsiteY973" fmla="*/ 3086726 h 3474663"/>
              <a:gd name="connsiteX974" fmla="*/ 2380531 w 4110601"/>
              <a:gd name="connsiteY974" fmla="*/ 3435701 h 3474663"/>
              <a:gd name="connsiteX975" fmla="*/ 2304020 w 4110601"/>
              <a:gd name="connsiteY975" fmla="*/ 3271673 h 3474663"/>
              <a:gd name="connsiteX976" fmla="*/ 2375462 w 4110601"/>
              <a:gd name="connsiteY976" fmla="*/ 3474663 h 3474663"/>
              <a:gd name="connsiteX977" fmla="*/ 2179116 w 4110601"/>
              <a:gd name="connsiteY977" fmla="*/ 3103556 h 3474663"/>
              <a:gd name="connsiteX978" fmla="*/ 2195988 w 4110601"/>
              <a:gd name="connsiteY978" fmla="*/ 3199521 h 3474663"/>
              <a:gd name="connsiteX979" fmla="*/ 2212304 w 4110601"/>
              <a:gd name="connsiteY979" fmla="*/ 3224534 h 3474663"/>
              <a:gd name="connsiteX980" fmla="*/ 2217927 w 4110601"/>
              <a:gd name="connsiteY980" fmla="*/ 3256521 h 3474663"/>
              <a:gd name="connsiteX981" fmla="*/ 2130724 w 4110601"/>
              <a:gd name="connsiteY981" fmla="*/ 3099467 h 3474663"/>
              <a:gd name="connsiteX982" fmla="*/ 2239868 w 4110601"/>
              <a:gd name="connsiteY982" fmla="*/ 3313520 h 3474663"/>
              <a:gd name="connsiteX983" fmla="*/ 2114964 w 4110601"/>
              <a:gd name="connsiteY983" fmla="*/ 3145403 h 3474663"/>
              <a:gd name="connsiteX984" fmla="*/ 2213416 w 4110601"/>
              <a:gd name="connsiteY984" fmla="*/ 3366434 h 3474663"/>
              <a:gd name="connsiteX985" fmla="*/ 2165023 w 4110601"/>
              <a:gd name="connsiteY985" fmla="*/ 3362341 h 3474663"/>
              <a:gd name="connsiteX986" fmla="*/ 2143084 w 4110601"/>
              <a:gd name="connsiteY986" fmla="*/ 3305341 h 3474663"/>
              <a:gd name="connsiteX987" fmla="*/ 2072752 w 4110601"/>
              <a:gd name="connsiteY987" fmla="*/ 3244252 h 3474663"/>
              <a:gd name="connsiteX988" fmla="*/ 2121699 w 4110601"/>
              <a:gd name="connsiteY988" fmla="*/ 3319290 h 3474663"/>
              <a:gd name="connsiteX989" fmla="*/ 2111007 w 4110601"/>
              <a:gd name="connsiteY989" fmla="*/ 3326265 h 3474663"/>
              <a:gd name="connsiteX990" fmla="*/ 2159956 w 4110601"/>
              <a:gd name="connsiteY990" fmla="*/ 3401306 h 3474663"/>
              <a:gd name="connsiteX991" fmla="*/ 2100315 w 4110601"/>
              <a:gd name="connsiteY991" fmla="*/ 3333239 h 3474663"/>
              <a:gd name="connsiteX992" fmla="*/ 2171204 w 4110601"/>
              <a:gd name="connsiteY992" fmla="*/ 3465279 h 3474663"/>
              <a:gd name="connsiteX993" fmla="*/ 2089624 w 4110601"/>
              <a:gd name="connsiteY993" fmla="*/ 3340213 h 3474663"/>
              <a:gd name="connsiteX994" fmla="*/ 2090178 w 4110601"/>
              <a:gd name="connsiteY994" fmla="*/ 3411162 h 3474663"/>
              <a:gd name="connsiteX995" fmla="*/ 2035608 w 4110601"/>
              <a:gd name="connsiteY995" fmla="*/ 3304137 h 3474663"/>
              <a:gd name="connsiteX996" fmla="*/ 2095803 w 4110601"/>
              <a:gd name="connsiteY996" fmla="*/ 3443152 h 3474663"/>
              <a:gd name="connsiteX997" fmla="*/ 2024916 w 4110601"/>
              <a:gd name="connsiteY997" fmla="*/ 3311111 h 3474663"/>
              <a:gd name="connsiteX998" fmla="*/ 2045800 w 4110601"/>
              <a:gd name="connsiteY998" fmla="*/ 3372700 h 3474663"/>
              <a:gd name="connsiteX999" fmla="*/ 2058788 w 4110601"/>
              <a:gd name="connsiteY999" fmla="*/ 3411001 h 3474663"/>
              <a:gd name="connsiteX1000" fmla="*/ 2052478 w 4110601"/>
              <a:gd name="connsiteY1000" fmla="*/ 3400098 h 3474663"/>
              <a:gd name="connsiteX1001" fmla="*/ 2043828 w 4110601"/>
              <a:gd name="connsiteY1001" fmla="*/ 3410201 h 3474663"/>
              <a:gd name="connsiteX1002" fmla="*/ 2047278 w 4110601"/>
              <a:gd name="connsiteY1002" fmla="*/ 3437988 h 3474663"/>
              <a:gd name="connsiteX1003" fmla="*/ 2037863 w 4110601"/>
              <a:gd name="connsiteY1003" fmla="*/ 3431360 h 3474663"/>
              <a:gd name="connsiteX1004" fmla="*/ 1922506 w 4110601"/>
              <a:gd name="connsiteY1004" fmla="*/ 3270942 h 3474663"/>
              <a:gd name="connsiteX1005" fmla="*/ 1987771 w 4110601"/>
              <a:gd name="connsiteY1005" fmla="*/ 3370996 h 3474663"/>
              <a:gd name="connsiteX1006" fmla="*/ 1972011 w 4110601"/>
              <a:gd name="connsiteY1006" fmla="*/ 3416931 h 3474663"/>
              <a:gd name="connsiteX1007" fmla="*/ 1835859 w 4110601"/>
              <a:gd name="connsiteY1007" fmla="*/ 3184841 h 3474663"/>
              <a:gd name="connsiteX1008" fmla="*/ 1835494 w 4110601"/>
              <a:gd name="connsiteY1008" fmla="*/ 3184188 h 3474663"/>
              <a:gd name="connsiteX1009" fmla="*/ 1828961 w 4110601"/>
              <a:gd name="connsiteY1009" fmla="*/ 3176011 h 3474663"/>
              <a:gd name="connsiteX1010" fmla="*/ 1793080 w 4110601"/>
              <a:gd name="connsiteY1010" fmla="*/ 3141449 h 3474663"/>
              <a:gd name="connsiteX1011" fmla="*/ 1815037 w 4110601"/>
              <a:gd name="connsiteY1011" fmla="*/ 3198474 h 3474663"/>
              <a:gd name="connsiteX1012" fmla="*/ 1755373 w 4110601"/>
              <a:gd name="connsiteY1012" fmla="*/ 3130372 h 3474663"/>
              <a:gd name="connsiteX1013" fmla="*/ 1804345 w 4110601"/>
              <a:gd name="connsiteY1013" fmla="*/ 3205449 h 3474663"/>
              <a:gd name="connsiteX1014" fmla="*/ 1744680 w 4110601"/>
              <a:gd name="connsiteY1014" fmla="*/ 3137346 h 3474663"/>
              <a:gd name="connsiteX1015" fmla="*/ 1782962 w 4110601"/>
              <a:gd name="connsiteY1015" fmla="*/ 3219397 h 3474663"/>
              <a:gd name="connsiteX1016" fmla="*/ 1749741 w 4110601"/>
              <a:gd name="connsiteY1016" fmla="*/ 3098371 h 3474663"/>
              <a:gd name="connsiteX1017" fmla="*/ 1663060 w 4110601"/>
              <a:gd name="connsiteY1017" fmla="*/ 3012218 h 3474663"/>
              <a:gd name="connsiteX1018" fmla="*/ 1678811 w 4110601"/>
              <a:gd name="connsiteY1018" fmla="*/ 2966269 h 3474663"/>
              <a:gd name="connsiteX1019" fmla="*/ 1760432 w 4110601"/>
              <a:gd name="connsiteY1019" fmla="*/ 3091398 h 3474663"/>
              <a:gd name="connsiteX1020" fmla="*/ 1820097 w 4110601"/>
              <a:gd name="connsiteY1020" fmla="*/ 3159500 h 3474663"/>
              <a:gd name="connsiteX1021" fmla="*/ 1790173 w 4110601"/>
              <a:gd name="connsiteY1021" fmla="*/ 3103771 h 3474663"/>
              <a:gd name="connsiteX1022" fmla="*/ 1782776 w 4110601"/>
              <a:gd name="connsiteY1022" fmla="*/ 3089994 h 3474663"/>
              <a:gd name="connsiteX1023" fmla="*/ 1763907 w 4110601"/>
              <a:gd name="connsiteY1023" fmla="*/ 3056279 h 3474663"/>
              <a:gd name="connsiteX1024" fmla="*/ 1755995 w 4110601"/>
              <a:gd name="connsiteY1024" fmla="*/ 3040114 h 3474663"/>
              <a:gd name="connsiteX1025" fmla="*/ 1749167 w 4110601"/>
              <a:gd name="connsiteY1025" fmla="*/ 3027398 h 3474663"/>
              <a:gd name="connsiteX1026" fmla="*/ 1751208 w 4110601"/>
              <a:gd name="connsiteY1026" fmla="*/ 3030527 h 3474663"/>
              <a:gd name="connsiteX1027" fmla="*/ 1751584 w 4110601"/>
              <a:gd name="connsiteY1027" fmla="*/ 3031103 h 3474663"/>
              <a:gd name="connsiteX1028" fmla="*/ 1685154 w 4110601"/>
              <a:gd name="connsiteY1028" fmla="*/ 2895389 h 3474663"/>
              <a:gd name="connsiteX1029" fmla="*/ 1679141 w 4110601"/>
              <a:gd name="connsiteY1029" fmla="*/ 2882361 h 3474663"/>
              <a:gd name="connsiteX1030" fmla="*/ 1642101 w 4110601"/>
              <a:gd name="connsiteY1030" fmla="*/ 2815685 h 3474663"/>
              <a:gd name="connsiteX1031" fmla="*/ 1740933 w 4110601"/>
              <a:gd name="connsiteY1031" fmla="*/ 3037304 h 3474663"/>
              <a:gd name="connsiteX1032" fmla="*/ 1522530 w 4110601"/>
              <a:gd name="connsiteY1032" fmla="*/ 2679116 h 3474663"/>
              <a:gd name="connsiteX1033" fmla="*/ 1523177 w 4110601"/>
              <a:gd name="connsiteY1033" fmla="*/ 2750214 h 3474663"/>
              <a:gd name="connsiteX1034" fmla="*/ 1555907 w 4110601"/>
              <a:gd name="connsiteY1034" fmla="*/ 2800390 h 3474663"/>
              <a:gd name="connsiteX1035" fmla="*/ 1561577 w 4110601"/>
              <a:gd name="connsiteY1035" fmla="*/ 2832449 h 3474663"/>
              <a:gd name="connsiteX1036" fmla="*/ 1457723 w 4110601"/>
              <a:gd name="connsiteY1036" fmla="*/ 2649869 h 3474663"/>
              <a:gd name="connsiteX1037" fmla="*/ 1583613 w 4110601"/>
              <a:gd name="connsiteY1037" fmla="*/ 2889600 h 3474663"/>
              <a:gd name="connsiteX1038" fmla="*/ 1436984 w 4110601"/>
              <a:gd name="connsiteY1038" fmla="*/ 2734917 h 3474663"/>
              <a:gd name="connsiteX1039" fmla="*/ 1573566 w 4110601"/>
              <a:gd name="connsiteY1039" fmla="*/ 2967673 h 3474663"/>
              <a:gd name="connsiteX1040" fmla="*/ 1557202 w 4110601"/>
              <a:gd name="connsiteY1040" fmla="*/ 2942586 h 3474663"/>
              <a:gd name="connsiteX1041" fmla="*/ 1498066 w 4110601"/>
              <a:gd name="connsiteY1041" fmla="*/ 2945402 h 3474663"/>
              <a:gd name="connsiteX1042" fmla="*/ 1492394 w 4110601"/>
              <a:gd name="connsiteY1042" fmla="*/ 2913338 h 3474663"/>
              <a:gd name="connsiteX1043" fmla="*/ 1400529 w 4110601"/>
              <a:gd name="connsiteY1043" fmla="*/ 2865979 h 3474663"/>
              <a:gd name="connsiteX1044" fmla="*/ 1425753 w 4110601"/>
              <a:gd name="connsiteY1044" fmla="*/ 2894787 h 3474663"/>
              <a:gd name="connsiteX1045" fmla="*/ 1452842 w 4110601"/>
              <a:gd name="connsiteY1045" fmla="*/ 2925729 h 3474663"/>
              <a:gd name="connsiteX1046" fmla="*/ 1449621 w 4110601"/>
              <a:gd name="connsiteY1046" fmla="*/ 2941239 h 3474663"/>
              <a:gd name="connsiteX1047" fmla="*/ 1498713 w 4110601"/>
              <a:gd name="connsiteY1047" fmla="*/ 3016500 h 3474663"/>
              <a:gd name="connsiteX1048" fmla="*/ 1438929 w 4110601"/>
              <a:gd name="connsiteY1048" fmla="*/ 2948214 h 3474663"/>
              <a:gd name="connsiteX1049" fmla="*/ 1510054 w 4110601"/>
              <a:gd name="connsiteY1049" fmla="*/ 3080622 h 3474663"/>
              <a:gd name="connsiteX1050" fmla="*/ 1428235 w 4110601"/>
              <a:gd name="connsiteY1050" fmla="*/ 2955190 h 3474663"/>
              <a:gd name="connsiteX1051" fmla="*/ 1428882 w 4110601"/>
              <a:gd name="connsiteY1051" fmla="*/ 3026288 h 3474663"/>
              <a:gd name="connsiteX1052" fmla="*/ 1379790 w 4110601"/>
              <a:gd name="connsiteY1052" fmla="*/ 2951027 h 3474663"/>
              <a:gd name="connsiteX1053" fmla="*/ 1440226 w 4110601"/>
              <a:gd name="connsiteY1053" fmla="*/ 3090413 h 3474663"/>
              <a:gd name="connsiteX1054" fmla="*/ 1358404 w 4110601"/>
              <a:gd name="connsiteY1054" fmla="*/ 2964977 h 3474663"/>
              <a:gd name="connsiteX1055" fmla="*/ 1383899 w 4110601"/>
              <a:gd name="connsiteY1055" fmla="*/ 3023782 h 3474663"/>
              <a:gd name="connsiteX1056" fmla="*/ 1393749 w 4110601"/>
              <a:gd name="connsiteY1056" fmla="*/ 3046494 h 3474663"/>
              <a:gd name="connsiteX1057" fmla="*/ 1386107 w 4110601"/>
              <a:gd name="connsiteY1057" fmla="*/ 3044690 h 3474663"/>
              <a:gd name="connsiteX1058" fmla="*/ 1391781 w 4110601"/>
              <a:gd name="connsiteY1058" fmla="*/ 3086251 h 3474663"/>
              <a:gd name="connsiteX1059" fmla="*/ 1418838 w 4110601"/>
              <a:gd name="connsiteY1059" fmla="*/ 3104364 h 3474663"/>
              <a:gd name="connsiteX1060" fmla="*/ 1272210 w 4110601"/>
              <a:gd name="connsiteY1060" fmla="*/ 2949681 h 3474663"/>
              <a:gd name="connsiteX1061" fmla="*/ 1337667 w 4110601"/>
              <a:gd name="connsiteY1061" fmla="*/ 3050030 h 3474663"/>
              <a:gd name="connsiteX1062" fmla="*/ 1305587 w 4110601"/>
              <a:gd name="connsiteY1062" fmla="*/ 3070955 h 3474663"/>
              <a:gd name="connsiteX1063" fmla="*/ 1163981 w 4110601"/>
              <a:gd name="connsiteY1063" fmla="*/ 2877237 h 3474663"/>
              <a:gd name="connsiteX1064" fmla="*/ 999227 w 4110601"/>
              <a:gd name="connsiteY1064" fmla="*/ 2577923 h 3474663"/>
              <a:gd name="connsiteX1065" fmla="*/ 933003 w 4110601"/>
              <a:gd name="connsiteY1065" fmla="*/ 2447249 h 3474663"/>
              <a:gd name="connsiteX1066" fmla="*/ 919271 w 4110601"/>
              <a:gd name="connsiteY1066" fmla="*/ 2361871 h 3474663"/>
              <a:gd name="connsiteX1067" fmla="*/ 965670 w 4110601"/>
              <a:gd name="connsiteY1067" fmla="*/ 2362898 h 3474663"/>
              <a:gd name="connsiteX1068" fmla="*/ 1053160 w 4110601"/>
              <a:gd name="connsiteY1068" fmla="*/ 2520394 h 3474663"/>
              <a:gd name="connsiteX1069" fmla="*/ 981385 w 4110601"/>
              <a:gd name="connsiteY1069" fmla="*/ 2316884 h 3474663"/>
              <a:gd name="connsiteX1070" fmla="*/ 1035501 w 4110601"/>
              <a:gd name="connsiteY1070" fmla="*/ 2353110 h 3474663"/>
              <a:gd name="connsiteX1071" fmla="*/ 1051863 w 4110601"/>
              <a:gd name="connsiteY1071" fmla="*/ 2378195 h 3474663"/>
              <a:gd name="connsiteX1072" fmla="*/ 1042102 w 4110601"/>
              <a:gd name="connsiteY1072" fmla="*/ 2339860 h 3474663"/>
              <a:gd name="connsiteX1073" fmla="*/ 1021674 w 4110601"/>
              <a:gd name="connsiteY1073" fmla="*/ 2299408 h 3474663"/>
              <a:gd name="connsiteX1074" fmla="*/ 1013321 w 4110601"/>
              <a:gd name="connsiteY1074" fmla="*/ 2294975 h 3474663"/>
              <a:gd name="connsiteX1075" fmla="*/ 958527 w 4110601"/>
              <a:gd name="connsiteY1075" fmla="*/ 2187611 h 3474663"/>
              <a:gd name="connsiteX1076" fmla="*/ 948504 w 4110601"/>
              <a:gd name="connsiteY1076" fmla="*/ 2265701 h 3474663"/>
              <a:gd name="connsiteX1077" fmla="*/ 860969 w 4110601"/>
              <a:gd name="connsiteY1077" fmla="*/ 2108142 h 3474663"/>
              <a:gd name="connsiteX1078" fmla="*/ 849612 w 4110601"/>
              <a:gd name="connsiteY1078" fmla="*/ 2044001 h 3474663"/>
              <a:gd name="connsiteX1079" fmla="*/ 888700 w 4110601"/>
              <a:gd name="connsiteY1079" fmla="*/ 2197382 h 3474663"/>
              <a:gd name="connsiteX1080" fmla="*/ 850278 w 4110601"/>
              <a:gd name="connsiteY1080" fmla="*/ 2115115 h 3474663"/>
              <a:gd name="connsiteX1081" fmla="*/ 894380 w 4110601"/>
              <a:gd name="connsiteY1081" fmla="*/ 2229453 h 3474663"/>
              <a:gd name="connsiteX1082" fmla="*/ 833909 w 4110601"/>
              <a:gd name="connsiteY1082" fmla="*/ 2090021 h 3474663"/>
              <a:gd name="connsiteX1083" fmla="*/ 814950 w 4110601"/>
              <a:gd name="connsiteY1083" fmla="*/ 2075555 h 3474663"/>
              <a:gd name="connsiteX1084" fmla="*/ 813075 w 4110601"/>
              <a:gd name="connsiteY1084" fmla="*/ 2097517 h 3474663"/>
              <a:gd name="connsiteX1085" fmla="*/ 778197 w 4110601"/>
              <a:gd name="connsiteY1085" fmla="*/ 2027976 h 3474663"/>
              <a:gd name="connsiteX1086" fmla="*/ 752053 w 4110601"/>
              <a:gd name="connsiteY1086" fmla="*/ 1964532 h 3474663"/>
              <a:gd name="connsiteX1087" fmla="*/ 747043 w 4110601"/>
              <a:gd name="connsiteY1087" fmla="*/ 2003577 h 3474663"/>
              <a:gd name="connsiteX1088" fmla="*/ 796156 w 4110601"/>
              <a:gd name="connsiteY1088" fmla="*/ 2078870 h 3474663"/>
              <a:gd name="connsiteX1089" fmla="*/ 785465 w 4110601"/>
              <a:gd name="connsiteY1089" fmla="*/ 2085844 h 3474663"/>
              <a:gd name="connsiteX1090" fmla="*/ 730671 w 4110601"/>
              <a:gd name="connsiteY1090" fmla="*/ 1978480 h 3474663"/>
              <a:gd name="connsiteX1091" fmla="*/ 791145 w 4110601"/>
              <a:gd name="connsiteY1091" fmla="*/ 2117915 h 3474663"/>
              <a:gd name="connsiteX1092" fmla="*/ 774774 w 4110601"/>
              <a:gd name="connsiteY1092" fmla="*/ 2092818 h 3474663"/>
              <a:gd name="connsiteX1093" fmla="*/ 857297 w 4110601"/>
              <a:gd name="connsiteY1093" fmla="*/ 2289419 h 3474663"/>
              <a:gd name="connsiteX1094" fmla="*/ 813194 w 4110601"/>
              <a:gd name="connsiteY1094" fmla="*/ 2175081 h 3474663"/>
              <a:gd name="connsiteX1095" fmla="*/ 791813 w 4110601"/>
              <a:gd name="connsiteY1095" fmla="*/ 2189028 h 3474663"/>
              <a:gd name="connsiteX1096" fmla="*/ 676547 w 4110601"/>
              <a:gd name="connsiteY1096" fmla="*/ 1942232 h 3474663"/>
              <a:gd name="connsiteX1097" fmla="*/ 771100 w 4110601"/>
              <a:gd name="connsiteY1097" fmla="*/ 2274092 h 3474663"/>
              <a:gd name="connsiteX1098" fmla="*/ 704948 w 4110601"/>
              <a:gd name="connsiteY1098" fmla="*/ 2102588 h 3474663"/>
              <a:gd name="connsiteX1099" fmla="*/ 776780 w 4110601"/>
              <a:gd name="connsiteY1099" fmla="*/ 2306163 h 3474663"/>
              <a:gd name="connsiteX1100" fmla="*/ 606722 w 4110601"/>
              <a:gd name="connsiteY1100" fmla="*/ 1952002 h 3474663"/>
              <a:gd name="connsiteX1101" fmla="*/ 607391 w 4110601"/>
              <a:gd name="connsiteY1101" fmla="*/ 2023118 h 3474663"/>
              <a:gd name="connsiteX1102" fmla="*/ 623762 w 4110601"/>
              <a:gd name="connsiteY1102" fmla="*/ 2048216 h 3474663"/>
              <a:gd name="connsiteX1103" fmla="*/ 629443 w 4110601"/>
              <a:gd name="connsiteY1103" fmla="*/ 2080287 h 3474663"/>
              <a:gd name="connsiteX1104" fmla="*/ 552598 w 4110601"/>
              <a:gd name="connsiteY1104" fmla="*/ 1915754 h 3474663"/>
              <a:gd name="connsiteX1105" fmla="*/ 640803 w 4110601"/>
              <a:gd name="connsiteY1105" fmla="*/ 2144430 h 3474663"/>
              <a:gd name="connsiteX1106" fmla="*/ 520525 w 4110601"/>
              <a:gd name="connsiteY1106" fmla="*/ 1936675 h 3474663"/>
              <a:gd name="connsiteX1107" fmla="*/ 625101 w 4110601"/>
              <a:gd name="connsiteY1107" fmla="*/ 2190448 h 3474663"/>
              <a:gd name="connsiteX1108" fmla="*/ 619421 w 4110601"/>
              <a:gd name="connsiteY1108" fmla="*/ 2158377 h 3474663"/>
              <a:gd name="connsiteX1109" fmla="*/ 570976 w 4110601"/>
              <a:gd name="connsiteY1109" fmla="*/ 2154201 h 3474663"/>
              <a:gd name="connsiteX1110" fmla="*/ 548926 w 4110601"/>
              <a:gd name="connsiteY1110" fmla="*/ 2097031 h 3474663"/>
              <a:gd name="connsiteX1111" fmla="*/ 478430 w 4110601"/>
              <a:gd name="connsiteY1111" fmla="*/ 2035686 h 3474663"/>
              <a:gd name="connsiteX1112" fmla="*/ 538234 w 4110601"/>
              <a:gd name="connsiteY1112" fmla="*/ 2104006 h 3474663"/>
              <a:gd name="connsiteX1113" fmla="*/ 527543 w 4110601"/>
              <a:gd name="connsiteY1113" fmla="*/ 2110980 h 3474663"/>
              <a:gd name="connsiteX1114" fmla="*/ 565965 w 4110601"/>
              <a:gd name="connsiteY1114" fmla="*/ 2193246 h 3474663"/>
              <a:gd name="connsiteX1115" fmla="*/ 516852 w 4110601"/>
              <a:gd name="connsiteY1115" fmla="*/ 2117953 h 3474663"/>
              <a:gd name="connsiteX1116" fmla="*/ 588017 w 4110601"/>
              <a:gd name="connsiteY1116" fmla="*/ 2250415 h 3474663"/>
              <a:gd name="connsiteX1117" fmla="*/ 506161 w 4110601"/>
              <a:gd name="connsiteY1117" fmla="*/ 2124927 h 3474663"/>
              <a:gd name="connsiteX1118" fmla="*/ 517521 w 4110601"/>
              <a:gd name="connsiteY1118" fmla="*/ 2189069 h 3474663"/>
              <a:gd name="connsiteX1119" fmla="*/ 462728 w 4110601"/>
              <a:gd name="connsiteY1119" fmla="*/ 2081705 h 3474663"/>
              <a:gd name="connsiteX1120" fmla="*/ 523202 w 4110601"/>
              <a:gd name="connsiteY1120" fmla="*/ 2221141 h 3474663"/>
              <a:gd name="connsiteX1121" fmla="*/ 441346 w 4110601"/>
              <a:gd name="connsiteY1121" fmla="*/ 2095652 h 3474663"/>
              <a:gd name="connsiteX1122" fmla="*/ 479769 w 4110601"/>
              <a:gd name="connsiteY1122" fmla="*/ 2177919 h 3474663"/>
              <a:gd name="connsiteX1123" fmla="*/ 485449 w 4110601"/>
              <a:gd name="connsiteY1123" fmla="*/ 2209990 h 3474663"/>
              <a:gd name="connsiteX1124" fmla="*/ 489542 w 4110601"/>
              <a:gd name="connsiteY1124" fmla="*/ 2216265 h 3474663"/>
              <a:gd name="connsiteX1125" fmla="*/ 501820 w 4110601"/>
              <a:gd name="connsiteY1125" fmla="*/ 2235088 h 3474663"/>
              <a:gd name="connsiteX1126" fmla="*/ 518191 w 4110601"/>
              <a:gd name="connsiteY1126" fmla="*/ 2260186 h 3474663"/>
              <a:gd name="connsiteX1127" fmla="*/ 376531 w 4110601"/>
              <a:gd name="connsiteY1127" fmla="*/ 2066378 h 3474663"/>
              <a:gd name="connsiteX1128" fmla="*/ 431325 w 4110601"/>
              <a:gd name="connsiteY1128" fmla="*/ 2173742 h 3474663"/>
              <a:gd name="connsiteX1129" fmla="*/ 420634 w 4110601"/>
              <a:gd name="connsiteY1129" fmla="*/ 2180716 h 3474663"/>
              <a:gd name="connsiteX1130" fmla="*/ 262605 w 4110601"/>
              <a:gd name="connsiteY1130" fmla="*/ 1961814 h 3474663"/>
              <a:gd name="connsiteX1131" fmla="*/ 103905 w 4110601"/>
              <a:gd name="connsiteY1131" fmla="*/ 1671792 h 3474663"/>
              <a:gd name="connsiteX1132" fmla="*/ 0 w 4110601"/>
              <a:gd name="connsiteY1132" fmla="*/ 1489137 h 3474663"/>
              <a:gd name="connsiteX1133" fmla="*/ 49113 w 4110601"/>
              <a:gd name="connsiteY1133" fmla="*/ 1564431 h 3474663"/>
              <a:gd name="connsiteX1134" fmla="*/ 69825 w 4110601"/>
              <a:gd name="connsiteY1134" fmla="*/ 1479367 h 3474663"/>
              <a:gd name="connsiteX1135" fmla="*/ 173730 w 4110601"/>
              <a:gd name="connsiteY1135" fmla="*/ 1662021 h 3474663"/>
              <a:gd name="connsiteX1136" fmla="*/ 101898 w 4110601"/>
              <a:gd name="connsiteY1136" fmla="*/ 1458446 h 3474663"/>
              <a:gd name="connsiteX1137" fmla="*/ 156024 w 4110601"/>
              <a:gd name="connsiteY1137" fmla="*/ 1494693 h 3474663"/>
              <a:gd name="connsiteX1138" fmla="*/ 172395 w 4110601"/>
              <a:gd name="connsiteY1138" fmla="*/ 1519791 h 3474663"/>
              <a:gd name="connsiteX1139" fmla="*/ 144663 w 4110601"/>
              <a:gd name="connsiteY1139" fmla="*/ 1430551 h 3474663"/>
              <a:gd name="connsiteX1140" fmla="*/ 215828 w 4110601"/>
              <a:gd name="connsiteY1140" fmla="*/ 1563013 h 3474663"/>
              <a:gd name="connsiteX1141" fmla="*/ 236540 w 4110601"/>
              <a:gd name="connsiteY1141" fmla="*/ 1477949 h 3474663"/>
              <a:gd name="connsiteX1142" fmla="*/ 225849 w 4110601"/>
              <a:gd name="connsiteY1142" fmla="*/ 1484923 h 3474663"/>
              <a:gd name="connsiteX1143" fmla="*/ 252242 w 4110601"/>
              <a:gd name="connsiteY1143" fmla="*/ 1431931 h 3474663"/>
              <a:gd name="connsiteX1144" fmla="*/ 317724 w 4110601"/>
              <a:gd name="connsiteY1144" fmla="*/ 1532318 h 3474663"/>
              <a:gd name="connsiteX1145" fmla="*/ 284314 w 4110601"/>
              <a:gd name="connsiteY1145" fmla="*/ 1411010 h 3474663"/>
              <a:gd name="connsiteX1146" fmla="*/ 360488 w 4110601"/>
              <a:gd name="connsiteY1146" fmla="*/ 1504424 h 3474663"/>
              <a:gd name="connsiteX1147" fmla="*/ 343449 w 4110601"/>
              <a:gd name="connsiteY1147" fmla="*/ 1408213 h 3474663"/>
              <a:gd name="connsiteX1148" fmla="*/ 392560 w 4110601"/>
              <a:gd name="connsiteY1148" fmla="*/ 1483503 h 3474663"/>
              <a:gd name="connsiteX1149" fmla="*/ 391893 w 4110601"/>
              <a:gd name="connsiteY1149" fmla="*/ 1412390 h 3474663"/>
              <a:gd name="connsiteX1150" fmla="*/ 424633 w 4110601"/>
              <a:gd name="connsiteY1150" fmla="*/ 1462582 h 3474663"/>
              <a:gd name="connsiteX1151" fmla="*/ 478757 w 4110601"/>
              <a:gd name="connsiteY1151" fmla="*/ 1498830 h 3474663"/>
              <a:gd name="connsiteX1152" fmla="*/ 451029 w 4110601"/>
              <a:gd name="connsiteY1152" fmla="*/ 1409592 h 3474663"/>
              <a:gd name="connsiteX1153" fmla="*/ 510831 w 4110601"/>
              <a:gd name="connsiteY1153" fmla="*/ 1477908 h 3474663"/>
              <a:gd name="connsiteX1154" fmla="*/ 554264 w 4110601"/>
              <a:gd name="connsiteY1154" fmla="*/ 1521130 h 3474663"/>
              <a:gd name="connsiteX1155" fmla="*/ 537893 w 4110601"/>
              <a:gd name="connsiteY1155" fmla="*/ 1496032 h 3474663"/>
              <a:gd name="connsiteX1156" fmla="*/ 534176 w 4110601"/>
              <a:gd name="connsiteY1156" fmla="*/ 1458209 h 3474663"/>
              <a:gd name="connsiteX1157" fmla="*/ 528987 w 4110601"/>
              <a:gd name="connsiteY1157" fmla="*/ 1445380 h 3474663"/>
              <a:gd name="connsiteX1158" fmla="*/ 542988 w 4110601"/>
              <a:gd name="connsiteY1158" fmla="*/ 1465877 h 3474663"/>
              <a:gd name="connsiteX1159" fmla="*/ 559275 w 4110601"/>
              <a:gd name="connsiteY1159" fmla="*/ 1482085 h 3474663"/>
              <a:gd name="connsiteX1160" fmla="*/ 553595 w 4110601"/>
              <a:gd name="connsiteY1160" fmla="*/ 1450014 h 3474663"/>
              <a:gd name="connsiteX1161" fmla="*/ 624090 w 4110601"/>
              <a:gd name="connsiteY1161" fmla="*/ 1511359 h 3474663"/>
              <a:gd name="connsiteX1162" fmla="*/ 585668 w 4110601"/>
              <a:gd name="connsiteY1162" fmla="*/ 1429093 h 3474663"/>
              <a:gd name="connsiteX1163" fmla="*/ 617740 w 4110601"/>
              <a:gd name="connsiteY1163" fmla="*/ 1408172 h 3474663"/>
              <a:gd name="connsiteX1164" fmla="*/ 672534 w 4110601"/>
              <a:gd name="connsiteY1164" fmla="*/ 1515536 h 3474663"/>
              <a:gd name="connsiteX1165" fmla="*/ 661173 w 4110601"/>
              <a:gd name="connsiteY1165" fmla="*/ 1451394 h 3474663"/>
              <a:gd name="connsiteX1166" fmla="*/ 738018 w 4110601"/>
              <a:gd name="connsiteY1166" fmla="*/ 1615927 h 3474663"/>
              <a:gd name="connsiteX1167" fmla="*/ 693916 w 4110601"/>
              <a:gd name="connsiteY1167" fmla="*/ 1501589 h 3474663"/>
              <a:gd name="connsiteX1168" fmla="*/ 774432 w 4110601"/>
              <a:gd name="connsiteY1168" fmla="*/ 1484845 h 3474663"/>
              <a:gd name="connsiteX1169" fmla="*/ 833568 w 4110601"/>
              <a:gd name="connsiteY1169" fmla="*/ 1482047 h 3474663"/>
              <a:gd name="connsiteX1170" fmla="*/ 871991 w 4110601"/>
              <a:gd name="connsiteY1170" fmla="*/ 1564314 h 3474663"/>
              <a:gd name="connsiteX1171" fmla="*/ 893372 w 4110601"/>
              <a:gd name="connsiteY1171" fmla="*/ 1550367 h 3474663"/>
              <a:gd name="connsiteX1172" fmla="*/ 915422 w 4110601"/>
              <a:gd name="connsiteY1172" fmla="*/ 1607532 h 3474663"/>
              <a:gd name="connsiteX1173" fmla="*/ 843590 w 4110601"/>
              <a:gd name="connsiteY1173" fmla="*/ 1403957 h 3474663"/>
              <a:gd name="connsiteX1174" fmla="*/ 876332 w 4110601"/>
              <a:gd name="connsiteY1174" fmla="*/ 1454153 h 3474663"/>
              <a:gd name="connsiteX1175" fmla="*/ 892033 w 4110601"/>
              <a:gd name="connsiteY1175" fmla="*/ 1408134 h 3474663"/>
              <a:gd name="connsiteX1176" fmla="*/ 924776 w 4110601"/>
              <a:gd name="connsiteY1176" fmla="*/ 1458330 h 3474663"/>
              <a:gd name="connsiteX1177" fmla="*/ 909699 w 4110601"/>
              <a:gd name="connsiteY1177" fmla="*/ 1420140 h 3474663"/>
              <a:gd name="connsiteX1178" fmla="*/ 905749 w 4110601"/>
              <a:gd name="connsiteY1178" fmla="*/ 1414347 h 3474663"/>
              <a:gd name="connsiteX1179" fmla="*/ 698309 w 4110601"/>
              <a:gd name="connsiteY1179" fmla="*/ 1066722 h 3474663"/>
              <a:gd name="connsiteX1180" fmla="*/ 747418 w 4110601"/>
              <a:gd name="connsiteY1180" fmla="*/ 1142009 h 3474663"/>
              <a:gd name="connsiteX1181" fmla="*/ 746793 w 4110601"/>
              <a:gd name="connsiteY1181" fmla="*/ 1070868 h 3474663"/>
              <a:gd name="connsiteX1182" fmla="*/ 845011 w 4110601"/>
              <a:gd name="connsiteY1182" fmla="*/ 1221441 h 3474663"/>
              <a:gd name="connsiteX1183" fmla="*/ 757498 w 4110601"/>
              <a:gd name="connsiteY1183" fmla="*/ 1063885 h 3474663"/>
              <a:gd name="connsiteX1184" fmla="*/ 784574 w 4110601"/>
              <a:gd name="connsiteY1184" fmla="*/ 1082000 h 3474663"/>
              <a:gd name="connsiteX1185" fmla="*/ 817312 w 4110601"/>
              <a:gd name="connsiteY1185" fmla="*/ 1132189 h 3474663"/>
              <a:gd name="connsiteX1186" fmla="*/ 762539 w 4110601"/>
              <a:gd name="connsiteY1186" fmla="*/ 1024825 h 3474663"/>
              <a:gd name="connsiteX1187" fmla="*/ 844389 w 4110601"/>
              <a:gd name="connsiteY1187" fmla="*/ 1150304 h 3474663"/>
              <a:gd name="connsiteX1188" fmla="*/ 816690 w 4110601"/>
              <a:gd name="connsiteY1188" fmla="*/ 1061051 h 3474663"/>
              <a:gd name="connsiteX1189" fmla="*/ 805360 w 4110601"/>
              <a:gd name="connsiteY1189" fmla="*/ 996894 h 3474663"/>
              <a:gd name="connsiteX1190" fmla="*/ 881543 w 4110601"/>
              <a:gd name="connsiteY1190" fmla="*/ 1090292 h 3474663"/>
              <a:gd name="connsiteX1191" fmla="*/ 810401 w 4110601"/>
              <a:gd name="connsiteY1191" fmla="*/ 957833 h 3474663"/>
              <a:gd name="connsiteX1192" fmla="*/ 902953 w 4110601"/>
              <a:gd name="connsiteY1192" fmla="*/ 1076326 h 3474663"/>
              <a:gd name="connsiteX1193" fmla="*/ 848180 w 4110601"/>
              <a:gd name="connsiteY1193" fmla="*/ 968962 h 3474663"/>
              <a:gd name="connsiteX1194" fmla="*/ 907994 w 4110601"/>
              <a:gd name="connsiteY1194" fmla="*/ 1037266 h 3474663"/>
              <a:gd name="connsiteX1195" fmla="*/ 869590 w 4110601"/>
              <a:gd name="connsiteY1195" fmla="*/ 954996 h 3474663"/>
              <a:gd name="connsiteX1196" fmla="*/ 902330 w 4110601"/>
              <a:gd name="connsiteY1196" fmla="*/ 1005188 h 3474663"/>
              <a:gd name="connsiteX1197" fmla="*/ 956479 w 4110601"/>
              <a:gd name="connsiteY1197" fmla="*/ 1041411 h 3474663"/>
              <a:gd name="connsiteX1198" fmla="*/ 901706 w 4110601"/>
              <a:gd name="connsiteY1198" fmla="*/ 934048 h 3474663"/>
              <a:gd name="connsiteX1199" fmla="*/ 961520 w 4110601"/>
              <a:gd name="connsiteY1199" fmla="*/ 1002351 h 3474663"/>
              <a:gd name="connsiteX1200" fmla="*/ 1004965 w 4110601"/>
              <a:gd name="connsiteY1200" fmla="*/ 1045560 h 3474663"/>
              <a:gd name="connsiteX1201" fmla="*/ 972225 w 4110601"/>
              <a:gd name="connsiteY1201" fmla="*/ 995368 h 3474663"/>
              <a:gd name="connsiteX1202" fmla="*/ 953808 w 4110601"/>
              <a:gd name="connsiteY1202" fmla="*/ 967135 h 3474663"/>
              <a:gd name="connsiteX1203" fmla="*/ 943834 w 4110601"/>
              <a:gd name="connsiteY1203" fmla="*/ 951843 h 3474663"/>
              <a:gd name="connsiteX1204" fmla="*/ 929254 w 4110601"/>
              <a:gd name="connsiteY1204" fmla="*/ 929492 h 3474663"/>
              <a:gd name="connsiteX1205" fmla="*/ 923116 w 4110601"/>
              <a:gd name="connsiteY1205" fmla="*/ 920082 h 3474663"/>
              <a:gd name="connsiteX1206" fmla="*/ 982930 w 4110601"/>
              <a:gd name="connsiteY1206" fmla="*/ 988385 h 3474663"/>
              <a:gd name="connsiteX1207" fmla="*/ 950190 w 4110601"/>
              <a:gd name="connsiteY1207" fmla="*/ 938193 h 3474663"/>
              <a:gd name="connsiteX1208" fmla="*/ 1004340 w 4110601"/>
              <a:gd name="connsiteY1208" fmla="*/ 974420 h 3474663"/>
              <a:gd name="connsiteX1209" fmla="*/ 955231 w 4110601"/>
              <a:gd name="connsiteY1209" fmla="*/ 899133 h 3474663"/>
              <a:gd name="connsiteX1210" fmla="*/ 976641 w 4110601"/>
              <a:gd name="connsiteY1210" fmla="*/ 885167 h 3474663"/>
              <a:gd name="connsiteX1211" fmla="*/ 1042119 w 4110601"/>
              <a:gd name="connsiteY1211" fmla="*/ 985548 h 3474663"/>
              <a:gd name="connsiteX1212" fmla="*/ 1020086 w 4110601"/>
              <a:gd name="connsiteY1212" fmla="*/ 928377 h 3474663"/>
              <a:gd name="connsiteX1213" fmla="*/ 1118302 w 4110601"/>
              <a:gd name="connsiteY1213" fmla="*/ 1078946 h 3474663"/>
              <a:gd name="connsiteX1214" fmla="*/ 1047160 w 4110601"/>
              <a:gd name="connsiteY1214" fmla="*/ 946488 h 3474663"/>
              <a:gd name="connsiteX1215" fmla="*/ 1111391 w 4110601"/>
              <a:gd name="connsiteY1215" fmla="*/ 904591 h 3474663"/>
              <a:gd name="connsiteX1216" fmla="*/ 1160500 w 4110601"/>
              <a:gd name="connsiteY1216" fmla="*/ 979878 h 3474663"/>
              <a:gd name="connsiteX1217" fmla="*/ 1154836 w 4110601"/>
              <a:gd name="connsiteY1217" fmla="*/ 947800 h 3474663"/>
              <a:gd name="connsiteX1218" fmla="*/ 1203943 w 4110601"/>
              <a:gd name="connsiteY1218" fmla="*/ 1023083 h 3474663"/>
              <a:gd name="connsiteX1219" fmla="*/ 1078028 w 4110601"/>
              <a:gd name="connsiteY1219" fmla="*/ 783261 h 3474663"/>
              <a:gd name="connsiteX1220" fmla="*/ 1127137 w 4110601"/>
              <a:gd name="connsiteY1220" fmla="*/ 858548 h 3474663"/>
              <a:gd name="connsiteX1221" fmla="*/ 1115807 w 4110601"/>
              <a:gd name="connsiteY1221" fmla="*/ 794390 h 3474663"/>
              <a:gd name="connsiteX1222" fmla="*/ 1132176 w 4110601"/>
              <a:gd name="connsiteY1222" fmla="*/ 819484 h 3474663"/>
              <a:gd name="connsiteX1223" fmla="*/ 1104481 w 4110601"/>
              <a:gd name="connsiteY1223" fmla="*/ 730234 h 3474663"/>
              <a:gd name="connsiteX1224" fmla="*/ 1207738 w 4110601"/>
              <a:gd name="connsiteY1224" fmla="*/ 841744 h 3474663"/>
              <a:gd name="connsiteX1225" fmla="*/ 1158007 w 4110601"/>
              <a:gd name="connsiteY1225" fmla="*/ 695320 h 3474663"/>
              <a:gd name="connsiteX1226" fmla="*/ 1217819 w 4110601"/>
              <a:gd name="connsiteY1226" fmla="*/ 763620 h 3474663"/>
              <a:gd name="connsiteX1227" fmla="*/ 1185081 w 4110601"/>
              <a:gd name="connsiteY1227" fmla="*/ 713431 h 3474663"/>
              <a:gd name="connsiteX1228" fmla="*/ 1200827 w 4110601"/>
              <a:gd name="connsiteY1228" fmla="*/ 667389 h 3474663"/>
              <a:gd name="connsiteX1229" fmla="*/ 1217196 w 4110601"/>
              <a:gd name="connsiteY1229" fmla="*/ 692483 h 3474663"/>
              <a:gd name="connsiteX1230" fmla="*/ 1260639 w 4110601"/>
              <a:gd name="connsiteY1230" fmla="*/ 735689 h 3474663"/>
              <a:gd name="connsiteX1231" fmla="*/ 1205866 w 4110601"/>
              <a:gd name="connsiteY1231" fmla="*/ 628325 h 3474663"/>
              <a:gd name="connsiteX1232" fmla="*/ 1298421 w 4110601"/>
              <a:gd name="connsiteY1232" fmla="*/ 746821 h 3474663"/>
              <a:gd name="connsiteX1233" fmla="*/ 1297796 w 4110601"/>
              <a:gd name="connsiteY1233" fmla="*/ 675680 h 3474663"/>
              <a:gd name="connsiteX1234" fmla="*/ 1314165 w 4110601"/>
              <a:gd name="connsiteY1234" fmla="*/ 700774 h 3474663"/>
              <a:gd name="connsiteX1235" fmla="*/ 1324870 w 4110601"/>
              <a:gd name="connsiteY1235" fmla="*/ 693791 h 3474663"/>
              <a:gd name="connsiteX1236" fmla="*/ 1384684 w 4110601"/>
              <a:gd name="connsiteY1236" fmla="*/ 762095 h 3474663"/>
              <a:gd name="connsiteX1237" fmla="*/ 1313542 w 4110601"/>
              <a:gd name="connsiteY1237" fmla="*/ 629637 h 3474663"/>
              <a:gd name="connsiteX1238" fmla="*/ 1340616 w 4110601"/>
              <a:gd name="connsiteY1238" fmla="*/ 647748 h 3474663"/>
              <a:gd name="connsiteX1239" fmla="*/ 1307878 w 4110601"/>
              <a:gd name="connsiteY1239" fmla="*/ 597560 h 3474663"/>
              <a:gd name="connsiteX1240" fmla="*/ 1410511 w 4110601"/>
              <a:gd name="connsiteY1240" fmla="*/ 637928 h 3474663"/>
              <a:gd name="connsiteX1241" fmla="*/ 1409888 w 4110601"/>
              <a:gd name="connsiteY1241" fmla="*/ 566791 h 3474663"/>
              <a:gd name="connsiteX1242" fmla="*/ 1475366 w 4110601"/>
              <a:gd name="connsiteY1242" fmla="*/ 667172 h 3474663"/>
              <a:gd name="connsiteX1243" fmla="*/ 1409263 w 4110601"/>
              <a:gd name="connsiteY1243" fmla="*/ 495650 h 3474663"/>
              <a:gd name="connsiteX1244" fmla="*/ 1469077 w 4110601"/>
              <a:gd name="connsiteY1244" fmla="*/ 563954 h 3474663"/>
              <a:gd name="connsiteX1245" fmla="*/ 1515279 w 4110601"/>
              <a:gd name="connsiteY1245" fmla="*/ 614309 h 3474663"/>
              <a:gd name="connsiteX1246" fmla="*/ 1530261 w 4110601"/>
              <a:gd name="connsiteY1246" fmla="*/ 634719 h 3474663"/>
              <a:gd name="connsiteX1247" fmla="*/ 1528893 w 4110601"/>
              <a:gd name="connsiteY1247" fmla="*/ 632256 h 3474663"/>
              <a:gd name="connsiteX1248" fmla="*/ 1527191 w 4110601"/>
              <a:gd name="connsiteY1248" fmla="*/ 630012 h 3474663"/>
              <a:gd name="connsiteX1249" fmla="*/ 1515279 w 4110601"/>
              <a:gd name="connsiteY1249" fmla="*/ 614309 h 3474663"/>
              <a:gd name="connsiteX1250" fmla="*/ 1482940 w 4110601"/>
              <a:gd name="connsiteY1250" fmla="*/ 571679 h 3474663"/>
              <a:gd name="connsiteX1251" fmla="*/ 1419968 w 4110601"/>
              <a:gd name="connsiteY1251" fmla="*/ 488667 h 3474663"/>
              <a:gd name="connsiteX1252" fmla="*/ 1468456 w 4110601"/>
              <a:gd name="connsiteY1252" fmla="*/ 492815 h 3474663"/>
              <a:gd name="connsiteX1253" fmla="*/ 1495991 w 4110601"/>
              <a:gd name="connsiteY1253" fmla="*/ 525160 h 3474663"/>
              <a:gd name="connsiteX1254" fmla="*/ 1510966 w 4110601"/>
              <a:gd name="connsiteY1254" fmla="*/ 535384 h 3474663"/>
              <a:gd name="connsiteX1255" fmla="*/ 1515568 w 4110601"/>
              <a:gd name="connsiteY1255" fmla="*/ 542012 h 3474663"/>
              <a:gd name="connsiteX1256" fmla="*/ 1528268 w 4110601"/>
              <a:gd name="connsiteY1256" fmla="*/ 561116 h 3474663"/>
              <a:gd name="connsiteX1257" fmla="*/ 1520085 w 4110601"/>
              <a:gd name="connsiteY1257" fmla="*/ 548570 h 3474663"/>
              <a:gd name="connsiteX1258" fmla="*/ 1511899 w 4110601"/>
              <a:gd name="connsiteY1258" fmla="*/ 536021 h 3474663"/>
              <a:gd name="connsiteX1259" fmla="*/ 1500646 w 4110601"/>
              <a:gd name="connsiteY1259" fmla="*/ 518769 h 3474663"/>
              <a:gd name="connsiteX1260" fmla="*/ 1462790 w 4110601"/>
              <a:gd name="connsiteY1260" fmla="*/ 460735 h 3474663"/>
              <a:gd name="connsiteX1261" fmla="*/ 1522604 w 4110601"/>
              <a:gd name="connsiteY1261" fmla="*/ 529039 h 3474663"/>
              <a:gd name="connsiteX1262" fmla="*/ 1501886 w 4110601"/>
              <a:gd name="connsiteY1262" fmla="*/ 497277 h 3474663"/>
              <a:gd name="connsiteX1263" fmla="*/ 1489866 w 4110601"/>
              <a:gd name="connsiteY1263" fmla="*/ 478850 h 3474663"/>
              <a:gd name="connsiteX1264" fmla="*/ 1484200 w 4110601"/>
              <a:gd name="connsiteY1264" fmla="*/ 446769 h 3474663"/>
              <a:gd name="connsiteX1265" fmla="*/ 1467831 w 4110601"/>
              <a:gd name="connsiteY1265" fmla="*/ 421675 h 3474663"/>
              <a:gd name="connsiteX1266" fmla="*/ 1544014 w 4110601"/>
              <a:gd name="connsiteY1266" fmla="*/ 515073 h 3474663"/>
              <a:gd name="connsiteX1267" fmla="*/ 1467611 w 4110601"/>
              <a:gd name="connsiteY1267" fmla="*/ 348595 h 3474663"/>
              <a:gd name="connsiteX1268" fmla="*/ 1477912 w 4110601"/>
              <a:gd name="connsiteY1268" fmla="*/ 343551 h 3474663"/>
              <a:gd name="connsiteX1269" fmla="*/ 1527021 w 4110601"/>
              <a:gd name="connsiteY1269" fmla="*/ 418837 h 3474663"/>
              <a:gd name="connsiteX1270" fmla="*/ 1641608 w 4110601"/>
              <a:gd name="connsiteY1270" fmla="*/ 594505 h 3474663"/>
              <a:gd name="connsiteX1271" fmla="*/ 1537726 w 4110601"/>
              <a:gd name="connsiteY1271" fmla="*/ 411855 h 3474663"/>
              <a:gd name="connsiteX1272" fmla="*/ 1607622 w 4110601"/>
              <a:gd name="connsiteY1272" fmla="*/ 402038 h 3474663"/>
              <a:gd name="connsiteX1273" fmla="*/ 1689469 w 4110601"/>
              <a:gd name="connsiteY1273" fmla="*/ 527513 h 3474663"/>
              <a:gd name="connsiteX1274" fmla="*/ 1646498 w 4110601"/>
              <a:gd name="connsiteY1274" fmla="*/ 461637 h 3474663"/>
              <a:gd name="connsiteX1275" fmla="*/ 1607622 w 4110601"/>
              <a:gd name="connsiteY1275" fmla="*/ 402038 h 3474663"/>
              <a:gd name="connsiteX1276" fmla="*/ 1591251 w 4110601"/>
              <a:gd name="connsiteY1276" fmla="*/ 376940 h 3474663"/>
              <a:gd name="connsiteX1277" fmla="*/ 1601334 w 4110601"/>
              <a:gd name="connsiteY1277" fmla="*/ 298820 h 3474663"/>
              <a:gd name="connsiteX1278" fmla="*/ 1699550 w 4110601"/>
              <a:gd name="connsiteY1278" fmla="*/ 449390 h 3474663"/>
              <a:gd name="connsiteX1279" fmla="*/ 1628408 w 4110601"/>
              <a:gd name="connsiteY1279" fmla="*/ 316931 h 3474663"/>
              <a:gd name="connsiteX1280" fmla="*/ 1661148 w 4110601"/>
              <a:gd name="connsiteY1280" fmla="*/ 367123 h 3474663"/>
              <a:gd name="connsiteX1281" fmla="*/ 1627783 w 4110601"/>
              <a:gd name="connsiteY1281" fmla="*/ 245791 h 3474663"/>
              <a:gd name="connsiteX1282" fmla="*/ 1662314 w 4110601"/>
              <a:gd name="connsiteY1282" fmla="*/ 298729 h 3474663"/>
              <a:gd name="connsiteX1283" fmla="*/ 1676892 w 4110601"/>
              <a:gd name="connsiteY1283" fmla="*/ 321077 h 3474663"/>
              <a:gd name="connsiteX1284" fmla="*/ 1834924 w 4110601"/>
              <a:gd name="connsiteY1284" fmla="*/ 539954 h 3474663"/>
              <a:gd name="connsiteX1285" fmla="*/ 1769446 w 4110601"/>
              <a:gd name="connsiteY1285" fmla="*/ 439573 h 3474663"/>
              <a:gd name="connsiteX1286" fmla="*/ 1736706 w 4110601"/>
              <a:gd name="connsiteY1286" fmla="*/ 389381 h 3474663"/>
              <a:gd name="connsiteX1287" fmla="*/ 1665564 w 4110601"/>
              <a:gd name="connsiteY1287" fmla="*/ 256923 h 3474663"/>
              <a:gd name="connsiteX1288" fmla="*/ 1741123 w 4110601"/>
              <a:gd name="connsiteY1288" fmla="*/ 279180 h 3474663"/>
              <a:gd name="connsiteX1289" fmla="*/ 1773863 w 4110601"/>
              <a:gd name="connsiteY1289" fmla="*/ 329372 h 3474663"/>
              <a:gd name="connsiteX1290" fmla="*/ 1811642 w 4110601"/>
              <a:gd name="connsiteY1290" fmla="*/ 340501 h 3474663"/>
              <a:gd name="connsiteX1291" fmla="*/ 1756869 w 4110601"/>
              <a:gd name="connsiteY1291" fmla="*/ 233137 h 3474663"/>
              <a:gd name="connsiteX1292" fmla="*/ 1773238 w 4110601"/>
              <a:gd name="connsiteY1292" fmla="*/ 258231 h 3474663"/>
              <a:gd name="connsiteX1293" fmla="*/ 1804730 w 4110601"/>
              <a:gd name="connsiteY1293" fmla="*/ 166145 h 3474663"/>
              <a:gd name="connsiteX1294" fmla="*/ 1829207 w 4110601"/>
              <a:gd name="connsiteY1294" fmla="*/ 194895 h 3474663"/>
              <a:gd name="connsiteX1295" fmla="*/ 1837425 w 4110601"/>
              <a:gd name="connsiteY1295" fmla="*/ 210745 h 3474663"/>
              <a:gd name="connsiteX1296" fmla="*/ 1838887 w 4110601"/>
              <a:gd name="connsiteY1296" fmla="*/ 214853 h 3474663"/>
              <a:gd name="connsiteX1297" fmla="*/ 1870209 w 4110601"/>
              <a:gd name="connsiteY1297" fmla="*/ 266526 h 3474663"/>
              <a:gd name="connsiteX1298" fmla="*/ 1843067 w 4110601"/>
              <a:gd name="connsiteY1298" fmla="*/ 221626 h 3474663"/>
              <a:gd name="connsiteX1299" fmla="*/ 1837425 w 4110601"/>
              <a:gd name="connsiteY1299" fmla="*/ 210745 h 3474663"/>
              <a:gd name="connsiteX1300" fmla="*/ 1832590 w 4110601"/>
              <a:gd name="connsiteY1300" fmla="*/ 197158 h 3474663"/>
              <a:gd name="connsiteX1301" fmla="*/ 1831805 w 4110601"/>
              <a:gd name="connsiteY1301" fmla="*/ 184257 h 3474663"/>
              <a:gd name="connsiteX1302" fmla="*/ 1877669 w 4110601"/>
              <a:gd name="connsiteY1302" fmla="*/ 234827 h 3474663"/>
              <a:gd name="connsiteX1303" fmla="*/ 1884033 w 4110601"/>
              <a:gd name="connsiteY1303" fmla="*/ 243819 h 3474663"/>
              <a:gd name="connsiteX1304" fmla="*/ 1884142 w 4110601"/>
              <a:gd name="connsiteY1304" fmla="*/ 244023 h 3474663"/>
              <a:gd name="connsiteX1305" fmla="*/ 1946392 w 4110601"/>
              <a:gd name="connsiteY1305" fmla="*/ 359924 h 3474663"/>
              <a:gd name="connsiteX1306" fmla="*/ 1930023 w 4110601"/>
              <a:gd name="connsiteY1306" fmla="*/ 334829 h 3474663"/>
              <a:gd name="connsiteX1307" fmla="*/ 1932843 w 4110601"/>
              <a:gd name="connsiteY1307" fmla="*/ 342951 h 3474663"/>
              <a:gd name="connsiteX1308" fmla="*/ 1975980 w 4110601"/>
              <a:gd name="connsiteY1308" fmla="*/ 409083 h 3474663"/>
              <a:gd name="connsiteX1309" fmla="*/ 2027130 w 4110601"/>
              <a:gd name="connsiteY1309" fmla="*/ 487499 h 3474663"/>
              <a:gd name="connsiteX1310" fmla="*/ 2054186 w 4110601"/>
              <a:gd name="connsiteY1310" fmla="*/ 505617 h 3474663"/>
              <a:gd name="connsiteX1311" fmla="*/ 1959816 w 4110601"/>
              <a:gd name="connsiteY1311" fmla="*/ 360942 h 3474663"/>
              <a:gd name="connsiteX1312" fmla="*/ 1943047 w 4110601"/>
              <a:gd name="connsiteY1312" fmla="*/ 335236 h 3474663"/>
              <a:gd name="connsiteX1313" fmla="*/ 1946699 w 4110601"/>
              <a:gd name="connsiteY1313" fmla="*/ 346869 h 3474663"/>
              <a:gd name="connsiteX1314" fmla="*/ 1934666 w 4110601"/>
              <a:gd name="connsiteY1314" fmla="*/ 327326 h 3474663"/>
              <a:gd name="connsiteX1315" fmla="*/ 1889966 w 4110601"/>
              <a:gd name="connsiteY1315" fmla="*/ 252197 h 3474663"/>
              <a:gd name="connsiteX1316" fmla="*/ 1907988 w 4110601"/>
              <a:gd name="connsiteY1316" fmla="*/ 277655 h 3474663"/>
              <a:gd name="connsiteX1317" fmla="*/ 1885955 w 4110601"/>
              <a:gd name="connsiteY1317" fmla="*/ 220483 h 3474663"/>
              <a:gd name="connsiteX1318" fmla="*/ 1919876 w 4110601"/>
              <a:gd name="connsiteY1318" fmla="*/ 252016 h 3474663"/>
              <a:gd name="connsiteX1319" fmla="*/ 1936066 w 4110601"/>
              <a:gd name="connsiteY1319" fmla="*/ 274540 h 3474663"/>
              <a:gd name="connsiteX1320" fmla="*/ 1971031 w 4110601"/>
              <a:gd name="connsiteY1320" fmla="*/ 330438 h 3474663"/>
              <a:gd name="connsiteX1321" fmla="*/ 1973210 w 4110601"/>
              <a:gd name="connsiteY1321" fmla="*/ 334756 h 3474663"/>
              <a:gd name="connsiteX1322" fmla="*/ 1977358 w 4110601"/>
              <a:gd name="connsiteY1322" fmla="*/ 341115 h 3474663"/>
              <a:gd name="connsiteX1323" fmla="*/ 2047842 w 4110601"/>
              <a:gd name="connsiteY1323" fmla="*/ 402450 h 3474663"/>
              <a:gd name="connsiteX1324" fmla="*/ 2025795 w 4110601"/>
              <a:gd name="connsiteY1324" fmla="*/ 345291 h 3474663"/>
              <a:gd name="connsiteX1325" fmla="*/ 1960324 w 4110601"/>
              <a:gd name="connsiteY1325" fmla="*/ 244920 h 3474663"/>
              <a:gd name="connsiteX1326" fmla="*/ 2096278 w 4110601"/>
              <a:gd name="connsiteY1326" fmla="*/ 406622 h 3474663"/>
              <a:gd name="connsiteX1327" fmla="*/ 2019450 w 4110601"/>
              <a:gd name="connsiteY1327" fmla="*/ 242120 h 3474663"/>
              <a:gd name="connsiteX1328" fmla="*/ 2120413 w 4110601"/>
              <a:gd name="connsiteY1328" fmla="*/ 399823 h 3474663"/>
              <a:gd name="connsiteX1329" fmla="*/ 2150989 w 4110601"/>
              <a:gd name="connsiteY1329" fmla="*/ 452015 h 3474663"/>
              <a:gd name="connsiteX1330" fmla="*/ 2165189 w 4110601"/>
              <a:gd name="connsiteY1330" fmla="*/ 454174 h 3474663"/>
              <a:gd name="connsiteX1331" fmla="*/ 2145877 w 4110601"/>
              <a:gd name="connsiteY1331" fmla="*/ 411422 h 3474663"/>
              <a:gd name="connsiteX1332" fmla="*/ 2187157 w 4110601"/>
              <a:gd name="connsiteY1332" fmla="*/ 452502 h 3474663"/>
              <a:gd name="connsiteX1333" fmla="*/ 2132898 w 4110601"/>
              <a:gd name="connsiteY1333" fmla="*/ 369321 h 3474663"/>
              <a:gd name="connsiteX1334" fmla="*/ 2089934 w 4110601"/>
              <a:gd name="connsiteY1334" fmla="*/ 303454 h 3474663"/>
              <a:gd name="connsiteX1335" fmla="*/ 2111314 w 4110601"/>
              <a:gd name="connsiteY1335" fmla="*/ 289508 h 3474663"/>
              <a:gd name="connsiteX1336" fmla="*/ 2100623 w 4110601"/>
              <a:gd name="connsiteY1336" fmla="*/ 296482 h 3474663"/>
              <a:gd name="connsiteX1337" fmla="*/ 2056532 w 4110601"/>
              <a:gd name="connsiteY1337" fmla="*/ 182164 h 3474663"/>
              <a:gd name="connsiteX1338" fmla="*/ 2072899 w 4110601"/>
              <a:gd name="connsiteY1338" fmla="*/ 207255 h 3474663"/>
              <a:gd name="connsiteX1339" fmla="*/ 2034486 w 4110601"/>
              <a:gd name="connsiteY1339" fmla="*/ 125006 h 3474663"/>
              <a:gd name="connsiteX1340" fmla="*/ 2116324 w 4110601"/>
              <a:gd name="connsiteY1340" fmla="*/ 250468 h 3474663"/>
              <a:gd name="connsiteX1341" fmla="*/ 2098720 w 4110601"/>
              <a:gd name="connsiteY1341" fmla="*/ 209976 h 3474663"/>
              <a:gd name="connsiteX1342" fmla="*/ 2095227 w 4110601"/>
              <a:gd name="connsiteY1342" fmla="*/ 198131 h 3474663"/>
              <a:gd name="connsiteX1343" fmla="*/ 2123005 w 4110601"/>
              <a:gd name="connsiteY1343" fmla="*/ 246110 h 3474663"/>
              <a:gd name="connsiteX1344" fmla="*/ 2176118 w 4110601"/>
              <a:gd name="connsiteY1344" fmla="*/ 318776 h 3474663"/>
              <a:gd name="connsiteX1345" fmla="*/ 2161521 w 4110601"/>
              <a:gd name="connsiteY1345" fmla="*/ 294914 h 3474663"/>
              <a:gd name="connsiteX1346" fmla="*/ 2160915 w 4110601"/>
              <a:gd name="connsiteY1346" fmla="*/ 294274 h 3474663"/>
              <a:gd name="connsiteX1347" fmla="*/ 2161464 w 4110601"/>
              <a:gd name="connsiteY1347" fmla="*/ 294821 h 3474663"/>
              <a:gd name="connsiteX1348" fmla="*/ 2140194 w 4110601"/>
              <a:gd name="connsiteY1348" fmla="*/ 260051 h 3474663"/>
              <a:gd name="connsiteX1349" fmla="*/ 2137703 w 4110601"/>
              <a:gd name="connsiteY1349" fmla="*/ 236523 h 3474663"/>
              <a:gd name="connsiteX1350" fmla="*/ 2146399 w 4110601"/>
              <a:gd name="connsiteY1350" fmla="*/ 249854 h 3474663"/>
              <a:gd name="connsiteX1351" fmla="*/ 2202122 w 4110601"/>
              <a:gd name="connsiteY1351" fmla="*/ 335280 h 3474663"/>
              <a:gd name="connsiteX1352" fmla="*/ 2202821 w 4110601"/>
              <a:gd name="connsiteY1352" fmla="*/ 335977 h 3474663"/>
              <a:gd name="connsiteX1353" fmla="*/ 2197665 w 4110601"/>
              <a:gd name="connsiteY1353" fmla="*/ 322604 h 3474663"/>
              <a:gd name="connsiteX1354" fmla="*/ 2159082 w 4110601"/>
              <a:gd name="connsiteY1354" fmla="*/ 222577 h 3474663"/>
              <a:gd name="connsiteX1355" fmla="*/ 2093612 w 4110601"/>
              <a:gd name="connsiteY1355" fmla="*/ 122210 h 3474663"/>
              <a:gd name="connsiteX1356" fmla="*/ 2104304 w 4110601"/>
              <a:gd name="connsiteY1356" fmla="*/ 115236 h 3474663"/>
              <a:gd name="connsiteX1357" fmla="*/ 2120670 w 4110601"/>
              <a:gd name="connsiteY1357" fmla="*/ 140327 h 3474663"/>
              <a:gd name="connsiteX1358" fmla="*/ 2158416 w 4110601"/>
              <a:gd name="connsiteY1358" fmla="*/ 151473 h 3474663"/>
              <a:gd name="connsiteX1359" fmla="*/ 2140097 w 4110601"/>
              <a:gd name="connsiteY1359" fmla="*/ 133244 h 3474663"/>
              <a:gd name="connsiteX1360" fmla="*/ 2133526 w 4110601"/>
              <a:gd name="connsiteY1360" fmla="*/ 126705 h 3474663"/>
              <a:gd name="connsiteX1361" fmla="*/ 2137452 w 4110601"/>
              <a:gd name="connsiteY1361" fmla="*/ 128823 h 3474663"/>
              <a:gd name="connsiteX1362" fmla="*/ 2136372 w 4110601"/>
              <a:gd name="connsiteY1362" fmla="*/ 94318 h 3474663"/>
              <a:gd name="connsiteX1363" fmla="*/ 2201841 w 4110601"/>
              <a:gd name="connsiteY1363" fmla="*/ 194686 h 3474663"/>
              <a:gd name="connsiteX1364" fmla="*/ 2174118 w 4110601"/>
              <a:gd name="connsiteY1364" fmla="*/ 105463 h 3474663"/>
              <a:gd name="connsiteX1365" fmla="*/ 2190484 w 4110601"/>
              <a:gd name="connsiteY1365" fmla="*/ 130555 h 3474663"/>
              <a:gd name="connsiteX1366" fmla="*/ 2227313 w 4110601"/>
              <a:gd name="connsiteY1366" fmla="*/ 187015 h 3474663"/>
              <a:gd name="connsiteX1367" fmla="*/ 2272052 w 4110601"/>
              <a:gd name="connsiteY1367" fmla="*/ 255601 h 3474663"/>
              <a:gd name="connsiteX1368" fmla="*/ 2284434 w 4110601"/>
              <a:gd name="connsiteY1368" fmla="*/ 262921 h 3474663"/>
              <a:gd name="connsiteX1369" fmla="*/ 2283809 w 4110601"/>
              <a:gd name="connsiteY1369" fmla="*/ 261943 h 3474663"/>
              <a:gd name="connsiteX1370" fmla="*/ 2254359 w 4110601"/>
              <a:gd name="connsiteY1370" fmla="*/ 216020 h 3474663"/>
              <a:gd name="connsiteX1371" fmla="*/ 2240774 w 4110601"/>
              <a:gd name="connsiteY1371" fmla="*/ 206401 h 3474663"/>
              <a:gd name="connsiteX1372" fmla="*/ 2246003 w 4110601"/>
              <a:gd name="connsiteY1372" fmla="*/ 202990 h 3474663"/>
              <a:gd name="connsiteX1373" fmla="*/ 2236205 w 4110601"/>
              <a:gd name="connsiteY1373" fmla="*/ 187709 h 3474663"/>
              <a:gd name="connsiteX1374" fmla="*/ 2226662 w 4110601"/>
              <a:gd name="connsiteY1374" fmla="*/ 180385 h 3474663"/>
              <a:gd name="connsiteX1375" fmla="*/ 2227702 w 4110601"/>
              <a:gd name="connsiteY1375" fmla="*/ 174677 h 3474663"/>
              <a:gd name="connsiteX1376" fmla="*/ 2228001 w 4110601"/>
              <a:gd name="connsiteY1376" fmla="*/ 174747 h 3474663"/>
              <a:gd name="connsiteX1377" fmla="*/ 2219601 w 4110601"/>
              <a:gd name="connsiteY1377" fmla="*/ 158583 h 3474663"/>
              <a:gd name="connsiteX1378" fmla="*/ 2233910 w 4110601"/>
              <a:gd name="connsiteY1378" fmla="*/ 173767 h 3474663"/>
              <a:gd name="connsiteX1379" fmla="*/ 2235759 w 4110601"/>
              <a:gd name="connsiteY1379" fmla="*/ 176602 h 3474663"/>
              <a:gd name="connsiteX1380" fmla="*/ 2272852 w 4110601"/>
              <a:gd name="connsiteY1380" fmla="*/ 185476 h 3474663"/>
              <a:gd name="connsiteX1381" fmla="*/ 2289226 w 4110601"/>
              <a:gd name="connsiteY1381" fmla="*/ 210577 h 3474663"/>
              <a:gd name="connsiteX1382" fmla="*/ 2290107 w 4110601"/>
              <a:gd name="connsiteY1382" fmla="*/ 210903 h 3474663"/>
              <a:gd name="connsiteX1383" fmla="*/ 2272051 w 4110601"/>
              <a:gd name="connsiteY1383" fmla="*/ 181865 h 3474663"/>
              <a:gd name="connsiteX1384" fmla="*/ 2262526 w 4110601"/>
              <a:gd name="connsiteY1384" fmla="*/ 162907 h 3474663"/>
              <a:gd name="connsiteX1385" fmla="*/ 2229414 w 4110601"/>
              <a:gd name="connsiteY1385" fmla="*/ 142249 h 3474663"/>
              <a:gd name="connsiteX1386" fmla="*/ 2244449 w 4110601"/>
              <a:gd name="connsiteY1386" fmla="*/ 132441 h 3474663"/>
              <a:gd name="connsiteX1387" fmla="*/ 2248338 w 4110601"/>
              <a:gd name="connsiteY1387" fmla="*/ 134071 h 3474663"/>
              <a:gd name="connsiteX1388" fmla="*/ 2244572 w 4110601"/>
              <a:gd name="connsiteY1388" fmla="*/ 126207 h 3474663"/>
              <a:gd name="connsiteX1389" fmla="*/ 2185977 w 4110601"/>
              <a:gd name="connsiteY1389" fmla="*/ 99025 h 3474663"/>
              <a:gd name="connsiteX1390" fmla="*/ 2225780 w 4110601"/>
              <a:gd name="connsiteY1390" fmla="*/ 113312 h 3474663"/>
              <a:gd name="connsiteX1391" fmla="*/ 2243919 w 4110601"/>
              <a:gd name="connsiteY1391" fmla="*/ 124846 h 3474663"/>
              <a:gd name="connsiteX1392" fmla="*/ 2240015 w 4110601"/>
              <a:gd name="connsiteY1392" fmla="*/ 116694 h 3474663"/>
              <a:gd name="connsiteX1393" fmla="*/ 2232939 w 4110601"/>
              <a:gd name="connsiteY1393" fmla="*/ 105195 h 3474663"/>
              <a:gd name="connsiteX1394" fmla="*/ 2220894 w 4110601"/>
              <a:gd name="connsiteY1394" fmla="*/ 94137 h 3474663"/>
              <a:gd name="connsiteX1395" fmla="*/ 2216780 w 4110601"/>
              <a:gd name="connsiteY1395" fmla="*/ 85641 h 3474663"/>
              <a:gd name="connsiteX1396" fmla="*/ 2222143 w 4110601"/>
              <a:gd name="connsiteY1396" fmla="*/ 87644 h 3474663"/>
              <a:gd name="connsiteX1397" fmla="*/ 2200510 w 4110601"/>
              <a:gd name="connsiteY1397" fmla="*/ 52481 h 3474663"/>
              <a:gd name="connsiteX1398" fmla="*/ 2201789 w 4110601"/>
              <a:gd name="connsiteY1398" fmla="*/ 54441 h 3474663"/>
              <a:gd name="connsiteX1399" fmla="*/ 2206481 w 4110601"/>
              <a:gd name="connsiteY1399" fmla="*/ 61634 h 3474663"/>
              <a:gd name="connsiteX1400" fmla="*/ 2208381 w 4110601"/>
              <a:gd name="connsiteY1400" fmla="*/ 65051 h 3474663"/>
              <a:gd name="connsiteX1401" fmla="*/ 2209126 w 4110601"/>
              <a:gd name="connsiteY1401" fmla="*/ 65689 h 3474663"/>
              <a:gd name="connsiteX1402" fmla="*/ 2210739 w 4110601"/>
              <a:gd name="connsiteY1402" fmla="*/ 68162 h 3474663"/>
              <a:gd name="connsiteX1403" fmla="*/ 2223867 w 4110601"/>
              <a:gd name="connsiteY1403" fmla="*/ 88288 h 3474663"/>
              <a:gd name="connsiteX1404" fmla="*/ 2245119 w 4110601"/>
              <a:gd name="connsiteY1404" fmla="*/ 96228 h 3474663"/>
              <a:gd name="connsiteX1405" fmla="*/ 2272184 w 4110601"/>
              <a:gd name="connsiteY1405" fmla="*/ 114350 h 3474663"/>
              <a:gd name="connsiteX1406" fmla="*/ 2272628 w 4110601"/>
              <a:gd name="connsiteY1406" fmla="*/ 114648 h 3474663"/>
              <a:gd name="connsiteX1407" fmla="*/ 2266674 w 4110601"/>
              <a:gd name="connsiteY1407" fmla="*/ 103028 h 3474663"/>
              <a:gd name="connsiteX1408" fmla="*/ 2260615 w 4110601"/>
              <a:gd name="connsiteY1408" fmla="*/ 99534 h 3474663"/>
              <a:gd name="connsiteX1409" fmla="*/ 2222330 w 4110601"/>
              <a:gd name="connsiteY1409" fmla="*/ 76987 h 3474663"/>
              <a:gd name="connsiteX1410" fmla="*/ 2209126 w 4110601"/>
              <a:gd name="connsiteY1410" fmla="*/ 65689 h 3474663"/>
              <a:gd name="connsiteX1411" fmla="*/ 2206481 w 4110601"/>
              <a:gd name="connsiteY1411" fmla="*/ 61634 h 3474663"/>
              <a:gd name="connsiteX1412" fmla="*/ 2201681 w 4110601"/>
              <a:gd name="connsiteY1412" fmla="*/ 53000 h 3474663"/>
              <a:gd name="connsiteX1413" fmla="*/ 2258468 w 4110601"/>
              <a:gd name="connsiteY1413" fmla="*/ 82295 h 3474663"/>
              <a:gd name="connsiteX1414" fmla="*/ 2256989 w 4110601"/>
              <a:gd name="connsiteY1414" fmla="*/ 77745 h 3474663"/>
              <a:gd name="connsiteX1415" fmla="*/ 2265312 w 4110601"/>
              <a:gd name="connsiteY1415" fmla="*/ 81745 h 3474663"/>
              <a:gd name="connsiteX1416" fmla="*/ 2268345 w 4110601"/>
              <a:gd name="connsiteY1416" fmla="*/ 87390 h 3474663"/>
              <a:gd name="connsiteX1417" fmla="*/ 2284933 w 4110601"/>
              <a:gd name="connsiteY1417" fmla="*/ 95947 h 3474663"/>
              <a:gd name="connsiteX1418" fmla="*/ 2283659 w 4110601"/>
              <a:gd name="connsiteY1418" fmla="*/ 93764 h 3474663"/>
              <a:gd name="connsiteX1419" fmla="*/ 2276654 w 4110601"/>
              <a:gd name="connsiteY1419" fmla="*/ 89072 h 3474663"/>
              <a:gd name="connsiteX1420" fmla="*/ 2239440 w 4110601"/>
              <a:gd name="connsiteY1420" fmla="*/ 64151 h 3474663"/>
              <a:gd name="connsiteX1421" fmla="*/ 2185307 w 4110601"/>
              <a:gd name="connsiteY1421" fmla="*/ 27899 h 3474663"/>
              <a:gd name="connsiteX1422" fmla="*/ 2210948 w 4110601"/>
              <a:gd name="connsiteY1422" fmla="*/ 28507 h 3474663"/>
              <a:gd name="connsiteX1423" fmla="*/ 2259839 w 4110601"/>
              <a:gd name="connsiteY1423" fmla="*/ 52968 h 3474663"/>
              <a:gd name="connsiteX1424" fmla="*/ 2243268 w 4110601"/>
              <a:gd name="connsiteY1424" fmla="*/ 24590 h 3474663"/>
              <a:gd name="connsiteX1425" fmla="*/ 2262625 w 4110601"/>
              <a:gd name="connsiteY1425" fmla="*/ 54361 h 3474663"/>
              <a:gd name="connsiteX1426" fmla="*/ 2269638 w 4110601"/>
              <a:gd name="connsiteY1426" fmla="*/ 57871 h 3474663"/>
              <a:gd name="connsiteX1427" fmla="*/ 2325647 w 4110601"/>
              <a:gd name="connsiteY1427" fmla="*/ 79476 h 3474663"/>
              <a:gd name="connsiteX1428" fmla="*/ 2244451 w 4110601"/>
              <a:gd name="connsiteY1428" fmla="*/ 25101 h 3474663"/>
              <a:gd name="connsiteX1429" fmla="*/ 2228078 w 4110601"/>
              <a:gd name="connsiteY1429" fmla="*/ 0 h 347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</a:cxnLst>
            <a:rect l="l" t="t" r="r" b="b"/>
            <a:pathLst>
              <a:path w="4110601" h="3474663">
                <a:moveTo>
                  <a:pt x="2047278" y="3437988"/>
                </a:moveTo>
                <a:lnTo>
                  <a:pt x="2074420" y="3457100"/>
                </a:lnTo>
                <a:cubicBezTo>
                  <a:pt x="2047410" y="3439059"/>
                  <a:pt x="2047410" y="3439059"/>
                  <a:pt x="2047410" y="3439059"/>
                </a:cubicBezTo>
                <a:close/>
                <a:moveTo>
                  <a:pt x="2058788" y="3411001"/>
                </a:moveTo>
                <a:lnTo>
                  <a:pt x="2067457" y="3425983"/>
                </a:lnTo>
                <a:cubicBezTo>
                  <a:pt x="2070201" y="3433108"/>
                  <a:pt x="2071608" y="3441107"/>
                  <a:pt x="2074420" y="3457100"/>
                </a:cubicBezTo>
                <a:close/>
                <a:moveTo>
                  <a:pt x="2399609" y="3203382"/>
                </a:moveTo>
                <a:lnTo>
                  <a:pt x="2416566" y="3233920"/>
                </a:lnTo>
                <a:cubicBezTo>
                  <a:pt x="2400248" y="3208904"/>
                  <a:pt x="2400248" y="3208904"/>
                  <a:pt x="2400248" y="3208904"/>
                </a:cubicBezTo>
                <a:close/>
                <a:moveTo>
                  <a:pt x="1409460" y="3082733"/>
                </a:moveTo>
                <a:lnTo>
                  <a:pt x="1418838" y="3104364"/>
                </a:lnTo>
                <a:cubicBezTo>
                  <a:pt x="1414747" y="3098092"/>
                  <a:pt x="1412347" y="3092952"/>
                  <a:pt x="1410793" y="3088378"/>
                </a:cubicBezTo>
                <a:close/>
                <a:moveTo>
                  <a:pt x="2987153" y="3075920"/>
                </a:moveTo>
                <a:lnTo>
                  <a:pt x="2992367" y="3085633"/>
                </a:lnTo>
                <a:cubicBezTo>
                  <a:pt x="3001228" y="3102138"/>
                  <a:pt x="3001228" y="3102138"/>
                  <a:pt x="3001228" y="3102138"/>
                </a:cubicBezTo>
                <a:cubicBezTo>
                  <a:pt x="2997149" y="3095884"/>
                  <a:pt x="2992718" y="3087632"/>
                  <a:pt x="2988024" y="3077879"/>
                </a:cubicBezTo>
                <a:close/>
                <a:moveTo>
                  <a:pt x="3089699" y="3073319"/>
                </a:moveTo>
                <a:lnTo>
                  <a:pt x="3092388" y="3078330"/>
                </a:lnTo>
                <a:lnTo>
                  <a:pt x="3090076" y="3076031"/>
                </a:lnTo>
                <a:lnTo>
                  <a:pt x="3090347" y="3075201"/>
                </a:lnTo>
                <a:close/>
                <a:moveTo>
                  <a:pt x="1393749" y="3046494"/>
                </a:moveTo>
                <a:lnTo>
                  <a:pt x="1396803" y="3047213"/>
                </a:lnTo>
                <a:cubicBezTo>
                  <a:pt x="1404985" y="3059757"/>
                  <a:pt x="1406403" y="3067773"/>
                  <a:pt x="1407821" y="3075789"/>
                </a:cubicBezTo>
                <a:lnTo>
                  <a:pt x="1409460" y="3082733"/>
                </a:lnTo>
                <a:close/>
                <a:moveTo>
                  <a:pt x="3049063" y="3035276"/>
                </a:moveTo>
                <a:cubicBezTo>
                  <a:pt x="3049063" y="3035276"/>
                  <a:pt x="3049063" y="3035276"/>
                  <a:pt x="3054480" y="3040659"/>
                </a:cubicBezTo>
                <a:lnTo>
                  <a:pt x="3090076" y="3076031"/>
                </a:lnTo>
                <a:lnTo>
                  <a:pt x="3086823" y="3085861"/>
                </a:lnTo>
                <a:cubicBezTo>
                  <a:pt x="3080992" y="3081304"/>
                  <a:pt x="3069458" y="3066544"/>
                  <a:pt x="3049063" y="3035276"/>
                </a:cubicBezTo>
                <a:close/>
                <a:moveTo>
                  <a:pt x="3052021" y="2917503"/>
                </a:moveTo>
                <a:lnTo>
                  <a:pt x="3056250" y="2923623"/>
                </a:lnTo>
                <a:cubicBezTo>
                  <a:pt x="3078050" y="2962885"/>
                  <a:pt x="3097178" y="3003891"/>
                  <a:pt x="3108150" y="3032394"/>
                </a:cubicBezTo>
                <a:cubicBezTo>
                  <a:pt x="3072704" y="2966372"/>
                  <a:pt x="3059062" y="2939616"/>
                  <a:pt x="3052874" y="2921369"/>
                </a:cubicBezTo>
                <a:close/>
                <a:moveTo>
                  <a:pt x="1700882" y="2779559"/>
                </a:moveTo>
                <a:lnTo>
                  <a:pt x="1716824" y="2811777"/>
                </a:lnTo>
                <a:lnTo>
                  <a:pt x="1718666" y="2814761"/>
                </a:lnTo>
                <a:lnTo>
                  <a:pt x="1717200" y="2811914"/>
                </a:lnTo>
                <a:lnTo>
                  <a:pt x="1708975" y="2791898"/>
                </a:lnTo>
                <a:lnTo>
                  <a:pt x="1707493" y="2789235"/>
                </a:lnTo>
                <a:close/>
                <a:moveTo>
                  <a:pt x="1730785" y="2661729"/>
                </a:moveTo>
                <a:cubicBezTo>
                  <a:pt x="1729115" y="2662818"/>
                  <a:pt x="1730846" y="2668394"/>
                  <a:pt x="1733603" y="2675540"/>
                </a:cubicBezTo>
                <a:lnTo>
                  <a:pt x="1735531" y="2680543"/>
                </a:lnTo>
                <a:lnTo>
                  <a:pt x="1753288" y="2707765"/>
                </a:lnTo>
                <a:cubicBezTo>
                  <a:pt x="1764759" y="2725351"/>
                  <a:pt x="1780056" y="2748802"/>
                  <a:pt x="1800450" y="2780067"/>
                </a:cubicBezTo>
                <a:cubicBezTo>
                  <a:pt x="1803123" y="2778323"/>
                  <a:pt x="1802386" y="2769892"/>
                  <a:pt x="1800030" y="2758612"/>
                </a:cubicBezTo>
                <a:lnTo>
                  <a:pt x="1794844" y="2738877"/>
                </a:lnTo>
                <a:lnTo>
                  <a:pt x="1764750" y="2699920"/>
                </a:lnTo>
                <a:lnTo>
                  <a:pt x="1748387" y="2674836"/>
                </a:lnTo>
                <a:cubicBezTo>
                  <a:pt x="1737530" y="2664034"/>
                  <a:pt x="1732457" y="2660638"/>
                  <a:pt x="1730785" y="2661729"/>
                </a:cubicBezTo>
                <a:close/>
                <a:moveTo>
                  <a:pt x="2255433" y="2657150"/>
                </a:moveTo>
                <a:lnTo>
                  <a:pt x="2272567" y="2686043"/>
                </a:lnTo>
                <a:lnTo>
                  <a:pt x="2269401" y="2677176"/>
                </a:lnTo>
                <a:close/>
                <a:moveTo>
                  <a:pt x="1581021" y="2605205"/>
                </a:moveTo>
                <a:lnTo>
                  <a:pt x="1621126" y="2681325"/>
                </a:lnTo>
                <a:lnTo>
                  <a:pt x="1624721" y="2672401"/>
                </a:lnTo>
                <a:lnTo>
                  <a:pt x="1630838" y="2677388"/>
                </a:lnTo>
                <a:close/>
                <a:moveTo>
                  <a:pt x="1746970" y="2603414"/>
                </a:moveTo>
                <a:lnTo>
                  <a:pt x="1754497" y="2614689"/>
                </a:lnTo>
                <a:lnTo>
                  <a:pt x="1747737" y="2603734"/>
                </a:lnTo>
                <a:close/>
                <a:moveTo>
                  <a:pt x="1640157" y="2602388"/>
                </a:moveTo>
                <a:cubicBezTo>
                  <a:pt x="1634810" y="2605876"/>
                  <a:pt x="1645828" y="2634452"/>
                  <a:pt x="1663610" y="2667555"/>
                </a:cubicBezTo>
                <a:lnTo>
                  <a:pt x="1679572" y="2690568"/>
                </a:lnTo>
                <a:lnTo>
                  <a:pt x="1676103" y="2682902"/>
                </a:lnTo>
                <a:cubicBezTo>
                  <a:pt x="1689607" y="2691920"/>
                  <a:pt x="1704516" y="2708934"/>
                  <a:pt x="1715346" y="2719698"/>
                </a:cubicBezTo>
                <a:lnTo>
                  <a:pt x="1716668" y="2720720"/>
                </a:lnTo>
                <a:lnTo>
                  <a:pt x="1677057" y="2667722"/>
                </a:lnTo>
                <a:cubicBezTo>
                  <a:pt x="1666120" y="2648034"/>
                  <a:pt x="1656521" y="2627476"/>
                  <a:pt x="1640157" y="2602388"/>
                </a:cubicBezTo>
                <a:close/>
                <a:moveTo>
                  <a:pt x="1723538" y="2593611"/>
                </a:moveTo>
                <a:cubicBezTo>
                  <a:pt x="1714290" y="2599013"/>
                  <a:pt x="1745607" y="2646476"/>
                  <a:pt x="1778824" y="2695209"/>
                </a:cubicBezTo>
                <a:lnTo>
                  <a:pt x="1785991" y="2706061"/>
                </a:lnTo>
                <a:lnTo>
                  <a:pt x="1780835" y="2687566"/>
                </a:lnTo>
                <a:cubicBezTo>
                  <a:pt x="1779182" y="2680288"/>
                  <a:pt x="1779499" y="2677851"/>
                  <a:pt x="1783579" y="2684106"/>
                </a:cubicBezTo>
                <a:cubicBezTo>
                  <a:pt x="1783579" y="2684106"/>
                  <a:pt x="1783579" y="2684106"/>
                  <a:pt x="1785617" y="2687232"/>
                </a:cubicBezTo>
                <a:lnTo>
                  <a:pt x="1799062" y="2707842"/>
                </a:lnTo>
                <a:lnTo>
                  <a:pt x="1796253" y="2702377"/>
                </a:lnTo>
                <a:lnTo>
                  <a:pt x="1792164" y="2695013"/>
                </a:lnTo>
                <a:lnTo>
                  <a:pt x="1769773" y="2660886"/>
                </a:lnTo>
                <a:lnTo>
                  <a:pt x="1772777" y="2660102"/>
                </a:lnTo>
                <a:lnTo>
                  <a:pt x="1760807" y="2638544"/>
                </a:lnTo>
                <a:lnTo>
                  <a:pt x="1746389" y="2603172"/>
                </a:lnTo>
                <a:close/>
                <a:moveTo>
                  <a:pt x="1645180" y="2563354"/>
                </a:moveTo>
                <a:cubicBezTo>
                  <a:pt x="1667215" y="2620501"/>
                  <a:pt x="1618123" y="2545240"/>
                  <a:pt x="1672884" y="2652561"/>
                </a:cubicBezTo>
                <a:cubicBezTo>
                  <a:pt x="1672884" y="2652561"/>
                  <a:pt x="1672884" y="2652561"/>
                  <a:pt x="1716307" y="2695761"/>
                </a:cubicBezTo>
                <a:cubicBezTo>
                  <a:pt x="1740853" y="2733391"/>
                  <a:pt x="1704154" y="2690275"/>
                  <a:pt x="1704982" y="2698119"/>
                </a:cubicBezTo>
                <a:lnTo>
                  <a:pt x="1718903" y="2722449"/>
                </a:lnTo>
                <a:lnTo>
                  <a:pt x="1727847" y="2729371"/>
                </a:lnTo>
                <a:cubicBezTo>
                  <a:pt x="1730540" y="2729845"/>
                  <a:pt x="1731524" y="2726972"/>
                  <a:pt x="1730118" y="2718978"/>
                </a:cubicBezTo>
                <a:cubicBezTo>
                  <a:pt x="1730118" y="2718978"/>
                  <a:pt x="1730118" y="2718978"/>
                  <a:pt x="1746434" y="2743991"/>
                </a:cubicBezTo>
                <a:cubicBezTo>
                  <a:pt x="1759939" y="2753009"/>
                  <a:pt x="1750373" y="2732505"/>
                  <a:pt x="1738772" y="2708878"/>
                </a:cubicBezTo>
                <a:lnTo>
                  <a:pt x="1737048" y="2705234"/>
                </a:lnTo>
                <a:lnTo>
                  <a:pt x="1690262" y="2641230"/>
                </a:lnTo>
                <a:cubicBezTo>
                  <a:pt x="1672562" y="2617013"/>
                  <a:pt x="1656197" y="2591925"/>
                  <a:pt x="1645180" y="2563354"/>
                </a:cubicBezTo>
                <a:close/>
                <a:moveTo>
                  <a:pt x="1966384" y="2558695"/>
                </a:moveTo>
                <a:lnTo>
                  <a:pt x="1967922" y="2567392"/>
                </a:lnTo>
                <a:cubicBezTo>
                  <a:pt x="1967922" y="2567392"/>
                  <a:pt x="1969341" y="2575410"/>
                  <a:pt x="1970759" y="2583425"/>
                </a:cubicBezTo>
                <a:lnTo>
                  <a:pt x="1972095" y="2590984"/>
                </a:lnTo>
                <a:lnTo>
                  <a:pt x="1975930" y="2585734"/>
                </a:lnTo>
                <a:close/>
                <a:moveTo>
                  <a:pt x="895838" y="2372686"/>
                </a:moveTo>
                <a:cubicBezTo>
                  <a:pt x="895838" y="2372686"/>
                  <a:pt x="907484" y="2396383"/>
                  <a:pt x="926231" y="2433886"/>
                </a:cubicBezTo>
                <a:lnTo>
                  <a:pt x="933003" y="2447249"/>
                </a:lnTo>
                <a:lnTo>
                  <a:pt x="934236" y="2454922"/>
                </a:lnTo>
                <a:cubicBezTo>
                  <a:pt x="917874" y="2429838"/>
                  <a:pt x="901509" y="2404750"/>
                  <a:pt x="895838" y="2372686"/>
                </a:cubicBezTo>
                <a:close/>
                <a:moveTo>
                  <a:pt x="2102863" y="2367617"/>
                </a:moveTo>
                <a:lnTo>
                  <a:pt x="2102096" y="2367766"/>
                </a:lnTo>
                <a:lnTo>
                  <a:pt x="2102776" y="2368945"/>
                </a:lnTo>
                <a:lnTo>
                  <a:pt x="2103688" y="2368775"/>
                </a:lnTo>
                <a:lnTo>
                  <a:pt x="2103682" y="2368761"/>
                </a:lnTo>
                <a:close/>
                <a:moveTo>
                  <a:pt x="1020418" y="2191960"/>
                </a:moveTo>
                <a:cubicBezTo>
                  <a:pt x="1013736" y="2196319"/>
                  <a:pt x="1017997" y="2220372"/>
                  <a:pt x="1029022" y="2248956"/>
                </a:cubicBezTo>
                <a:cubicBezTo>
                  <a:pt x="1029022" y="2248956"/>
                  <a:pt x="1029022" y="2248956"/>
                  <a:pt x="1061765" y="2299152"/>
                </a:cubicBezTo>
                <a:cubicBezTo>
                  <a:pt x="1031863" y="2264992"/>
                  <a:pt x="1030610" y="2274753"/>
                  <a:pt x="1031402" y="2287650"/>
                </a:cubicBezTo>
                <a:lnTo>
                  <a:pt x="1030976" y="2299438"/>
                </a:lnTo>
                <a:lnTo>
                  <a:pt x="1049216" y="2327400"/>
                </a:lnTo>
                <a:cubicBezTo>
                  <a:pt x="1063023" y="2348567"/>
                  <a:pt x="1081433" y="2376790"/>
                  <a:pt x="1105979" y="2414420"/>
                </a:cubicBezTo>
                <a:cubicBezTo>
                  <a:pt x="1111001" y="2375382"/>
                  <a:pt x="1072602" y="2293147"/>
                  <a:pt x="1083295" y="2286171"/>
                </a:cubicBezTo>
                <a:cubicBezTo>
                  <a:pt x="1083295" y="2286171"/>
                  <a:pt x="1083295" y="2286171"/>
                  <a:pt x="1099660" y="2311259"/>
                </a:cubicBezTo>
                <a:lnTo>
                  <a:pt x="1132225" y="2307355"/>
                </a:lnTo>
                <a:lnTo>
                  <a:pt x="1118852" y="2293216"/>
                </a:lnTo>
                <a:cubicBezTo>
                  <a:pt x="1101855" y="2273001"/>
                  <a:pt x="1082812" y="2249647"/>
                  <a:pt x="1093837" y="2278231"/>
                </a:cubicBezTo>
                <a:cubicBezTo>
                  <a:pt x="1093837" y="2278231"/>
                  <a:pt x="1093837" y="2278231"/>
                  <a:pt x="1077466" y="2253133"/>
                </a:cubicBezTo>
                <a:cubicBezTo>
                  <a:pt x="1044724" y="2202938"/>
                  <a:pt x="1027100" y="2187601"/>
                  <a:pt x="1020418" y="2191960"/>
                </a:cubicBezTo>
                <a:close/>
                <a:moveTo>
                  <a:pt x="1173684" y="2190371"/>
                </a:moveTo>
                <a:lnTo>
                  <a:pt x="1184972" y="2228802"/>
                </a:lnTo>
                <a:lnTo>
                  <a:pt x="1205079" y="2248808"/>
                </a:lnTo>
                <a:close/>
                <a:moveTo>
                  <a:pt x="479769" y="2177919"/>
                </a:moveTo>
                <a:cubicBezTo>
                  <a:pt x="496140" y="2203017"/>
                  <a:pt x="512511" y="2228114"/>
                  <a:pt x="501820" y="2235088"/>
                </a:cubicBezTo>
                <a:cubicBezTo>
                  <a:pt x="501820" y="2235088"/>
                  <a:pt x="496140" y="2203017"/>
                  <a:pt x="479769" y="2177919"/>
                </a:cubicBezTo>
                <a:close/>
                <a:moveTo>
                  <a:pt x="2946069" y="2175317"/>
                </a:moveTo>
                <a:lnTo>
                  <a:pt x="2945853" y="2175947"/>
                </a:lnTo>
                <a:lnTo>
                  <a:pt x="2949884" y="2179981"/>
                </a:lnTo>
                <a:close/>
                <a:moveTo>
                  <a:pt x="813075" y="2097517"/>
                </a:moveTo>
                <a:lnTo>
                  <a:pt x="828896" y="2129063"/>
                </a:lnTo>
                <a:cubicBezTo>
                  <a:pt x="812527" y="2103968"/>
                  <a:pt x="812527" y="2103968"/>
                  <a:pt x="812527" y="2103968"/>
                </a:cubicBezTo>
                <a:close/>
                <a:moveTo>
                  <a:pt x="1059756" y="2085803"/>
                </a:moveTo>
                <a:cubicBezTo>
                  <a:pt x="1059756" y="2085803"/>
                  <a:pt x="1059756" y="2085803"/>
                  <a:pt x="1076797" y="2182017"/>
                </a:cubicBezTo>
                <a:cubicBezTo>
                  <a:pt x="1093168" y="2207115"/>
                  <a:pt x="1098680" y="2221407"/>
                  <a:pt x="1104193" y="2235699"/>
                </a:cubicBezTo>
                <a:lnTo>
                  <a:pt x="1130406" y="2287060"/>
                </a:lnTo>
                <a:lnTo>
                  <a:pt x="1129643" y="2281642"/>
                </a:lnTo>
                <a:cubicBezTo>
                  <a:pt x="1125835" y="2269597"/>
                  <a:pt x="1119305" y="2253743"/>
                  <a:pt x="1109704" y="2233182"/>
                </a:cubicBezTo>
                <a:cubicBezTo>
                  <a:pt x="1126069" y="2258270"/>
                  <a:pt x="1142434" y="2283358"/>
                  <a:pt x="1185855" y="2326555"/>
                </a:cubicBezTo>
                <a:cubicBezTo>
                  <a:pt x="1054944" y="2125862"/>
                  <a:pt x="1239969" y="2362777"/>
                  <a:pt x="1136115" y="2180197"/>
                </a:cubicBezTo>
                <a:cubicBezTo>
                  <a:pt x="1136115" y="2180197"/>
                  <a:pt x="1136115" y="2180197"/>
                  <a:pt x="1146970" y="2190995"/>
                </a:cubicBezTo>
                <a:lnTo>
                  <a:pt x="1162679" y="2206624"/>
                </a:lnTo>
                <a:lnTo>
                  <a:pt x="1146622" y="2172247"/>
                </a:lnTo>
                <a:cubicBezTo>
                  <a:pt x="1135597" y="2143662"/>
                  <a:pt x="1124571" y="2115078"/>
                  <a:pt x="1108200" y="2089980"/>
                </a:cubicBezTo>
                <a:cubicBezTo>
                  <a:pt x="1168674" y="2229416"/>
                  <a:pt x="1092498" y="2135998"/>
                  <a:pt x="1125241" y="2186194"/>
                </a:cubicBezTo>
                <a:cubicBezTo>
                  <a:pt x="1125241" y="2186194"/>
                  <a:pt x="1125241" y="2186194"/>
                  <a:pt x="1130921" y="2218265"/>
                </a:cubicBezTo>
                <a:cubicBezTo>
                  <a:pt x="1130921" y="2218265"/>
                  <a:pt x="1130921" y="2218265"/>
                  <a:pt x="1059756" y="2085803"/>
                </a:cubicBezTo>
                <a:close/>
                <a:moveTo>
                  <a:pt x="3173121" y="2052681"/>
                </a:moveTo>
                <a:lnTo>
                  <a:pt x="3172552" y="2056300"/>
                </a:lnTo>
                <a:lnTo>
                  <a:pt x="3171235" y="2064703"/>
                </a:lnTo>
                <a:lnTo>
                  <a:pt x="3174916" y="2070145"/>
                </a:lnTo>
                <a:cubicBezTo>
                  <a:pt x="3182978" y="2081044"/>
                  <a:pt x="3189413" y="2087988"/>
                  <a:pt x="3192085" y="2086245"/>
                </a:cubicBezTo>
                <a:cubicBezTo>
                  <a:pt x="3192085" y="2086245"/>
                  <a:pt x="3192085" y="2086245"/>
                  <a:pt x="3183928" y="2073738"/>
                </a:cubicBezTo>
                <a:lnTo>
                  <a:pt x="3175770" y="2061232"/>
                </a:lnTo>
                <a:close/>
                <a:moveTo>
                  <a:pt x="1481029" y="2036497"/>
                </a:moveTo>
                <a:lnTo>
                  <a:pt x="1482285" y="2039203"/>
                </a:lnTo>
                <a:lnTo>
                  <a:pt x="1485716" y="2040214"/>
                </a:lnTo>
                <a:lnTo>
                  <a:pt x="1484905" y="2038705"/>
                </a:lnTo>
                <a:close/>
                <a:moveTo>
                  <a:pt x="3178435" y="1995676"/>
                </a:moveTo>
                <a:lnTo>
                  <a:pt x="3177380" y="2012466"/>
                </a:lnTo>
                <a:lnTo>
                  <a:pt x="3194342" y="2031290"/>
                </a:lnTo>
                <a:cubicBezTo>
                  <a:pt x="3199756" y="2036669"/>
                  <a:pt x="3203134" y="2038927"/>
                  <a:pt x="3201078" y="2033582"/>
                </a:cubicBezTo>
                <a:close/>
                <a:moveTo>
                  <a:pt x="3041150" y="1970604"/>
                </a:moveTo>
                <a:cubicBezTo>
                  <a:pt x="3038477" y="1972348"/>
                  <a:pt x="3042593" y="1983040"/>
                  <a:pt x="3049085" y="1996642"/>
                </a:cubicBezTo>
                <a:lnTo>
                  <a:pt x="3054697" y="2007646"/>
                </a:lnTo>
                <a:lnTo>
                  <a:pt x="3067603" y="2014792"/>
                </a:lnTo>
                <a:lnTo>
                  <a:pt x="3065300" y="2001233"/>
                </a:lnTo>
                <a:close/>
                <a:moveTo>
                  <a:pt x="3189134" y="1961142"/>
                </a:moveTo>
                <a:lnTo>
                  <a:pt x="3182180" y="1969779"/>
                </a:lnTo>
                <a:lnTo>
                  <a:pt x="3185407" y="1973049"/>
                </a:lnTo>
                <a:cubicBezTo>
                  <a:pt x="3190935" y="1982255"/>
                  <a:pt x="3200815" y="2000324"/>
                  <a:pt x="3218539" y="2033334"/>
                </a:cubicBezTo>
                <a:close/>
                <a:moveTo>
                  <a:pt x="3285308" y="1959995"/>
                </a:moveTo>
                <a:lnTo>
                  <a:pt x="3285748" y="1980503"/>
                </a:lnTo>
                <a:cubicBezTo>
                  <a:pt x="3288527" y="1992067"/>
                  <a:pt x="3292662" y="2004977"/>
                  <a:pt x="3294413" y="2013870"/>
                </a:cubicBezTo>
                <a:lnTo>
                  <a:pt x="3292090" y="2017681"/>
                </a:lnTo>
                <a:lnTo>
                  <a:pt x="3326644" y="2072013"/>
                </a:lnTo>
                <a:cubicBezTo>
                  <a:pt x="3338213" y="2091211"/>
                  <a:pt x="3348093" y="2109279"/>
                  <a:pt x="3353579" y="2123528"/>
                </a:cubicBezTo>
                <a:cubicBezTo>
                  <a:pt x="3345142" y="2075545"/>
                  <a:pt x="3327841" y="2053405"/>
                  <a:pt x="3301207" y="1997238"/>
                </a:cubicBezTo>
                <a:close/>
                <a:moveTo>
                  <a:pt x="3003442" y="1959528"/>
                </a:moveTo>
                <a:cubicBezTo>
                  <a:pt x="3023846" y="1990808"/>
                  <a:pt x="3035772" y="2012012"/>
                  <a:pt x="3043461" y="2028179"/>
                </a:cubicBezTo>
                <a:lnTo>
                  <a:pt x="3054399" y="2056998"/>
                </a:lnTo>
                <a:lnTo>
                  <a:pt x="3059570" y="2061258"/>
                </a:lnTo>
                <a:cubicBezTo>
                  <a:pt x="3073779" y="2074277"/>
                  <a:pt x="3084611" y="2085040"/>
                  <a:pt x="3084611" y="2085040"/>
                </a:cubicBezTo>
                <a:cubicBezTo>
                  <a:pt x="3117242" y="2135065"/>
                  <a:pt x="3166191" y="2210106"/>
                  <a:pt x="3144248" y="2153104"/>
                </a:cubicBezTo>
                <a:cubicBezTo>
                  <a:pt x="3144248" y="2153104"/>
                  <a:pt x="3144248" y="2153104"/>
                  <a:pt x="3102949" y="2089790"/>
                </a:cubicBezTo>
                <a:lnTo>
                  <a:pt x="3072397" y="2042953"/>
                </a:lnTo>
                <a:lnTo>
                  <a:pt x="3081208" y="2064873"/>
                </a:lnTo>
                <a:cubicBezTo>
                  <a:pt x="3079538" y="2065963"/>
                  <a:pt x="3071409" y="2057883"/>
                  <a:pt x="3052414" y="2034605"/>
                </a:cubicBezTo>
                <a:cubicBezTo>
                  <a:pt x="3036090" y="2009579"/>
                  <a:pt x="3030458" y="1977579"/>
                  <a:pt x="3003442" y="1959528"/>
                </a:cubicBezTo>
                <a:close/>
                <a:moveTo>
                  <a:pt x="3250778" y="1943425"/>
                </a:moveTo>
                <a:lnTo>
                  <a:pt x="3258638" y="1964836"/>
                </a:lnTo>
                <a:lnTo>
                  <a:pt x="3272332" y="1986478"/>
                </a:lnTo>
                <a:lnTo>
                  <a:pt x="3259362" y="1957580"/>
                </a:lnTo>
                <a:close/>
                <a:moveTo>
                  <a:pt x="3234174" y="1916044"/>
                </a:moveTo>
                <a:lnTo>
                  <a:pt x="3233592" y="1916218"/>
                </a:lnTo>
                <a:lnTo>
                  <a:pt x="3243374" y="1931215"/>
                </a:lnTo>
                <a:close/>
                <a:moveTo>
                  <a:pt x="3257917" y="1861537"/>
                </a:moveTo>
                <a:cubicBezTo>
                  <a:pt x="3251857" y="1859915"/>
                  <a:pt x="3252598" y="1868352"/>
                  <a:pt x="3266249" y="1895121"/>
                </a:cubicBezTo>
                <a:cubicBezTo>
                  <a:pt x="3274409" y="1907631"/>
                  <a:pt x="3279899" y="1921886"/>
                  <a:pt x="3286725" y="1935271"/>
                </a:cubicBezTo>
                <a:lnTo>
                  <a:pt x="3308489" y="1961946"/>
                </a:lnTo>
                <a:lnTo>
                  <a:pt x="3327254" y="1967435"/>
                </a:lnTo>
                <a:cubicBezTo>
                  <a:pt x="3336713" y="1964050"/>
                  <a:pt x="3339106" y="1948003"/>
                  <a:pt x="3340656" y="1931394"/>
                </a:cubicBezTo>
                <a:lnTo>
                  <a:pt x="3345425" y="1908842"/>
                </a:lnTo>
                <a:lnTo>
                  <a:pt x="3335471" y="1899019"/>
                </a:lnTo>
                <a:cubicBezTo>
                  <a:pt x="3325338" y="1892247"/>
                  <a:pt x="3319992" y="1895734"/>
                  <a:pt x="3314647" y="1899221"/>
                </a:cubicBezTo>
                <a:cubicBezTo>
                  <a:pt x="3325338" y="1892247"/>
                  <a:pt x="3330971" y="1924247"/>
                  <a:pt x="3330971" y="1924247"/>
                </a:cubicBezTo>
                <a:cubicBezTo>
                  <a:pt x="3355457" y="1961785"/>
                  <a:pt x="3276093" y="1866403"/>
                  <a:pt x="3257917" y="1861537"/>
                </a:cubicBezTo>
                <a:close/>
                <a:moveTo>
                  <a:pt x="3319708" y="1860250"/>
                </a:moveTo>
                <a:cubicBezTo>
                  <a:pt x="3319708" y="1860250"/>
                  <a:pt x="3327870" y="1872763"/>
                  <a:pt x="3340112" y="1891531"/>
                </a:cubicBezTo>
                <a:lnTo>
                  <a:pt x="3346888" y="1901919"/>
                </a:lnTo>
                <a:lnTo>
                  <a:pt x="3348703" y="1893345"/>
                </a:lnTo>
                <a:close/>
                <a:moveTo>
                  <a:pt x="1159649" y="1841765"/>
                </a:moveTo>
                <a:cubicBezTo>
                  <a:pt x="1209430" y="1988171"/>
                  <a:pt x="1236493" y="2006295"/>
                  <a:pt x="1171677" y="1977021"/>
                </a:cubicBezTo>
                <a:cubicBezTo>
                  <a:pt x="1196234" y="2014668"/>
                  <a:pt x="1239208" y="2080549"/>
                  <a:pt x="1254651" y="2114079"/>
                </a:cubicBezTo>
                <a:lnTo>
                  <a:pt x="1259566" y="2127076"/>
                </a:lnTo>
                <a:lnTo>
                  <a:pt x="1259824" y="2128290"/>
                </a:lnTo>
                <a:lnTo>
                  <a:pt x="1259214" y="2134581"/>
                </a:lnTo>
                <a:cubicBezTo>
                  <a:pt x="1232151" y="2116457"/>
                  <a:pt x="1188718" y="2073235"/>
                  <a:pt x="1227141" y="2155502"/>
                </a:cubicBezTo>
                <a:cubicBezTo>
                  <a:pt x="1227141" y="2155502"/>
                  <a:pt x="1227141" y="2155502"/>
                  <a:pt x="1210769" y="2130404"/>
                </a:cubicBezTo>
                <a:cubicBezTo>
                  <a:pt x="1222420" y="2154107"/>
                  <a:pt x="1230825" y="2172102"/>
                  <a:pt x="1236701" y="2185672"/>
                </a:cubicBezTo>
                <a:lnTo>
                  <a:pt x="1241794" y="2199280"/>
                </a:lnTo>
                <a:lnTo>
                  <a:pt x="1240694" y="2202500"/>
                </a:lnTo>
                <a:lnTo>
                  <a:pt x="1245120" y="2208168"/>
                </a:lnTo>
                <a:lnTo>
                  <a:pt x="1246830" y="2212737"/>
                </a:lnTo>
                <a:lnTo>
                  <a:pt x="1249367" y="2213606"/>
                </a:lnTo>
                <a:lnTo>
                  <a:pt x="1245120" y="2208168"/>
                </a:lnTo>
                <a:lnTo>
                  <a:pt x="1241794" y="2199280"/>
                </a:lnTo>
                <a:lnTo>
                  <a:pt x="1245114" y="2189559"/>
                </a:lnTo>
                <a:cubicBezTo>
                  <a:pt x="1249043" y="2178056"/>
                  <a:pt x="1251554" y="2158538"/>
                  <a:pt x="1232355" y="2117420"/>
                </a:cubicBezTo>
                <a:cubicBezTo>
                  <a:pt x="1232355" y="2117420"/>
                  <a:pt x="1232355" y="2117420"/>
                  <a:pt x="1265082" y="2167593"/>
                </a:cubicBezTo>
                <a:cubicBezTo>
                  <a:pt x="1267755" y="2165849"/>
                  <a:pt x="1266338" y="2157834"/>
                  <a:pt x="1264153" y="2148642"/>
                </a:cubicBezTo>
                <a:lnTo>
                  <a:pt x="1259824" y="2128290"/>
                </a:lnTo>
                <a:lnTo>
                  <a:pt x="1259865" y="2127867"/>
                </a:lnTo>
                <a:lnTo>
                  <a:pt x="1259566" y="2127076"/>
                </a:lnTo>
                <a:lnTo>
                  <a:pt x="1258621" y="2122636"/>
                </a:lnTo>
                <a:cubicBezTo>
                  <a:pt x="1258029" y="2112964"/>
                  <a:pt x="1263190" y="2112112"/>
                  <a:pt x="1285322" y="2137279"/>
                </a:cubicBezTo>
                <a:lnTo>
                  <a:pt x="1311145" y="2168844"/>
                </a:lnTo>
                <a:lnTo>
                  <a:pt x="1307373" y="2144081"/>
                </a:lnTo>
                <a:cubicBezTo>
                  <a:pt x="1302324" y="2126504"/>
                  <a:pt x="1295593" y="2108926"/>
                  <a:pt x="1288862" y="2088837"/>
                </a:cubicBezTo>
                <a:cubicBezTo>
                  <a:pt x="1275397" y="2058703"/>
                  <a:pt x="1248471" y="2028570"/>
                  <a:pt x="1235006" y="1988392"/>
                </a:cubicBezTo>
                <a:lnTo>
                  <a:pt x="1231834" y="1968751"/>
                </a:lnTo>
                <a:lnTo>
                  <a:pt x="1220288" y="1945313"/>
                </a:lnTo>
                <a:cubicBezTo>
                  <a:pt x="1203687" y="1913658"/>
                  <a:pt x="1184205" y="1879410"/>
                  <a:pt x="1159649" y="1841765"/>
                </a:cubicBezTo>
                <a:close/>
                <a:moveTo>
                  <a:pt x="3136803" y="1836863"/>
                </a:moveTo>
                <a:cubicBezTo>
                  <a:pt x="3134130" y="1838607"/>
                  <a:pt x="3138562" y="1846862"/>
                  <a:pt x="3146548" y="1858374"/>
                </a:cubicBezTo>
                <a:lnTo>
                  <a:pt x="3173153" y="1893532"/>
                </a:lnTo>
                <a:lnTo>
                  <a:pt x="3175800" y="1889109"/>
                </a:lnTo>
                <a:close/>
                <a:moveTo>
                  <a:pt x="3306605" y="1797449"/>
                </a:moveTo>
                <a:cubicBezTo>
                  <a:pt x="3293914" y="1785659"/>
                  <a:pt x="3331807" y="1861273"/>
                  <a:pt x="3287060" y="1810199"/>
                </a:cubicBezTo>
                <a:cubicBezTo>
                  <a:pt x="3287060" y="1810199"/>
                  <a:pt x="3287060" y="1810199"/>
                  <a:pt x="3330400" y="1853276"/>
                </a:cubicBezTo>
                <a:cubicBezTo>
                  <a:pt x="3330400" y="1853276"/>
                  <a:pt x="3338562" y="1865789"/>
                  <a:pt x="3348763" y="1881427"/>
                </a:cubicBezTo>
                <a:lnTo>
                  <a:pt x="3356214" y="1892850"/>
                </a:lnTo>
                <a:lnTo>
                  <a:pt x="3362933" y="1893670"/>
                </a:lnTo>
                <a:cubicBezTo>
                  <a:pt x="3369444" y="1898129"/>
                  <a:pt x="3378078" y="1906984"/>
                  <a:pt x="3389612" y="1921744"/>
                </a:cubicBezTo>
                <a:cubicBezTo>
                  <a:pt x="3411551" y="1978744"/>
                  <a:pt x="3444184" y="2028772"/>
                  <a:pt x="3471192" y="2046810"/>
                </a:cubicBezTo>
                <a:cubicBezTo>
                  <a:pt x="3449250" y="1989808"/>
                  <a:pt x="3422243" y="1971769"/>
                  <a:pt x="3383987" y="1889758"/>
                </a:cubicBezTo>
                <a:cubicBezTo>
                  <a:pt x="3440953" y="1959565"/>
                  <a:pt x="3424188" y="1876907"/>
                  <a:pt x="3430521" y="1849377"/>
                </a:cubicBezTo>
                <a:lnTo>
                  <a:pt x="3434336" y="1849058"/>
                </a:lnTo>
                <a:lnTo>
                  <a:pt x="3433808" y="1848250"/>
                </a:lnTo>
                <a:cubicBezTo>
                  <a:pt x="3429726" y="1841992"/>
                  <a:pt x="3421566" y="1829482"/>
                  <a:pt x="3405242" y="1804457"/>
                </a:cubicBezTo>
                <a:cubicBezTo>
                  <a:pt x="3394550" y="1811431"/>
                  <a:pt x="3449153" y="1918504"/>
                  <a:pt x="3356843" y="1800354"/>
                </a:cubicBezTo>
                <a:cubicBezTo>
                  <a:pt x="3329826" y="1782302"/>
                  <a:pt x="3362475" y="1832354"/>
                  <a:pt x="3411445" y="1907428"/>
                </a:cubicBezTo>
                <a:cubicBezTo>
                  <a:pt x="3411445" y="1907428"/>
                  <a:pt x="3411445" y="1907428"/>
                  <a:pt x="3341091" y="1846302"/>
                </a:cubicBezTo>
                <a:cubicBezTo>
                  <a:pt x="3320686" y="1815020"/>
                  <a:pt x="3310835" y="1801379"/>
                  <a:pt x="3306605" y="1797449"/>
                </a:cubicBezTo>
                <a:close/>
                <a:moveTo>
                  <a:pt x="3963582" y="1796937"/>
                </a:moveTo>
                <a:lnTo>
                  <a:pt x="3967588" y="1804350"/>
                </a:lnTo>
                <a:lnTo>
                  <a:pt x="3965406" y="1802321"/>
                </a:lnTo>
                <a:close/>
                <a:moveTo>
                  <a:pt x="3984966" y="1782988"/>
                </a:moveTo>
                <a:cubicBezTo>
                  <a:pt x="3984966" y="1782988"/>
                  <a:pt x="3984966" y="1782988"/>
                  <a:pt x="4023221" y="1865000"/>
                </a:cubicBezTo>
                <a:cubicBezTo>
                  <a:pt x="4023221" y="1865000"/>
                  <a:pt x="4023221" y="1865000"/>
                  <a:pt x="4011973" y="1801027"/>
                </a:cubicBezTo>
                <a:cubicBezTo>
                  <a:pt x="4011973" y="1801027"/>
                  <a:pt x="4033913" y="1858025"/>
                  <a:pt x="4044604" y="1851052"/>
                </a:cubicBezTo>
                <a:cubicBezTo>
                  <a:pt x="4022665" y="1794052"/>
                  <a:pt x="4022665" y="1794052"/>
                  <a:pt x="4022665" y="1794052"/>
                </a:cubicBezTo>
                <a:cubicBezTo>
                  <a:pt x="4044604" y="1851052"/>
                  <a:pt x="4148124" y="2033117"/>
                  <a:pt x="4039536" y="1890013"/>
                </a:cubicBezTo>
                <a:cubicBezTo>
                  <a:pt x="4061477" y="1947016"/>
                  <a:pt x="4072170" y="1940041"/>
                  <a:pt x="4104801" y="1990066"/>
                </a:cubicBezTo>
                <a:cubicBezTo>
                  <a:pt x="4126740" y="2047066"/>
                  <a:pt x="4077793" y="1972028"/>
                  <a:pt x="4099732" y="2029028"/>
                </a:cubicBezTo>
                <a:cubicBezTo>
                  <a:pt x="4099732" y="2029028"/>
                  <a:pt x="4099732" y="2029028"/>
                  <a:pt x="4028844" y="1896987"/>
                </a:cubicBezTo>
                <a:cubicBezTo>
                  <a:pt x="4034469" y="1928978"/>
                  <a:pt x="4030389" y="1922723"/>
                  <a:pt x="4018786" y="1899092"/>
                </a:cubicBezTo>
                <a:lnTo>
                  <a:pt x="3967588" y="1804350"/>
                </a:lnTo>
                <a:lnTo>
                  <a:pt x="3969700" y="1806317"/>
                </a:lnTo>
                <a:cubicBezTo>
                  <a:pt x="3974413" y="1807699"/>
                  <a:pt x="3977085" y="1805956"/>
                  <a:pt x="3996213" y="1846962"/>
                </a:cubicBezTo>
                <a:cubicBezTo>
                  <a:pt x="3996213" y="1846962"/>
                  <a:pt x="3996213" y="1846962"/>
                  <a:pt x="3984966" y="1782988"/>
                </a:cubicBezTo>
                <a:close/>
                <a:moveTo>
                  <a:pt x="3436409" y="1775206"/>
                </a:moveTo>
                <a:cubicBezTo>
                  <a:pt x="3433550" y="1774840"/>
                  <a:pt x="3433234" y="1777277"/>
                  <a:pt x="3437317" y="1783535"/>
                </a:cubicBezTo>
                <a:cubicBezTo>
                  <a:pt x="3437317" y="1783535"/>
                  <a:pt x="3416106" y="1777303"/>
                  <a:pt x="3421649" y="1808801"/>
                </a:cubicBezTo>
                <a:lnTo>
                  <a:pt x="3435908" y="1848929"/>
                </a:lnTo>
                <a:lnTo>
                  <a:pt x="3448140" y="1847911"/>
                </a:lnTo>
                <a:cubicBezTo>
                  <a:pt x="3464455" y="1872924"/>
                  <a:pt x="3486396" y="1929923"/>
                  <a:pt x="3519029" y="1979951"/>
                </a:cubicBezTo>
                <a:cubicBezTo>
                  <a:pt x="3497086" y="1922949"/>
                  <a:pt x="3426201" y="1790912"/>
                  <a:pt x="3469524" y="1833962"/>
                </a:cubicBezTo>
                <a:cubicBezTo>
                  <a:pt x="3485840" y="1858975"/>
                  <a:pt x="3485840" y="1858975"/>
                  <a:pt x="3502155" y="1883987"/>
                </a:cubicBezTo>
                <a:cubicBezTo>
                  <a:pt x="3488513" y="1857231"/>
                  <a:pt x="3480909" y="1840463"/>
                  <a:pt x="3477749" y="1830963"/>
                </a:cubicBezTo>
                <a:lnTo>
                  <a:pt x="3479270" y="1824619"/>
                </a:lnTo>
                <a:lnTo>
                  <a:pt x="3450752" y="1783687"/>
                </a:lnTo>
                <a:cubicBezTo>
                  <a:pt x="3444667" y="1778740"/>
                  <a:pt x="3439267" y="1775572"/>
                  <a:pt x="3436409" y="1775206"/>
                </a:cubicBezTo>
                <a:close/>
                <a:moveTo>
                  <a:pt x="2721318" y="1643857"/>
                </a:moveTo>
                <a:lnTo>
                  <a:pt x="2721019" y="1644026"/>
                </a:lnTo>
                <a:lnTo>
                  <a:pt x="2721448" y="1644041"/>
                </a:lnTo>
                <a:close/>
                <a:moveTo>
                  <a:pt x="2526895" y="1642517"/>
                </a:moveTo>
                <a:lnTo>
                  <a:pt x="2524689" y="1646147"/>
                </a:lnTo>
                <a:lnTo>
                  <a:pt x="2525567" y="1647494"/>
                </a:lnTo>
                <a:lnTo>
                  <a:pt x="2527754" y="1644747"/>
                </a:lnTo>
                <a:close/>
                <a:moveTo>
                  <a:pt x="2506772" y="1637754"/>
                </a:moveTo>
                <a:lnTo>
                  <a:pt x="2507082" y="1642809"/>
                </a:lnTo>
                <a:lnTo>
                  <a:pt x="2504846" y="1639383"/>
                </a:lnTo>
                <a:lnTo>
                  <a:pt x="2506247" y="1643150"/>
                </a:lnTo>
                <a:lnTo>
                  <a:pt x="2509331" y="1642363"/>
                </a:lnTo>
                <a:close/>
                <a:moveTo>
                  <a:pt x="2505594" y="1616829"/>
                </a:moveTo>
                <a:lnTo>
                  <a:pt x="2505581" y="1616854"/>
                </a:lnTo>
                <a:lnTo>
                  <a:pt x="2520380" y="1639542"/>
                </a:lnTo>
                <a:lnTo>
                  <a:pt x="2525269" y="1638294"/>
                </a:lnTo>
                <a:lnTo>
                  <a:pt x="2522932" y="1632225"/>
                </a:lnTo>
                <a:lnTo>
                  <a:pt x="2518127" y="1626597"/>
                </a:lnTo>
                <a:lnTo>
                  <a:pt x="2518790" y="1635891"/>
                </a:lnTo>
                <a:cubicBezTo>
                  <a:pt x="2518790" y="1635891"/>
                  <a:pt x="2518790" y="1635891"/>
                  <a:pt x="2512654" y="1626484"/>
                </a:cubicBezTo>
                <a:lnTo>
                  <a:pt x="2506917" y="1617690"/>
                </a:lnTo>
                <a:close/>
                <a:moveTo>
                  <a:pt x="2719771" y="1427705"/>
                </a:moveTo>
                <a:lnTo>
                  <a:pt x="2719260" y="1433180"/>
                </a:lnTo>
                <a:lnTo>
                  <a:pt x="2736053" y="1456146"/>
                </a:lnTo>
                <a:close/>
                <a:moveTo>
                  <a:pt x="502032" y="1419250"/>
                </a:moveTo>
                <a:lnTo>
                  <a:pt x="504274" y="1424049"/>
                </a:lnTo>
                <a:cubicBezTo>
                  <a:pt x="509076" y="1434332"/>
                  <a:pt x="518682" y="1454899"/>
                  <a:pt x="537893" y="1496032"/>
                </a:cubicBezTo>
                <a:cubicBezTo>
                  <a:pt x="529708" y="1483483"/>
                  <a:pt x="524195" y="1469191"/>
                  <a:pt x="518682" y="1454899"/>
                </a:cubicBezTo>
                <a:close/>
                <a:moveTo>
                  <a:pt x="499471" y="1413766"/>
                </a:moveTo>
                <a:lnTo>
                  <a:pt x="502032" y="1419250"/>
                </a:lnTo>
                <a:lnTo>
                  <a:pt x="500071" y="1415051"/>
                </a:lnTo>
                <a:cubicBezTo>
                  <a:pt x="499471" y="1413766"/>
                  <a:pt x="499471" y="1413766"/>
                  <a:pt x="499471" y="1413766"/>
                </a:cubicBezTo>
                <a:close/>
                <a:moveTo>
                  <a:pt x="2614998" y="1413171"/>
                </a:moveTo>
                <a:lnTo>
                  <a:pt x="2646671" y="1471250"/>
                </a:lnTo>
                <a:lnTo>
                  <a:pt x="2660683" y="1497798"/>
                </a:lnTo>
                <a:lnTo>
                  <a:pt x="2639254" y="1447940"/>
                </a:lnTo>
                <a:cubicBezTo>
                  <a:pt x="2639254" y="1447940"/>
                  <a:pt x="2655578" y="1472965"/>
                  <a:pt x="2655578" y="1472965"/>
                </a:cubicBezTo>
                <a:lnTo>
                  <a:pt x="2623084" y="1421157"/>
                </a:lnTo>
                <a:lnTo>
                  <a:pt x="2624428" y="1423943"/>
                </a:lnTo>
                <a:cubicBezTo>
                  <a:pt x="2624428" y="1423943"/>
                  <a:pt x="2624428" y="1423943"/>
                  <a:pt x="2616953" y="1415405"/>
                </a:cubicBezTo>
                <a:close/>
                <a:moveTo>
                  <a:pt x="510162" y="1406792"/>
                </a:moveTo>
                <a:cubicBezTo>
                  <a:pt x="514255" y="1413066"/>
                  <a:pt x="518702" y="1421345"/>
                  <a:pt x="522905" y="1430343"/>
                </a:cubicBezTo>
                <a:lnTo>
                  <a:pt x="528987" y="1445380"/>
                </a:lnTo>
                <a:lnTo>
                  <a:pt x="527139" y="1442675"/>
                </a:lnTo>
                <a:cubicBezTo>
                  <a:pt x="521501" y="1432936"/>
                  <a:pt x="515675" y="1421084"/>
                  <a:pt x="510162" y="1406792"/>
                </a:cubicBezTo>
                <a:close/>
                <a:moveTo>
                  <a:pt x="2601310" y="1366662"/>
                </a:moveTo>
                <a:lnTo>
                  <a:pt x="2605756" y="1385472"/>
                </a:lnTo>
                <a:lnTo>
                  <a:pt x="2606182" y="1386113"/>
                </a:lnTo>
                <a:lnTo>
                  <a:pt x="2607133" y="1388082"/>
                </a:lnTo>
                <a:lnTo>
                  <a:pt x="2607097" y="1375275"/>
                </a:lnTo>
                <a:lnTo>
                  <a:pt x="2609388" y="1374760"/>
                </a:lnTo>
                <a:close/>
                <a:moveTo>
                  <a:pt x="1493393" y="1316009"/>
                </a:moveTo>
                <a:lnTo>
                  <a:pt x="1493764" y="1316737"/>
                </a:lnTo>
                <a:lnTo>
                  <a:pt x="1493814" y="1316644"/>
                </a:lnTo>
                <a:close/>
                <a:moveTo>
                  <a:pt x="2712303" y="1304966"/>
                </a:moveTo>
                <a:lnTo>
                  <a:pt x="2747724" y="1379275"/>
                </a:lnTo>
                <a:cubicBezTo>
                  <a:pt x="2747724" y="1379275"/>
                  <a:pt x="2747724" y="1379275"/>
                  <a:pt x="2714996" y="1329103"/>
                </a:cubicBezTo>
                <a:lnTo>
                  <a:pt x="2714688" y="1330172"/>
                </a:lnTo>
                <a:lnTo>
                  <a:pt x="2726196" y="1347814"/>
                </a:lnTo>
                <a:cubicBezTo>
                  <a:pt x="2730291" y="1354091"/>
                  <a:pt x="2730291" y="1354091"/>
                  <a:pt x="2730291" y="1354091"/>
                </a:cubicBezTo>
                <a:lnTo>
                  <a:pt x="2714183" y="1331924"/>
                </a:lnTo>
                <a:lnTo>
                  <a:pt x="2711534" y="1341136"/>
                </a:lnTo>
                <a:lnTo>
                  <a:pt x="2718021" y="1358409"/>
                </a:lnTo>
                <a:lnTo>
                  <a:pt x="2720942" y="1362886"/>
                </a:lnTo>
                <a:cubicBezTo>
                  <a:pt x="2732419" y="1380482"/>
                  <a:pt x="2747723" y="1403943"/>
                  <a:pt x="2768127" y="1435224"/>
                </a:cubicBezTo>
                <a:cubicBezTo>
                  <a:pt x="2768127" y="1435224"/>
                  <a:pt x="2768127" y="1435224"/>
                  <a:pt x="2740541" y="1346201"/>
                </a:cubicBezTo>
                <a:close/>
                <a:moveTo>
                  <a:pt x="2947437" y="1262525"/>
                </a:moveTo>
                <a:cubicBezTo>
                  <a:pt x="2953503" y="1265254"/>
                  <a:pt x="2990124" y="1308253"/>
                  <a:pt x="2965638" y="1270715"/>
                </a:cubicBezTo>
                <a:cubicBezTo>
                  <a:pt x="2973800" y="1283227"/>
                  <a:pt x="2981962" y="1295740"/>
                  <a:pt x="2992165" y="1311382"/>
                </a:cubicBezTo>
                <a:lnTo>
                  <a:pt x="3014610" y="1345792"/>
                </a:lnTo>
                <a:cubicBezTo>
                  <a:pt x="3014610" y="1345792"/>
                  <a:pt x="3014610" y="1345792"/>
                  <a:pt x="2954947" y="1277688"/>
                </a:cubicBezTo>
                <a:cubicBezTo>
                  <a:pt x="2946785" y="1265175"/>
                  <a:pt x="2945414" y="1261614"/>
                  <a:pt x="2947437" y="1262525"/>
                </a:cubicBezTo>
                <a:close/>
                <a:moveTo>
                  <a:pt x="2754568" y="1228136"/>
                </a:moveTo>
                <a:lnTo>
                  <a:pt x="2749474" y="1230063"/>
                </a:lnTo>
                <a:cubicBezTo>
                  <a:pt x="2742358" y="1242525"/>
                  <a:pt x="2742405" y="1265963"/>
                  <a:pt x="2731201" y="1272156"/>
                </a:cubicBezTo>
                <a:lnTo>
                  <a:pt x="2728294" y="1271398"/>
                </a:lnTo>
                <a:lnTo>
                  <a:pt x="2747892" y="1289566"/>
                </a:lnTo>
                <a:cubicBezTo>
                  <a:pt x="2773457" y="1304663"/>
                  <a:pt x="2772186" y="1272049"/>
                  <a:pt x="2755719" y="1229279"/>
                </a:cubicBezTo>
                <a:close/>
                <a:moveTo>
                  <a:pt x="1415503" y="1207045"/>
                </a:moveTo>
                <a:lnTo>
                  <a:pt x="1437344" y="1246575"/>
                </a:lnTo>
                <a:lnTo>
                  <a:pt x="1440805" y="1242143"/>
                </a:lnTo>
                <a:close/>
                <a:moveTo>
                  <a:pt x="1624144" y="1166895"/>
                </a:moveTo>
                <a:lnTo>
                  <a:pt x="1622680" y="1169720"/>
                </a:lnTo>
                <a:lnTo>
                  <a:pt x="1620907" y="1167517"/>
                </a:lnTo>
                <a:lnTo>
                  <a:pt x="1631326" y="1185025"/>
                </a:lnTo>
                <a:lnTo>
                  <a:pt x="1638276" y="1194157"/>
                </a:lnTo>
                <a:lnTo>
                  <a:pt x="1638783" y="1194144"/>
                </a:lnTo>
                <a:lnTo>
                  <a:pt x="1627641" y="1173403"/>
                </a:lnTo>
                <a:close/>
                <a:moveTo>
                  <a:pt x="2637066" y="1164438"/>
                </a:moveTo>
                <a:lnTo>
                  <a:pt x="2640650" y="1175789"/>
                </a:lnTo>
                <a:lnTo>
                  <a:pt x="2644814" y="1182773"/>
                </a:lnTo>
                <a:lnTo>
                  <a:pt x="2670521" y="1218647"/>
                </a:lnTo>
                <a:lnTo>
                  <a:pt x="2682098" y="1236631"/>
                </a:lnTo>
                <a:lnTo>
                  <a:pt x="2682558" y="1236867"/>
                </a:lnTo>
                <a:lnTo>
                  <a:pt x="2686522" y="1238714"/>
                </a:lnTo>
                <a:lnTo>
                  <a:pt x="2646380" y="1177175"/>
                </a:lnTo>
                <a:lnTo>
                  <a:pt x="2641014" y="1168950"/>
                </a:lnTo>
                <a:close/>
                <a:moveTo>
                  <a:pt x="2777859" y="1145053"/>
                </a:moveTo>
                <a:lnTo>
                  <a:pt x="2780254" y="1149140"/>
                </a:lnTo>
                <a:lnTo>
                  <a:pt x="2780501" y="1148723"/>
                </a:lnTo>
                <a:close/>
                <a:moveTo>
                  <a:pt x="1800107" y="1050500"/>
                </a:moveTo>
                <a:lnTo>
                  <a:pt x="1807082" y="1061174"/>
                </a:lnTo>
                <a:cubicBezTo>
                  <a:pt x="1810332" y="1066109"/>
                  <a:pt x="1811460" y="1067748"/>
                  <a:pt x="1811161" y="1067108"/>
                </a:cubicBezTo>
                <a:lnTo>
                  <a:pt x="1810538" y="1066035"/>
                </a:lnTo>
                <a:close/>
                <a:moveTo>
                  <a:pt x="1757267" y="1033948"/>
                </a:moveTo>
                <a:lnTo>
                  <a:pt x="1775245" y="1070520"/>
                </a:lnTo>
                <a:lnTo>
                  <a:pt x="1777627" y="1071117"/>
                </a:lnTo>
                <a:lnTo>
                  <a:pt x="1790085" y="1084975"/>
                </a:lnTo>
                <a:lnTo>
                  <a:pt x="1761425" y="1038677"/>
                </a:lnTo>
                <a:close/>
                <a:moveTo>
                  <a:pt x="1666136" y="936237"/>
                </a:moveTo>
                <a:lnTo>
                  <a:pt x="1673026" y="950756"/>
                </a:lnTo>
                <a:lnTo>
                  <a:pt x="1668139" y="939112"/>
                </a:lnTo>
                <a:close/>
                <a:moveTo>
                  <a:pt x="2760403" y="856170"/>
                </a:moveTo>
                <a:lnTo>
                  <a:pt x="2758297" y="863296"/>
                </a:lnTo>
                <a:lnTo>
                  <a:pt x="2764793" y="875384"/>
                </a:lnTo>
                <a:lnTo>
                  <a:pt x="2781155" y="892285"/>
                </a:lnTo>
                <a:lnTo>
                  <a:pt x="2761943" y="857703"/>
                </a:lnTo>
                <a:close/>
                <a:moveTo>
                  <a:pt x="1638438" y="846985"/>
                </a:moveTo>
                <a:lnTo>
                  <a:pt x="1680982" y="917269"/>
                </a:lnTo>
                <a:lnTo>
                  <a:pt x="1681372" y="917491"/>
                </a:lnTo>
                <a:lnTo>
                  <a:pt x="1677944" y="911207"/>
                </a:lnTo>
                <a:cubicBezTo>
                  <a:pt x="1667439" y="892907"/>
                  <a:pt x="1654806" y="872079"/>
                  <a:pt x="1638438" y="846985"/>
                </a:cubicBezTo>
                <a:close/>
                <a:moveTo>
                  <a:pt x="1694092" y="795593"/>
                </a:moveTo>
                <a:cubicBezTo>
                  <a:pt x="1692321" y="795071"/>
                  <a:pt x="1691494" y="796728"/>
                  <a:pt x="1691179" y="799168"/>
                </a:cubicBezTo>
                <a:cubicBezTo>
                  <a:pt x="1690548" y="804050"/>
                  <a:pt x="1691964" y="812070"/>
                  <a:pt x="1691964" y="812070"/>
                </a:cubicBezTo>
                <a:cubicBezTo>
                  <a:pt x="1700150" y="824619"/>
                  <a:pt x="1713094" y="843003"/>
                  <a:pt x="1727745" y="863633"/>
                </a:cubicBezTo>
                <a:lnTo>
                  <a:pt x="1738376" y="878665"/>
                </a:lnTo>
                <a:lnTo>
                  <a:pt x="1727948" y="848262"/>
                </a:lnTo>
                <a:lnTo>
                  <a:pt x="1702669" y="805087"/>
                </a:lnTo>
                <a:cubicBezTo>
                  <a:pt x="1698578" y="798814"/>
                  <a:pt x="1695863" y="796114"/>
                  <a:pt x="1694092" y="795593"/>
                </a:cubicBezTo>
                <a:close/>
                <a:moveTo>
                  <a:pt x="1872890" y="778591"/>
                </a:moveTo>
                <a:lnTo>
                  <a:pt x="1875798" y="782941"/>
                </a:lnTo>
                <a:cubicBezTo>
                  <a:pt x="1886551" y="800520"/>
                  <a:pt x="1898513" y="821780"/>
                  <a:pt x="1912208" y="848614"/>
                </a:cubicBezTo>
                <a:cubicBezTo>
                  <a:pt x="1928576" y="873708"/>
                  <a:pt x="1922897" y="841641"/>
                  <a:pt x="1922897" y="841641"/>
                </a:cubicBezTo>
                <a:lnTo>
                  <a:pt x="1895578" y="796698"/>
                </a:lnTo>
                <a:lnTo>
                  <a:pt x="1890945" y="789596"/>
                </a:lnTo>
                <a:close/>
                <a:moveTo>
                  <a:pt x="1883100" y="657854"/>
                </a:moveTo>
                <a:lnTo>
                  <a:pt x="1885238" y="660533"/>
                </a:lnTo>
                <a:cubicBezTo>
                  <a:pt x="1911857" y="703530"/>
                  <a:pt x="1947870" y="780640"/>
                  <a:pt x="1992715" y="831871"/>
                </a:cubicBezTo>
                <a:cubicBezTo>
                  <a:pt x="1959979" y="781685"/>
                  <a:pt x="1942193" y="748576"/>
                  <a:pt x="1926451" y="718603"/>
                </a:cubicBezTo>
                <a:lnTo>
                  <a:pt x="1900160" y="672611"/>
                </a:lnTo>
                <a:close/>
                <a:moveTo>
                  <a:pt x="1899912" y="629657"/>
                </a:moveTo>
                <a:lnTo>
                  <a:pt x="1902448" y="643470"/>
                </a:lnTo>
                <a:cubicBezTo>
                  <a:pt x="1906934" y="656197"/>
                  <a:pt x="1911931" y="669706"/>
                  <a:pt x="1910374" y="674632"/>
                </a:cubicBezTo>
                <a:lnTo>
                  <a:pt x="1907569" y="674558"/>
                </a:lnTo>
                <a:lnTo>
                  <a:pt x="1909935" y="677955"/>
                </a:lnTo>
                <a:cubicBezTo>
                  <a:pt x="1928288" y="699521"/>
                  <a:pt x="1903610" y="648549"/>
                  <a:pt x="1964989" y="742646"/>
                </a:cubicBezTo>
                <a:cubicBezTo>
                  <a:pt x="1964989" y="742646"/>
                  <a:pt x="1934929" y="690719"/>
                  <a:pt x="1906910" y="641926"/>
                </a:cubicBezTo>
                <a:close/>
                <a:moveTo>
                  <a:pt x="1898624" y="617541"/>
                </a:moveTo>
                <a:lnTo>
                  <a:pt x="1910210" y="635304"/>
                </a:lnTo>
                <a:lnTo>
                  <a:pt x="1902710" y="619626"/>
                </a:lnTo>
                <a:close/>
                <a:moveTo>
                  <a:pt x="1509528" y="533313"/>
                </a:moveTo>
                <a:lnTo>
                  <a:pt x="1511899" y="536021"/>
                </a:lnTo>
                <a:lnTo>
                  <a:pt x="1510966" y="535384"/>
                </a:lnTo>
                <a:close/>
                <a:moveTo>
                  <a:pt x="1970148" y="516946"/>
                </a:moveTo>
                <a:lnTo>
                  <a:pt x="1973073" y="521430"/>
                </a:lnTo>
                <a:cubicBezTo>
                  <a:pt x="1981034" y="533636"/>
                  <a:pt x="1986980" y="542751"/>
                  <a:pt x="1990048" y="547454"/>
                </a:cubicBezTo>
                <a:lnTo>
                  <a:pt x="2002829" y="563417"/>
                </a:lnTo>
                <a:lnTo>
                  <a:pt x="1989037" y="542273"/>
                </a:lnTo>
                <a:lnTo>
                  <a:pt x="1974713" y="520314"/>
                </a:lnTo>
                <a:close/>
                <a:moveTo>
                  <a:pt x="1770071" y="501209"/>
                </a:moveTo>
                <a:cubicBezTo>
                  <a:pt x="1769165" y="503476"/>
                  <a:pt x="1774477" y="514544"/>
                  <a:pt x="1780300" y="526395"/>
                </a:cubicBezTo>
                <a:lnTo>
                  <a:pt x="1785789" y="538733"/>
                </a:lnTo>
                <a:lnTo>
                  <a:pt x="1785610" y="537730"/>
                </a:lnTo>
                <a:cubicBezTo>
                  <a:pt x="1801979" y="562825"/>
                  <a:pt x="1818346" y="587916"/>
                  <a:pt x="1838806" y="619282"/>
                </a:cubicBezTo>
                <a:lnTo>
                  <a:pt x="1843592" y="626620"/>
                </a:lnTo>
                <a:lnTo>
                  <a:pt x="1868287" y="661283"/>
                </a:lnTo>
                <a:lnTo>
                  <a:pt x="1868066" y="664138"/>
                </a:lnTo>
                <a:lnTo>
                  <a:pt x="1916554" y="738473"/>
                </a:lnTo>
                <a:lnTo>
                  <a:pt x="1909068" y="723802"/>
                </a:lnTo>
                <a:lnTo>
                  <a:pt x="1889163" y="684800"/>
                </a:lnTo>
                <a:cubicBezTo>
                  <a:pt x="1883652" y="670512"/>
                  <a:pt x="1878141" y="656223"/>
                  <a:pt x="1861772" y="631129"/>
                </a:cubicBezTo>
                <a:lnTo>
                  <a:pt x="1873296" y="645568"/>
                </a:lnTo>
                <a:lnTo>
                  <a:pt x="1838069" y="591563"/>
                </a:lnTo>
                <a:cubicBezTo>
                  <a:pt x="1821700" y="566468"/>
                  <a:pt x="1805329" y="541371"/>
                  <a:pt x="1797145" y="528825"/>
                </a:cubicBezTo>
                <a:cubicBezTo>
                  <a:pt x="1778098" y="505473"/>
                  <a:pt x="1770974" y="498941"/>
                  <a:pt x="1770071" y="501209"/>
                </a:cubicBezTo>
                <a:close/>
                <a:moveTo>
                  <a:pt x="1979754" y="481254"/>
                </a:moveTo>
                <a:cubicBezTo>
                  <a:pt x="1974402" y="484745"/>
                  <a:pt x="1996280" y="524134"/>
                  <a:pt x="2014066" y="557249"/>
                </a:cubicBezTo>
                <a:lnTo>
                  <a:pt x="2022559" y="574365"/>
                </a:lnTo>
                <a:lnTo>
                  <a:pt x="2024293" y="570388"/>
                </a:lnTo>
                <a:cubicBezTo>
                  <a:pt x="2025560" y="571236"/>
                  <a:pt x="2027963" y="576378"/>
                  <a:pt x="2033474" y="590667"/>
                </a:cubicBezTo>
                <a:cubicBezTo>
                  <a:pt x="2044330" y="601469"/>
                  <a:pt x="2039842" y="588748"/>
                  <a:pt x="2028025" y="565159"/>
                </a:cubicBezTo>
                <a:lnTo>
                  <a:pt x="1995319" y="505114"/>
                </a:lnTo>
                <a:lnTo>
                  <a:pt x="1994078" y="503212"/>
                </a:lnTo>
                <a:cubicBezTo>
                  <a:pt x="1992033" y="500077"/>
                  <a:pt x="1987940" y="493802"/>
                  <a:pt x="1979754" y="481254"/>
                </a:cubicBezTo>
                <a:close/>
                <a:moveTo>
                  <a:pt x="1453733" y="462522"/>
                </a:moveTo>
                <a:cubicBezTo>
                  <a:pt x="1458821" y="463606"/>
                  <a:pt x="1473238" y="481869"/>
                  <a:pt x="1488054" y="502390"/>
                </a:cubicBezTo>
                <a:lnTo>
                  <a:pt x="1509528" y="533313"/>
                </a:lnTo>
                <a:lnTo>
                  <a:pt x="1504423" y="527484"/>
                </a:lnTo>
                <a:cubicBezTo>
                  <a:pt x="1496947" y="518947"/>
                  <a:pt x="1481992" y="501870"/>
                  <a:pt x="1452085" y="467718"/>
                </a:cubicBezTo>
                <a:cubicBezTo>
                  <a:pt x="1451378" y="463708"/>
                  <a:pt x="1452037" y="462161"/>
                  <a:pt x="1453733" y="462522"/>
                </a:cubicBezTo>
                <a:close/>
                <a:moveTo>
                  <a:pt x="2152016" y="453766"/>
                </a:moveTo>
                <a:lnTo>
                  <a:pt x="2199726" y="535210"/>
                </a:lnTo>
                <a:lnTo>
                  <a:pt x="2202024" y="536930"/>
                </a:lnTo>
                <a:lnTo>
                  <a:pt x="2206958" y="536549"/>
                </a:lnTo>
                <a:lnTo>
                  <a:pt x="2192415" y="506554"/>
                </a:lnTo>
                <a:cubicBezTo>
                  <a:pt x="2181198" y="484248"/>
                  <a:pt x="2173839" y="470045"/>
                  <a:pt x="2170060" y="461331"/>
                </a:cubicBezTo>
                <a:lnTo>
                  <a:pt x="2169898" y="459048"/>
                </a:lnTo>
                <a:close/>
                <a:moveTo>
                  <a:pt x="1984796" y="442193"/>
                </a:moveTo>
                <a:lnTo>
                  <a:pt x="1985200" y="452390"/>
                </a:lnTo>
                <a:lnTo>
                  <a:pt x="2000070" y="469378"/>
                </a:lnTo>
                <a:lnTo>
                  <a:pt x="1996871" y="460706"/>
                </a:lnTo>
                <a:close/>
                <a:moveTo>
                  <a:pt x="1858264" y="415506"/>
                </a:moveTo>
                <a:lnTo>
                  <a:pt x="1858680" y="416191"/>
                </a:lnTo>
                <a:lnTo>
                  <a:pt x="1859771" y="417817"/>
                </a:lnTo>
                <a:close/>
                <a:moveTo>
                  <a:pt x="2759121" y="368102"/>
                </a:moveTo>
                <a:lnTo>
                  <a:pt x="2758855" y="368976"/>
                </a:lnTo>
                <a:lnTo>
                  <a:pt x="2760038" y="369939"/>
                </a:lnTo>
                <a:close/>
                <a:moveTo>
                  <a:pt x="1932964" y="343306"/>
                </a:moveTo>
                <a:lnTo>
                  <a:pt x="1945210" y="378583"/>
                </a:lnTo>
                <a:lnTo>
                  <a:pt x="1996138" y="458716"/>
                </a:lnTo>
                <a:lnTo>
                  <a:pt x="1988606" y="438294"/>
                </a:lnTo>
                <a:cubicBezTo>
                  <a:pt x="1982915" y="423003"/>
                  <a:pt x="1978293" y="413724"/>
                  <a:pt x="1957654" y="381355"/>
                </a:cubicBezTo>
                <a:close/>
                <a:moveTo>
                  <a:pt x="2371090" y="341682"/>
                </a:moveTo>
                <a:lnTo>
                  <a:pt x="2386233" y="360562"/>
                </a:lnTo>
                <a:lnTo>
                  <a:pt x="2388760" y="364436"/>
                </a:lnTo>
                <a:cubicBezTo>
                  <a:pt x="2389048" y="364877"/>
                  <a:pt x="2388280" y="363701"/>
                  <a:pt x="2386234" y="360563"/>
                </a:cubicBezTo>
                <a:lnTo>
                  <a:pt x="2386233" y="360562"/>
                </a:lnTo>
                <a:lnTo>
                  <a:pt x="2384955" y="358603"/>
                </a:lnTo>
                <a:lnTo>
                  <a:pt x="2382489" y="354823"/>
                </a:lnTo>
                <a:close/>
                <a:moveTo>
                  <a:pt x="1951433" y="320864"/>
                </a:moveTo>
                <a:cubicBezTo>
                  <a:pt x="1967802" y="345958"/>
                  <a:pt x="1975987" y="358507"/>
                  <a:pt x="1985509" y="370180"/>
                </a:cubicBezTo>
                <a:lnTo>
                  <a:pt x="1993166" y="378198"/>
                </a:lnTo>
                <a:lnTo>
                  <a:pt x="1992476" y="375970"/>
                </a:lnTo>
                <a:cubicBezTo>
                  <a:pt x="1991764" y="371960"/>
                  <a:pt x="1990032" y="366385"/>
                  <a:pt x="1985406" y="357103"/>
                </a:cubicBezTo>
                <a:lnTo>
                  <a:pt x="1979323" y="346869"/>
                </a:lnTo>
                <a:lnTo>
                  <a:pt x="1986524" y="361134"/>
                </a:lnTo>
                <a:cubicBezTo>
                  <a:pt x="1984762" y="361723"/>
                  <a:pt x="1974571" y="350487"/>
                  <a:pt x="1951433" y="320864"/>
                </a:cubicBezTo>
                <a:close/>
                <a:moveTo>
                  <a:pt x="2367247" y="305832"/>
                </a:moveTo>
                <a:lnTo>
                  <a:pt x="2380486" y="326609"/>
                </a:lnTo>
                <a:lnTo>
                  <a:pt x="2391645" y="334723"/>
                </a:lnTo>
                <a:lnTo>
                  <a:pt x="2386032" y="324527"/>
                </a:lnTo>
                <a:close/>
                <a:moveTo>
                  <a:pt x="2623369" y="278862"/>
                </a:moveTo>
                <a:cubicBezTo>
                  <a:pt x="2647761" y="298732"/>
                  <a:pt x="2663696" y="312935"/>
                  <a:pt x="2675233" y="324418"/>
                </a:cubicBezTo>
                <a:lnTo>
                  <a:pt x="2693482" y="345337"/>
                </a:lnTo>
                <a:lnTo>
                  <a:pt x="2725452" y="355622"/>
                </a:lnTo>
                <a:lnTo>
                  <a:pt x="2730162" y="352839"/>
                </a:lnTo>
                <a:lnTo>
                  <a:pt x="2697173" y="333589"/>
                </a:lnTo>
                <a:cubicBezTo>
                  <a:pt x="2684267" y="319645"/>
                  <a:pt x="2669313" y="302562"/>
                  <a:pt x="2623369" y="278862"/>
                </a:cubicBezTo>
                <a:close/>
                <a:moveTo>
                  <a:pt x="2286941" y="278427"/>
                </a:moveTo>
                <a:lnTo>
                  <a:pt x="2288692" y="281111"/>
                </a:lnTo>
                <a:lnTo>
                  <a:pt x="2321428" y="331297"/>
                </a:lnTo>
                <a:cubicBezTo>
                  <a:pt x="2344559" y="360920"/>
                  <a:pt x="2345896" y="360048"/>
                  <a:pt x="2336080" y="343538"/>
                </a:cubicBezTo>
                <a:lnTo>
                  <a:pt x="2300325" y="287726"/>
                </a:lnTo>
                <a:lnTo>
                  <a:pt x="2289894" y="281704"/>
                </a:lnTo>
                <a:close/>
                <a:moveTo>
                  <a:pt x="1963140" y="249988"/>
                </a:moveTo>
                <a:lnTo>
                  <a:pt x="1971265" y="264611"/>
                </a:lnTo>
                <a:cubicBezTo>
                  <a:pt x="1982204" y="284303"/>
                  <a:pt x="2004082" y="323683"/>
                  <a:pt x="2047842" y="402450"/>
                </a:cubicBezTo>
                <a:close/>
                <a:moveTo>
                  <a:pt x="1960324" y="244920"/>
                </a:moveTo>
                <a:cubicBezTo>
                  <a:pt x="1960324" y="244920"/>
                  <a:pt x="1960324" y="244920"/>
                  <a:pt x="1961693" y="247382"/>
                </a:cubicBezTo>
                <a:lnTo>
                  <a:pt x="1963140" y="249988"/>
                </a:lnTo>
                <a:close/>
                <a:moveTo>
                  <a:pt x="2758743" y="227744"/>
                </a:moveTo>
                <a:lnTo>
                  <a:pt x="2785217" y="282694"/>
                </a:lnTo>
                <a:lnTo>
                  <a:pt x="2780776" y="284892"/>
                </a:lnTo>
                <a:cubicBezTo>
                  <a:pt x="2758743" y="227744"/>
                  <a:pt x="2758743" y="227744"/>
                  <a:pt x="2758743" y="227744"/>
                </a:cubicBezTo>
                <a:close/>
                <a:moveTo>
                  <a:pt x="1875250" y="227466"/>
                </a:moveTo>
                <a:lnTo>
                  <a:pt x="1889966" y="252197"/>
                </a:lnTo>
                <a:lnTo>
                  <a:pt x="1884033" y="243819"/>
                </a:lnTo>
                <a:close/>
                <a:moveTo>
                  <a:pt x="2267577" y="225380"/>
                </a:moveTo>
                <a:lnTo>
                  <a:pt x="2279562" y="243755"/>
                </a:lnTo>
                <a:cubicBezTo>
                  <a:pt x="2283015" y="249048"/>
                  <a:pt x="2283015" y="249048"/>
                  <a:pt x="2283015" y="249048"/>
                </a:cubicBezTo>
                <a:lnTo>
                  <a:pt x="2296852" y="270260"/>
                </a:lnTo>
                <a:lnTo>
                  <a:pt x="2314225" y="280530"/>
                </a:lnTo>
                <a:lnTo>
                  <a:pt x="2310072" y="267165"/>
                </a:lnTo>
                <a:cubicBezTo>
                  <a:pt x="2307233" y="251133"/>
                  <a:pt x="2322181" y="268211"/>
                  <a:pt x="2331701" y="279884"/>
                </a:cubicBezTo>
                <a:lnTo>
                  <a:pt x="2331986" y="280221"/>
                </a:lnTo>
                <a:lnTo>
                  <a:pt x="2343443" y="300663"/>
                </a:lnTo>
                <a:lnTo>
                  <a:pt x="2350274" y="305436"/>
                </a:lnTo>
                <a:lnTo>
                  <a:pt x="2324212" y="265482"/>
                </a:lnTo>
                <a:lnTo>
                  <a:pt x="2324130" y="265423"/>
                </a:lnTo>
                <a:lnTo>
                  <a:pt x="2339009" y="288532"/>
                </a:lnTo>
                <a:lnTo>
                  <a:pt x="2331986" y="280221"/>
                </a:lnTo>
                <a:lnTo>
                  <a:pt x="2323405" y="264911"/>
                </a:lnTo>
                <a:close/>
                <a:moveTo>
                  <a:pt x="1896660" y="213500"/>
                </a:moveTo>
                <a:cubicBezTo>
                  <a:pt x="1896660" y="213500"/>
                  <a:pt x="1896660" y="213500"/>
                  <a:pt x="1945767" y="288783"/>
                </a:cubicBezTo>
                <a:cubicBezTo>
                  <a:pt x="1945767" y="288783"/>
                  <a:pt x="1942699" y="284080"/>
                  <a:pt x="1937926" y="277129"/>
                </a:cubicBezTo>
                <a:lnTo>
                  <a:pt x="1936066" y="274540"/>
                </a:lnTo>
                <a:lnTo>
                  <a:pt x="1932044" y="268112"/>
                </a:lnTo>
                <a:cubicBezTo>
                  <a:pt x="1918144" y="246437"/>
                  <a:pt x="1904843" y="226046"/>
                  <a:pt x="1896660" y="213500"/>
                </a:cubicBezTo>
                <a:close/>
                <a:moveTo>
                  <a:pt x="2328108" y="198629"/>
                </a:moveTo>
                <a:lnTo>
                  <a:pt x="2336463" y="214183"/>
                </a:lnTo>
                <a:cubicBezTo>
                  <a:pt x="2343226" y="218711"/>
                  <a:pt x="2344877" y="215400"/>
                  <a:pt x="2342522" y="206317"/>
                </a:cubicBezTo>
                <a:lnTo>
                  <a:pt x="2341908" y="204860"/>
                </a:lnTo>
                <a:lnTo>
                  <a:pt x="2340265" y="204117"/>
                </a:lnTo>
                <a:close/>
                <a:moveTo>
                  <a:pt x="2249824" y="198165"/>
                </a:moveTo>
                <a:lnTo>
                  <a:pt x="2250892" y="199801"/>
                </a:lnTo>
                <a:lnTo>
                  <a:pt x="2251468" y="199425"/>
                </a:lnTo>
                <a:close/>
                <a:moveTo>
                  <a:pt x="2298321" y="185175"/>
                </a:moveTo>
                <a:lnTo>
                  <a:pt x="2318180" y="221220"/>
                </a:lnTo>
                <a:lnTo>
                  <a:pt x="2331774" y="226214"/>
                </a:lnTo>
                <a:lnTo>
                  <a:pt x="2312682" y="191661"/>
                </a:lnTo>
                <a:close/>
                <a:moveTo>
                  <a:pt x="2290380" y="170759"/>
                </a:moveTo>
                <a:lnTo>
                  <a:pt x="2294669" y="178547"/>
                </a:lnTo>
                <a:lnTo>
                  <a:pt x="2294237" y="171527"/>
                </a:lnTo>
                <a:close/>
                <a:moveTo>
                  <a:pt x="2077911" y="168219"/>
                </a:moveTo>
                <a:cubicBezTo>
                  <a:pt x="2094278" y="193310"/>
                  <a:pt x="2094278" y="193310"/>
                  <a:pt x="2094990" y="197320"/>
                </a:cubicBezTo>
                <a:lnTo>
                  <a:pt x="2095227" y="198131"/>
                </a:lnTo>
                <a:close/>
                <a:moveTo>
                  <a:pt x="2275767" y="167852"/>
                </a:moveTo>
                <a:lnTo>
                  <a:pt x="2282349" y="177943"/>
                </a:lnTo>
                <a:cubicBezTo>
                  <a:pt x="2282349" y="177943"/>
                  <a:pt x="2282349" y="177943"/>
                  <a:pt x="2281639" y="173936"/>
                </a:cubicBezTo>
                <a:lnTo>
                  <a:pt x="2280737" y="168842"/>
                </a:lnTo>
                <a:close/>
                <a:moveTo>
                  <a:pt x="2281268" y="111443"/>
                </a:moveTo>
                <a:lnTo>
                  <a:pt x="2288813" y="125488"/>
                </a:lnTo>
                <a:lnTo>
                  <a:pt x="2299250" y="132476"/>
                </a:lnTo>
                <a:cubicBezTo>
                  <a:pt x="2304595" y="128989"/>
                  <a:pt x="2301525" y="124283"/>
                  <a:pt x="2293826" y="118686"/>
                </a:cubicBezTo>
                <a:close/>
                <a:moveTo>
                  <a:pt x="2237811" y="109664"/>
                </a:moveTo>
                <a:lnTo>
                  <a:pt x="2250401" y="128965"/>
                </a:lnTo>
                <a:lnTo>
                  <a:pt x="2277864" y="146426"/>
                </a:lnTo>
                <a:lnTo>
                  <a:pt x="2251048" y="129957"/>
                </a:lnTo>
                <a:lnTo>
                  <a:pt x="2255755" y="137174"/>
                </a:lnTo>
                <a:lnTo>
                  <a:pt x="2276680" y="145929"/>
                </a:lnTo>
                <a:lnTo>
                  <a:pt x="2276669" y="145876"/>
                </a:lnTo>
                <a:lnTo>
                  <a:pt x="2276706" y="145941"/>
                </a:lnTo>
                <a:lnTo>
                  <a:pt x="2277864" y="146426"/>
                </a:lnTo>
                <a:close/>
                <a:moveTo>
                  <a:pt x="2114993" y="108263"/>
                </a:moveTo>
                <a:lnTo>
                  <a:pt x="2133526" y="126705"/>
                </a:lnTo>
                <a:lnTo>
                  <a:pt x="2131297" y="125502"/>
                </a:lnTo>
                <a:cubicBezTo>
                  <a:pt x="2127728" y="122312"/>
                  <a:pt x="2122467" y="116801"/>
                  <a:pt x="2114993" y="108263"/>
                </a:cubicBezTo>
                <a:close/>
                <a:moveTo>
                  <a:pt x="2291778" y="99203"/>
                </a:moveTo>
                <a:lnTo>
                  <a:pt x="2292047" y="99616"/>
                </a:lnTo>
                <a:lnTo>
                  <a:pt x="2293569" y="100401"/>
                </a:lnTo>
                <a:close/>
                <a:moveTo>
                  <a:pt x="2185307" y="27899"/>
                </a:moveTo>
                <a:cubicBezTo>
                  <a:pt x="2212373" y="46026"/>
                  <a:pt x="2212373" y="46026"/>
                  <a:pt x="2239440" y="64151"/>
                </a:cubicBezTo>
                <a:cubicBezTo>
                  <a:pt x="2266505" y="82278"/>
                  <a:pt x="2212373" y="46026"/>
                  <a:pt x="2212373" y="46026"/>
                </a:cubicBezTo>
                <a:cubicBezTo>
                  <a:pt x="2212373" y="46026"/>
                  <a:pt x="2212373" y="46026"/>
                  <a:pt x="2185307" y="27899"/>
                </a:cubicBezTo>
                <a:close/>
                <a:moveTo>
                  <a:pt x="2228078" y="0"/>
                </a:moveTo>
                <a:cubicBezTo>
                  <a:pt x="2276530" y="4177"/>
                  <a:pt x="2314287" y="15329"/>
                  <a:pt x="2379110" y="44602"/>
                </a:cubicBezTo>
                <a:lnTo>
                  <a:pt x="2426844" y="72412"/>
                </a:lnTo>
                <a:lnTo>
                  <a:pt x="2415635" y="55229"/>
                </a:lnTo>
                <a:lnTo>
                  <a:pt x="2433191" y="76111"/>
                </a:lnTo>
                <a:lnTo>
                  <a:pt x="2480522" y="103684"/>
                </a:lnTo>
                <a:cubicBezTo>
                  <a:pt x="2518364" y="123725"/>
                  <a:pt x="2557544" y="142898"/>
                  <a:pt x="2589953" y="157534"/>
                </a:cubicBezTo>
                <a:cubicBezTo>
                  <a:pt x="2671151" y="211912"/>
                  <a:pt x="2741654" y="273263"/>
                  <a:pt x="2741654" y="273263"/>
                </a:cubicBezTo>
                <a:cubicBezTo>
                  <a:pt x="2714590" y="255140"/>
                  <a:pt x="2687525" y="237013"/>
                  <a:pt x="2676832" y="243988"/>
                </a:cubicBezTo>
                <a:lnTo>
                  <a:pt x="2732686" y="301345"/>
                </a:lnTo>
                <a:lnTo>
                  <a:pt x="2741852" y="292403"/>
                </a:lnTo>
                <a:cubicBezTo>
                  <a:pt x="2762064" y="297098"/>
                  <a:pt x="2799975" y="326010"/>
                  <a:pt x="2829868" y="360152"/>
                </a:cubicBezTo>
                <a:cubicBezTo>
                  <a:pt x="2821687" y="347609"/>
                  <a:pt x="2809413" y="328793"/>
                  <a:pt x="2796430" y="305968"/>
                </a:cubicBezTo>
                <a:lnTo>
                  <a:pt x="2785217" y="282694"/>
                </a:lnTo>
                <a:lnTo>
                  <a:pt x="2865776" y="242856"/>
                </a:lnTo>
                <a:cubicBezTo>
                  <a:pt x="2885036" y="216883"/>
                  <a:pt x="2892732" y="176101"/>
                  <a:pt x="2881391" y="111978"/>
                </a:cubicBezTo>
                <a:cubicBezTo>
                  <a:pt x="2892085" y="105003"/>
                  <a:pt x="2887062" y="144041"/>
                  <a:pt x="2930483" y="187238"/>
                </a:cubicBezTo>
                <a:cubicBezTo>
                  <a:pt x="2875720" y="79915"/>
                  <a:pt x="2935504" y="148200"/>
                  <a:pt x="2913471" y="91053"/>
                </a:cubicBezTo>
                <a:cubicBezTo>
                  <a:pt x="2968234" y="198376"/>
                  <a:pt x="2940529" y="109165"/>
                  <a:pt x="3005984" y="209510"/>
                </a:cubicBezTo>
                <a:cubicBezTo>
                  <a:pt x="3005984" y="209510"/>
                  <a:pt x="3005984" y="209510"/>
                  <a:pt x="2967584" y="127275"/>
                </a:cubicBezTo>
                <a:cubicBezTo>
                  <a:pt x="2967584" y="127275"/>
                  <a:pt x="2967584" y="127275"/>
                  <a:pt x="3027370" y="195560"/>
                </a:cubicBezTo>
                <a:cubicBezTo>
                  <a:pt x="3027370" y="195560"/>
                  <a:pt x="3027370" y="195560"/>
                  <a:pt x="2988972" y="113324"/>
                </a:cubicBezTo>
                <a:cubicBezTo>
                  <a:pt x="3005336" y="138412"/>
                  <a:pt x="3038064" y="188585"/>
                  <a:pt x="3038064" y="188585"/>
                </a:cubicBezTo>
                <a:cubicBezTo>
                  <a:pt x="2999665" y="106349"/>
                  <a:pt x="2999665" y="106349"/>
                  <a:pt x="3010358" y="99374"/>
                </a:cubicBezTo>
                <a:cubicBezTo>
                  <a:pt x="3032395" y="156524"/>
                  <a:pt x="3146941" y="332130"/>
                  <a:pt x="3043735" y="220648"/>
                </a:cubicBezTo>
                <a:cubicBezTo>
                  <a:pt x="3065768" y="277796"/>
                  <a:pt x="3076462" y="270820"/>
                  <a:pt x="3119883" y="314017"/>
                </a:cubicBezTo>
                <a:cubicBezTo>
                  <a:pt x="3141919" y="371168"/>
                  <a:pt x="3092827" y="295908"/>
                  <a:pt x="3104168" y="360031"/>
                </a:cubicBezTo>
                <a:cubicBezTo>
                  <a:pt x="3104168" y="360031"/>
                  <a:pt x="3104168" y="360031"/>
                  <a:pt x="3038713" y="259686"/>
                </a:cubicBezTo>
                <a:cubicBezTo>
                  <a:pt x="3050053" y="323809"/>
                  <a:pt x="3005984" y="209510"/>
                  <a:pt x="2962563" y="166313"/>
                </a:cubicBezTo>
                <a:cubicBezTo>
                  <a:pt x="2962563" y="166313"/>
                  <a:pt x="2962563" y="166313"/>
                  <a:pt x="3022996" y="305696"/>
                </a:cubicBezTo>
                <a:cubicBezTo>
                  <a:pt x="3022996" y="305696"/>
                  <a:pt x="3022996" y="305696"/>
                  <a:pt x="3006634" y="280611"/>
                </a:cubicBezTo>
                <a:cubicBezTo>
                  <a:pt x="2995940" y="287587"/>
                  <a:pt x="3007281" y="351709"/>
                  <a:pt x="3072736" y="452054"/>
                </a:cubicBezTo>
                <a:cubicBezTo>
                  <a:pt x="3072736" y="452054"/>
                  <a:pt x="3072736" y="452054"/>
                  <a:pt x="3023644" y="376794"/>
                </a:cubicBezTo>
                <a:cubicBezTo>
                  <a:pt x="3040008" y="401882"/>
                  <a:pt x="3056373" y="426970"/>
                  <a:pt x="3045679" y="433945"/>
                </a:cubicBezTo>
                <a:cubicBezTo>
                  <a:pt x="3045679" y="433945"/>
                  <a:pt x="3045679" y="433945"/>
                  <a:pt x="3029315" y="408857"/>
                </a:cubicBezTo>
                <a:cubicBezTo>
                  <a:pt x="3029315" y="408857"/>
                  <a:pt x="3029315" y="408857"/>
                  <a:pt x="3051348" y="466005"/>
                </a:cubicBezTo>
                <a:cubicBezTo>
                  <a:pt x="3051348" y="466005"/>
                  <a:pt x="3051348" y="466005"/>
                  <a:pt x="3029962" y="479955"/>
                </a:cubicBezTo>
                <a:cubicBezTo>
                  <a:pt x="3029962" y="479955"/>
                  <a:pt x="3029962" y="479955"/>
                  <a:pt x="3013600" y="454870"/>
                </a:cubicBezTo>
                <a:cubicBezTo>
                  <a:pt x="2992213" y="468821"/>
                  <a:pt x="3090397" y="619341"/>
                  <a:pt x="3052645" y="608204"/>
                </a:cubicBezTo>
                <a:cubicBezTo>
                  <a:pt x="3019918" y="558032"/>
                  <a:pt x="2997882" y="500881"/>
                  <a:pt x="2954461" y="457684"/>
                </a:cubicBezTo>
                <a:cubicBezTo>
                  <a:pt x="2954461" y="457684"/>
                  <a:pt x="2954461" y="457684"/>
                  <a:pt x="2987189" y="507856"/>
                </a:cubicBezTo>
                <a:cubicBezTo>
                  <a:pt x="2987189" y="507856"/>
                  <a:pt x="2960132" y="489747"/>
                  <a:pt x="2960132" y="489747"/>
                </a:cubicBezTo>
                <a:cubicBezTo>
                  <a:pt x="2949440" y="496722"/>
                  <a:pt x="3036281" y="583116"/>
                  <a:pt x="3041951" y="615180"/>
                </a:cubicBezTo>
                <a:cubicBezTo>
                  <a:pt x="3031259" y="622154"/>
                  <a:pt x="2873289" y="403349"/>
                  <a:pt x="2900995" y="492559"/>
                </a:cubicBezTo>
                <a:cubicBezTo>
                  <a:pt x="2846233" y="385240"/>
                  <a:pt x="2851903" y="417299"/>
                  <a:pt x="2824847" y="399190"/>
                </a:cubicBezTo>
                <a:cubicBezTo>
                  <a:pt x="2950087" y="567820"/>
                  <a:pt x="2890949" y="570633"/>
                  <a:pt x="2972770" y="696069"/>
                </a:cubicBezTo>
                <a:cubicBezTo>
                  <a:pt x="2880255" y="577608"/>
                  <a:pt x="3011169" y="778305"/>
                  <a:pt x="3000476" y="785279"/>
                </a:cubicBezTo>
                <a:cubicBezTo>
                  <a:pt x="2951384" y="710019"/>
                  <a:pt x="2891599" y="641734"/>
                  <a:pt x="2826142" y="541386"/>
                </a:cubicBezTo>
                <a:cubicBezTo>
                  <a:pt x="2864540" y="623622"/>
                  <a:pt x="2859519" y="662659"/>
                  <a:pt x="2897917" y="744895"/>
                </a:cubicBezTo>
                <a:lnTo>
                  <a:pt x="2883327" y="737466"/>
                </a:lnTo>
                <a:lnTo>
                  <a:pt x="2915417" y="793747"/>
                </a:lnTo>
                <a:cubicBezTo>
                  <a:pt x="2926999" y="814172"/>
                  <a:pt x="2933729" y="826131"/>
                  <a:pt x="2933729" y="826131"/>
                </a:cubicBezTo>
                <a:cubicBezTo>
                  <a:pt x="2917360" y="801036"/>
                  <a:pt x="2900993" y="775945"/>
                  <a:pt x="2884624" y="750851"/>
                </a:cubicBezTo>
                <a:cubicBezTo>
                  <a:pt x="2906671" y="808009"/>
                  <a:pt x="2955775" y="883289"/>
                  <a:pt x="2895981" y="814982"/>
                </a:cubicBezTo>
                <a:cubicBezTo>
                  <a:pt x="2876942" y="791633"/>
                  <a:pt x="2866043" y="776385"/>
                  <a:pt x="2858959" y="764797"/>
                </a:cubicBezTo>
                <a:lnTo>
                  <a:pt x="2854714" y="756313"/>
                </a:lnTo>
                <a:lnTo>
                  <a:pt x="2855131" y="772315"/>
                </a:lnTo>
                <a:lnTo>
                  <a:pt x="2885292" y="821954"/>
                </a:lnTo>
                <a:lnTo>
                  <a:pt x="2855728" y="795155"/>
                </a:lnTo>
                <a:lnTo>
                  <a:pt x="2856176" y="812351"/>
                </a:lnTo>
                <a:lnTo>
                  <a:pt x="2850534" y="813931"/>
                </a:lnTo>
                <a:lnTo>
                  <a:pt x="2861011" y="831088"/>
                </a:lnTo>
                <a:cubicBezTo>
                  <a:pt x="2869027" y="843743"/>
                  <a:pt x="2876187" y="854721"/>
                  <a:pt x="2880280" y="860995"/>
                </a:cubicBezTo>
                <a:cubicBezTo>
                  <a:pt x="2880280" y="860995"/>
                  <a:pt x="2880280" y="860995"/>
                  <a:pt x="2868004" y="842175"/>
                </a:cubicBezTo>
                <a:lnTo>
                  <a:pt x="2849726" y="814155"/>
                </a:lnTo>
                <a:lnTo>
                  <a:pt x="2842679" y="816125"/>
                </a:lnTo>
                <a:lnTo>
                  <a:pt x="2816284" y="802688"/>
                </a:lnTo>
                <a:lnTo>
                  <a:pt x="2820074" y="811400"/>
                </a:lnTo>
                <a:cubicBezTo>
                  <a:pt x="2823764" y="819612"/>
                  <a:pt x="2826165" y="824755"/>
                  <a:pt x="2826165" y="824755"/>
                </a:cubicBezTo>
                <a:cubicBezTo>
                  <a:pt x="2826165" y="824755"/>
                  <a:pt x="2826165" y="824755"/>
                  <a:pt x="2809796" y="799661"/>
                </a:cubicBezTo>
                <a:cubicBezTo>
                  <a:pt x="2805788" y="802275"/>
                  <a:pt x="2800982" y="800381"/>
                  <a:pt x="2798563" y="801328"/>
                </a:cubicBezTo>
                <a:lnTo>
                  <a:pt x="2799242" y="805416"/>
                </a:lnTo>
                <a:lnTo>
                  <a:pt x="2801678" y="807672"/>
                </a:lnTo>
                <a:cubicBezTo>
                  <a:pt x="2801678" y="807672"/>
                  <a:pt x="2801678" y="807672"/>
                  <a:pt x="2867132" y="908017"/>
                </a:cubicBezTo>
                <a:cubicBezTo>
                  <a:pt x="2867132" y="908017"/>
                  <a:pt x="2867132" y="908017"/>
                  <a:pt x="2835007" y="868626"/>
                </a:cubicBezTo>
                <a:lnTo>
                  <a:pt x="2809223" y="837010"/>
                </a:lnTo>
                <a:lnTo>
                  <a:pt x="2817324" y="855195"/>
                </a:lnTo>
                <a:lnTo>
                  <a:pt x="2822516" y="864568"/>
                </a:lnTo>
                <a:lnTo>
                  <a:pt x="2820689" y="862751"/>
                </a:lnTo>
                <a:lnTo>
                  <a:pt x="2821153" y="863792"/>
                </a:lnTo>
                <a:lnTo>
                  <a:pt x="2820075" y="862139"/>
                </a:lnTo>
                <a:lnTo>
                  <a:pt x="2817084" y="859163"/>
                </a:lnTo>
                <a:lnTo>
                  <a:pt x="2797576" y="839750"/>
                </a:lnTo>
                <a:lnTo>
                  <a:pt x="2801251" y="847151"/>
                </a:lnTo>
                <a:lnTo>
                  <a:pt x="2792813" y="842918"/>
                </a:lnTo>
                <a:lnTo>
                  <a:pt x="2808300" y="870403"/>
                </a:lnTo>
                <a:cubicBezTo>
                  <a:pt x="2830801" y="904897"/>
                  <a:pt x="2862111" y="947055"/>
                  <a:pt x="2878473" y="972139"/>
                </a:cubicBezTo>
                <a:cubicBezTo>
                  <a:pt x="2873127" y="975627"/>
                  <a:pt x="2858181" y="958557"/>
                  <a:pt x="2840480" y="934342"/>
                </a:cubicBezTo>
                <a:lnTo>
                  <a:pt x="2802743" y="878511"/>
                </a:lnTo>
                <a:lnTo>
                  <a:pt x="2816142" y="902832"/>
                </a:lnTo>
                <a:cubicBezTo>
                  <a:pt x="2816142" y="902832"/>
                  <a:pt x="2816142" y="902832"/>
                  <a:pt x="2807956" y="890283"/>
                </a:cubicBezTo>
                <a:lnTo>
                  <a:pt x="2793778" y="868547"/>
                </a:lnTo>
                <a:lnTo>
                  <a:pt x="2791670" y="873506"/>
                </a:lnTo>
                <a:lnTo>
                  <a:pt x="2779075" y="864696"/>
                </a:lnTo>
                <a:lnTo>
                  <a:pt x="2784993" y="878439"/>
                </a:lnTo>
                <a:lnTo>
                  <a:pt x="2791153" y="902611"/>
                </a:lnTo>
                <a:lnTo>
                  <a:pt x="2823183" y="935691"/>
                </a:lnTo>
                <a:cubicBezTo>
                  <a:pt x="2823183" y="935691"/>
                  <a:pt x="2823183" y="935691"/>
                  <a:pt x="2816417" y="931160"/>
                </a:cubicBezTo>
                <a:lnTo>
                  <a:pt x="2794726" y="916634"/>
                </a:lnTo>
                <a:lnTo>
                  <a:pt x="2794763" y="916778"/>
                </a:lnTo>
                <a:lnTo>
                  <a:pt x="2794658" y="916589"/>
                </a:lnTo>
                <a:lnTo>
                  <a:pt x="2769053" y="899442"/>
                </a:lnTo>
                <a:lnTo>
                  <a:pt x="2768824" y="899241"/>
                </a:lnTo>
                <a:lnTo>
                  <a:pt x="2781344" y="937158"/>
                </a:lnTo>
                <a:lnTo>
                  <a:pt x="2785951" y="948714"/>
                </a:lnTo>
                <a:lnTo>
                  <a:pt x="2807478" y="981716"/>
                </a:lnTo>
                <a:cubicBezTo>
                  <a:pt x="2807478" y="981716"/>
                  <a:pt x="2807478" y="981716"/>
                  <a:pt x="2800001" y="973175"/>
                </a:cubicBezTo>
                <a:lnTo>
                  <a:pt x="2792109" y="964158"/>
                </a:lnTo>
                <a:lnTo>
                  <a:pt x="2795017" y="971457"/>
                </a:lnTo>
                <a:lnTo>
                  <a:pt x="2823851" y="1006817"/>
                </a:lnTo>
                <a:lnTo>
                  <a:pt x="2802314" y="989760"/>
                </a:lnTo>
                <a:lnTo>
                  <a:pt x="2813164" y="1016975"/>
                </a:lnTo>
                <a:cubicBezTo>
                  <a:pt x="2820259" y="1039170"/>
                  <a:pt x="2821402" y="1054069"/>
                  <a:pt x="2809291" y="1053029"/>
                </a:cubicBezTo>
                <a:cubicBezTo>
                  <a:pt x="2809291" y="1053029"/>
                  <a:pt x="2809291" y="1053029"/>
                  <a:pt x="2792926" y="1027941"/>
                </a:cubicBezTo>
                <a:cubicBezTo>
                  <a:pt x="2782072" y="1017143"/>
                  <a:pt x="2774639" y="1013052"/>
                  <a:pt x="2770198" y="1014274"/>
                </a:cubicBezTo>
                <a:lnTo>
                  <a:pt x="2767281" y="1025349"/>
                </a:lnTo>
                <a:lnTo>
                  <a:pt x="2797454" y="1059817"/>
                </a:lnTo>
                <a:cubicBezTo>
                  <a:pt x="2726950" y="998464"/>
                  <a:pt x="2835879" y="1142092"/>
                  <a:pt x="2792442" y="1098867"/>
                </a:cubicBezTo>
                <a:lnTo>
                  <a:pt x="2786369" y="1093582"/>
                </a:lnTo>
                <a:lnTo>
                  <a:pt x="2799245" y="1131103"/>
                </a:lnTo>
                <a:cubicBezTo>
                  <a:pt x="2799245" y="1131103"/>
                  <a:pt x="2815609" y="1156191"/>
                  <a:pt x="2848337" y="1206363"/>
                </a:cubicBezTo>
                <a:lnTo>
                  <a:pt x="2841860" y="1204149"/>
                </a:lnTo>
                <a:lnTo>
                  <a:pt x="2849628" y="1212613"/>
                </a:lnTo>
                <a:cubicBezTo>
                  <a:pt x="2867289" y="1236766"/>
                  <a:pt x="2887693" y="1268047"/>
                  <a:pt x="2912179" y="1305585"/>
                </a:cubicBezTo>
                <a:cubicBezTo>
                  <a:pt x="2885164" y="1287533"/>
                  <a:pt x="2901488" y="1312559"/>
                  <a:pt x="2934137" y="1362611"/>
                </a:cubicBezTo>
                <a:cubicBezTo>
                  <a:pt x="3031507" y="1441791"/>
                  <a:pt x="2787221" y="1137382"/>
                  <a:pt x="2857577" y="1198512"/>
                </a:cubicBezTo>
                <a:cubicBezTo>
                  <a:pt x="2873901" y="1223537"/>
                  <a:pt x="2890225" y="1248563"/>
                  <a:pt x="2906547" y="1273585"/>
                </a:cubicBezTo>
                <a:cubicBezTo>
                  <a:pt x="2906547" y="1273585"/>
                  <a:pt x="2906547" y="1273585"/>
                  <a:pt x="2851944" y="1166512"/>
                </a:cubicBezTo>
                <a:cubicBezTo>
                  <a:pt x="2851944" y="1166512"/>
                  <a:pt x="2851944" y="1166512"/>
                  <a:pt x="2933563" y="1291637"/>
                </a:cubicBezTo>
                <a:cubicBezTo>
                  <a:pt x="2966211" y="1341689"/>
                  <a:pt x="2944255" y="1284663"/>
                  <a:pt x="2927931" y="1259637"/>
                </a:cubicBezTo>
                <a:cubicBezTo>
                  <a:pt x="2960579" y="1309688"/>
                  <a:pt x="3003919" y="1352765"/>
                  <a:pt x="3025875" y="1409791"/>
                </a:cubicBezTo>
                <a:cubicBezTo>
                  <a:pt x="3003919" y="1352765"/>
                  <a:pt x="3063583" y="1420869"/>
                  <a:pt x="3014610" y="1345792"/>
                </a:cubicBezTo>
                <a:lnTo>
                  <a:pt x="3030935" y="1370817"/>
                </a:lnTo>
                <a:cubicBezTo>
                  <a:pt x="3036280" y="1367330"/>
                  <a:pt x="3022629" y="1340561"/>
                  <a:pt x="3003562" y="1308408"/>
                </a:cubicBezTo>
                <a:lnTo>
                  <a:pt x="2969244" y="1254123"/>
                </a:lnTo>
                <a:lnTo>
                  <a:pt x="2976330" y="1263740"/>
                </a:lnTo>
                <a:cubicBezTo>
                  <a:pt x="2960006" y="1238714"/>
                  <a:pt x="2943684" y="1213692"/>
                  <a:pt x="2943684" y="1213692"/>
                </a:cubicBezTo>
                <a:lnTo>
                  <a:pt x="2969244" y="1254123"/>
                </a:lnTo>
                <a:lnTo>
                  <a:pt x="2938192" y="1211979"/>
                </a:lnTo>
                <a:cubicBezTo>
                  <a:pt x="2867906" y="1115410"/>
                  <a:pt x="2917157" y="1173024"/>
                  <a:pt x="2845739" y="1063538"/>
                </a:cubicBezTo>
                <a:cubicBezTo>
                  <a:pt x="2845739" y="1063538"/>
                  <a:pt x="2845739" y="1063538"/>
                  <a:pt x="2911036" y="1163641"/>
                </a:cubicBezTo>
                <a:cubicBezTo>
                  <a:pt x="2911036" y="1163641"/>
                  <a:pt x="2911036" y="1163641"/>
                  <a:pt x="2916095" y="1124667"/>
                </a:cubicBezTo>
                <a:cubicBezTo>
                  <a:pt x="2970697" y="1231741"/>
                  <a:pt x="3014038" y="1274818"/>
                  <a:pt x="3079334" y="1374920"/>
                </a:cubicBezTo>
                <a:cubicBezTo>
                  <a:pt x="3008406" y="1242817"/>
                  <a:pt x="2872182" y="1010616"/>
                  <a:pt x="2909889" y="1021693"/>
                </a:cubicBezTo>
                <a:cubicBezTo>
                  <a:pt x="2909889" y="1021693"/>
                  <a:pt x="2909889" y="1021693"/>
                  <a:pt x="3007834" y="1171847"/>
                </a:cubicBezTo>
                <a:cubicBezTo>
                  <a:pt x="3034848" y="1189895"/>
                  <a:pt x="2969554" y="1089796"/>
                  <a:pt x="2914948" y="982719"/>
                </a:cubicBezTo>
                <a:cubicBezTo>
                  <a:pt x="3029217" y="1157899"/>
                  <a:pt x="3012893" y="1132873"/>
                  <a:pt x="3143484" y="1333076"/>
                </a:cubicBezTo>
                <a:cubicBezTo>
                  <a:pt x="3078188" y="1232973"/>
                  <a:pt x="3208208" y="1362204"/>
                  <a:pt x="3115896" y="1244050"/>
                </a:cubicBezTo>
                <a:cubicBezTo>
                  <a:pt x="3115896" y="1244050"/>
                  <a:pt x="3115896" y="1244050"/>
                  <a:pt x="3083248" y="1193998"/>
                </a:cubicBezTo>
                <a:cubicBezTo>
                  <a:pt x="3099572" y="1219024"/>
                  <a:pt x="3066924" y="1168973"/>
                  <a:pt x="3077615" y="1161999"/>
                </a:cubicBezTo>
                <a:cubicBezTo>
                  <a:pt x="3077615" y="1161999"/>
                  <a:pt x="3077615" y="1161999"/>
                  <a:pt x="3191884" y="1337179"/>
                </a:cubicBezTo>
                <a:cubicBezTo>
                  <a:pt x="3159235" y="1287127"/>
                  <a:pt x="3115322" y="1173076"/>
                  <a:pt x="3055661" y="1104976"/>
                </a:cubicBezTo>
                <a:cubicBezTo>
                  <a:pt x="3001055" y="997900"/>
                  <a:pt x="3164294" y="1248153"/>
                  <a:pt x="3191311" y="1266205"/>
                </a:cubicBezTo>
                <a:cubicBezTo>
                  <a:pt x="3147397" y="1152154"/>
                  <a:pt x="3098998" y="1148051"/>
                  <a:pt x="3044396" y="1040976"/>
                </a:cubicBezTo>
                <a:cubicBezTo>
                  <a:pt x="3006116" y="958925"/>
                  <a:pt x="3065779" y="1027028"/>
                  <a:pt x="3092795" y="1045079"/>
                </a:cubicBezTo>
                <a:cubicBezTo>
                  <a:pt x="3092795" y="1045079"/>
                  <a:pt x="3109120" y="1070105"/>
                  <a:pt x="3109120" y="1070105"/>
                </a:cubicBezTo>
                <a:cubicBezTo>
                  <a:pt x="3152457" y="1113180"/>
                  <a:pt x="3244770" y="1231334"/>
                  <a:pt x="3190164" y="1124257"/>
                </a:cubicBezTo>
                <a:cubicBezTo>
                  <a:pt x="3190164" y="1124257"/>
                  <a:pt x="3190164" y="1124257"/>
                  <a:pt x="3130503" y="1056157"/>
                </a:cubicBezTo>
                <a:cubicBezTo>
                  <a:pt x="3130503" y="1056157"/>
                  <a:pt x="3157518" y="1074209"/>
                  <a:pt x="3141194" y="1049183"/>
                </a:cubicBezTo>
                <a:cubicBezTo>
                  <a:pt x="3141194" y="1049183"/>
                  <a:pt x="3108545" y="999132"/>
                  <a:pt x="3092221" y="974106"/>
                </a:cubicBezTo>
                <a:cubicBezTo>
                  <a:pt x="3108545" y="999132"/>
                  <a:pt x="3086589" y="942106"/>
                  <a:pt x="3151886" y="1042209"/>
                </a:cubicBezTo>
                <a:cubicBezTo>
                  <a:pt x="3146254" y="1010209"/>
                  <a:pt x="3086589" y="942106"/>
                  <a:pt x="3070265" y="917080"/>
                </a:cubicBezTo>
                <a:cubicBezTo>
                  <a:pt x="3113606" y="960157"/>
                  <a:pt x="3086589" y="942106"/>
                  <a:pt x="3162578" y="1035234"/>
                </a:cubicBezTo>
                <a:cubicBezTo>
                  <a:pt x="3113606" y="960157"/>
                  <a:pt x="3064633" y="885080"/>
                  <a:pt x="3134989" y="946209"/>
                </a:cubicBezTo>
                <a:cubicBezTo>
                  <a:pt x="3167637" y="996260"/>
                  <a:pt x="3156945" y="1003235"/>
                  <a:pt x="3200286" y="1046312"/>
                </a:cubicBezTo>
                <a:cubicBezTo>
                  <a:pt x="3237991" y="1057386"/>
                  <a:pt x="3107973" y="928158"/>
                  <a:pt x="3113032" y="889184"/>
                </a:cubicBezTo>
                <a:cubicBezTo>
                  <a:pt x="3145680" y="939235"/>
                  <a:pt x="3162004" y="964261"/>
                  <a:pt x="3210977" y="1039338"/>
                </a:cubicBezTo>
                <a:cubicBezTo>
                  <a:pt x="3210977" y="1039338"/>
                  <a:pt x="3210977" y="1039338"/>
                  <a:pt x="3123724" y="882209"/>
                </a:cubicBezTo>
                <a:cubicBezTo>
                  <a:pt x="3140048" y="907235"/>
                  <a:pt x="3156372" y="932261"/>
                  <a:pt x="3172696" y="957287"/>
                </a:cubicBezTo>
                <a:cubicBezTo>
                  <a:pt x="3199713" y="975338"/>
                  <a:pt x="3150740" y="900261"/>
                  <a:pt x="3150740" y="900261"/>
                </a:cubicBezTo>
                <a:cubicBezTo>
                  <a:pt x="3150740" y="900261"/>
                  <a:pt x="3150740" y="900261"/>
                  <a:pt x="3134416" y="875235"/>
                </a:cubicBezTo>
                <a:cubicBezTo>
                  <a:pt x="3139475" y="836261"/>
                  <a:pt x="3302715" y="1086515"/>
                  <a:pt x="3280757" y="1029490"/>
                </a:cubicBezTo>
                <a:cubicBezTo>
                  <a:pt x="3280757" y="1029490"/>
                  <a:pt x="3280757" y="1029490"/>
                  <a:pt x="3215463" y="929390"/>
                </a:cubicBezTo>
                <a:cubicBezTo>
                  <a:pt x="3291450" y="1022515"/>
                  <a:pt x="3258804" y="972467"/>
                  <a:pt x="3209831" y="897390"/>
                </a:cubicBezTo>
                <a:cubicBezTo>
                  <a:pt x="3280187" y="958519"/>
                  <a:pt x="3312833" y="1008567"/>
                  <a:pt x="3378129" y="1108670"/>
                </a:cubicBezTo>
                <a:cubicBezTo>
                  <a:pt x="3481133" y="1219850"/>
                  <a:pt x="3698978" y="1577180"/>
                  <a:pt x="3698978" y="1577180"/>
                </a:cubicBezTo>
                <a:cubicBezTo>
                  <a:pt x="3666330" y="1527129"/>
                  <a:pt x="3666330" y="1527129"/>
                  <a:pt x="3639314" y="1509077"/>
                </a:cubicBezTo>
                <a:cubicBezTo>
                  <a:pt x="3661270" y="1566103"/>
                  <a:pt x="3699549" y="1648151"/>
                  <a:pt x="3645520" y="1612051"/>
                </a:cubicBezTo>
                <a:cubicBezTo>
                  <a:pt x="3553207" y="1493897"/>
                  <a:pt x="3623562" y="1555026"/>
                  <a:pt x="3531251" y="1436871"/>
                </a:cubicBezTo>
                <a:cubicBezTo>
                  <a:pt x="3585855" y="1543948"/>
                  <a:pt x="3558840" y="1525896"/>
                  <a:pt x="3624136" y="1625999"/>
                </a:cubicBezTo>
                <a:cubicBezTo>
                  <a:pt x="3597120" y="1607948"/>
                  <a:pt x="3570103" y="1589897"/>
                  <a:pt x="3575737" y="1621896"/>
                </a:cubicBezTo>
                <a:cubicBezTo>
                  <a:pt x="3570103" y="1589897"/>
                  <a:pt x="3570103" y="1589897"/>
                  <a:pt x="3543088" y="1571845"/>
                </a:cubicBezTo>
                <a:cubicBezTo>
                  <a:pt x="3526764" y="1546819"/>
                  <a:pt x="3608385" y="1671948"/>
                  <a:pt x="3597693" y="1678922"/>
                </a:cubicBezTo>
                <a:cubicBezTo>
                  <a:pt x="3597693" y="1678922"/>
                  <a:pt x="3597693" y="1678922"/>
                  <a:pt x="3505381" y="1560767"/>
                </a:cubicBezTo>
                <a:cubicBezTo>
                  <a:pt x="3511013" y="1592767"/>
                  <a:pt x="3549293" y="1674819"/>
                  <a:pt x="3538602" y="1681793"/>
                </a:cubicBezTo>
                <a:cubicBezTo>
                  <a:pt x="3538602" y="1681793"/>
                  <a:pt x="3538602" y="1681793"/>
                  <a:pt x="3522278" y="1656767"/>
                </a:cubicBezTo>
                <a:cubicBezTo>
                  <a:pt x="3511586" y="1663742"/>
                  <a:pt x="3484571" y="1645690"/>
                  <a:pt x="3539173" y="1752763"/>
                </a:cubicBezTo>
                <a:cubicBezTo>
                  <a:pt x="3522851" y="1727741"/>
                  <a:pt x="3490202" y="1677690"/>
                  <a:pt x="3463187" y="1659638"/>
                </a:cubicBezTo>
                <a:cubicBezTo>
                  <a:pt x="3588145" y="1827841"/>
                  <a:pt x="3409154" y="1623536"/>
                  <a:pt x="3523421" y="1798712"/>
                </a:cubicBezTo>
                <a:cubicBezTo>
                  <a:pt x="3523421" y="1798712"/>
                  <a:pt x="3523421" y="1798712"/>
                  <a:pt x="3436744" y="1712561"/>
                </a:cubicBezTo>
                <a:cubicBezTo>
                  <a:pt x="3461228" y="1750096"/>
                  <a:pt x="3470800" y="1770610"/>
                  <a:pt x="3474952" y="1785738"/>
                </a:cubicBezTo>
                <a:lnTo>
                  <a:pt x="3479971" y="1821698"/>
                </a:lnTo>
                <a:lnTo>
                  <a:pt x="3480006" y="1821554"/>
                </a:lnTo>
                <a:cubicBezTo>
                  <a:pt x="3504798" y="1835467"/>
                  <a:pt x="3632128" y="2013142"/>
                  <a:pt x="3517361" y="1767103"/>
                </a:cubicBezTo>
                <a:cubicBezTo>
                  <a:pt x="3517361" y="1767103"/>
                  <a:pt x="3517361" y="1767103"/>
                  <a:pt x="3588247" y="1899141"/>
                </a:cubicBezTo>
                <a:lnTo>
                  <a:pt x="3601505" y="1919466"/>
                </a:lnTo>
                <a:cubicBezTo>
                  <a:pt x="3635157" y="1971056"/>
                  <a:pt x="3641274" y="1980433"/>
                  <a:pt x="3702458" y="2074232"/>
                </a:cubicBezTo>
                <a:cubicBezTo>
                  <a:pt x="3669827" y="2024207"/>
                  <a:pt x="3642265" y="1935220"/>
                  <a:pt x="3593316" y="1860179"/>
                </a:cubicBezTo>
                <a:cubicBezTo>
                  <a:pt x="3593316" y="1860179"/>
                  <a:pt x="3593316" y="1860179"/>
                  <a:pt x="3615257" y="1917182"/>
                </a:cubicBezTo>
                <a:cubicBezTo>
                  <a:pt x="3506113" y="1703125"/>
                  <a:pt x="3679964" y="1946284"/>
                  <a:pt x="3592760" y="1789231"/>
                </a:cubicBezTo>
                <a:cubicBezTo>
                  <a:pt x="3597829" y="1750269"/>
                  <a:pt x="3700794" y="1861386"/>
                  <a:pt x="3695167" y="1829397"/>
                </a:cubicBezTo>
                <a:cubicBezTo>
                  <a:pt x="3711485" y="1854413"/>
                  <a:pt x="3711485" y="1854413"/>
                  <a:pt x="3727800" y="1879425"/>
                </a:cubicBezTo>
                <a:cubicBezTo>
                  <a:pt x="3640597" y="1722372"/>
                  <a:pt x="3737937" y="1801499"/>
                  <a:pt x="3786885" y="1876540"/>
                </a:cubicBezTo>
                <a:cubicBezTo>
                  <a:pt x="3770570" y="1851527"/>
                  <a:pt x="3764945" y="1819541"/>
                  <a:pt x="3743004" y="1762538"/>
                </a:cubicBezTo>
                <a:cubicBezTo>
                  <a:pt x="3743004" y="1762538"/>
                  <a:pt x="3743004" y="1762538"/>
                  <a:pt x="3764945" y="1819541"/>
                </a:cubicBezTo>
                <a:cubicBezTo>
                  <a:pt x="3824030" y="1816655"/>
                  <a:pt x="3899429" y="1838783"/>
                  <a:pt x="3893250" y="1735848"/>
                </a:cubicBezTo>
                <a:cubicBezTo>
                  <a:pt x="3903942" y="1728874"/>
                  <a:pt x="3898874" y="1767835"/>
                  <a:pt x="3931505" y="1817860"/>
                </a:cubicBezTo>
                <a:cubicBezTo>
                  <a:pt x="3887625" y="1703858"/>
                  <a:pt x="3936574" y="1778899"/>
                  <a:pt x="3930950" y="1746912"/>
                </a:cubicBezTo>
                <a:cubicBezTo>
                  <a:pt x="3944593" y="1773668"/>
                  <a:pt x="3953102" y="1788171"/>
                  <a:pt x="3958790" y="1796162"/>
                </a:cubicBezTo>
                <a:lnTo>
                  <a:pt x="3965406" y="1802321"/>
                </a:lnTo>
                <a:lnTo>
                  <a:pt x="3969770" y="1815184"/>
                </a:lnTo>
                <a:cubicBezTo>
                  <a:pt x="3975958" y="1833435"/>
                  <a:pt x="3988333" y="1869930"/>
                  <a:pt x="4013085" y="1942927"/>
                </a:cubicBezTo>
                <a:cubicBezTo>
                  <a:pt x="4013085" y="1942927"/>
                  <a:pt x="4013085" y="1942927"/>
                  <a:pt x="3996767" y="1917911"/>
                </a:cubicBezTo>
                <a:cubicBezTo>
                  <a:pt x="3986076" y="1924884"/>
                  <a:pt x="3981009" y="1963849"/>
                  <a:pt x="4046272" y="2063900"/>
                </a:cubicBezTo>
                <a:cubicBezTo>
                  <a:pt x="4046272" y="2063900"/>
                  <a:pt x="4046272" y="2063900"/>
                  <a:pt x="4013641" y="2013875"/>
                </a:cubicBezTo>
                <a:cubicBezTo>
                  <a:pt x="4013641" y="2013875"/>
                  <a:pt x="4019264" y="2045862"/>
                  <a:pt x="4019264" y="2045862"/>
                </a:cubicBezTo>
                <a:cubicBezTo>
                  <a:pt x="4019264" y="2045862"/>
                  <a:pt x="4019264" y="2045862"/>
                  <a:pt x="4002948" y="2020849"/>
                </a:cubicBezTo>
                <a:cubicBezTo>
                  <a:pt x="4002948" y="2020849"/>
                  <a:pt x="4002948" y="2020849"/>
                  <a:pt x="4024887" y="2077849"/>
                </a:cubicBezTo>
                <a:cubicBezTo>
                  <a:pt x="4024887" y="2077849"/>
                  <a:pt x="4024887" y="2077849"/>
                  <a:pt x="4008571" y="2052836"/>
                </a:cubicBezTo>
                <a:cubicBezTo>
                  <a:pt x="4008571" y="2052836"/>
                  <a:pt x="4008571" y="2052836"/>
                  <a:pt x="3987188" y="2066785"/>
                </a:cubicBezTo>
                <a:cubicBezTo>
                  <a:pt x="3987188" y="2066785"/>
                  <a:pt x="3987188" y="2066785"/>
                  <a:pt x="3981565" y="2034797"/>
                </a:cubicBezTo>
                <a:cubicBezTo>
                  <a:pt x="3960180" y="2048746"/>
                  <a:pt x="4036691" y="2212775"/>
                  <a:pt x="3993366" y="2169721"/>
                </a:cubicBezTo>
                <a:cubicBezTo>
                  <a:pt x="3960735" y="2119695"/>
                  <a:pt x="3938796" y="2062696"/>
                  <a:pt x="3922480" y="2037683"/>
                </a:cubicBezTo>
                <a:cubicBezTo>
                  <a:pt x="3911788" y="2044658"/>
                  <a:pt x="3977050" y="2144708"/>
                  <a:pt x="3993366" y="2169721"/>
                </a:cubicBezTo>
                <a:cubicBezTo>
                  <a:pt x="3982675" y="2176694"/>
                  <a:pt x="3835832" y="1951577"/>
                  <a:pt x="3847079" y="2015552"/>
                </a:cubicBezTo>
                <a:cubicBezTo>
                  <a:pt x="3803201" y="1901552"/>
                  <a:pt x="3808824" y="1933539"/>
                  <a:pt x="3792509" y="1908527"/>
                </a:cubicBezTo>
                <a:cubicBezTo>
                  <a:pt x="3896028" y="2090593"/>
                  <a:pt x="3831321" y="2061490"/>
                  <a:pt x="3902207" y="2193528"/>
                </a:cubicBezTo>
                <a:cubicBezTo>
                  <a:pt x="3804311" y="2043449"/>
                  <a:pt x="3929771" y="2282518"/>
                  <a:pt x="3902763" y="2264480"/>
                </a:cubicBezTo>
                <a:cubicBezTo>
                  <a:pt x="3864507" y="2182464"/>
                  <a:pt x="3815560" y="2107427"/>
                  <a:pt x="3760987" y="2000398"/>
                </a:cubicBezTo>
                <a:cubicBezTo>
                  <a:pt x="3788552" y="2089389"/>
                  <a:pt x="3777859" y="2096363"/>
                  <a:pt x="3805423" y="2185349"/>
                </a:cubicBezTo>
                <a:cubicBezTo>
                  <a:pt x="3691766" y="2081207"/>
                  <a:pt x="3811602" y="2288284"/>
                  <a:pt x="3714263" y="2209158"/>
                </a:cubicBezTo>
                <a:cubicBezTo>
                  <a:pt x="3681631" y="2159132"/>
                  <a:pt x="3643375" y="2077117"/>
                  <a:pt x="3643375" y="2077117"/>
                </a:cubicBezTo>
                <a:cubicBezTo>
                  <a:pt x="3567420" y="1984041"/>
                  <a:pt x="3681631" y="2159132"/>
                  <a:pt x="3605674" y="2066053"/>
                </a:cubicBezTo>
                <a:cubicBezTo>
                  <a:pt x="3643929" y="2148066"/>
                  <a:pt x="3638306" y="2116078"/>
                  <a:pt x="3714263" y="2209158"/>
                </a:cubicBezTo>
                <a:cubicBezTo>
                  <a:pt x="3714263" y="2209158"/>
                  <a:pt x="3714263" y="2209158"/>
                  <a:pt x="3741825" y="2298144"/>
                </a:cubicBezTo>
                <a:cubicBezTo>
                  <a:pt x="3741825" y="2298144"/>
                  <a:pt x="3741825" y="2298144"/>
                  <a:pt x="3703570" y="2216132"/>
                </a:cubicBezTo>
                <a:cubicBezTo>
                  <a:pt x="3660247" y="2173082"/>
                  <a:pt x="3731134" y="2305118"/>
                  <a:pt x="3763767" y="2355147"/>
                </a:cubicBezTo>
                <a:cubicBezTo>
                  <a:pt x="3753075" y="2362121"/>
                  <a:pt x="3698503" y="2255093"/>
                  <a:pt x="3682187" y="2230080"/>
                </a:cubicBezTo>
                <a:cubicBezTo>
                  <a:pt x="3584846" y="2150950"/>
                  <a:pt x="3726621" y="2415032"/>
                  <a:pt x="3688922" y="2403967"/>
                </a:cubicBezTo>
                <a:cubicBezTo>
                  <a:pt x="3688922" y="2403967"/>
                  <a:pt x="3688922" y="2403967"/>
                  <a:pt x="3666981" y="2346964"/>
                </a:cubicBezTo>
                <a:cubicBezTo>
                  <a:pt x="3623658" y="2303914"/>
                  <a:pt x="3634904" y="2367888"/>
                  <a:pt x="3656845" y="2424891"/>
                </a:cubicBezTo>
                <a:cubicBezTo>
                  <a:pt x="3646155" y="2431865"/>
                  <a:pt x="3662470" y="2456877"/>
                  <a:pt x="3695101" y="2506903"/>
                </a:cubicBezTo>
                <a:cubicBezTo>
                  <a:pt x="3678786" y="2481890"/>
                  <a:pt x="3668093" y="2488865"/>
                  <a:pt x="3635462" y="2438839"/>
                </a:cubicBezTo>
                <a:cubicBezTo>
                  <a:pt x="3722664" y="2595889"/>
                  <a:pt x="3652332" y="2534801"/>
                  <a:pt x="3674271" y="2591801"/>
                </a:cubicBezTo>
                <a:cubicBezTo>
                  <a:pt x="3657955" y="2566788"/>
                  <a:pt x="3652332" y="2534801"/>
                  <a:pt x="3592693" y="2466738"/>
                </a:cubicBezTo>
                <a:cubicBezTo>
                  <a:pt x="3582002" y="2473711"/>
                  <a:pt x="3593249" y="2537686"/>
                  <a:pt x="3549925" y="2494635"/>
                </a:cubicBezTo>
                <a:cubicBezTo>
                  <a:pt x="3500976" y="2419594"/>
                  <a:pt x="3495353" y="2387607"/>
                  <a:pt x="3435714" y="2319543"/>
                </a:cubicBezTo>
                <a:cubicBezTo>
                  <a:pt x="3490284" y="2426568"/>
                  <a:pt x="3571864" y="2551635"/>
                  <a:pt x="3566796" y="2590595"/>
                </a:cubicBezTo>
                <a:cubicBezTo>
                  <a:pt x="3566796" y="2590595"/>
                  <a:pt x="3566796" y="2590595"/>
                  <a:pt x="3534165" y="2540570"/>
                </a:cubicBezTo>
                <a:cubicBezTo>
                  <a:pt x="3507157" y="2522532"/>
                  <a:pt x="3599984" y="2711573"/>
                  <a:pt x="3502088" y="2561494"/>
                </a:cubicBezTo>
                <a:cubicBezTo>
                  <a:pt x="3512781" y="2554519"/>
                  <a:pt x="3463832" y="2479478"/>
                  <a:pt x="3425577" y="2397466"/>
                </a:cubicBezTo>
                <a:cubicBezTo>
                  <a:pt x="3463832" y="2479478"/>
                  <a:pt x="3469455" y="2511465"/>
                  <a:pt x="3458762" y="2518440"/>
                </a:cubicBezTo>
                <a:cubicBezTo>
                  <a:pt x="3409816" y="2443402"/>
                  <a:pt x="3388432" y="2457350"/>
                  <a:pt x="3333860" y="2350322"/>
                </a:cubicBezTo>
                <a:cubicBezTo>
                  <a:pt x="3317545" y="2325309"/>
                  <a:pt x="3323168" y="2357297"/>
                  <a:pt x="3323168" y="2357297"/>
                </a:cubicBezTo>
                <a:cubicBezTo>
                  <a:pt x="3345109" y="2414300"/>
                  <a:pt x="3426687" y="2539363"/>
                  <a:pt x="3432312" y="2571353"/>
                </a:cubicBezTo>
                <a:cubicBezTo>
                  <a:pt x="3432312" y="2571353"/>
                  <a:pt x="3432312" y="2571353"/>
                  <a:pt x="3383363" y="2496312"/>
                </a:cubicBezTo>
                <a:cubicBezTo>
                  <a:pt x="3470567" y="2653365"/>
                  <a:pt x="3378296" y="2535273"/>
                  <a:pt x="3465499" y="2692326"/>
                </a:cubicBezTo>
                <a:cubicBezTo>
                  <a:pt x="3465499" y="2692326"/>
                  <a:pt x="3465499" y="2692326"/>
                  <a:pt x="3432868" y="2642301"/>
                </a:cubicBezTo>
                <a:cubicBezTo>
                  <a:pt x="3471122" y="2724313"/>
                  <a:pt x="3422176" y="2649276"/>
                  <a:pt x="3427799" y="2681263"/>
                </a:cubicBezTo>
                <a:cubicBezTo>
                  <a:pt x="3395168" y="2631238"/>
                  <a:pt x="3346219" y="2556196"/>
                  <a:pt x="3297272" y="2481159"/>
                </a:cubicBezTo>
                <a:cubicBezTo>
                  <a:pt x="3329903" y="2531184"/>
                  <a:pt x="3319211" y="2538158"/>
                  <a:pt x="3341150" y="2595158"/>
                </a:cubicBezTo>
                <a:cubicBezTo>
                  <a:pt x="3341150" y="2595158"/>
                  <a:pt x="3341150" y="2595158"/>
                  <a:pt x="3292203" y="2520120"/>
                </a:cubicBezTo>
                <a:cubicBezTo>
                  <a:pt x="3292203" y="2520120"/>
                  <a:pt x="3292203" y="2520120"/>
                  <a:pt x="3330459" y="2602132"/>
                </a:cubicBezTo>
                <a:cubicBezTo>
                  <a:pt x="3287135" y="2559081"/>
                  <a:pt x="3259572" y="2470095"/>
                  <a:pt x="3210623" y="2395054"/>
                </a:cubicBezTo>
                <a:cubicBezTo>
                  <a:pt x="3265196" y="2502081"/>
                  <a:pt x="3270820" y="2534069"/>
                  <a:pt x="3309074" y="2616081"/>
                </a:cubicBezTo>
                <a:cubicBezTo>
                  <a:pt x="3238188" y="2484043"/>
                  <a:pt x="3287690" y="2630030"/>
                  <a:pt x="3216804" y="2497992"/>
                </a:cubicBezTo>
                <a:cubicBezTo>
                  <a:pt x="3206112" y="2504967"/>
                  <a:pt x="3336639" y="2705071"/>
                  <a:pt x="3298940" y="2694007"/>
                </a:cubicBezTo>
                <a:cubicBezTo>
                  <a:pt x="3298940" y="2694007"/>
                  <a:pt x="3298940" y="2694007"/>
                  <a:pt x="3244368" y="2586978"/>
                </a:cubicBezTo>
                <a:cubicBezTo>
                  <a:pt x="3288247" y="2700981"/>
                  <a:pt x="3293871" y="2732968"/>
                  <a:pt x="3332125" y="2814981"/>
                </a:cubicBezTo>
                <a:cubicBezTo>
                  <a:pt x="3315810" y="2789968"/>
                  <a:pt x="3315810" y="2789968"/>
                  <a:pt x="3315810" y="2789968"/>
                </a:cubicBezTo>
                <a:cubicBezTo>
                  <a:pt x="3337748" y="2846968"/>
                  <a:pt x="3261795" y="2753891"/>
                  <a:pt x="3332683" y="2885932"/>
                </a:cubicBezTo>
                <a:cubicBezTo>
                  <a:pt x="3300050" y="2835903"/>
                  <a:pt x="3310742" y="2828929"/>
                  <a:pt x="3251103" y="2760866"/>
                </a:cubicBezTo>
                <a:cubicBezTo>
                  <a:pt x="3316365" y="2860916"/>
                  <a:pt x="3278665" y="2849853"/>
                  <a:pt x="3321991" y="2892906"/>
                </a:cubicBezTo>
                <a:cubicBezTo>
                  <a:pt x="3305673" y="2867891"/>
                  <a:pt x="3284288" y="2881840"/>
                  <a:pt x="3229718" y="2774815"/>
                </a:cubicBezTo>
                <a:cubicBezTo>
                  <a:pt x="3235341" y="2806802"/>
                  <a:pt x="3267973" y="2856827"/>
                  <a:pt x="3300606" y="2906855"/>
                </a:cubicBezTo>
                <a:cubicBezTo>
                  <a:pt x="3219026" y="2781789"/>
                  <a:pt x="3338862" y="2988867"/>
                  <a:pt x="3257282" y="2863801"/>
                </a:cubicBezTo>
                <a:cubicBezTo>
                  <a:pt x="3240966" y="2838788"/>
                  <a:pt x="3192019" y="2763750"/>
                  <a:pt x="3197643" y="2795738"/>
                </a:cubicBezTo>
                <a:cubicBezTo>
                  <a:pt x="3197643" y="2795738"/>
                  <a:pt x="3197643" y="2795738"/>
                  <a:pt x="3279223" y="2920804"/>
                </a:cubicBezTo>
                <a:cubicBezTo>
                  <a:pt x="3268530" y="2927778"/>
                  <a:pt x="3268530" y="2927778"/>
                  <a:pt x="3247146" y="2941727"/>
                </a:cubicBezTo>
                <a:cubicBezTo>
                  <a:pt x="3225205" y="2884724"/>
                  <a:pt x="3214512" y="2891699"/>
                  <a:pt x="3192574" y="2834699"/>
                </a:cubicBezTo>
                <a:cubicBezTo>
                  <a:pt x="3203820" y="2898674"/>
                  <a:pt x="3214512" y="2891699"/>
                  <a:pt x="3252769" y="2973714"/>
                </a:cubicBezTo>
                <a:cubicBezTo>
                  <a:pt x="3252769" y="2973714"/>
                  <a:pt x="3252769" y="2973714"/>
                  <a:pt x="3165566" y="2816661"/>
                </a:cubicBezTo>
                <a:cubicBezTo>
                  <a:pt x="3160498" y="2855622"/>
                  <a:pt x="3301716" y="3048752"/>
                  <a:pt x="3247701" y="3012675"/>
                </a:cubicBezTo>
                <a:cubicBezTo>
                  <a:pt x="3209445" y="2930660"/>
                  <a:pt x="3100859" y="2787559"/>
                  <a:pt x="3095233" y="2755568"/>
                </a:cubicBezTo>
                <a:cubicBezTo>
                  <a:pt x="3035594" y="2687505"/>
                  <a:pt x="3063157" y="2776492"/>
                  <a:pt x="3014210" y="2701454"/>
                </a:cubicBezTo>
                <a:cubicBezTo>
                  <a:pt x="2976511" y="2690390"/>
                  <a:pt x="3188618" y="3015560"/>
                  <a:pt x="3101969" y="2929456"/>
                </a:cubicBezTo>
                <a:cubicBezTo>
                  <a:pt x="3101969" y="2929456"/>
                  <a:pt x="3101969" y="2929456"/>
                  <a:pt x="3053022" y="2854418"/>
                </a:cubicBezTo>
                <a:cubicBezTo>
                  <a:pt x="3074961" y="2911418"/>
                  <a:pt x="3091276" y="2936430"/>
                  <a:pt x="3107592" y="2961443"/>
                </a:cubicBezTo>
                <a:cubicBezTo>
                  <a:pt x="3091276" y="2936430"/>
                  <a:pt x="3074961" y="2911418"/>
                  <a:pt x="3042330" y="2861392"/>
                </a:cubicBezTo>
                <a:cubicBezTo>
                  <a:pt x="3045142" y="2877385"/>
                  <a:pt x="3046230" y="2887817"/>
                  <a:pt x="3047390" y="2896532"/>
                </a:cubicBezTo>
                <a:lnTo>
                  <a:pt x="3052021" y="2917503"/>
                </a:lnTo>
                <a:lnTo>
                  <a:pt x="2988312" y="2825313"/>
                </a:lnTo>
                <a:cubicBezTo>
                  <a:pt x="2971996" y="2800300"/>
                  <a:pt x="2977621" y="2832287"/>
                  <a:pt x="2977621" y="2832287"/>
                </a:cubicBezTo>
                <a:cubicBezTo>
                  <a:pt x="2999562" y="2889290"/>
                  <a:pt x="3048509" y="2964327"/>
                  <a:pt x="3070448" y="3021327"/>
                </a:cubicBezTo>
                <a:cubicBezTo>
                  <a:pt x="3070448" y="3021327"/>
                  <a:pt x="3074211" y="3030018"/>
                  <a:pt x="3078581" y="3041095"/>
                </a:cubicBezTo>
                <a:lnTo>
                  <a:pt x="3089699" y="3073319"/>
                </a:lnTo>
                <a:lnTo>
                  <a:pt x="3083526" y="3061823"/>
                </a:lnTo>
                <a:cubicBezTo>
                  <a:pt x="3074666" y="3045319"/>
                  <a:pt x="3056944" y="3012308"/>
                  <a:pt x="3021501" y="2946289"/>
                </a:cubicBezTo>
                <a:cubicBezTo>
                  <a:pt x="3016432" y="2985251"/>
                  <a:pt x="2989425" y="2967212"/>
                  <a:pt x="3027680" y="3049224"/>
                </a:cubicBezTo>
                <a:cubicBezTo>
                  <a:pt x="3011364" y="3024212"/>
                  <a:pt x="3011364" y="3024212"/>
                  <a:pt x="2995048" y="2999199"/>
                </a:cubicBezTo>
                <a:cubicBezTo>
                  <a:pt x="3082252" y="3156253"/>
                  <a:pt x="2913468" y="2874133"/>
                  <a:pt x="2941033" y="2963123"/>
                </a:cubicBezTo>
                <a:cubicBezTo>
                  <a:pt x="2952002" y="2991623"/>
                  <a:pt x="2962972" y="3020123"/>
                  <a:pt x="2973238" y="3044625"/>
                </a:cubicBezTo>
                <a:lnTo>
                  <a:pt x="2987153" y="3075920"/>
                </a:lnTo>
                <a:lnTo>
                  <a:pt x="2983922" y="3069902"/>
                </a:lnTo>
                <a:cubicBezTo>
                  <a:pt x="2973538" y="3050560"/>
                  <a:pt x="2956923" y="3019613"/>
                  <a:pt x="2930340" y="2970098"/>
                </a:cubicBezTo>
                <a:cubicBezTo>
                  <a:pt x="2930340" y="2970098"/>
                  <a:pt x="2930340" y="2970098"/>
                  <a:pt x="2941588" y="3034071"/>
                </a:cubicBezTo>
                <a:cubicBezTo>
                  <a:pt x="2941588" y="3034071"/>
                  <a:pt x="2941588" y="3034071"/>
                  <a:pt x="3006853" y="3134125"/>
                </a:cubicBezTo>
                <a:cubicBezTo>
                  <a:pt x="2930896" y="3041046"/>
                  <a:pt x="2876880" y="3004970"/>
                  <a:pt x="2833557" y="2961919"/>
                </a:cubicBezTo>
                <a:cubicBezTo>
                  <a:pt x="2828489" y="3000880"/>
                  <a:pt x="2850428" y="3057879"/>
                  <a:pt x="2899375" y="3132917"/>
                </a:cubicBezTo>
                <a:cubicBezTo>
                  <a:pt x="2812728" y="3046816"/>
                  <a:pt x="2795856" y="2950851"/>
                  <a:pt x="2687270" y="2807750"/>
                </a:cubicBezTo>
                <a:cubicBezTo>
                  <a:pt x="2747463" y="2946762"/>
                  <a:pt x="2747463" y="2946762"/>
                  <a:pt x="2709763" y="2935699"/>
                </a:cubicBezTo>
                <a:cubicBezTo>
                  <a:pt x="2742394" y="2985724"/>
                  <a:pt x="2807659" y="3085778"/>
                  <a:pt x="2796966" y="3092752"/>
                </a:cubicBezTo>
                <a:cubicBezTo>
                  <a:pt x="2786274" y="3099727"/>
                  <a:pt x="2726636" y="3031663"/>
                  <a:pt x="2781206" y="3138688"/>
                </a:cubicBezTo>
                <a:cubicBezTo>
                  <a:pt x="2764891" y="3113675"/>
                  <a:pt x="2764891" y="3113675"/>
                  <a:pt x="2764891" y="3113675"/>
                </a:cubicBezTo>
                <a:cubicBezTo>
                  <a:pt x="2852094" y="3270728"/>
                  <a:pt x="2743506" y="3127624"/>
                  <a:pt x="2798078" y="3234652"/>
                </a:cubicBezTo>
                <a:cubicBezTo>
                  <a:pt x="2798078" y="3234652"/>
                  <a:pt x="2781760" y="3209637"/>
                  <a:pt x="2781760" y="3209637"/>
                </a:cubicBezTo>
                <a:cubicBezTo>
                  <a:pt x="2781760" y="3209637"/>
                  <a:pt x="2781760" y="3209637"/>
                  <a:pt x="2809326" y="3298626"/>
                </a:cubicBezTo>
                <a:cubicBezTo>
                  <a:pt x="2809326" y="3298626"/>
                  <a:pt x="2809326" y="3298626"/>
                  <a:pt x="2744062" y="3198572"/>
                </a:cubicBezTo>
                <a:cubicBezTo>
                  <a:pt x="2766003" y="3255575"/>
                  <a:pt x="2733369" y="3205547"/>
                  <a:pt x="2755310" y="3262549"/>
                </a:cubicBezTo>
                <a:lnTo>
                  <a:pt x="2702018" y="3166570"/>
                </a:lnTo>
                <a:lnTo>
                  <a:pt x="2702241" y="3165128"/>
                </a:lnTo>
                <a:cubicBezTo>
                  <a:pt x="2698381" y="3154829"/>
                  <a:pt x="2688500" y="3136760"/>
                  <a:pt x="2668107" y="3105496"/>
                </a:cubicBezTo>
                <a:lnTo>
                  <a:pt x="2702018" y="3166570"/>
                </a:lnTo>
                <a:lnTo>
                  <a:pt x="2700243" y="3178128"/>
                </a:lnTo>
                <a:cubicBezTo>
                  <a:pt x="2692858" y="3178489"/>
                  <a:pt x="2679354" y="3169471"/>
                  <a:pt x="2695669" y="3194483"/>
                </a:cubicBezTo>
                <a:cubicBezTo>
                  <a:pt x="2695669" y="3194483"/>
                  <a:pt x="2695669" y="3194483"/>
                  <a:pt x="2717608" y="3251483"/>
                </a:cubicBezTo>
                <a:cubicBezTo>
                  <a:pt x="2717608" y="3251483"/>
                  <a:pt x="2717608" y="3251483"/>
                  <a:pt x="2619714" y="3101407"/>
                </a:cubicBezTo>
                <a:cubicBezTo>
                  <a:pt x="2619714" y="3101407"/>
                  <a:pt x="2619714" y="3101407"/>
                  <a:pt x="2652901" y="3222380"/>
                </a:cubicBezTo>
                <a:cubicBezTo>
                  <a:pt x="2679909" y="3240418"/>
                  <a:pt x="2685532" y="3272406"/>
                  <a:pt x="2718166" y="3322434"/>
                </a:cubicBezTo>
                <a:cubicBezTo>
                  <a:pt x="2750797" y="3372459"/>
                  <a:pt x="2658525" y="3254368"/>
                  <a:pt x="2696781" y="3336383"/>
                </a:cubicBezTo>
                <a:cubicBezTo>
                  <a:pt x="2696781" y="3336383"/>
                  <a:pt x="2696781" y="3336383"/>
                  <a:pt x="2664148" y="3286355"/>
                </a:cubicBezTo>
                <a:cubicBezTo>
                  <a:pt x="2604510" y="3218291"/>
                  <a:pt x="2583126" y="3232240"/>
                  <a:pt x="2621380" y="3314252"/>
                </a:cubicBezTo>
                <a:cubicBezTo>
                  <a:pt x="2621380" y="3314252"/>
                  <a:pt x="2621380" y="3314252"/>
                  <a:pt x="2664706" y="3357306"/>
                </a:cubicBezTo>
                <a:cubicBezTo>
                  <a:pt x="2578056" y="3271201"/>
                  <a:pt x="2659636" y="3396268"/>
                  <a:pt x="2605622" y="3360190"/>
                </a:cubicBezTo>
                <a:cubicBezTo>
                  <a:pt x="2599995" y="3328201"/>
                  <a:pt x="2583680" y="3303189"/>
                  <a:pt x="2551048" y="3253163"/>
                </a:cubicBezTo>
                <a:cubicBezTo>
                  <a:pt x="2605622" y="3360190"/>
                  <a:pt x="2567920" y="3349124"/>
                  <a:pt x="2557227" y="3356098"/>
                </a:cubicBezTo>
                <a:cubicBezTo>
                  <a:pt x="2513904" y="3313048"/>
                  <a:pt x="2497588" y="3288035"/>
                  <a:pt x="2448642" y="3212997"/>
                </a:cubicBezTo>
                <a:cubicBezTo>
                  <a:pt x="2475649" y="3231036"/>
                  <a:pt x="2443016" y="3181007"/>
                  <a:pt x="2426700" y="3155994"/>
                </a:cubicBezTo>
                <a:cubicBezTo>
                  <a:pt x="2323739" y="3044879"/>
                  <a:pt x="2562853" y="3388089"/>
                  <a:pt x="2492521" y="3326996"/>
                </a:cubicBezTo>
                <a:cubicBezTo>
                  <a:pt x="2486897" y="3295009"/>
                  <a:pt x="2454266" y="3244984"/>
                  <a:pt x="2437951" y="3219971"/>
                </a:cubicBezTo>
                <a:cubicBezTo>
                  <a:pt x="2437951" y="3219971"/>
                  <a:pt x="2437951" y="3219971"/>
                  <a:pt x="2492521" y="3326996"/>
                </a:cubicBezTo>
                <a:cubicBezTo>
                  <a:pt x="2492521" y="3326996"/>
                  <a:pt x="2492521" y="3326996"/>
                  <a:pt x="2410941" y="3201930"/>
                </a:cubicBezTo>
                <a:cubicBezTo>
                  <a:pt x="2394625" y="3176917"/>
                  <a:pt x="2394625" y="3176917"/>
                  <a:pt x="2397368" y="3184044"/>
                </a:cubicBezTo>
                <a:lnTo>
                  <a:pt x="2399609" y="3203382"/>
                </a:lnTo>
                <a:lnTo>
                  <a:pt x="2329363" y="3076867"/>
                </a:lnTo>
                <a:cubicBezTo>
                  <a:pt x="2351301" y="3133866"/>
                  <a:pt x="2286037" y="3033813"/>
                  <a:pt x="2340609" y="3140841"/>
                </a:cubicBezTo>
                <a:cubicBezTo>
                  <a:pt x="2340609" y="3140841"/>
                  <a:pt x="2340609" y="3140841"/>
                  <a:pt x="2389556" y="3215879"/>
                </a:cubicBezTo>
                <a:cubicBezTo>
                  <a:pt x="2405874" y="3240895"/>
                  <a:pt x="2340609" y="3140841"/>
                  <a:pt x="2378864" y="3222853"/>
                </a:cubicBezTo>
                <a:cubicBezTo>
                  <a:pt x="2346232" y="3172828"/>
                  <a:pt x="2340609" y="3140841"/>
                  <a:pt x="2324293" y="3115828"/>
                </a:cubicBezTo>
                <a:cubicBezTo>
                  <a:pt x="2297285" y="3097790"/>
                  <a:pt x="2351856" y="3204815"/>
                  <a:pt x="2384489" y="3254844"/>
                </a:cubicBezTo>
                <a:cubicBezTo>
                  <a:pt x="2384489" y="3254844"/>
                  <a:pt x="2384489" y="3254844"/>
                  <a:pt x="2378864" y="3222853"/>
                </a:cubicBezTo>
                <a:cubicBezTo>
                  <a:pt x="2466067" y="3379907"/>
                  <a:pt x="2417120" y="3304869"/>
                  <a:pt x="2488009" y="3436909"/>
                </a:cubicBezTo>
                <a:cubicBezTo>
                  <a:pt x="2488009" y="3436909"/>
                  <a:pt x="2488009" y="3436909"/>
                  <a:pt x="2406429" y="3311843"/>
                </a:cubicBezTo>
                <a:cubicBezTo>
                  <a:pt x="2406429" y="3311843"/>
                  <a:pt x="2406429" y="3311843"/>
                  <a:pt x="2412053" y="3343830"/>
                </a:cubicBezTo>
                <a:cubicBezTo>
                  <a:pt x="2357480" y="3236802"/>
                  <a:pt x="2314157" y="3193751"/>
                  <a:pt x="2259587" y="3086726"/>
                </a:cubicBezTo>
                <a:cubicBezTo>
                  <a:pt x="2319780" y="3225738"/>
                  <a:pt x="2418232" y="3446765"/>
                  <a:pt x="2380531" y="3435701"/>
                </a:cubicBezTo>
                <a:cubicBezTo>
                  <a:pt x="2380531" y="3435701"/>
                  <a:pt x="2380531" y="3435701"/>
                  <a:pt x="2304020" y="3271673"/>
                </a:cubicBezTo>
                <a:cubicBezTo>
                  <a:pt x="2277012" y="3253635"/>
                  <a:pt x="2331584" y="3360664"/>
                  <a:pt x="2375462" y="3474663"/>
                </a:cubicBezTo>
                <a:cubicBezTo>
                  <a:pt x="2271943" y="3292597"/>
                  <a:pt x="2288261" y="3317613"/>
                  <a:pt x="2179116" y="3103556"/>
                </a:cubicBezTo>
                <a:cubicBezTo>
                  <a:pt x="2233689" y="3210585"/>
                  <a:pt x="2108785" y="3042468"/>
                  <a:pt x="2195988" y="3199521"/>
                </a:cubicBezTo>
                <a:cubicBezTo>
                  <a:pt x="2195988" y="3199521"/>
                  <a:pt x="2195988" y="3199521"/>
                  <a:pt x="2212304" y="3224534"/>
                </a:cubicBezTo>
                <a:cubicBezTo>
                  <a:pt x="2212304" y="3224534"/>
                  <a:pt x="2217927" y="3256521"/>
                  <a:pt x="2217927" y="3256521"/>
                </a:cubicBezTo>
                <a:cubicBezTo>
                  <a:pt x="2217927" y="3256521"/>
                  <a:pt x="2217927" y="3256521"/>
                  <a:pt x="2130724" y="3099467"/>
                </a:cubicBezTo>
                <a:cubicBezTo>
                  <a:pt x="2136347" y="3131455"/>
                  <a:pt x="2180228" y="3245457"/>
                  <a:pt x="2239868" y="3313520"/>
                </a:cubicBezTo>
                <a:cubicBezTo>
                  <a:pt x="2273055" y="3434497"/>
                  <a:pt x="2114964" y="3145403"/>
                  <a:pt x="2114964" y="3145403"/>
                </a:cubicBezTo>
                <a:cubicBezTo>
                  <a:pt x="2131836" y="3241368"/>
                  <a:pt x="2185852" y="3277444"/>
                  <a:pt x="2213416" y="3366434"/>
                </a:cubicBezTo>
                <a:cubicBezTo>
                  <a:pt x="2251672" y="3448445"/>
                  <a:pt x="2192033" y="3380382"/>
                  <a:pt x="2165023" y="3362341"/>
                </a:cubicBezTo>
                <a:cubicBezTo>
                  <a:pt x="2159399" y="3330354"/>
                  <a:pt x="2159399" y="3330354"/>
                  <a:pt x="2143084" y="3305341"/>
                </a:cubicBezTo>
                <a:cubicBezTo>
                  <a:pt x="2116076" y="3287303"/>
                  <a:pt x="2034496" y="3162237"/>
                  <a:pt x="2072752" y="3244252"/>
                </a:cubicBezTo>
                <a:cubicBezTo>
                  <a:pt x="2072752" y="3244252"/>
                  <a:pt x="2072752" y="3244252"/>
                  <a:pt x="2121699" y="3319290"/>
                </a:cubicBezTo>
                <a:cubicBezTo>
                  <a:pt x="2121699" y="3319290"/>
                  <a:pt x="2105384" y="3294278"/>
                  <a:pt x="2111007" y="3326265"/>
                </a:cubicBezTo>
                <a:cubicBezTo>
                  <a:pt x="2111007" y="3326265"/>
                  <a:pt x="2143638" y="3376290"/>
                  <a:pt x="2159956" y="3401306"/>
                </a:cubicBezTo>
                <a:cubicBezTo>
                  <a:pt x="2132946" y="3383264"/>
                  <a:pt x="2154888" y="3440267"/>
                  <a:pt x="2100315" y="3333239"/>
                </a:cubicBezTo>
                <a:cubicBezTo>
                  <a:pt x="2089624" y="3340213"/>
                  <a:pt x="2138573" y="3415254"/>
                  <a:pt x="2171204" y="3465279"/>
                </a:cubicBezTo>
                <a:cubicBezTo>
                  <a:pt x="2127880" y="3422229"/>
                  <a:pt x="2138573" y="3415254"/>
                  <a:pt x="2089624" y="3340213"/>
                </a:cubicBezTo>
                <a:cubicBezTo>
                  <a:pt x="2111563" y="3397213"/>
                  <a:pt x="2149819" y="3479228"/>
                  <a:pt x="2090178" y="3411162"/>
                </a:cubicBezTo>
                <a:cubicBezTo>
                  <a:pt x="2068239" y="3354162"/>
                  <a:pt x="2068239" y="3354162"/>
                  <a:pt x="2035608" y="3304137"/>
                </a:cubicBezTo>
                <a:cubicBezTo>
                  <a:pt x="1981592" y="3268061"/>
                  <a:pt x="2117188" y="3429203"/>
                  <a:pt x="2095803" y="3443152"/>
                </a:cubicBezTo>
                <a:cubicBezTo>
                  <a:pt x="2079486" y="3418136"/>
                  <a:pt x="2057547" y="3361137"/>
                  <a:pt x="2024916" y="3311111"/>
                </a:cubicBezTo>
                <a:cubicBezTo>
                  <a:pt x="2024916" y="3311111"/>
                  <a:pt x="2024916" y="3311111"/>
                  <a:pt x="2045800" y="3372700"/>
                </a:cubicBezTo>
                <a:lnTo>
                  <a:pt x="2058788" y="3411001"/>
                </a:lnTo>
                <a:lnTo>
                  <a:pt x="2052478" y="3400098"/>
                </a:lnTo>
                <a:cubicBezTo>
                  <a:pt x="2038974" y="3391079"/>
                  <a:pt x="2040381" y="3399077"/>
                  <a:pt x="2043828" y="3410201"/>
                </a:cubicBezTo>
                <a:lnTo>
                  <a:pt x="2047278" y="3437988"/>
                </a:lnTo>
                <a:lnTo>
                  <a:pt x="2037863" y="3431360"/>
                </a:lnTo>
                <a:cubicBezTo>
                  <a:pt x="1991815" y="3372814"/>
                  <a:pt x="1926309" y="3241723"/>
                  <a:pt x="1922506" y="3270942"/>
                </a:cubicBezTo>
                <a:cubicBezTo>
                  <a:pt x="1922506" y="3270942"/>
                  <a:pt x="1922506" y="3270942"/>
                  <a:pt x="1987771" y="3370996"/>
                </a:cubicBezTo>
                <a:cubicBezTo>
                  <a:pt x="1922506" y="3270942"/>
                  <a:pt x="1950071" y="3359932"/>
                  <a:pt x="1972011" y="3416931"/>
                </a:cubicBezTo>
                <a:cubicBezTo>
                  <a:pt x="1912372" y="3348868"/>
                  <a:pt x="1890431" y="3291865"/>
                  <a:pt x="1835859" y="3184841"/>
                </a:cubicBezTo>
                <a:lnTo>
                  <a:pt x="1835494" y="3184188"/>
                </a:lnTo>
                <a:lnTo>
                  <a:pt x="1828961" y="3176011"/>
                </a:lnTo>
                <a:cubicBezTo>
                  <a:pt x="1825585" y="3173757"/>
                  <a:pt x="1822913" y="3175500"/>
                  <a:pt x="1793080" y="3141449"/>
                </a:cubicBezTo>
                <a:cubicBezTo>
                  <a:pt x="1793080" y="3141449"/>
                  <a:pt x="1793080" y="3141449"/>
                  <a:pt x="1815037" y="3198474"/>
                </a:cubicBezTo>
                <a:cubicBezTo>
                  <a:pt x="1815037" y="3198474"/>
                  <a:pt x="1815037" y="3198474"/>
                  <a:pt x="1755373" y="3130372"/>
                </a:cubicBezTo>
                <a:cubicBezTo>
                  <a:pt x="1755373" y="3130372"/>
                  <a:pt x="1755373" y="3130372"/>
                  <a:pt x="1804345" y="3205449"/>
                </a:cubicBezTo>
                <a:cubicBezTo>
                  <a:pt x="1804345" y="3205449"/>
                  <a:pt x="1755373" y="3130372"/>
                  <a:pt x="1744680" y="3137346"/>
                </a:cubicBezTo>
                <a:cubicBezTo>
                  <a:pt x="1793653" y="3212423"/>
                  <a:pt x="1793653" y="3212423"/>
                  <a:pt x="1782962" y="3219397"/>
                </a:cubicBezTo>
                <a:cubicBezTo>
                  <a:pt x="1761004" y="3162372"/>
                  <a:pt x="1646735" y="2987192"/>
                  <a:pt x="1749741" y="3098371"/>
                </a:cubicBezTo>
                <a:cubicBezTo>
                  <a:pt x="1717093" y="3048320"/>
                  <a:pt x="1706400" y="3055295"/>
                  <a:pt x="1663060" y="3012218"/>
                </a:cubicBezTo>
                <a:cubicBezTo>
                  <a:pt x="1641106" y="2955195"/>
                  <a:pt x="1700768" y="3023294"/>
                  <a:pt x="1678811" y="2966269"/>
                </a:cubicBezTo>
                <a:cubicBezTo>
                  <a:pt x="1678811" y="2966269"/>
                  <a:pt x="1678811" y="2966269"/>
                  <a:pt x="1760432" y="3091398"/>
                </a:cubicBezTo>
                <a:cubicBezTo>
                  <a:pt x="1738476" y="3034372"/>
                  <a:pt x="1776756" y="3116423"/>
                  <a:pt x="1820097" y="3159500"/>
                </a:cubicBezTo>
                <a:cubicBezTo>
                  <a:pt x="1820097" y="3159500"/>
                  <a:pt x="1820097" y="3159500"/>
                  <a:pt x="1790173" y="3103771"/>
                </a:cubicBezTo>
                <a:lnTo>
                  <a:pt x="1782776" y="3089994"/>
                </a:lnTo>
                <a:lnTo>
                  <a:pt x="1763907" y="3056279"/>
                </a:lnTo>
                <a:lnTo>
                  <a:pt x="1755995" y="3040114"/>
                </a:lnTo>
                <a:lnTo>
                  <a:pt x="1749167" y="3027398"/>
                </a:lnTo>
                <a:cubicBezTo>
                  <a:pt x="1749167" y="3027398"/>
                  <a:pt x="1749167" y="3027398"/>
                  <a:pt x="1751208" y="3030527"/>
                </a:cubicBezTo>
                <a:lnTo>
                  <a:pt x="1751584" y="3031103"/>
                </a:lnTo>
                <a:lnTo>
                  <a:pt x="1685154" y="2895389"/>
                </a:lnTo>
                <a:lnTo>
                  <a:pt x="1679141" y="2882361"/>
                </a:lnTo>
                <a:lnTo>
                  <a:pt x="1642101" y="2815685"/>
                </a:lnTo>
                <a:cubicBezTo>
                  <a:pt x="1631407" y="2822661"/>
                  <a:pt x="1669806" y="2904897"/>
                  <a:pt x="1740933" y="3037304"/>
                </a:cubicBezTo>
                <a:cubicBezTo>
                  <a:pt x="1610021" y="2836611"/>
                  <a:pt x="1626386" y="2861699"/>
                  <a:pt x="1522530" y="2679116"/>
                </a:cubicBezTo>
                <a:cubicBezTo>
                  <a:pt x="1560929" y="2761351"/>
                  <a:pt x="1441358" y="2624781"/>
                  <a:pt x="1523177" y="2750214"/>
                </a:cubicBezTo>
                <a:cubicBezTo>
                  <a:pt x="1523177" y="2750214"/>
                  <a:pt x="1523177" y="2750214"/>
                  <a:pt x="1555907" y="2800390"/>
                </a:cubicBezTo>
                <a:cubicBezTo>
                  <a:pt x="1539542" y="2775302"/>
                  <a:pt x="1561577" y="2832449"/>
                  <a:pt x="1561577" y="2832449"/>
                </a:cubicBezTo>
                <a:cubicBezTo>
                  <a:pt x="1561577" y="2832449"/>
                  <a:pt x="1561577" y="2832449"/>
                  <a:pt x="1457723" y="2649869"/>
                </a:cubicBezTo>
                <a:cubicBezTo>
                  <a:pt x="1479758" y="2707016"/>
                  <a:pt x="1513135" y="2828290"/>
                  <a:pt x="1583613" y="2889600"/>
                </a:cubicBezTo>
                <a:cubicBezTo>
                  <a:pt x="1616987" y="3010870"/>
                  <a:pt x="1447678" y="2727941"/>
                  <a:pt x="1436984" y="2734917"/>
                </a:cubicBezTo>
                <a:cubicBezTo>
                  <a:pt x="1464690" y="2824127"/>
                  <a:pt x="1529497" y="2853374"/>
                  <a:pt x="1573566" y="2967673"/>
                </a:cubicBezTo>
                <a:cubicBezTo>
                  <a:pt x="1573566" y="2967673"/>
                  <a:pt x="1573566" y="2967673"/>
                  <a:pt x="1557202" y="2942586"/>
                </a:cubicBezTo>
                <a:cubicBezTo>
                  <a:pt x="1595601" y="3024820"/>
                  <a:pt x="1541486" y="2988599"/>
                  <a:pt x="1498066" y="2945402"/>
                </a:cubicBezTo>
                <a:cubicBezTo>
                  <a:pt x="1498066" y="2945402"/>
                  <a:pt x="1508759" y="2938426"/>
                  <a:pt x="1492394" y="2913338"/>
                </a:cubicBezTo>
                <a:cubicBezTo>
                  <a:pt x="1448974" y="2870142"/>
                  <a:pt x="1372824" y="2776768"/>
                  <a:pt x="1400529" y="2865979"/>
                </a:cubicBezTo>
                <a:cubicBezTo>
                  <a:pt x="1400529" y="2865979"/>
                  <a:pt x="1400529" y="2865979"/>
                  <a:pt x="1425753" y="2894787"/>
                </a:cubicBezTo>
                <a:lnTo>
                  <a:pt x="1452842" y="2925729"/>
                </a:lnTo>
                <a:lnTo>
                  <a:pt x="1449621" y="2941239"/>
                </a:lnTo>
                <a:cubicBezTo>
                  <a:pt x="1449621" y="2941239"/>
                  <a:pt x="1482348" y="2991412"/>
                  <a:pt x="1498713" y="3016500"/>
                </a:cubicBezTo>
                <a:cubicBezTo>
                  <a:pt x="1471656" y="2998387"/>
                  <a:pt x="1493692" y="3055538"/>
                  <a:pt x="1438929" y="2948214"/>
                </a:cubicBezTo>
                <a:cubicBezTo>
                  <a:pt x="1444600" y="2980277"/>
                  <a:pt x="1493692" y="3055538"/>
                  <a:pt x="1510054" y="3080622"/>
                </a:cubicBezTo>
                <a:cubicBezTo>
                  <a:pt x="1466633" y="3037425"/>
                  <a:pt x="1493692" y="3055538"/>
                  <a:pt x="1428235" y="2955190"/>
                </a:cubicBezTo>
                <a:cubicBezTo>
                  <a:pt x="1450268" y="3012338"/>
                  <a:pt x="1488668" y="3094573"/>
                  <a:pt x="1428882" y="3026288"/>
                </a:cubicBezTo>
                <a:cubicBezTo>
                  <a:pt x="1412520" y="3001203"/>
                  <a:pt x="1406849" y="2969140"/>
                  <a:pt x="1379790" y="2951027"/>
                </a:cubicBezTo>
                <a:cubicBezTo>
                  <a:pt x="1325677" y="2914805"/>
                  <a:pt x="1461612" y="3076463"/>
                  <a:pt x="1440226" y="3090413"/>
                </a:cubicBezTo>
                <a:cubicBezTo>
                  <a:pt x="1418189" y="3033263"/>
                  <a:pt x="1401826" y="3008178"/>
                  <a:pt x="1358404" y="2964977"/>
                </a:cubicBezTo>
                <a:cubicBezTo>
                  <a:pt x="1358404" y="2964977"/>
                  <a:pt x="1358404" y="2964977"/>
                  <a:pt x="1383899" y="3023782"/>
                </a:cubicBezTo>
                <a:lnTo>
                  <a:pt x="1393749" y="3046494"/>
                </a:lnTo>
                <a:lnTo>
                  <a:pt x="1386107" y="3044690"/>
                </a:lnTo>
                <a:cubicBezTo>
                  <a:pt x="1383395" y="3051489"/>
                  <a:pt x="1399800" y="3081020"/>
                  <a:pt x="1391781" y="3086251"/>
                </a:cubicBezTo>
                <a:cubicBezTo>
                  <a:pt x="1391781" y="3086251"/>
                  <a:pt x="1391781" y="3086251"/>
                  <a:pt x="1418838" y="3104364"/>
                </a:cubicBezTo>
                <a:cubicBezTo>
                  <a:pt x="1403121" y="3150375"/>
                  <a:pt x="1260870" y="2885558"/>
                  <a:pt x="1272210" y="2949681"/>
                </a:cubicBezTo>
                <a:cubicBezTo>
                  <a:pt x="1272210" y="2949681"/>
                  <a:pt x="1272210" y="2949681"/>
                  <a:pt x="1337667" y="3050030"/>
                </a:cubicBezTo>
                <a:cubicBezTo>
                  <a:pt x="1261516" y="2956657"/>
                  <a:pt x="1283551" y="3013804"/>
                  <a:pt x="1305587" y="3070955"/>
                </a:cubicBezTo>
                <a:cubicBezTo>
                  <a:pt x="1235109" y="3009645"/>
                  <a:pt x="1213071" y="2952494"/>
                  <a:pt x="1163981" y="2877237"/>
                </a:cubicBezTo>
                <a:cubicBezTo>
                  <a:pt x="1123070" y="2814519"/>
                  <a:pt x="1056036" y="2688382"/>
                  <a:pt x="999227" y="2577923"/>
                </a:cubicBezTo>
                <a:lnTo>
                  <a:pt x="933003" y="2447249"/>
                </a:lnTo>
                <a:lnTo>
                  <a:pt x="919271" y="2361871"/>
                </a:lnTo>
                <a:cubicBezTo>
                  <a:pt x="919737" y="2339218"/>
                  <a:pt x="930430" y="2332243"/>
                  <a:pt x="965670" y="2362898"/>
                </a:cubicBezTo>
                <a:cubicBezTo>
                  <a:pt x="1041819" y="2456271"/>
                  <a:pt x="960647" y="2401937"/>
                  <a:pt x="1053160" y="2520394"/>
                </a:cubicBezTo>
                <a:cubicBezTo>
                  <a:pt x="998397" y="2413070"/>
                  <a:pt x="1025454" y="2431183"/>
                  <a:pt x="981385" y="2316884"/>
                </a:cubicBezTo>
                <a:cubicBezTo>
                  <a:pt x="1014115" y="2367060"/>
                  <a:pt x="1041169" y="2385170"/>
                  <a:pt x="1035501" y="2353110"/>
                </a:cubicBezTo>
                <a:cubicBezTo>
                  <a:pt x="1035501" y="2353110"/>
                  <a:pt x="1051863" y="2378195"/>
                  <a:pt x="1051863" y="2378195"/>
                </a:cubicBezTo>
                <a:cubicBezTo>
                  <a:pt x="1065393" y="2387252"/>
                  <a:pt x="1055793" y="2366692"/>
                  <a:pt x="1042102" y="2339860"/>
                </a:cubicBezTo>
                <a:lnTo>
                  <a:pt x="1021674" y="2299408"/>
                </a:lnTo>
                <a:lnTo>
                  <a:pt x="1013321" y="2294975"/>
                </a:lnTo>
                <a:cubicBezTo>
                  <a:pt x="1007641" y="2262904"/>
                  <a:pt x="991269" y="2237806"/>
                  <a:pt x="958527" y="2187611"/>
                </a:cubicBezTo>
                <a:cubicBezTo>
                  <a:pt x="996950" y="2269877"/>
                  <a:pt x="975566" y="2283826"/>
                  <a:pt x="948504" y="2265701"/>
                </a:cubicBezTo>
                <a:cubicBezTo>
                  <a:pt x="915762" y="2215506"/>
                  <a:pt x="899391" y="2190408"/>
                  <a:pt x="860969" y="2108142"/>
                </a:cubicBezTo>
                <a:cubicBezTo>
                  <a:pt x="877340" y="2133239"/>
                  <a:pt x="871660" y="2101168"/>
                  <a:pt x="849612" y="2044001"/>
                </a:cubicBezTo>
                <a:cubicBezTo>
                  <a:pt x="746373" y="1932461"/>
                  <a:pt x="964876" y="2290799"/>
                  <a:pt x="888700" y="2197382"/>
                </a:cubicBezTo>
                <a:cubicBezTo>
                  <a:pt x="888700" y="2197382"/>
                  <a:pt x="866649" y="2140213"/>
                  <a:pt x="850278" y="2115115"/>
                </a:cubicBezTo>
                <a:cubicBezTo>
                  <a:pt x="850278" y="2115115"/>
                  <a:pt x="850278" y="2115115"/>
                  <a:pt x="894380" y="2229453"/>
                </a:cubicBezTo>
                <a:cubicBezTo>
                  <a:pt x="894380" y="2229453"/>
                  <a:pt x="894380" y="2229453"/>
                  <a:pt x="833909" y="2090021"/>
                </a:cubicBezTo>
                <a:cubicBezTo>
                  <a:pt x="817538" y="2064923"/>
                  <a:pt x="814866" y="2066666"/>
                  <a:pt x="814950" y="2075555"/>
                </a:cubicBezTo>
                <a:lnTo>
                  <a:pt x="813075" y="2097517"/>
                </a:lnTo>
                <a:lnTo>
                  <a:pt x="778197" y="2027976"/>
                </a:lnTo>
                <a:cubicBezTo>
                  <a:pt x="764500" y="2001134"/>
                  <a:pt x="754893" y="1980568"/>
                  <a:pt x="752053" y="1964532"/>
                </a:cubicBezTo>
                <a:cubicBezTo>
                  <a:pt x="774105" y="2021701"/>
                  <a:pt x="708620" y="1921311"/>
                  <a:pt x="747043" y="2003577"/>
                </a:cubicBezTo>
                <a:cubicBezTo>
                  <a:pt x="747043" y="2003577"/>
                  <a:pt x="747043" y="2003577"/>
                  <a:pt x="796156" y="2078870"/>
                </a:cubicBezTo>
                <a:cubicBezTo>
                  <a:pt x="818205" y="2136036"/>
                  <a:pt x="763414" y="2028675"/>
                  <a:pt x="785465" y="2085844"/>
                </a:cubicBezTo>
                <a:cubicBezTo>
                  <a:pt x="752723" y="2035649"/>
                  <a:pt x="763414" y="2028675"/>
                  <a:pt x="730671" y="1978480"/>
                </a:cubicBezTo>
                <a:cubicBezTo>
                  <a:pt x="719981" y="1985453"/>
                  <a:pt x="758403" y="2067720"/>
                  <a:pt x="791145" y="2117915"/>
                </a:cubicBezTo>
                <a:cubicBezTo>
                  <a:pt x="791145" y="2117915"/>
                  <a:pt x="791145" y="2117915"/>
                  <a:pt x="774774" y="2092818"/>
                </a:cubicBezTo>
                <a:cubicBezTo>
                  <a:pt x="862308" y="2250374"/>
                  <a:pt x="813194" y="2175081"/>
                  <a:pt x="857297" y="2289419"/>
                </a:cubicBezTo>
                <a:cubicBezTo>
                  <a:pt x="857297" y="2289419"/>
                  <a:pt x="857297" y="2289419"/>
                  <a:pt x="813194" y="2175081"/>
                </a:cubicBezTo>
                <a:cubicBezTo>
                  <a:pt x="813194" y="2175081"/>
                  <a:pt x="813194" y="2175081"/>
                  <a:pt x="791813" y="2189028"/>
                </a:cubicBezTo>
                <a:cubicBezTo>
                  <a:pt x="764083" y="2099791"/>
                  <a:pt x="731341" y="2049596"/>
                  <a:pt x="676547" y="1942232"/>
                </a:cubicBezTo>
                <a:cubicBezTo>
                  <a:pt x="726330" y="2088641"/>
                  <a:pt x="808853" y="2285242"/>
                  <a:pt x="771100" y="2274092"/>
                </a:cubicBezTo>
                <a:cubicBezTo>
                  <a:pt x="771100" y="2274092"/>
                  <a:pt x="771100" y="2274092"/>
                  <a:pt x="704948" y="2102588"/>
                </a:cubicBezTo>
                <a:cubicBezTo>
                  <a:pt x="677886" y="2084464"/>
                  <a:pt x="721987" y="2198799"/>
                  <a:pt x="776780" y="2306163"/>
                </a:cubicBezTo>
                <a:cubicBezTo>
                  <a:pt x="667196" y="2091438"/>
                  <a:pt x="689247" y="2148607"/>
                  <a:pt x="606722" y="1952002"/>
                </a:cubicBezTo>
                <a:cubicBezTo>
                  <a:pt x="634453" y="2041242"/>
                  <a:pt x="530546" y="1858585"/>
                  <a:pt x="607391" y="2023118"/>
                </a:cubicBezTo>
                <a:cubicBezTo>
                  <a:pt x="607391" y="2023118"/>
                  <a:pt x="607391" y="2023118"/>
                  <a:pt x="623762" y="2048216"/>
                </a:cubicBezTo>
                <a:cubicBezTo>
                  <a:pt x="607391" y="2023118"/>
                  <a:pt x="629443" y="2080287"/>
                  <a:pt x="629443" y="2080287"/>
                </a:cubicBezTo>
                <a:cubicBezTo>
                  <a:pt x="629443" y="2080287"/>
                  <a:pt x="629443" y="2080287"/>
                  <a:pt x="552598" y="1915754"/>
                </a:cubicBezTo>
                <a:cubicBezTo>
                  <a:pt x="558278" y="1947825"/>
                  <a:pt x="575319" y="2044039"/>
                  <a:pt x="640803" y="2144430"/>
                </a:cubicBezTo>
                <a:cubicBezTo>
                  <a:pt x="668532" y="2233667"/>
                  <a:pt x="536896" y="1961772"/>
                  <a:pt x="520525" y="1936675"/>
                </a:cubicBezTo>
                <a:cubicBezTo>
                  <a:pt x="537566" y="2032889"/>
                  <a:pt x="608061" y="2094235"/>
                  <a:pt x="625101" y="2190448"/>
                </a:cubicBezTo>
                <a:cubicBezTo>
                  <a:pt x="625101" y="2190448"/>
                  <a:pt x="625101" y="2190448"/>
                  <a:pt x="619421" y="2158377"/>
                </a:cubicBezTo>
                <a:cubicBezTo>
                  <a:pt x="647151" y="2247614"/>
                  <a:pt x="598039" y="2172325"/>
                  <a:pt x="570976" y="2154201"/>
                </a:cubicBezTo>
                <a:cubicBezTo>
                  <a:pt x="581668" y="2147227"/>
                  <a:pt x="565297" y="2122129"/>
                  <a:pt x="548926" y="2097031"/>
                </a:cubicBezTo>
                <a:cubicBezTo>
                  <a:pt x="532555" y="2071934"/>
                  <a:pt x="450699" y="1946445"/>
                  <a:pt x="478430" y="2035686"/>
                </a:cubicBezTo>
                <a:cubicBezTo>
                  <a:pt x="478430" y="2035686"/>
                  <a:pt x="478430" y="2035686"/>
                  <a:pt x="538234" y="2104006"/>
                </a:cubicBezTo>
                <a:cubicBezTo>
                  <a:pt x="543914" y="2136077"/>
                  <a:pt x="511172" y="2085882"/>
                  <a:pt x="527543" y="2110980"/>
                </a:cubicBezTo>
                <a:cubicBezTo>
                  <a:pt x="516852" y="2117953"/>
                  <a:pt x="549594" y="2168149"/>
                  <a:pt x="565965" y="2193246"/>
                </a:cubicBezTo>
                <a:cubicBezTo>
                  <a:pt x="549594" y="2168149"/>
                  <a:pt x="571645" y="2225318"/>
                  <a:pt x="516852" y="2117953"/>
                </a:cubicBezTo>
                <a:cubicBezTo>
                  <a:pt x="522532" y="2150025"/>
                  <a:pt x="555274" y="2200220"/>
                  <a:pt x="588017" y="2250415"/>
                </a:cubicBezTo>
                <a:cubicBezTo>
                  <a:pt x="544584" y="2207194"/>
                  <a:pt x="555274" y="2200220"/>
                  <a:pt x="506161" y="2124927"/>
                </a:cubicBezTo>
                <a:cubicBezTo>
                  <a:pt x="528212" y="2182096"/>
                  <a:pt x="566635" y="2264363"/>
                  <a:pt x="517521" y="2189069"/>
                </a:cubicBezTo>
                <a:cubicBezTo>
                  <a:pt x="484779" y="2138874"/>
                  <a:pt x="495470" y="2131900"/>
                  <a:pt x="462728" y="2081705"/>
                </a:cubicBezTo>
                <a:cubicBezTo>
                  <a:pt x="408604" y="2045457"/>
                  <a:pt x="533893" y="2214167"/>
                  <a:pt x="523202" y="2221141"/>
                </a:cubicBezTo>
                <a:cubicBezTo>
                  <a:pt x="506831" y="2196043"/>
                  <a:pt x="490459" y="2170945"/>
                  <a:pt x="441346" y="2095652"/>
                </a:cubicBezTo>
                <a:cubicBezTo>
                  <a:pt x="441346" y="2095652"/>
                  <a:pt x="474088" y="2145848"/>
                  <a:pt x="479769" y="2177919"/>
                </a:cubicBezTo>
                <a:cubicBezTo>
                  <a:pt x="463397" y="2152821"/>
                  <a:pt x="485449" y="2209990"/>
                  <a:pt x="485449" y="2209990"/>
                </a:cubicBezTo>
                <a:cubicBezTo>
                  <a:pt x="485449" y="2209990"/>
                  <a:pt x="485449" y="2209990"/>
                  <a:pt x="489542" y="2216265"/>
                </a:cubicBezTo>
                <a:lnTo>
                  <a:pt x="501820" y="2235088"/>
                </a:lnTo>
                <a:lnTo>
                  <a:pt x="518191" y="2260186"/>
                </a:lnTo>
                <a:cubicBezTo>
                  <a:pt x="496809" y="2274133"/>
                  <a:pt x="354480" y="2009209"/>
                  <a:pt x="376531" y="2066378"/>
                </a:cubicBezTo>
                <a:cubicBezTo>
                  <a:pt x="376531" y="2066378"/>
                  <a:pt x="376531" y="2066378"/>
                  <a:pt x="431325" y="2173742"/>
                </a:cubicBezTo>
                <a:cubicBezTo>
                  <a:pt x="365840" y="2073351"/>
                  <a:pt x="387892" y="2130520"/>
                  <a:pt x="420634" y="2180716"/>
                </a:cubicBezTo>
                <a:cubicBezTo>
                  <a:pt x="360830" y="2112396"/>
                  <a:pt x="328087" y="2062201"/>
                  <a:pt x="262605" y="1961814"/>
                </a:cubicBezTo>
                <a:cubicBezTo>
                  <a:pt x="229863" y="1911618"/>
                  <a:pt x="158698" y="1779156"/>
                  <a:pt x="103905" y="1671792"/>
                </a:cubicBezTo>
                <a:cubicBezTo>
                  <a:pt x="38422" y="1571404"/>
                  <a:pt x="0" y="1489137"/>
                  <a:pt x="0" y="1489137"/>
                </a:cubicBezTo>
                <a:cubicBezTo>
                  <a:pt x="16371" y="1514235"/>
                  <a:pt x="32742" y="1539333"/>
                  <a:pt x="49113" y="1564431"/>
                </a:cubicBezTo>
                <a:cubicBezTo>
                  <a:pt x="37753" y="1500288"/>
                  <a:pt x="10021" y="1411048"/>
                  <a:pt x="69825" y="1479367"/>
                </a:cubicBezTo>
                <a:cubicBezTo>
                  <a:pt x="146001" y="1572784"/>
                  <a:pt x="91877" y="1536536"/>
                  <a:pt x="173730" y="1662021"/>
                </a:cubicBezTo>
                <a:cubicBezTo>
                  <a:pt x="113259" y="1522589"/>
                  <a:pt x="146001" y="1572784"/>
                  <a:pt x="101898" y="1458446"/>
                </a:cubicBezTo>
                <a:cubicBezTo>
                  <a:pt x="118269" y="1483544"/>
                  <a:pt x="161702" y="1526766"/>
                  <a:pt x="156024" y="1494693"/>
                </a:cubicBezTo>
                <a:cubicBezTo>
                  <a:pt x="156024" y="1494693"/>
                  <a:pt x="172395" y="1519791"/>
                  <a:pt x="172395" y="1519791"/>
                </a:cubicBezTo>
                <a:cubicBezTo>
                  <a:pt x="205137" y="1569986"/>
                  <a:pt x="133972" y="1437524"/>
                  <a:pt x="144663" y="1430551"/>
                </a:cubicBezTo>
                <a:cubicBezTo>
                  <a:pt x="144663" y="1430551"/>
                  <a:pt x="144663" y="1430551"/>
                  <a:pt x="215828" y="1563013"/>
                </a:cubicBezTo>
                <a:cubicBezTo>
                  <a:pt x="237210" y="1549065"/>
                  <a:pt x="209478" y="1459825"/>
                  <a:pt x="236540" y="1477949"/>
                </a:cubicBezTo>
                <a:cubicBezTo>
                  <a:pt x="236540" y="1477949"/>
                  <a:pt x="236540" y="1477949"/>
                  <a:pt x="225849" y="1484923"/>
                </a:cubicBezTo>
                <a:cubicBezTo>
                  <a:pt x="252911" y="1503047"/>
                  <a:pt x="279973" y="1521171"/>
                  <a:pt x="252242" y="1431931"/>
                </a:cubicBezTo>
                <a:cubicBezTo>
                  <a:pt x="268613" y="1457028"/>
                  <a:pt x="284984" y="1482126"/>
                  <a:pt x="317724" y="1532318"/>
                </a:cubicBezTo>
                <a:cubicBezTo>
                  <a:pt x="224510" y="1342690"/>
                  <a:pt x="361157" y="1575540"/>
                  <a:pt x="284314" y="1411010"/>
                </a:cubicBezTo>
                <a:cubicBezTo>
                  <a:pt x="284314" y="1411010"/>
                  <a:pt x="284314" y="1411010"/>
                  <a:pt x="360488" y="1504424"/>
                </a:cubicBezTo>
                <a:cubicBezTo>
                  <a:pt x="322067" y="1422160"/>
                  <a:pt x="349129" y="1440284"/>
                  <a:pt x="343449" y="1408213"/>
                </a:cubicBezTo>
                <a:cubicBezTo>
                  <a:pt x="349129" y="1440284"/>
                  <a:pt x="392560" y="1483503"/>
                  <a:pt x="392560" y="1483503"/>
                </a:cubicBezTo>
                <a:cubicBezTo>
                  <a:pt x="376191" y="1458408"/>
                  <a:pt x="430313" y="1494653"/>
                  <a:pt x="391893" y="1412390"/>
                </a:cubicBezTo>
                <a:cubicBezTo>
                  <a:pt x="391893" y="1412390"/>
                  <a:pt x="391893" y="1412390"/>
                  <a:pt x="424633" y="1462582"/>
                </a:cubicBezTo>
                <a:cubicBezTo>
                  <a:pt x="441004" y="1487680"/>
                  <a:pt x="407596" y="1366370"/>
                  <a:pt x="478757" y="1498830"/>
                </a:cubicBezTo>
                <a:cubicBezTo>
                  <a:pt x="505821" y="1516953"/>
                  <a:pt x="473078" y="1466758"/>
                  <a:pt x="451029" y="1409592"/>
                </a:cubicBezTo>
                <a:cubicBezTo>
                  <a:pt x="451029" y="1409592"/>
                  <a:pt x="451029" y="1409592"/>
                  <a:pt x="510831" y="1477908"/>
                </a:cubicBezTo>
                <a:cubicBezTo>
                  <a:pt x="571305" y="1617344"/>
                  <a:pt x="521522" y="1470935"/>
                  <a:pt x="554264" y="1521130"/>
                </a:cubicBezTo>
                <a:cubicBezTo>
                  <a:pt x="554264" y="1521130"/>
                  <a:pt x="554264" y="1521130"/>
                  <a:pt x="537893" y="1496032"/>
                </a:cubicBezTo>
                <a:cubicBezTo>
                  <a:pt x="543239" y="1492545"/>
                  <a:pt x="540399" y="1476510"/>
                  <a:pt x="534176" y="1458209"/>
                </a:cubicBezTo>
                <a:lnTo>
                  <a:pt x="528987" y="1445380"/>
                </a:lnTo>
                <a:lnTo>
                  <a:pt x="542988" y="1465877"/>
                </a:lnTo>
                <a:cubicBezTo>
                  <a:pt x="552510" y="1477554"/>
                  <a:pt x="559275" y="1482085"/>
                  <a:pt x="559275" y="1482085"/>
                </a:cubicBezTo>
                <a:cubicBezTo>
                  <a:pt x="542904" y="1456987"/>
                  <a:pt x="553595" y="1450014"/>
                  <a:pt x="553595" y="1450014"/>
                </a:cubicBezTo>
                <a:cubicBezTo>
                  <a:pt x="520853" y="1399818"/>
                  <a:pt x="651822" y="1600600"/>
                  <a:pt x="624090" y="1511359"/>
                </a:cubicBezTo>
                <a:cubicBezTo>
                  <a:pt x="618410" y="1479288"/>
                  <a:pt x="602039" y="1454190"/>
                  <a:pt x="585668" y="1429093"/>
                </a:cubicBezTo>
                <a:cubicBezTo>
                  <a:pt x="651152" y="1529484"/>
                  <a:pt x="584998" y="1357976"/>
                  <a:pt x="617740" y="1408172"/>
                </a:cubicBezTo>
                <a:cubicBezTo>
                  <a:pt x="623420" y="1440243"/>
                  <a:pt x="639792" y="1465341"/>
                  <a:pt x="672534" y="1515536"/>
                </a:cubicBezTo>
                <a:cubicBezTo>
                  <a:pt x="672534" y="1515536"/>
                  <a:pt x="688905" y="1540634"/>
                  <a:pt x="661173" y="1451394"/>
                </a:cubicBezTo>
                <a:cubicBezTo>
                  <a:pt x="693916" y="1501589"/>
                  <a:pt x="715967" y="1558758"/>
                  <a:pt x="738018" y="1615927"/>
                </a:cubicBezTo>
                <a:cubicBezTo>
                  <a:pt x="765080" y="1634051"/>
                  <a:pt x="677545" y="1476491"/>
                  <a:pt x="693916" y="1501589"/>
                </a:cubicBezTo>
                <a:cubicBezTo>
                  <a:pt x="748040" y="1537837"/>
                  <a:pt x="753050" y="1498792"/>
                  <a:pt x="774432" y="1484845"/>
                </a:cubicBezTo>
                <a:cubicBezTo>
                  <a:pt x="768753" y="1452773"/>
                  <a:pt x="773764" y="1413728"/>
                  <a:pt x="833568" y="1482047"/>
                </a:cubicBezTo>
                <a:cubicBezTo>
                  <a:pt x="839248" y="1514119"/>
                  <a:pt x="855620" y="1539216"/>
                  <a:pt x="871991" y="1564314"/>
                </a:cubicBezTo>
                <a:cubicBezTo>
                  <a:pt x="915422" y="1607532"/>
                  <a:pt x="811517" y="1424878"/>
                  <a:pt x="893372" y="1550367"/>
                </a:cubicBezTo>
                <a:cubicBezTo>
                  <a:pt x="893372" y="1550367"/>
                  <a:pt x="899053" y="1582438"/>
                  <a:pt x="915422" y="1607532"/>
                </a:cubicBezTo>
                <a:cubicBezTo>
                  <a:pt x="871321" y="1493198"/>
                  <a:pt x="914754" y="1536419"/>
                  <a:pt x="843590" y="1403957"/>
                </a:cubicBezTo>
                <a:cubicBezTo>
                  <a:pt x="843590" y="1403957"/>
                  <a:pt x="843590" y="1403957"/>
                  <a:pt x="876332" y="1454153"/>
                </a:cubicBezTo>
                <a:cubicBezTo>
                  <a:pt x="864971" y="1390010"/>
                  <a:pt x="859291" y="1357939"/>
                  <a:pt x="892033" y="1408134"/>
                </a:cubicBezTo>
                <a:cubicBezTo>
                  <a:pt x="892033" y="1408134"/>
                  <a:pt x="908405" y="1433232"/>
                  <a:pt x="924776" y="1458330"/>
                </a:cubicBezTo>
                <a:lnTo>
                  <a:pt x="909699" y="1420140"/>
                </a:lnTo>
                <a:lnTo>
                  <a:pt x="905749" y="1414347"/>
                </a:lnTo>
                <a:cubicBezTo>
                  <a:pt x="805968" y="1258088"/>
                  <a:pt x="698309" y="1066722"/>
                  <a:pt x="698309" y="1066722"/>
                </a:cubicBezTo>
                <a:cubicBezTo>
                  <a:pt x="714678" y="1091817"/>
                  <a:pt x="731049" y="1116914"/>
                  <a:pt x="747418" y="1142009"/>
                </a:cubicBezTo>
                <a:cubicBezTo>
                  <a:pt x="725383" y="1084834"/>
                  <a:pt x="686981" y="1002568"/>
                  <a:pt x="746793" y="1070868"/>
                </a:cubicBezTo>
                <a:cubicBezTo>
                  <a:pt x="812273" y="1171253"/>
                  <a:pt x="768828" y="1128043"/>
                  <a:pt x="845011" y="1221441"/>
                </a:cubicBezTo>
                <a:cubicBezTo>
                  <a:pt x="779533" y="1121060"/>
                  <a:pt x="822978" y="1164270"/>
                  <a:pt x="757498" y="1063885"/>
                </a:cubicBezTo>
                <a:cubicBezTo>
                  <a:pt x="773869" y="1088983"/>
                  <a:pt x="800943" y="1107094"/>
                  <a:pt x="784574" y="1082000"/>
                </a:cubicBezTo>
                <a:cubicBezTo>
                  <a:pt x="784574" y="1082000"/>
                  <a:pt x="800943" y="1107094"/>
                  <a:pt x="817312" y="1132189"/>
                </a:cubicBezTo>
                <a:cubicBezTo>
                  <a:pt x="844389" y="1150304"/>
                  <a:pt x="778908" y="1049919"/>
                  <a:pt x="762539" y="1024825"/>
                </a:cubicBezTo>
                <a:cubicBezTo>
                  <a:pt x="762539" y="1024825"/>
                  <a:pt x="762539" y="1024825"/>
                  <a:pt x="844389" y="1150304"/>
                </a:cubicBezTo>
                <a:cubicBezTo>
                  <a:pt x="855094" y="1143321"/>
                  <a:pt x="800319" y="1035954"/>
                  <a:pt x="816690" y="1061051"/>
                </a:cubicBezTo>
                <a:cubicBezTo>
                  <a:pt x="843764" y="1079163"/>
                  <a:pt x="870838" y="1097274"/>
                  <a:pt x="805360" y="996894"/>
                </a:cubicBezTo>
                <a:cubicBezTo>
                  <a:pt x="821729" y="1021988"/>
                  <a:pt x="854469" y="1072180"/>
                  <a:pt x="881543" y="1090292"/>
                </a:cubicBezTo>
                <a:cubicBezTo>
                  <a:pt x="766956" y="914624"/>
                  <a:pt x="924988" y="1133501"/>
                  <a:pt x="810401" y="957833"/>
                </a:cubicBezTo>
                <a:cubicBezTo>
                  <a:pt x="810401" y="957833"/>
                  <a:pt x="810401" y="957833"/>
                  <a:pt x="902953" y="1076326"/>
                </a:cubicBezTo>
                <a:cubicBezTo>
                  <a:pt x="853844" y="1001039"/>
                  <a:pt x="864549" y="994056"/>
                  <a:pt x="848180" y="968962"/>
                </a:cubicBezTo>
                <a:cubicBezTo>
                  <a:pt x="864549" y="994056"/>
                  <a:pt x="907994" y="1037266"/>
                  <a:pt x="907994" y="1037266"/>
                </a:cubicBezTo>
                <a:cubicBezTo>
                  <a:pt x="891625" y="1012171"/>
                  <a:pt x="918699" y="1030283"/>
                  <a:pt x="869590" y="954996"/>
                </a:cubicBezTo>
                <a:cubicBezTo>
                  <a:pt x="869590" y="954996"/>
                  <a:pt x="869590" y="954996"/>
                  <a:pt x="902330" y="1005188"/>
                </a:cubicBezTo>
                <a:cubicBezTo>
                  <a:pt x="929405" y="1023300"/>
                  <a:pt x="858263" y="890842"/>
                  <a:pt x="956479" y="1041411"/>
                </a:cubicBezTo>
                <a:cubicBezTo>
                  <a:pt x="967184" y="1034429"/>
                  <a:pt x="934446" y="984240"/>
                  <a:pt x="901706" y="934048"/>
                </a:cubicBezTo>
                <a:cubicBezTo>
                  <a:pt x="901706" y="934048"/>
                  <a:pt x="901706" y="934048"/>
                  <a:pt x="961520" y="1002351"/>
                </a:cubicBezTo>
                <a:cubicBezTo>
                  <a:pt x="1043367" y="1127827"/>
                  <a:pt x="945151" y="977257"/>
                  <a:pt x="1004965" y="1045560"/>
                </a:cubicBezTo>
                <a:cubicBezTo>
                  <a:pt x="1004965" y="1045560"/>
                  <a:pt x="1004965" y="1045560"/>
                  <a:pt x="972225" y="995368"/>
                </a:cubicBezTo>
                <a:cubicBezTo>
                  <a:pt x="972225" y="995368"/>
                  <a:pt x="964039" y="982819"/>
                  <a:pt x="953808" y="967135"/>
                </a:cubicBezTo>
                <a:lnTo>
                  <a:pt x="943834" y="951843"/>
                </a:lnTo>
                <a:lnTo>
                  <a:pt x="929254" y="929492"/>
                </a:lnTo>
                <a:lnTo>
                  <a:pt x="923116" y="920082"/>
                </a:lnTo>
                <a:cubicBezTo>
                  <a:pt x="955856" y="970274"/>
                  <a:pt x="982930" y="988385"/>
                  <a:pt x="982930" y="988385"/>
                </a:cubicBezTo>
                <a:cubicBezTo>
                  <a:pt x="966561" y="963291"/>
                  <a:pt x="950190" y="938193"/>
                  <a:pt x="950190" y="938193"/>
                </a:cubicBezTo>
                <a:cubicBezTo>
                  <a:pt x="917452" y="888004"/>
                  <a:pt x="1059113" y="1081784"/>
                  <a:pt x="1004340" y="974420"/>
                </a:cubicBezTo>
                <a:cubicBezTo>
                  <a:pt x="987971" y="949325"/>
                  <a:pt x="987971" y="949325"/>
                  <a:pt x="955231" y="899133"/>
                </a:cubicBezTo>
                <a:cubicBezTo>
                  <a:pt x="1031414" y="992531"/>
                  <a:pt x="943903" y="834979"/>
                  <a:pt x="976641" y="885167"/>
                </a:cubicBezTo>
                <a:cubicBezTo>
                  <a:pt x="993010" y="910262"/>
                  <a:pt x="1009381" y="935359"/>
                  <a:pt x="1042119" y="985548"/>
                </a:cubicBezTo>
                <a:cubicBezTo>
                  <a:pt x="1042119" y="985548"/>
                  <a:pt x="1069196" y="1003663"/>
                  <a:pt x="1020086" y="928377"/>
                </a:cubicBezTo>
                <a:cubicBezTo>
                  <a:pt x="1036455" y="953471"/>
                  <a:pt x="1069196" y="1003663"/>
                  <a:pt x="1118302" y="1078946"/>
                </a:cubicBezTo>
                <a:cubicBezTo>
                  <a:pt x="1129007" y="1071963"/>
                  <a:pt x="1036455" y="953471"/>
                  <a:pt x="1047160" y="946488"/>
                </a:cubicBezTo>
                <a:cubicBezTo>
                  <a:pt x="1134049" y="1032903"/>
                  <a:pt x="1008134" y="793081"/>
                  <a:pt x="1111391" y="904591"/>
                </a:cubicBezTo>
                <a:cubicBezTo>
                  <a:pt x="1111391" y="904591"/>
                  <a:pt x="1144131" y="954783"/>
                  <a:pt x="1160500" y="979878"/>
                </a:cubicBezTo>
                <a:cubicBezTo>
                  <a:pt x="1187574" y="997989"/>
                  <a:pt x="1072987" y="822321"/>
                  <a:pt x="1154836" y="947800"/>
                </a:cubicBezTo>
                <a:cubicBezTo>
                  <a:pt x="1171205" y="972895"/>
                  <a:pt x="1187574" y="997989"/>
                  <a:pt x="1203943" y="1023083"/>
                </a:cubicBezTo>
                <a:cubicBezTo>
                  <a:pt x="1122096" y="897608"/>
                  <a:pt x="1159875" y="908737"/>
                  <a:pt x="1078028" y="783261"/>
                </a:cubicBezTo>
                <a:cubicBezTo>
                  <a:pt x="1078028" y="783261"/>
                  <a:pt x="1078028" y="783261"/>
                  <a:pt x="1127137" y="858548"/>
                </a:cubicBezTo>
                <a:cubicBezTo>
                  <a:pt x="1105102" y="801373"/>
                  <a:pt x="1066698" y="719103"/>
                  <a:pt x="1115807" y="794390"/>
                </a:cubicBezTo>
                <a:cubicBezTo>
                  <a:pt x="1115807" y="794390"/>
                  <a:pt x="1132176" y="819484"/>
                  <a:pt x="1132176" y="819484"/>
                </a:cubicBezTo>
                <a:cubicBezTo>
                  <a:pt x="1066698" y="719103"/>
                  <a:pt x="1126513" y="787407"/>
                  <a:pt x="1104481" y="730234"/>
                </a:cubicBezTo>
                <a:cubicBezTo>
                  <a:pt x="1219069" y="905902"/>
                  <a:pt x="1098815" y="698154"/>
                  <a:pt x="1207738" y="841744"/>
                </a:cubicBezTo>
                <a:cubicBezTo>
                  <a:pt x="1245518" y="852873"/>
                  <a:pt x="1114561" y="652111"/>
                  <a:pt x="1158007" y="695320"/>
                </a:cubicBezTo>
                <a:cubicBezTo>
                  <a:pt x="1190744" y="745509"/>
                  <a:pt x="1250559" y="813812"/>
                  <a:pt x="1217819" y="763620"/>
                </a:cubicBezTo>
                <a:cubicBezTo>
                  <a:pt x="1217819" y="763620"/>
                  <a:pt x="1217819" y="763620"/>
                  <a:pt x="1185081" y="713431"/>
                </a:cubicBezTo>
                <a:cubicBezTo>
                  <a:pt x="1195786" y="706449"/>
                  <a:pt x="1271969" y="799847"/>
                  <a:pt x="1200827" y="667389"/>
                </a:cubicBezTo>
                <a:lnTo>
                  <a:pt x="1217196" y="692483"/>
                </a:lnTo>
                <a:cubicBezTo>
                  <a:pt x="1244270" y="710594"/>
                  <a:pt x="1260639" y="735689"/>
                  <a:pt x="1260639" y="735689"/>
                </a:cubicBezTo>
                <a:cubicBezTo>
                  <a:pt x="1227901" y="685500"/>
                  <a:pt x="1205866" y="628325"/>
                  <a:pt x="1205866" y="628325"/>
                </a:cubicBezTo>
                <a:cubicBezTo>
                  <a:pt x="1238607" y="678517"/>
                  <a:pt x="1298421" y="746821"/>
                  <a:pt x="1298421" y="746821"/>
                </a:cubicBezTo>
                <a:cubicBezTo>
                  <a:pt x="1249312" y="671534"/>
                  <a:pt x="1270722" y="657568"/>
                  <a:pt x="1297796" y="675680"/>
                </a:cubicBezTo>
                <a:cubicBezTo>
                  <a:pt x="1297796" y="675680"/>
                  <a:pt x="1297796" y="675680"/>
                  <a:pt x="1314165" y="700774"/>
                </a:cubicBezTo>
                <a:cubicBezTo>
                  <a:pt x="1346905" y="750967"/>
                  <a:pt x="1324870" y="693791"/>
                  <a:pt x="1324870" y="693791"/>
                </a:cubicBezTo>
                <a:cubicBezTo>
                  <a:pt x="1324870" y="693791"/>
                  <a:pt x="1357610" y="743984"/>
                  <a:pt x="1384684" y="762095"/>
                </a:cubicBezTo>
                <a:cubicBezTo>
                  <a:pt x="1335575" y="686809"/>
                  <a:pt x="1362651" y="704923"/>
                  <a:pt x="1313542" y="629637"/>
                </a:cubicBezTo>
                <a:cubicBezTo>
                  <a:pt x="1313542" y="629637"/>
                  <a:pt x="1313542" y="629637"/>
                  <a:pt x="1340616" y="647748"/>
                </a:cubicBezTo>
                <a:cubicBezTo>
                  <a:pt x="1340616" y="647748"/>
                  <a:pt x="1340616" y="647748"/>
                  <a:pt x="1307878" y="597560"/>
                </a:cubicBezTo>
                <a:cubicBezTo>
                  <a:pt x="1378395" y="658877"/>
                  <a:pt x="1323623" y="551513"/>
                  <a:pt x="1410511" y="637928"/>
                </a:cubicBezTo>
                <a:cubicBezTo>
                  <a:pt x="1486696" y="731330"/>
                  <a:pt x="1350074" y="498487"/>
                  <a:pt x="1409888" y="566791"/>
                </a:cubicBezTo>
                <a:cubicBezTo>
                  <a:pt x="1426257" y="591885"/>
                  <a:pt x="1458997" y="642078"/>
                  <a:pt x="1475366" y="667172"/>
                </a:cubicBezTo>
                <a:cubicBezTo>
                  <a:pt x="1360779" y="491504"/>
                  <a:pt x="1529516" y="703398"/>
                  <a:pt x="1409263" y="495650"/>
                </a:cubicBezTo>
                <a:cubicBezTo>
                  <a:pt x="1436339" y="513765"/>
                  <a:pt x="1469077" y="563954"/>
                  <a:pt x="1469077" y="563954"/>
                </a:cubicBezTo>
                <a:lnTo>
                  <a:pt x="1515279" y="614309"/>
                </a:lnTo>
                <a:lnTo>
                  <a:pt x="1530261" y="634719"/>
                </a:lnTo>
                <a:cubicBezTo>
                  <a:pt x="1532986" y="638531"/>
                  <a:pt x="1532986" y="638531"/>
                  <a:pt x="1528893" y="632256"/>
                </a:cubicBezTo>
                <a:cubicBezTo>
                  <a:pt x="1528893" y="632256"/>
                  <a:pt x="1528893" y="632256"/>
                  <a:pt x="1527191" y="630012"/>
                </a:cubicBezTo>
                <a:lnTo>
                  <a:pt x="1515279" y="614309"/>
                </a:lnTo>
                <a:lnTo>
                  <a:pt x="1482940" y="571679"/>
                </a:lnTo>
                <a:cubicBezTo>
                  <a:pt x="1467624" y="551488"/>
                  <a:pt x="1447199" y="524565"/>
                  <a:pt x="1419968" y="488667"/>
                </a:cubicBezTo>
                <a:cubicBezTo>
                  <a:pt x="1463415" y="531876"/>
                  <a:pt x="1359533" y="349225"/>
                  <a:pt x="1468456" y="492815"/>
                </a:cubicBezTo>
                <a:cubicBezTo>
                  <a:pt x="1517563" y="568099"/>
                  <a:pt x="1493011" y="530459"/>
                  <a:pt x="1495991" y="525160"/>
                </a:cubicBezTo>
                <a:lnTo>
                  <a:pt x="1510966" y="535384"/>
                </a:lnTo>
                <a:lnTo>
                  <a:pt x="1515568" y="542012"/>
                </a:lnTo>
                <a:cubicBezTo>
                  <a:pt x="1523153" y="553273"/>
                  <a:pt x="1528268" y="561116"/>
                  <a:pt x="1528268" y="561116"/>
                </a:cubicBezTo>
                <a:cubicBezTo>
                  <a:pt x="1528268" y="561116"/>
                  <a:pt x="1528268" y="561116"/>
                  <a:pt x="1520085" y="548570"/>
                </a:cubicBezTo>
                <a:lnTo>
                  <a:pt x="1511899" y="536021"/>
                </a:lnTo>
                <a:lnTo>
                  <a:pt x="1500646" y="518769"/>
                </a:lnTo>
                <a:cubicBezTo>
                  <a:pt x="1491438" y="504653"/>
                  <a:pt x="1479161" y="485832"/>
                  <a:pt x="1462790" y="460735"/>
                </a:cubicBezTo>
                <a:cubicBezTo>
                  <a:pt x="1495530" y="510927"/>
                  <a:pt x="1522604" y="529039"/>
                  <a:pt x="1522604" y="529039"/>
                </a:cubicBezTo>
                <a:cubicBezTo>
                  <a:pt x="1522604" y="529039"/>
                  <a:pt x="1522604" y="529039"/>
                  <a:pt x="1501886" y="497277"/>
                </a:cubicBezTo>
                <a:lnTo>
                  <a:pt x="1489866" y="478850"/>
                </a:lnTo>
                <a:cubicBezTo>
                  <a:pt x="1484200" y="446769"/>
                  <a:pt x="1566049" y="572248"/>
                  <a:pt x="1484200" y="446769"/>
                </a:cubicBezTo>
                <a:cubicBezTo>
                  <a:pt x="1484200" y="446769"/>
                  <a:pt x="1484200" y="446769"/>
                  <a:pt x="1467831" y="421675"/>
                </a:cubicBezTo>
                <a:cubicBezTo>
                  <a:pt x="1527646" y="489978"/>
                  <a:pt x="1451462" y="396580"/>
                  <a:pt x="1544014" y="515073"/>
                </a:cubicBezTo>
                <a:cubicBezTo>
                  <a:pt x="1458075" y="383323"/>
                  <a:pt x="1457840" y="356644"/>
                  <a:pt x="1467611" y="348595"/>
                </a:cubicBezTo>
                <a:cubicBezTo>
                  <a:pt x="1470867" y="345911"/>
                  <a:pt x="1475235" y="345297"/>
                  <a:pt x="1477912" y="343551"/>
                </a:cubicBezTo>
                <a:cubicBezTo>
                  <a:pt x="1477912" y="343551"/>
                  <a:pt x="1477912" y="343551"/>
                  <a:pt x="1527021" y="418837"/>
                </a:cubicBezTo>
                <a:cubicBezTo>
                  <a:pt x="1516316" y="425820"/>
                  <a:pt x="1608870" y="544316"/>
                  <a:pt x="1641608" y="594505"/>
                </a:cubicBezTo>
                <a:cubicBezTo>
                  <a:pt x="1619575" y="537333"/>
                  <a:pt x="1586835" y="487141"/>
                  <a:pt x="1537726" y="411855"/>
                </a:cubicBezTo>
                <a:cubicBezTo>
                  <a:pt x="1640985" y="523367"/>
                  <a:pt x="1504363" y="290525"/>
                  <a:pt x="1607622" y="402038"/>
                </a:cubicBezTo>
                <a:cubicBezTo>
                  <a:pt x="1629655" y="459210"/>
                  <a:pt x="1673100" y="502419"/>
                  <a:pt x="1689469" y="527513"/>
                </a:cubicBezTo>
                <a:cubicBezTo>
                  <a:pt x="1673100" y="502419"/>
                  <a:pt x="1660822" y="483596"/>
                  <a:pt x="1646498" y="461637"/>
                </a:cubicBezTo>
                <a:lnTo>
                  <a:pt x="1607622" y="402038"/>
                </a:lnTo>
                <a:lnTo>
                  <a:pt x="1591251" y="376940"/>
                </a:lnTo>
                <a:cubicBezTo>
                  <a:pt x="1651065" y="445244"/>
                  <a:pt x="1563552" y="287688"/>
                  <a:pt x="1601334" y="298820"/>
                </a:cubicBezTo>
                <a:cubicBezTo>
                  <a:pt x="1634072" y="349009"/>
                  <a:pt x="1656107" y="406184"/>
                  <a:pt x="1699550" y="449390"/>
                </a:cubicBezTo>
                <a:cubicBezTo>
                  <a:pt x="1666812" y="399201"/>
                  <a:pt x="1584963" y="273722"/>
                  <a:pt x="1628408" y="316931"/>
                </a:cubicBezTo>
                <a:cubicBezTo>
                  <a:pt x="1628408" y="316931"/>
                  <a:pt x="1644777" y="342026"/>
                  <a:pt x="1661148" y="367123"/>
                </a:cubicBezTo>
                <a:cubicBezTo>
                  <a:pt x="1513821" y="141264"/>
                  <a:pt x="1824219" y="546937"/>
                  <a:pt x="1627783" y="245791"/>
                </a:cubicBezTo>
                <a:cubicBezTo>
                  <a:pt x="1627783" y="245791"/>
                  <a:pt x="1627783" y="245791"/>
                  <a:pt x="1662314" y="298729"/>
                </a:cubicBezTo>
                <a:lnTo>
                  <a:pt x="1676892" y="321077"/>
                </a:lnTo>
                <a:cubicBezTo>
                  <a:pt x="1769446" y="439573"/>
                  <a:pt x="1726001" y="396364"/>
                  <a:pt x="1834924" y="539954"/>
                </a:cubicBezTo>
                <a:cubicBezTo>
                  <a:pt x="1818555" y="514859"/>
                  <a:pt x="1794001" y="477216"/>
                  <a:pt x="1769446" y="439573"/>
                </a:cubicBezTo>
                <a:lnTo>
                  <a:pt x="1736706" y="389381"/>
                </a:lnTo>
                <a:cubicBezTo>
                  <a:pt x="1578674" y="170504"/>
                  <a:pt x="1774485" y="400509"/>
                  <a:pt x="1665564" y="256923"/>
                </a:cubicBezTo>
                <a:cubicBezTo>
                  <a:pt x="1659898" y="224842"/>
                  <a:pt x="1746789" y="311260"/>
                  <a:pt x="1741123" y="279180"/>
                </a:cubicBezTo>
                <a:cubicBezTo>
                  <a:pt x="1757494" y="304278"/>
                  <a:pt x="1773863" y="329372"/>
                  <a:pt x="1773863" y="329372"/>
                </a:cubicBezTo>
                <a:cubicBezTo>
                  <a:pt x="1675645" y="178799"/>
                  <a:pt x="1762533" y="265214"/>
                  <a:pt x="1811642" y="340501"/>
                </a:cubicBezTo>
                <a:cubicBezTo>
                  <a:pt x="1795273" y="315406"/>
                  <a:pt x="1773238" y="258231"/>
                  <a:pt x="1756869" y="233137"/>
                </a:cubicBezTo>
                <a:cubicBezTo>
                  <a:pt x="1756869" y="233137"/>
                  <a:pt x="1756869" y="233137"/>
                  <a:pt x="1773238" y="258231"/>
                </a:cubicBezTo>
                <a:cubicBezTo>
                  <a:pt x="1811019" y="269363"/>
                  <a:pt x="1848798" y="280492"/>
                  <a:pt x="1804730" y="166145"/>
                </a:cubicBezTo>
                <a:cubicBezTo>
                  <a:pt x="1818266" y="175199"/>
                  <a:pt x="1822359" y="181474"/>
                  <a:pt x="1829207" y="194895"/>
                </a:cubicBezTo>
                <a:lnTo>
                  <a:pt x="1837425" y="210745"/>
                </a:lnTo>
                <a:lnTo>
                  <a:pt x="1838887" y="214853"/>
                </a:lnTo>
                <a:cubicBezTo>
                  <a:pt x="1844278" y="225310"/>
                  <a:pt x="1853840" y="241431"/>
                  <a:pt x="1870209" y="266526"/>
                </a:cubicBezTo>
                <a:cubicBezTo>
                  <a:pt x="1857930" y="247703"/>
                  <a:pt x="1849394" y="233152"/>
                  <a:pt x="1843067" y="221626"/>
                </a:cubicBezTo>
                <a:lnTo>
                  <a:pt x="1837425" y="210745"/>
                </a:lnTo>
                <a:lnTo>
                  <a:pt x="1832590" y="197158"/>
                </a:lnTo>
                <a:cubicBezTo>
                  <a:pt x="1833221" y="192277"/>
                  <a:pt x="1839990" y="196805"/>
                  <a:pt x="1831805" y="184257"/>
                </a:cubicBezTo>
                <a:cubicBezTo>
                  <a:pt x="1880914" y="259543"/>
                  <a:pt x="1862381" y="217972"/>
                  <a:pt x="1877669" y="234827"/>
                </a:cubicBezTo>
                <a:lnTo>
                  <a:pt x="1884033" y="243819"/>
                </a:lnTo>
                <a:lnTo>
                  <a:pt x="1884142" y="244023"/>
                </a:lnTo>
                <a:cubicBezTo>
                  <a:pt x="1893035" y="260580"/>
                  <a:pt x="1910821" y="293695"/>
                  <a:pt x="1946392" y="359924"/>
                </a:cubicBezTo>
                <a:cubicBezTo>
                  <a:pt x="1946392" y="359924"/>
                  <a:pt x="1946392" y="359924"/>
                  <a:pt x="1930023" y="334829"/>
                </a:cubicBezTo>
                <a:lnTo>
                  <a:pt x="1932843" y="342951"/>
                </a:lnTo>
                <a:lnTo>
                  <a:pt x="1975980" y="409083"/>
                </a:lnTo>
                <a:cubicBezTo>
                  <a:pt x="1998485" y="443584"/>
                  <a:pt x="2018945" y="474950"/>
                  <a:pt x="2027130" y="487499"/>
                </a:cubicBezTo>
                <a:cubicBezTo>
                  <a:pt x="2059866" y="537684"/>
                  <a:pt x="2027130" y="487499"/>
                  <a:pt x="2054186" y="505617"/>
                </a:cubicBezTo>
                <a:cubicBezTo>
                  <a:pt x="2029634" y="467977"/>
                  <a:pt x="1986669" y="402111"/>
                  <a:pt x="1959816" y="360942"/>
                </a:cubicBezTo>
                <a:lnTo>
                  <a:pt x="1943047" y="335236"/>
                </a:lnTo>
                <a:lnTo>
                  <a:pt x="1946699" y="346869"/>
                </a:lnTo>
                <a:cubicBezTo>
                  <a:pt x="1945428" y="346019"/>
                  <a:pt x="1941160" y="338743"/>
                  <a:pt x="1934666" y="327326"/>
                </a:cubicBezTo>
                <a:lnTo>
                  <a:pt x="1889966" y="252197"/>
                </a:lnTo>
                <a:lnTo>
                  <a:pt x="1907988" y="277655"/>
                </a:lnTo>
                <a:cubicBezTo>
                  <a:pt x="1907988" y="277655"/>
                  <a:pt x="1907988" y="277655"/>
                  <a:pt x="1885955" y="220483"/>
                </a:cubicBezTo>
                <a:cubicBezTo>
                  <a:pt x="1891307" y="216991"/>
                  <a:pt x="1906260" y="234066"/>
                  <a:pt x="1919876" y="252016"/>
                </a:cubicBezTo>
                <a:lnTo>
                  <a:pt x="1936066" y="274540"/>
                </a:lnTo>
                <a:lnTo>
                  <a:pt x="1971031" y="330438"/>
                </a:lnTo>
                <a:lnTo>
                  <a:pt x="1973210" y="334756"/>
                </a:lnTo>
                <a:lnTo>
                  <a:pt x="1977358" y="341115"/>
                </a:lnTo>
                <a:cubicBezTo>
                  <a:pt x="1906209" y="208680"/>
                  <a:pt x="2086255" y="484699"/>
                  <a:pt x="2047842" y="402450"/>
                </a:cubicBezTo>
                <a:cubicBezTo>
                  <a:pt x="2047842" y="402450"/>
                  <a:pt x="2047842" y="402450"/>
                  <a:pt x="2025795" y="345291"/>
                </a:cubicBezTo>
                <a:cubicBezTo>
                  <a:pt x="2025795" y="345291"/>
                  <a:pt x="2025795" y="345291"/>
                  <a:pt x="1960324" y="244920"/>
                </a:cubicBezTo>
                <a:cubicBezTo>
                  <a:pt x="2036486" y="338318"/>
                  <a:pt x="2063543" y="356436"/>
                  <a:pt x="2096278" y="406622"/>
                </a:cubicBezTo>
                <a:cubicBezTo>
                  <a:pt x="2090601" y="374558"/>
                  <a:pt x="2068555" y="317400"/>
                  <a:pt x="2019450" y="242120"/>
                </a:cubicBezTo>
                <a:cubicBezTo>
                  <a:pt x="2057531" y="288818"/>
                  <a:pt x="2087594" y="340748"/>
                  <a:pt x="2120413" y="399823"/>
                </a:cubicBezTo>
                <a:lnTo>
                  <a:pt x="2150989" y="452015"/>
                </a:lnTo>
                <a:lnTo>
                  <a:pt x="2165189" y="454174"/>
                </a:lnTo>
                <a:cubicBezTo>
                  <a:pt x="2169372" y="443061"/>
                  <a:pt x="2125578" y="397830"/>
                  <a:pt x="2145877" y="411422"/>
                </a:cubicBezTo>
                <a:lnTo>
                  <a:pt x="2187157" y="452502"/>
                </a:lnTo>
                <a:lnTo>
                  <a:pt x="2132898" y="369321"/>
                </a:lnTo>
                <a:cubicBezTo>
                  <a:pt x="2114486" y="341094"/>
                  <a:pt x="2098117" y="316000"/>
                  <a:pt x="2089934" y="303454"/>
                </a:cubicBezTo>
                <a:cubicBezTo>
                  <a:pt x="2106301" y="328545"/>
                  <a:pt x="2149726" y="371758"/>
                  <a:pt x="2111314" y="289508"/>
                </a:cubicBezTo>
                <a:cubicBezTo>
                  <a:pt x="2111314" y="289508"/>
                  <a:pt x="2111314" y="289508"/>
                  <a:pt x="2100623" y="296482"/>
                </a:cubicBezTo>
                <a:cubicBezTo>
                  <a:pt x="2013107" y="138951"/>
                  <a:pt x="2122004" y="282535"/>
                  <a:pt x="2056532" y="182164"/>
                </a:cubicBezTo>
                <a:cubicBezTo>
                  <a:pt x="2072899" y="207255"/>
                  <a:pt x="2072899" y="207255"/>
                  <a:pt x="2072899" y="207255"/>
                </a:cubicBezTo>
                <a:cubicBezTo>
                  <a:pt x="2072899" y="207255"/>
                  <a:pt x="2072899" y="207255"/>
                  <a:pt x="2034486" y="125006"/>
                </a:cubicBezTo>
                <a:cubicBezTo>
                  <a:pt x="2034486" y="125006"/>
                  <a:pt x="2034486" y="125006"/>
                  <a:pt x="2116324" y="250468"/>
                </a:cubicBezTo>
                <a:cubicBezTo>
                  <a:pt x="2106722" y="229908"/>
                  <a:pt x="2101564" y="217619"/>
                  <a:pt x="2098720" y="209976"/>
                </a:cubicBezTo>
                <a:lnTo>
                  <a:pt x="2095227" y="198131"/>
                </a:lnTo>
                <a:lnTo>
                  <a:pt x="2123005" y="246110"/>
                </a:lnTo>
                <a:cubicBezTo>
                  <a:pt x="2138039" y="272076"/>
                  <a:pt x="2154405" y="297167"/>
                  <a:pt x="2176118" y="318776"/>
                </a:cubicBezTo>
                <a:lnTo>
                  <a:pt x="2161521" y="294914"/>
                </a:lnTo>
                <a:lnTo>
                  <a:pt x="2160915" y="294274"/>
                </a:lnTo>
                <a:lnTo>
                  <a:pt x="2161464" y="294821"/>
                </a:lnTo>
                <a:lnTo>
                  <a:pt x="2140194" y="260051"/>
                </a:lnTo>
                <a:cubicBezTo>
                  <a:pt x="2125553" y="231035"/>
                  <a:pt x="2162256" y="274163"/>
                  <a:pt x="2137703" y="236523"/>
                </a:cubicBezTo>
                <a:lnTo>
                  <a:pt x="2146399" y="249854"/>
                </a:lnTo>
                <a:lnTo>
                  <a:pt x="2202122" y="335280"/>
                </a:lnTo>
                <a:lnTo>
                  <a:pt x="2202821" y="335977"/>
                </a:lnTo>
                <a:lnTo>
                  <a:pt x="2197665" y="322604"/>
                </a:lnTo>
                <a:cubicBezTo>
                  <a:pt x="2192153" y="308316"/>
                  <a:pt x="2181128" y="279736"/>
                  <a:pt x="2159082" y="222577"/>
                </a:cubicBezTo>
                <a:cubicBezTo>
                  <a:pt x="2132026" y="204459"/>
                  <a:pt x="2126346" y="172392"/>
                  <a:pt x="2093612" y="122210"/>
                </a:cubicBezTo>
                <a:cubicBezTo>
                  <a:pt x="2060877" y="72024"/>
                  <a:pt x="2142715" y="197486"/>
                  <a:pt x="2104304" y="115236"/>
                </a:cubicBezTo>
                <a:cubicBezTo>
                  <a:pt x="2104304" y="115236"/>
                  <a:pt x="2104304" y="115236"/>
                  <a:pt x="2120670" y="140327"/>
                </a:cubicBezTo>
                <a:cubicBezTo>
                  <a:pt x="2186142" y="240698"/>
                  <a:pt x="2196831" y="233725"/>
                  <a:pt x="2158416" y="151473"/>
                </a:cubicBezTo>
                <a:cubicBezTo>
                  <a:pt x="2158416" y="151473"/>
                  <a:pt x="2158416" y="151473"/>
                  <a:pt x="2140097" y="133244"/>
                </a:cubicBezTo>
                <a:lnTo>
                  <a:pt x="2133526" y="126705"/>
                </a:lnTo>
                <a:lnTo>
                  <a:pt x="2137452" y="128823"/>
                </a:lnTo>
                <a:cubicBezTo>
                  <a:pt x="2141695" y="124378"/>
                  <a:pt x="2103803" y="61908"/>
                  <a:pt x="2136372" y="94318"/>
                </a:cubicBezTo>
                <a:cubicBezTo>
                  <a:pt x="2169106" y="144500"/>
                  <a:pt x="2185475" y="169594"/>
                  <a:pt x="2201841" y="194686"/>
                </a:cubicBezTo>
                <a:cubicBezTo>
                  <a:pt x="2152739" y="119409"/>
                  <a:pt x="2163428" y="112436"/>
                  <a:pt x="2174118" y="105463"/>
                </a:cubicBezTo>
                <a:cubicBezTo>
                  <a:pt x="2174118" y="105463"/>
                  <a:pt x="2190484" y="130555"/>
                  <a:pt x="2190484" y="130555"/>
                </a:cubicBezTo>
                <a:cubicBezTo>
                  <a:pt x="2198670" y="143104"/>
                  <a:pt x="2210946" y="161923"/>
                  <a:pt x="2227313" y="187015"/>
                </a:cubicBezTo>
                <a:lnTo>
                  <a:pt x="2272052" y="255601"/>
                </a:lnTo>
                <a:lnTo>
                  <a:pt x="2284434" y="262921"/>
                </a:lnTo>
                <a:lnTo>
                  <a:pt x="2283809" y="261943"/>
                </a:lnTo>
                <a:lnTo>
                  <a:pt x="2254359" y="216020"/>
                </a:lnTo>
                <a:lnTo>
                  <a:pt x="2240774" y="206401"/>
                </a:lnTo>
                <a:lnTo>
                  <a:pt x="2246003" y="202990"/>
                </a:lnTo>
                <a:lnTo>
                  <a:pt x="2236205" y="187709"/>
                </a:lnTo>
                <a:lnTo>
                  <a:pt x="2226662" y="180385"/>
                </a:lnTo>
                <a:cubicBezTo>
                  <a:pt x="2223180" y="176507"/>
                  <a:pt x="2224004" y="174849"/>
                  <a:pt x="2227702" y="174677"/>
                </a:cubicBezTo>
                <a:lnTo>
                  <a:pt x="2228001" y="174747"/>
                </a:lnTo>
                <a:lnTo>
                  <a:pt x="2219601" y="158583"/>
                </a:lnTo>
                <a:cubicBezTo>
                  <a:pt x="2220064" y="157651"/>
                  <a:pt x="2224391" y="162093"/>
                  <a:pt x="2233910" y="173767"/>
                </a:cubicBezTo>
                <a:lnTo>
                  <a:pt x="2235759" y="176602"/>
                </a:lnTo>
                <a:lnTo>
                  <a:pt x="2272852" y="185476"/>
                </a:lnTo>
                <a:cubicBezTo>
                  <a:pt x="2272852" y="185476"/>
                  <a:pt x="2289226" y="210577"/>
                  <a:pt x="2289226" y="210577"/>
                </a:cubicBezTo>
                <a:lnTo>
                  <a:pt x="2290107" y="210903"/>
                </a:lnTo>
                <a:lnTo>
                  <a:pt x="2272051" y="181865"/>
                </a:lnTo>
                <a:lnTo>
                  <a:pt x="2262526" y="162907"/>
                </a:lnTo>
                <a:lnTo>
                  <a:pt x="2229414" y="142249"/>
                </a:lnTo>
                <a:cubicBezTo>
                  <a:pt x="2237432" y="137018"/>
                  <a:pt x="2224216" y="125516"/>
                  <a:pt x="2244449" y="132441"/>
                </a:cubicBezTo>
                <a:lnTo>
                  <a:pt x="2248338" y="134071"/>
                </a:lnTo>
                <a:lnTo>
                  <a:pt x="2244572" y="126207"/>
                </a:lnTo>
                <a:lnTo>
                  <a:pt x="2185977" y="99025"/>
                </a:lnTo>
                <a:cubicBezTo>
                  <a:pt x="2204855" y="104599"/>
                  <a:pt x="2214294" y="107386"/>
                  <a:pt x="2225780" y="113312"/>
                </a:cubicBezTo>
                <a:lnTo>
                  <a:pt x="2243919" y="124846"/>
                </a:lnTo>
                <a:lnTo>
                  <a:pt x="2240015" y="116694"/>
                </a:lnTo>
                <a:lnTo>
                  <a:pt x="2232939" y="105195"/>
                </a:lnTo>
                <a:lnTo>
                  <a:pt x="2220894" y="94137"/>
                </a:lnTo>
                <a:cubicBezTo>
                  <a:pt x="2215464" y="88734"/>
                  <a:pt x="2213417" y="85596"/>
                  <a:pt x="2216780" y="85641"/>
                </a:cubicBezTo>
                <a:lnTo>
                  <a:pt x="2222143" y="87644"/>
                </a:lnTo>
                <a:lnTo>
                  <a:pt x="2200510" y="52481"/>
                </a:lnTo>
                <a:cubicBezTo>
                  <a:pt x="2200510" y="52481"/>
                  <a:pt x="2200510" y="52481"/>
                  <a:pt x="2201789" y="54441"/>
                </a:cubicBezTo>
                <a:lnTo>
                  <a:pt x="2206481" y="61634"/>
                </a:lnTo>
                <a:lnTo>
                  <a:pt x="2208381" y="65051"/>
                </a:lnTo>
                <a:lnTo>
                  <a:pt x="2209126" y="65689"/>
                </a:lnTo>
                <a:lnTo>
                  <a:pt x="2210739" y="68162"/>
                </a:lnTo>
                <a:lnTo>
                  <a:pt x="2223867" y="88288"/>
                </a:lnTo>
                <a:lnTo>
                  <a:pt x="2245119" y="96228"/>
                </a:lnTo>
                <a:cubicBezTo>
                  <a:pt x="2258652" y="105289"/>
                  <a:pt x="2265418" y="109819"/>
                  <a:pt x="2272184" y="114350"/>
                </a:cubicBezTo>
                <a:lnTo>
                  <a:pt x="2272628" y="114648"/>
                </a:lnTo>
                <a:lnTo>
                  <a:pt x="2266674" y="103028"/>
                </a:lnTo>
                <a:lnTo>
                  <a:pt x="2260615" y="99534"/>
                </a:lnTo>
                <a:cubicBezTo>
                  <a:pt x="2247437" y="92476"/>
                  <a:pt x="2233414" y="84852"/>
                  <a:pt x="2222330" y="76987"/>
                </a:cubicBezTo>
                <a:lnTo>
                  <a:pt x="2209126" y="65689"/>
                </a:lnTo>
                <a:lnTo>
                  <a:pt x="2206481" y="61634"/>
                </a:lnTo>
                <a:lnTo>
                  <a:pt x="2201681" y="53000"/>
                </a:lnTo>
                <a:lnTo>
                  <a:pt x="2258468" y="82295"/>
                </a:lnTo>
                <a:lnTo>
                  <a:pt x="2256989" y="77745"/>
                </a:lnTo>
                <a:cubicBezTo>
                  <a:pt x="2257271" y="75256"/>
                  <a:pt x="2259886" y="76345"/>
                  <a:pt x="2265312" y="81745"/>
                </a:cubicBezTo>
                <a:lnTo>
                  <a:pt x="2268345" y="87390"/>
                </a:lnTo>
                <a:lnTo>
                  <a:pt x="2284933" y="95947"/>
                </a:lnTo>
                <a:lnTo>
                  <a:pt x="2283659" y="93764"/>
                </a:lnTo>
                <a:lnTo>
                  <a:pt x="2276654" y="89072"/>
                </a:lnTo>
                <a:cubicBezTo>
                  <a:pt x="2266505" y="82278"/>
                  <a:pt x="2252971" y="73213"/>
                  <a:pt x="2239440" y="64151"/>
                </a:cubicBezTo>
                <a:cubicBezTo>
                  <a:pt x="2212373" y="46026"/>
                  <a:pt x="2185307" y="27899"/>
                  <a:pt x="2185307" y="27899"/>
                </a:cubicBezTo>
                <a:cubicBezTo>
                  <a:pt x="2183888" y="19881"/>
                  <a:pt x="2194663" y="21797"/>
                  <a:pt x="2210948" y="28507"/>
                </a:cubicBezTo>
                <a:lnTo>
                  <a:pt x="2259839" y="52968"/>
                </a:lnTo>
                <a:lnTo>
                  <a:pt x="2243268" y="24590"/>
                </a:lnTo>
                <a:lnTo>
                  <a:pt x="2262625" y="54361"/>
                </a:lnTo>
                <a:lnTo>
                  <a:pt x="2269638" y="57871"/>
                </a:lnTo>
                <a:cubicBezTo>
                  <a:pt x="2310861" y="80177"/>
                  <a:pt x="2347366" y="101090"/>
                  <a:pt x="2325647" y="79476"/>
                </a:cubicBezTo>
                <a:cubicBezTo>
                  <a:pt x="2325647" y="79476"/>
                  <a:pt x="2325647" y="79476"/>
                  <a:pt x="2244451" y="25101"/>
                </a:cubicBezTo>
                <a:cubicBezTo>
                  <a:pt x="2319969" y="47404"/>
                  <a:pt x="2265836" y="11152"/>
                  <a:pt x="2228078" y="0"/>
                </a:cubicBezTo>
                <a:close/>
              </a:path>
            </a:pathLst>
          </a:custGeom>
          <a:ln>
            <a:noFill/>
          </a:ln>
        </p:spPr>
        <p:txBody>
          <a:bodyPr wrap="square" tIns="0" bIns="1005840" anchor="b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7944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971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de placeholder creativ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3"/>
          <p:cNvSpPr>
            <a:spLocks noGrp="1"/>
          </p:cNvSpPr>
          <p:nvPr>
            <p:ph type="pic" sz="quarter" idx="33" hasCustomPrompt="1"/>
          </p:nvPr>
        </p:nvSpPr>
        <p:spPr>
          <a:xfrm flipH="1">
            <a:off x="-1048274" y="-430940"/>
            <a:ext cx="5713039" cy="4552366"/>
          </a:xfrm>
          <a:custGeom>
            <a:avLst/>
            <a:gdLst>
              <a:gd name="connsiteX0" fmla="*/ 7187484 w 8328384"/>
              <a:gd name="connsiteY0" fmla="*/ 3202389 h 4794329"/>
              <a:gd name="connsiteX1" fmla="*/ 7336349 w 8328384"/>
              <a:gd name="connsiteY1" fmla="*/ 3264051 h 4794329"/>
              <a:gd name="connsiteX2" fmla="*/ 7336349 w 8328384"/>
              <a:gd name="connsiteY2" fmla="*/ 3561781 h 4794329"/>
              <a:gd name="connsiteX3" fmla="*/ 6675910 w 8328384"/>
              <a:gd name="connsiteY3" fmla="*/ 4222219 h 4794329"/>
              <a:gd name="connsiteX4" fmla="*/ 6378180 w 8328384"/>
              <a:gd name="connsiteY4" fmla="*/ 4222219 h 4794329"/>
              <a:gd name="connsiteX5" fmla="*/ 6378181 w 8328384"/>
              <a:gd name="connsiteY5" fmla="*/ 4222219 h 4794329"/>
              <a:gd name="connsiteX6" fmla="*/ 6378181 w 8328384"/>
              <a:gd name="connsiteY6" fmla="*/ 3924488 h 4794329"/>
              <a:gd name="connsiteX7" fmla="*/ 7038619 w 8328384"/>
              <a:gd name="connsiteY7" fmla="*/ 3264051 h 4794329"/>
              <a:gd name="connsiteX8" fmla="*/ 7187484 w 8328384"/>
              <a:gd name="connsiteY8" fmla="*/ 3202389 h 4794329"/>
              <a:gd name="connsiteX9" fmla="*/ 7154253 w 8328384"/>
              <a:gd name="connsiteY9" fmla="*/ 1896653 h 4794329"/>
              <a:gd name="connsiteX10" fmla="*/ 7303118 w 8328384"/>
              <a:gd name="connsiteY10" fmla="*/ 1958315 h 4794329"/>
              <a:gd name="connsiteX11" fmla="*/ 7303118 w 8328384"/>
              <a:gd name="connsiteY11" fmla="*/ 2256046 h 4794329"/>
              <a:gd name="connsiteX12" fmla="*/ 4826495 w 8328384"/>
              <a:gd name="connsiteY12" fmla="*/ 4732667 h 4794329"/>
              <a:gd name="connsiteX13" fmla="*/ 4528765 w 8328384"/>
              <a:gd name="connsiteY13" fmla="*/ 4732667 h 4794329"/>
              <a:gd name="connsiteX14" fmla="*/ 4528767 w 8328384"/>
              <a:gd name="connsiteY14" fmla="*/ 4732667 h 4794329"/>
              <a:gd name="connsiteX15" fmla="*/ 4528767 w 8328384"/>
              <a:gd name="connsiteY15" fmla="*/ 4434937 h 4794329"/>
              <a:gd name="connsiteX16" fmla="*/ 7005388 w 8328384"/>
              <a:gd name="connsiteY16" fmla="*/ 1958315 h 4794329"/>
              <a:gd name="connsiteX17" fmla="*/ 7154253 w 8328384"/>
              <a:gd name="connsiteY17" fmla="*/ 1896653 h 4794329"/>
              <a:gd name="connsiteX18" fmla="*/ 8117857 w 8328384"/>
              <a:gd name="connsiteY18" fmla="*/ 1606041 h 4794329"/>
              <a:gd name="connsiteX19" fmla="*/ 8266722 w 8328384"/>
              <a:gd name="connsiteY19" fmla="*/ 1667703 h 4794329"/>
              <a:gd name="connsiteX20" fmla="*/ 8266722 w 8328384"/>
              <a:gd name="connsiteY20" fmla="*/ 1965433 h 4794329"/>
              <a:gd name="connsiteX21" fmla="*/ 6381647 w 8328384"/>
              <a:gd name="connsiteY21" fmla="*/ 3850507 h 4794329"/>
              <a:gd name="connsiteX22" fmla="*/ 6083917 w 8328384"/>
              <a:gd name="connsiteY22" fmla="*/ 3850507 h 4794329"/>
              <a:gd name="connsiteX23" fmla="*/ 6083918 w 8328384"/>
              <a:gd name="connsiteY23" fmla="*/ 3850507 h 4794329"/>
              <a:gd name="connsiteX24" fmla="*/ 6083918 w 8328384"/>
              <a:gd name="connsiteY24" fmla="*/ 3552777 h 4794329"/>
              <a:gd name="connsiteX25" fmla="*/ 7968992 w 8328384"/>
              <a:gd name="connsiteY25" fmla="*/ 1667703 h 4794329"/>
              <a:gd name="connsiteX26" fmla="*/ 8117857 w 8328384"/>
              <a:gd name="connsiteY26" fmla="*/ 1606041 h 4794329"/>
              <a:gd name="connsiteX27" fmla="*/ 677527 w 8328384"/>
              <a:gd name="connsiteY27" fmla="*/ 898884 h 4794329"/>
              <a:gd name="connsiteX28" fmla="*/ 1028254 w 8328384"/>
              <a:gd name="connsiteY28" fmla="*/ 898884 h 4794329"/>
              <a:gd name="connsiteX29" fmla="*/ 1705781 w 8328384"/>
              <a:gd name="connsiteY29" fmla="*/ 1576410 h 4794329"/>
              <a:gd name="connsiteX30" fmla="*/ 1028254 w 8328384"/>
              <a:gd name="connsiteY30" fmla="*/ 2253937 h 4794329"/>
              <a:gd name="connsiteX31" fmla="*/ 677527 w 8328384"/>
              <a:gd name="connsiteY31" fmla="*/ 2253937 h 4794329"/>
              <a:gd name="connsiteX32" fmla="*/ 0 w 8328384"/>
              <a:gd name="connsiteY32" fmla="*/ 1576410 h 4794329"/>
              <a:gd name="connsiteX33" fmla="*/ 677527 w 8328384"/>
              <a:gd name="connsiteY33" fmla="*/ 898884 h 4794329"/>
              <a:gd name="connsiteX34" fmla="*/ 7665818 w 8328384"/>
              <a:gd name="connsiteY34" fmla="*/ 717042 h 4794329"/>
              <a:gd name="connsiteX35" fmla="*/ 7814683 w 8328384"/>
              <a:gd name="connsiteY35" fmla="*/ 778704 h 4794329"/>
              <a:gd name="connsiteX36" fmla="*/ 7814683 w 8328384"/>
              <a:gd name="connsiteY36" fmla="*/ 1076435 h 4794329"/>
              <a:gd name="connsiteX37" fmla="*/ 4739492 w 8328384"/>
              <a:gd name="connsiteY37" fmla="*/ 4151624 h 4794329"/>
              <a:gd name="connsiteX38" fmla="*/ 4441762 w 8328384"/>
              <a:gd name="connsiteY38" fmla="*/ 4151624 h 4794329"/>
              <a:gd name="connsiteX39" fmla="*/ 4441763 w 8328384"/>
              <a:gd name="connsiteY39" fmla="*/ 4151624 h 4794329"/>
              <a:gd name="connsiteX40" fmla="*/ 4441763 w 8328384"/>
              <a:gd name="connsiteY40" fmla="*/ 3853894 h 4794329"/>
              <a:gd name="connsiteX41" fmla="*/ 7516953 w 8328384"/>
              <a:gd name="connsiteY41" fmla="*/ 778704 h 4794329"/>
              <a:gd name="connsiteX42" fmla="*/ 7665818 w 8328384"/>
              <a:gd name="connsiteY42" fmla="*/ 717042 h 4794329"/>
              <a:gd name="connsiteX43" fmla="*/ 7109580 w 8328384"/>
              <a:gd name="connsiteY43" fmla="*/ 598413 h 4794329"/>
              <a:gd name="connsiteX44" fmla="*/ 7258445 w 8328384"/>
              <a:gd name="connsiteY44" fmla="*/ 660075 h 4794329"/>
              <a:gd name="connsiteX45" fmla="*/ 7258445 w 8328384"/>
              <a:gd name="connsiteY45" fmla="*/ 957805 h 4794329"/>
              <a:gd name="connsiteX46" fmla="*/ 3512618 w 8328384"/>
              <a:gd name="connsiteY46" fmla="*/ 4703631 h 4794329"/>
              <a:gd name="connsiteX47" fmla="*/ 3214888 w 8328384"/>
              <a:gd name="connsiteY47" fmla="*/ 4703631 h 4794329"/>
              <a:gd name="connsiteX48" fmla="*/ 3214889 w 8328384"/>
              <a:gd name="connsiteY48" fmla="*/ 4703631 h 4794329"/>
              <a:gd name="connsiteX49" fmla="*/ 3214889 w 8328384"/>
              <a:gd name="connsiteY49" fmla="*/ 4405901 h 4794329"/>
              <a:gd name="connsiteX50" fmla="*/ 6960715 w 8328384"/>
              <a:gd name="connsiteY50" fmla="*/ 660075 h 4794329"/>
              <a:gd name="connsiteX51" fmla="*/ 7109580 w 8328384"/>
              <a:gd name="connsiteY51" fmla="*/ 598413 h 4794329"/>
              <a:gd name="connsiteX52" fmla="*/ 5839303 w 8328384"/>
              <a:gd name="connsiteY52" fmla="*/ 530016 h 4794329"/>
              <a:gd name="connsiteX53" fmla="*/ 5988168 w 8328384"/>
              <a:gd name="connsiteY53" fmla="*/ 591677 h 4794329"/>
              <a:gd name="connsiteX54" fmla="*/ 5988168 w 8328384"/>
              <a:gd name="connsiteY54" fmla="*/ 889408 h 4794329"/>
              <a:gd name="connsiteX55" fmla="*/ 2912977 w 8328384"/>
              <a:gd name="connsiteY55" fmla="*/ 3964597 h 4794329"/>
              <a:gd name="connsiteX56" fmla="*/ 2615248 w 8328384"/>
              <a:gd name="connsiteY56" fmla="*/ 3964597 h 4794329"/>
              <a:gd name="connsiteX57" fmla="*/ 2615249 w 8328384"/>
              <a:gd name="connsiteY57" fmla="*/ 3964597 h 4794329"/>
              <a:gd name="connsiteX58" fmla="*/ 2615249 w 8328384"/>
              <a:gd name="connsiteY58" fmla="*/ 3666867 h 4794329"/>
              <a:gd name="connsiteX59" fmla="*/ 5690438 w 8328384"/>
              <a:gd name="connsiteY59" fmla="*/ 591677 h 4794329"/>
              <a:gd name="connsiteX60" fmla="*/ 5839303 w 8328384"/>
              <a:gd name="connsiteY60" fmla="*/ 530016 h 4794329"/>
              <a:gd name="connsiteX61" fmla="*/ 6693121 w 8328384"/>
              <a:gd name="connsiteY61" fmla="*/ 347526 h 4794329"/>
              <a:gd name="connsiteX62" fmla="*/ 6841986 w 8328384"/>
              <a:gd name="connsiteY62" fmla="*/ 409188 h 4794329"/>
              <a:gd name="connsiteX63" fmla="*/ 6841986 w 8328384"/>
              <a:gd name="connsiteY63" fmla="*/ 706919 h 4794329"/>
              <a:gd name="connsiteX64" fmla="*/ 3766795 w 8328384"/>
              <a:gd name="connsiteY64" fmla="*/ 3782108 h 4794329"/>
              <a:gd name="connsiteX65" fmla="*/ 3469065 w 8328384"/>
              <a:gd name="connsiteY65" fmla="*/ 3782108 h 4794329"/>
              <a:gd name="connsiteX66" fmla="*/ 3469066 w 8328384"/>
              <a:gd name="connsiteY66" fmla="*/ 3782108 h 4794329"/>
              <a:gd name="connsiteX67" fmla="*/ 3469066 w 8328384"/>
              <a:gd name="connsiteY67" fmla="*/ 3484378 h 4794329"/>
              <a:gd name="connsiteX68" fmla="*/ 6544256 w 8328384"/>
              <a:gd name="connsiteY68" fmla="*/ 409188 h 4794329"/>
              <a:gd name="connsiteX69" fmla="*/ 6693121 w 8328384"/>
              <a:gd name="connsiteY69" fmla="*/ 347526 h 4794329"/>
              <a:gd name="connsiteX70" fmla="*/ 4217989 w 8328384"/>
              <a:gd name="connsiteY70" fmla="*/ 126303 h 4794329"/>
              <a:gd name="connsiteX71" fmla="*/ 4366854 w 8328384"/>
              <a:gd name="connsiteY71" fmla="*/ 187965 h 4794329"/>
              <a:gd name="connsiteX72" fmla="*/ 4366854 w 8328384"/>
              <a:gd name="connsiteY72" fmla="*/ 485695 h 4794329"/>
              <a:gd name="connsiteX73" fmla="*/ 3108136 w 8328384"/>
              <a:gd name="connsiteY73" fmla="*/ 1744412 h 4794329"/>
              <a:gd name="connsiteX74" fmla="*/ 2810405 w 8328384"/>
              <a:gd name="connsiteY74" fmla="*/ 1744412 h 4794329"/>
              <a:gd name="connsiteX75" fmla="*/ 2810407 w 8328384"/>
              <a:gd name="connsiteY75" fmla="*/ 1744412 h 4794329"/>
              <a:gd name="connsiteX76" fmla="*/ 2810407 w 8328384"/>
              <a:gd name="connsiteY76" fmla="*/ 1446682 h 4794329"/>
              <a:gd name="connsiteX77" fmla="*/ 4069124 w 8328384"/>
              <a:gd name="connsiteY77" fmla="*/ 187965 h 4794329"/>
              <a:gd name="connsiteX78" fmla="*/ 4217989 w 8328384"/>
              <a:gd name="connsiteY78" fmla="*/ 126303 h 4794329"/>
              <a:gd name="connsiteX79" fmla="*/ 5679047 w 8328384"/>
              <a:gd name="connsiteY79" fmla="*/ 18853 h 4794329"/>
              <a:gd name="connsiteX80" fmla="*/ 5827912 w 8328384"/>
              <a:gd name="connsiteY80" fmla="*/ 80515 h 4794329"/>
              <a:gd name="connsiteX81" fmla="*/ 5827912 w 8328384"/>
              <a:gd name="connsiteY81" fmla="*/ 378245 h 4794329"/>
              <a:gd name="connsiteX82" fmla="*/ 3106228 w 8328384"/>
              <a:gd name="connsiteY82" fmla="*/ 3099928 h 4794329"/>
              <a:gd name="connsiteX83" fmla="*/ 2808498 w 8328384"/>
              <a:gd name="connsiteY83" fmla="*/ 3099928 h 4794329"/>
              <a:gd name="connsiteX84" fmla="*/ 2808499 w 8328384"/>
              <a:gd name="connsiteY84" fmla="*/ 3099928 h 4794329"/>
              <a:gd name="connsiteX85" fmla="*/ 2808499 w 8328384"/>
              <a:gd name="connsiteY85" fmla="*/ 2802198 h 4794329"/>
              <a:gd name="connsiteX86" fmla="*/ 5530182 w 8328384"/>
              <a:gd name="connsiteY86" fmla="*/ 80515 h 4794329"/>
              <a:gd name="connsiteX87" fmla="*/ 5679047 w 8328384"/>
              <a:gd name="connsiteY87" fmla="*/ 18853 h 4794329"/>
              <a:gd name="connsiteX88" fmla="*/ 5019170 w 8328384"/>
              <a:gd name="connsiteY88" fmla="*/ 0 h 4794329"/>
              <a:gd name="connsiteX89" fmla="*/ 5168035 w 8328384"/>
              <a:gd name="connsiteY89" fmla="*/ 61662 h 4794329"/>
              <a:gd name="connsiteX90" fmla="*/ 5168035 w 8328384"/>
              <a:gd name="connsiteY90" fmla="*/ 359392 h 4794329"/>
              <a:gd name="connsiteX91" fmla="*/ 3186355 w 8328384"/>
              <a:gd name="connsiteY91" fmla="*/ 2341071 h 4794329"/>
              <a:gd name="connsiteX92" fmla="*/ 2888624 w 8328384"/>
              <a:gd name="connsiteY92" fmla="*/ 2341071 h 4794329"/>
              <a:gd name="connsiteX93" fmla="*/ 2888626 w 8328384"/>
              <a:gd name="connsiteY93" fmla="*/ 2341071 h 4794329"/>
              <a:gd name="connsiteX94" fmla="*/ 2888626 w 8328384"/>
              <a:gd name="connsiteY94" fmla="*/ 2043341 h 4794329"/>
              <a:gd name="connsiteX95" fmla="*/ 4870305 w 8328384"/>
              <a:gd name="connsiteY95" fmla="*/ 61662 h 4794329"/>
              <a:gd name="connsiteX96" fmla="*/ 5019170 w 8328384"/>
              <a:gd name="connsiteY96" fmla="*/ 0 h 4794329"/>
              <a:gd name="connsiteX0" fmla="*/ 7193726 w 8334626"/>
              <a:gd name="connsiteY0" fmla="*/ 3202389 h 4794329"/>
              <a:gd name="connsiteX1" fmla="*/ 7342591 w 8334626"/>
              <a:gd name="connsiteY1" fmla="*/ 3264051 h 4794329"/>
              <a:gd name="connsiteX2" fmla="*/ 7342591 w 8334626"/>
              <a:gd name="connsiteY2" fmla="*/ 3561781 h 4794329"/>
              <a:gd name="connsiteX3" fmla="*/ 6682152 w 8334626"/>
              <a:gd name="connsiteY3" fmla="*/ 4222219 h 4794329"/>
              <a:gd name="connsiteX4" fmla="*/ 6384422 w 8334626"/>
              <a:gd name="connsiteY4" fmla="*/ 4222219 h 4794329"/>
              <a:gd name="connsiteX5" fmla="*/ 6384423 w 8334626"/>
              <a:gd name="connsiteY5" fmla="*/ 4222219 h 4794329"/>
              <a:gd name="connsiteX6" fmla="*/ 6384423 w 8334626"/>
              <a:gd name="connsiteY6" fmla="*/ 3924488 h 4794329"/>
              <a:gd name="connsiteX7" fmla="*/ 7044861 w 8334626"/>
              <a:gd name="connsiteY7" fmla="*/ 3264051 h 4794329"/>
              <a:gd name="connsiteX8" fmla="*/ 7193726 w 8334626"/>
              <a:gd name="connsiteY8" fmla="*/ 3202389 h 4794329"/>
              <a:gd name="connsiteX9" fmla="*/ 7160495 w 8334626"/>
              <a:gd name="connsiteY9" fmla="*/ 1896653 h 4794329"/>
              <a:gd name="connsiteX10" fmla="*/ 7309360 w 8334626"/>
              <a:gd name="connsiteY10" fmla="*/ 1958315 h 4794329"/>
              <a:gd name="connsiteX11" fmla="*/ 7309360 w 8334626"/>
              <a:gd name="connsiteY11" fmla="*/ 2256046 h 4794329"/>
              <a:gd name="connsiteX12" fmla="*/ 4832737 w 8334626"/>
              <a:gd name="connsiteY12" fmla="*/ 4732667 h 4794329"/>
              <a:gd name="connsiteX13" fmla="*/ 4535007 w 8334626"/>
              <a:gd name="connsiteY13" fmla="*/ 4732667 h 4794329"/>
              <a:gd name="connsiteX14" fmla="*/ 4535009 w 8334626"/>
              <a:gd name="connsiteY14" fmla="*/ 4732667 h 4794329"/>
              <a:gd name="connsiteX15" fmla="*/ 4535009 w 8334626"/>
              <a:gd name="connsiteY15" fmla="*/ 4434937 h 4794329"/>
              <a:gd name="connsiteX16" fmla="*/ 7011630 w 8334626"/>
              <a:gd name="connsiteY16" fmla="*/ 1958315 h 4794329"/>
              <a:gd name="connsiteX17" fmla="*/ 7160495 w 8334626"/>
              <a:gd name="connsiteY17" fmla="*/ 1896653 h 4794329"/>
              <a:gd name="connsiteX18" fmla="*/ 8124099 w 8334626"/>
              <a:gd name="connsiteY18" fmla="*/ 1606041 h 4794329"/>
              <a:gd name="connsiteX19" fmla="*/ 8272964 w 8334626"/>
              <a:gd name="connsiteY19" fmla="*/ 1667703 h 4794329"/>
              <a:gd name="connsiteX20" fmla="*/ 8272964 w 8334626"/>
              <a:gd name="connsiteY20" fmla="*/ 1965433 h 4794329"/>
              <a:gd name="connsiteX21" fmla="*/ 6387889 w 8334626"/>
              <a:gd name="connsiteY21" fmla="*/ 3850507 h 4794329"/>
              <a:gd name="connsiteX22" fmla="*/ 6090159 w 8334626"/>
              <a:gd name="connsiteY22" fmla="*/ 3850507 h 4794329"/>
              <a:gd name="connsiteX23" fmla="*/ 6090160 w 8334626"/>
              <a:gd name="connsiteY23" fmla="*/ 3850507 h 4794329"/>
              <a:gd name="connsiteX24" fmla="*/ 6090160 w 8334626"/>
              <a:gd name="connsiteY24" fmla="*/ 3552777 h 4794329"/>
              <a:gd name="connsiteX25" fmla="*/ 7975234 w 8334626"/>
              <a:gd name="connsiteY25" fmla="*/ 1667703 h 4794329"/>
              <a:gd name="connsiteX26" fmla="*/ 8124099 w 8334626"/>
              <a:gd name="connsiteY26" fmla="*/ 1606041 h 4794329"/>
              <a:gd name="connsiteX27" fmla="*/ 6242 w 8334626"/>
              <a:gd name="connsiteY27" fmla="*/ 1576410 h 4794329"/>
              <a:gd name="connsiteX28" fmla="*/ 1034496 w 8334626"/>
              <a:gd name="connsiteY28" fmla="*/ 898884 h 4794329"/>
              <a:gd name="connsiteX29" fmla="*/ 1712023 w 8334626"/>
              <a:gd name="connsiteY29" fmla="*/ 1576410 h 4794329"/>
              <a:gd name="connsiteX30" fmla="*/ 1034496 w 8334626"/>
              <a:gd name="connsiteY30" fmla="*/ 2253937 h 4794329"/>
              <a:gd name="connsiteX31" fmla="*/ 683769 w 8334626"/>
              <a:gd name="connsiteY31" fmla="*/ 2253937 h 4794329"/>
              <a:gd name="connsiteX32" fmla="*/ 6242 w 8334626"/>
              <a:gd name="connsiteY32" fmla="*/ 1576410 h 4794329"/>
              <a:gd name="connsiteX33" fmla="*/ 7672060 w 8334626"/>
              <a:gd name="connsiteY33" fmla="*/ 717042 h 4794329"/>
              <a:gd name="connsiteX34" fmla="*/ 7820925 w 8334626"/>
              <a:gd name="connsiteY34" fmla="*/ 778704 h 4794329"/>
              <a:gd name="connsiteX35" fmla="*/ 7820925 w 8334626"/>
              <a:gd name="connsiteY35" fmla="*/ 1076435 h 4794329"/>
              <a:gd name="connsiteX36" fmla="*/ 4745734 w 8334626"/>
              <a:gd name="connsiteY36" fmla="*/ 4151624 h 4794329"/>
              <a:gd name="connsiteX37" fmla="*/ 4448004 w 8334626"/>
              <a:gd name="connsiteY37" fmla="*/ 4151624 h 4794329"/>
              <a:gd name="connsiteX38" fmla="*/ 4448005 w 8334626"/>
              <a:gd name="connsiteY38" fmla="*/ 4151624 h 4794329"/>
              <a:gd name="connsiteX39" fmla="*/ 4448005 w 8334626"/>
              <a:gd name="connsiteY39" fmla="*/ 3853894 h 4794329"/>
              <a:gd name="connsiteX40" fmla="*/ 7523195 w 8334626"/>
              <a:gd name="connsiteY40" fmla="*/ 778704 h 4794329"/>
              <a:gd name="connsiteX41" fmla="*/ 7672060 w 8334626"/>
              <a:gd name="connsiteY41" fmla="*/ 717042 h 4794329"/>
              <a:gd name="connsiteX42" fmla="*/ 7115822 w 8334626"/>
              <a:gd name="connsiteY42" fmla="*/ 598413 h 4794329"/>
              <a:gd name="connsiteX43" fmla="*/ 7264687 w 8334626"/>
              <a:gd name="connsiteY43" fmla="*/ 660075 h 4794329"/>
              <a:gd name="connsiteX44" fmla="*/ 7264687 w 8334626"/>
              <a:gd name="connsiteY44" fmla="*/ 957805 h 4794329"/>
              <a:gd name="connsiteX45" fmla="*/ 3518860 w 8334626"/>
              <a:gd name="connsiteY45" fmla="*/ 4703631 h 4794329"/>
              <a:gd name="connsiteX46" fmla="*/ 3221130 w 8334626"/>
              <a:gd name="connsiteY46" fmla="*/ 4703631 h 4794329"/>
              <a:gd name="connsiteX47" fmla="*/ 3221131 w 8334626"/>
              <a:gd name="connsiteY47" fmla="*/ 4703631 h 4794329"/>
              <a:gd name="connsiteX48" fmla="*/ 3221131 w 8334626"/>
              <a:gd name="connsiteY48" fmla="*/ 4405901 h 4794329"/>
              <a:gd name="connsiteX49" fmla="*/ 6966957 w 8334626"/>
              <a:gd name="connsiteY49" fmla="*/ 660075 h 4794329"/>
              <a:gd name="connsiteX50" fmla="*/ 7115822 w 8334626"/>
              <a:gd name="connsiteY50" fmla="*/ 598413 h 4794329"/>
              <a:gd name="connsiteX51" fmla="*/ 5845545 w 8334626"/>
              <a:gd name="connsiteY51" fmla="*/ 530016 h 4794329"/>
              <a:gd name="connsiteX52" fmla="*/ 5994410 w 8334626"/>
              <a:gd name="connsiteY52" fmla="*/ 591677 h 4794329"/>
              <a:gd name="connsiteX53" fmla="*/ 5994410 w 8334626"/>
              <a:gd name="connsiteY53" fmla="*/ 889408 h 4794329"/>
              <a:gd name="connsiteX54" fmla="*/ 2919219 w 8334626"/>
              <a:gd name="connsiteY54" fmla="*/ 3964597 h 4794329"/>
              <a:gd name="connsiteX55" fmla="*/ 2621490 w 8334626"/>
              <a:gd name="connsiteY55" fmla="*/ 3964597 h 4794329"/>
              <a:gd name="connsiteX56" fmla="*/ 2621491 w 8334626"/>
              <a:gd name="connsiteY56" fmla="*/ 3964597 h 4794329"/>
              <a:gd name="connsiteX57" fmla="*/ 2621491 w 8334626"/>
              <a:gd name="connsiteY57" fmla="*/ 3666867 h 4794329"/>
              <a:gd name="connsiteX58" fmla="*/ 5696680 w 8334626"/>
              <a:gd name="connsiteY58" fmla="*/ 591677 h 4794329"/>
              <a:gd name="connsiteX59" fmla="*/ 5845545 w 8334626"/>
              <a:gd name="connsiteY59" fmla="*/ 530016 h 4794329"/>
              <a:gd name="connsiteX60" fmla="*/ 6699363 w 8334626"/>
              <a:gd name="connsiteY60" fmla="*/ 347526 h 4794329"/>
              <a:gd name="connsiteX61" fmla="*/ 6848228 w 8334626"/>
              <a:gd name="connsiteY61" fmla="*/ 409188 h 4794329"/>
              <a:gd name="connsiteX62" fmla="*/ 6848228 w 8334626"/>
              <a:gd name="connsiteY62" fmla="*/ 706919 h 4794329"/>
              <a:gd name="connsiteX63" fmla="*/ 3773037 w 8334626"/>
              <a:gd name="connsiteY63" fmla="*/ 3782108 h 4794329"/>
              <a:gd name="connsiteX64" fmla="*/ 3475307 w 8334626"/>
              <a:gd name="connsiteY64" fmla="*/ 3782108 h 4794329"/>
              <a:gd name="connsiteX65" fmla="*/ 3475308 w 8334626"/>
              <a:gd name="connsiteY65" fmla="*/ 3782108 h 4794329"/>
              <a:gd name="connsiteX66" fmla="*/ 3475308 w 8334626"/>
              <a:gd name="connsiteY66" fmla="*/ 3484378 h 4794329"/>
              <a:gd name="connsiteX67" fmla="*/ 6550498 w 8334626"/>
              <a:gd name="connsiteY67" fmla="*/ 409188 h 4794329"/>
              <a:gd name="connsiteX68" fmla="*/ 6699363 w 8334626"/>
              <a:gd name="connsiteY68" fmla="*/ 347526 h 4794329"/>
              <a:gd name="connsiteX69" fmla="*/ 4224231 w 8334626"/>
              <a:gd name="connsiteY69" fmla="*/ 126303 h 4794329"/>
              <a:gd name="connsiteX70" fmla="*/ 4373096 w 8334626"/>
              <a:gd name="connsiteY70" fmla="*/ 187965 h 4794329"/>
              <a:gd name="connsiteX71" fmla="*/ 4373096 w 8334626"/>
              <a:gd name="connsiteY71" fmla="*/ 485695 h 4794329"/>
              <a:gd name="connsiteX72" fmla="*/ 3114378 w 8334626"/>
              <a:gd name="connsiteY72" fmla="*/ 1744412 h 4794329"/>
              <a:gd name="connsiteX73" fmla="*/ 2816647 w 8334626"/>
              <a:gd name="connsiteY73" fmla="*/ 1744412 h 4794329"/>
              <a:gd name="connsiteX74" fmla="*/ 2816649 w 8334626"/>
              <a:gd name="connsiteY74" fmla="*/ 1744412 h 4794329"/>
              <a:gd name="connsiteX75" fmla="*/ 2816649 w 8334626"/>
              <a:gd name="connsiteY75" fmla="*/ 1446682 h 4794329"/>
              <a:gd name="connsiteX76" fmla="*/ 4075366 w 8334626"/>
              <a:gd name="connsiteY76" fmla="*/ 187965 h 4794329"/>
              <a:gd name="connsiteX77" fmla="*/ 4224231 w 8334626"/>
              <a:gd name="connsiteY77" fmla="*/ 126303 h 4794329"/>
              <a:gd name="connsiteX78" fmla="*/ 5685289 w 8334626"/>
              <a:gd name="connsiteY78" fmla="*/ 18853 h 4794329"/>
              <a:gd name="connsiteX79" fmla="*/ 5834154 w 8334626"/>
              <a:gd name="connsiteY79" fmla="*/ 80515 h 4794329"/>
              <a:gd name="connsiteX80" fmla="*/ 5834154 w 8334626"/>
              <a:gd name="connsiteY80" fmla="*/ 378245 h 4794329"/>
              <a:gd name="connsiteX81" fmla="*/ 3112470 w 8334626"/>
              <a:gd name="connsiteY81" fmla="*/ 3099928 h 4794329"/>
              <a:gd name="connsiteX82" fmla="*/ 2814740 w 8334626"/>
              <a:gd name="connsiteY82" fmla="*/ 3099928 h 4794329"/>
              <a:gd name="connsiteX83" fmla="*/ 2814741 w 8334626"/>
              <a:gd name="connsiteY83" fmla="*/ 3099928 h 4794329"/>
              <a:gd name="connsiteX84" fmla="*/ 2814741 w 8334626"/>
              <a:gd name="connsiteY84" fmla="*/ 2802198 h 4794329"/>
              <a:gd name="connsiteX85" fmla="*/ 5536424 w 8334626"/>
              <a:gd name="connsiteY85" fmla="*/ 80515 h 4794329"/>
              <a:gd name="connsiteX86" fmla="*/ 5685289 w 8334626"/>
              <a:gd name="connsiteY86" fmla="*/ 18853 h 4794329"/>
              <a:gd name="connsiteX87" fmla="*/ 5025412 w 8334626"/>
              <a:gd name="connsiteY87" fmla="*/ 0 h 4794329"/>
              <a:gd name="connsiteX88" fmla="*/ 5174277 w 8334626"/>
              <a:gd name="connsiteY88" fmla="*/ 61662 h 4794329"/>
              <a:gd name="connsiteX89" fmla="*/ 5174277 w 8334626"/>
              <a:gd name="connsiteY89" fmla="*/ 359392 h 4794329"/>
              <a:gd name="connsiteX90" fmla="*/ 3192597 w 8334626"/>
              <a:gd name="connsiteY90" fmla="*/ 2341071 h 4794329"/>
              <a:gd name="connsiteX91" fmla="*/ 2894866 w 8334626"/>
              <a:gd name="connsiteY91" fmla="*/ 2341071 h 4794329"/>
              <a:gd name="connsiteX92" fmla="*/ 2894868 w 8334626"/>
              <a:gd name="connsiteY92" fmla="*/ 2341071 h 4794329"/>
              <a:gd name="connsiteX93" fmla="*/ 2894868 w 8334626"/>
              <a:gd name="connsiteY93" fmla="*/ 2043341 h 4794329"/>
              <a:gd name="connsiteX94" fmla="*/ 4876547 w 8334626"/>
              <a:gd name="connsiteY94" fmla="*/ 61662 h 4794329"/>
              <a:gd name="connsiteX95" fmla="*/ 5025412 w 8334626"/>
              <a:gd name="connsiteY95" fmla="*/ 0 h 4794329"/>
              <a:gd name="connsiteX0" fmla="*/ 7223556 w 8364456"/>
              <a:gd name="connsiteY0" fmla="*/ 3202389 h 4794329"/>
              <a:gd name="connsiteX1" fmla="*/ 7372421 w 8364456"/>
              <a:gd name="connsiteY1" fmla="*/ 3264051 h 4794329"/>
              <a:gd name="connsiteX2" fmla="*/ 7372421 w 8364456"/>
              <a:gd name="connsiteY2" fmla="*/ 3561781 h 4794329"/>
              <a:gd name="connsiteX3" fmla="*/ 6711982 w 8364456"/>
              <a:gd name="connsiteY3" fmla="*/ 4222219 h 4794329"/>
              <a:gd name="connsiteX4" fmla="*/ 6414252 w 8364456"/>
              <a:gd name="connsiteY4" fmla="*/ 4222219 h 4794329"/>
              <a:gd name="connsiteX5" fmla="*/ 6414253 w 8364456"/>
              <a:gd name="connsiteY5" fmla="*/ 4222219 h 4794329"/>
              <a:gd name="connsiteX6" fmla="*/ 6414253 w 8364456"/>
              <a:gd name="connsiteY6" fmla="*/ 3924488 h 4794329"/>
              <a:gd name="connsiteX7" fmla="*/ 7074691 w 8364456"/>
              <a:gd name="connsiteY7" fmla="*/ 3264051 h 4794329"/>
              <a:gd name="connsiteX8" fmla="*/ 7223556 w 8364456"/>
              <a:gd name="connsiteY8" fmla="*/ 3202389 h 4794329"/>
              <a:gd name="connsiteX9" fmla="*/ 7190325 w 8364456"/>
              <a:gd name="connsiteY9" fmla="*/ 1896653 h 4794329"/>
              <a:gd name="connsiteX10" fmla="*/ 7339190 w 8364456"/>
              <a:gd name="connsiteY10" fmla="*/ 1958315 h 4794329"/>
              <a:gd name="connsiteX11" fmla="*/ 7339190 w 8364456"/>
              <a:gd name="connsiteY11" fmla="*/ 2256046 h 4794329"/>
              <a:gd name="connsiteX12" fmla="*/ 4862567 w 8364456"/>
              <a:gd name="connsiteY12" fmla="*/ 4732667 h 4794329"/>
              <a:gd name="connsiteX13" fmla="*/ 4564837 w 8364456"/>
              <a:gd name="connsiteY13" fmla="*/ 4732667 h 4794329"/>
              <a:gd name="connsiteX14" fmla="*/ 4564839 w 8364456"/>
              <a:gd name="connsiteY14" fmla="*/ 4732667 h 4794329"/>
              <a:gd name="connsiteX15" fmla="*/ 4564839 w 8364456"/>
              <a:gd name="connsiteY15" fmla="*/ 4434937 h 4794329"/>
              <a:gd name="connsiteX16" fmla="*/ 7041460 w 8364456"/>
              <a:gd name="connsiteY16" fmla="*/ 1958315 h 4794329"/>
              <a:gd name="connsiteX17" fmla="*/ 7190325 w 8364456"/>
              <a:gd name="connsiteY17" fmla="*/ 1896653 h 4794329"/>
              <a:gd name="connsiteX18" fmla="*/ 8153929 w 8364456"/>
              <a:gd name="connsiteY18" fmla="*/ 1606041 h 4794329"/>
              <a:gd name="connsiteX19" fmla="*/ 8302794 w 8364456"/>
              <a:gd name="connsiteY19" fmla="*/ 1667703 h 4794329"/>
              <a:gd name="connsiteX20" fmla="*/ 8302794 w 8364456"/>
              <a:gd name="connsiteY20" fmla="*/ 1965433 h 4794329"/>
              <a:gd name="connsiteX21" fmla="*/ 6417719 w 8364456"/>
              <a:gd name="connsiteY21" fmla="*/ 3850507 h 4794329"/>
              <a:gd name="connsiteX22" fmla="*/ 6119989 w 8364456"/>
              <a:gd name="connsiteY22" fmla="*/ 3850507 h 4794329"/>
              <a:gd name="connsiteX23" fmla="*/ 6119990 w 8364456"/>
              <a:gd name="connsiteY23" fmla="*/ 3850507 h 4794329"/>
              <a:gd name="connsiteX24" fmla="*/ 6119990 w 8364456"/>
              <a:gd name="connsiteY24" fmla="*/ 3552777 h 4794329"/>
              <a:gd name="connsiteX25" fmla="*/ 8005064 w 8364456"/>
              <a:gd name="connsiteY25" fmla="*/ 1667703 h 4794329"/>
              <a:gd name="connsiteX26" fmla="*/ 8153929 w 8364456"/>
              <a:gd name="connsiteY26" fmla="*/ 1606041 h 4794329"/>
              <a:gd name="connsiteX27" fmla="*/ 36072 w 8364456"/>
              <a:gd name="connsiteY27" fmla="*/ 1576410 h 4794329"/>
              <a:gd name="connsiteX28" fmla="*/ 1741853 w 8364456"/>
              <a:gd name="connsiteY28" fmla="*/ 1576410 h 4794329"/>
              <a:gd name="connsiteX29" fmla="*/ 1064326 w 8364456"/>
              <a:gd name="connsiteY29" fmla="*/ 2253937 h 4794329"/>
              <a:gd name="connsiteX30" fmla="*/ 713599 w 8364456"/>
              <a:gd name="connsiteY30" fmla="*/ 2253937 h 4794329"/>
              <a:gd name="connsiteX31" fmla="*/ 36072 w 8364456"/>
              <a:gd name="connsiteY31" fmla="*/ 1576410 h 4794329"/>
              <a:gd name="connsiteX32" fmla="*/ 7701890 w 8364456"/>
              <a:gd name="connsiteY32" fmla="*/ 717042 h 4794329"/>
              <a:gd name="connsiteX33" fmla="*/ 7850755 w 8364456"/>
              <a:gd name="connsiteY33" fmla="*/ 778704 h 4794329"/>
              <a:gd name="connsiteX34" fmla="*/ 7850755 w 8364456"/>
              <a:gd name="connsiteY34" fmla="*/ 1076435 h 4794329"/>
              <a:gd name="connsiteX35" fmla="*/ 4775564 w 8364456"/>
              <a:gd name="connsiteY35" fmla="*/ 4151624 h 4794329"/>
              <a:gd name="connsiteX36" fmla="*/ 4477834 w 8364456"/>
              <a:gd name="connsiteY36" fmla="*/ 4151624 h 4794329"/>
              <a:gd name="connsiteX37" fmla="*/ 4477835 w 8364456"/>
              <a:gd name="connsiteY37" fmla="*/ 4151624 h 4794329"/>
              <a:gd name="connsiteX38" fmla="*/ 4477835 w 8364456"/>
              <a:gd name="connsiteY38" fmla="*/ 3853894 h 4794329"/>
              <a:gd name="connsiteX39" fmla="*/ 7553025 w 8364456"/>
              <a:gd name="connsiteY39" fmla="*/ 778704 h 4794329"/>
              <a:gd name="connsiteX40" fmla="*/ 7701890 w 8364456"/>
              <a:gd name="connsiteY40" fmla="*/ 717042 h 4794329"/>
              <a:gd name="connsiteX41" fmla="*/ 7145652 w 8364456"/>
              <a:gd name="connsiteY41" fmla="*/ 598413 h 4794329"/>
              <a:gd name="connsiteX42" fmla="*/ 7294517 w 8364456"/>
              <a:gd name="connsiteY42" fmla="*/ 660075 h 4794329"/>
              <a:gd name="connsiteX43" fmla="*/ 7294517 w 8364456"/>
              <a:gd name="connsiteY43" fmla="*/ 957805 h 4794329"/>
              <a:gd name="connsiteX44" fmla="*/ 3548690 w 8364456"/>
              <a:gd name="connsiteY44" fmla="*/ 4703631 h 4794329"/>
              <a:gd name="connsiteX45" fmla="*/ 3250960 w 8364456"/>
              <a:gd name="connsiteY45" fmla="*/ 4703631 h 4794329"/>
              <a:gd name="connsiteX46" fmla="*/ 3250961 w 8364456"/>
              <a:gd name="connsiteY46" fmla="*/ 4703631 h 4794329"/>
              <a:gd name="connsiteX47" fmla="*/ 3250961 w 8364456"/>
              <a:gd name="connsiteY47" fmla="*/ 4405901 h 4794329"/>
              <a:gd name="connsiteX48" fmla="*/ 6996787 w 8364456"/>
              <a:gd name="connsiteY48" fmla="*/ 660075 h 4794329"/>
              <a:gd name="connsiteX49" fmla="*/ 7145652 w 8364456"/>
              <a:gd name="connsiteY49" fmla="*/ 598413 h 4794329"/>
              <a:gd name="connsiteX50" fmla="*/ 5875375 w 8364456"/>
              <a:gd name="connsiteY50" fmla="*/ 530016 h 4794329"/>
              <a:gd name="connsiteX51" fmla="*/ 6024240 w 8364456"/>
              <a:gd name="connsiteY51" fmla="*/ 591677 h 4794329"/>
              <a:gd name="connsiteX52" fmla="*/ 6024240 w 8364456"/>
              <a:gd name="connsiteY52" fmla="*/ 889408 h 4794329"/>
              <a:gd name="connsiteX53" fmla="*/ 2949049 w 8364456"/>
              <a:gd name="connsiteY53" fmla="*/ 3964597 h 4794329"/>
              <a:gd name="connsiteX54" fmla="*/ 2651320 w 8364456"/>
              <a:gd name="connsiteY54" fmla="*/ 3964597 h 4794329"/>
              <a:gd name="connsiteX55" fmla="*/ 2651321 w 8364456"/>
              <a:gd name="connsiteY55" fmla="*/ 3964597 h 4794329"/>
              <a:gd name="connsiteX56" fmla="*/ 2651321 w 8364456"/>
              <a:gd name="connsiteY56" fmla="*/ 3666867 h 4794329"/>
              <a:gd name="connsiteX57" fmla="*/ 5726510 w 8364456"/>
              <a:gd name="connsiteY57" fmla="*/ 591677 h 4794329"/>
              <a:gd name="connsiteX58" fmla="*/ 5875375 w 8364456"/>
              <a:gd name="connsiteY58" fmla="*/ 530016 h 4794329"/>
              <a:gd name="connsiteX59" fmla="*/ 6729193 w 8364456"/>
              <a:gd name="connsiteY59" fmla="*/ 347526 h 4794329"/>
              <a:gd name="connsiteX60" fmla="*/ 6878058 w 8364456"/>
              <a:gd name="connsiteY60" fmla="*/ 409188 h 4794329"/>
              <a:gd name="connsiteX61" fmla="*/ 6878058 w 8364456"/>
              <a:gd name="connsiteY61" fmla="*/ 706919 h 4794329"/>
              <a:gd name="connsiteX62" fmla="*/ 3802867 w 8364456"/>
              <a:gd name="connsiteY62" fmla="*/ 3782108 h 4794329"/>
              <a:gd name="connsiteX63" fmla="*/ 3505137 w 8364456"/>
              <a:gd name="connsiteY63" fmla="*/ 3782108 h 4794329"/>
              <a:gd name="connsiteX64" fmla="*/ 3505138 w 8364456"/>
              <a:gd name="connsiteY64" fmla="*/ 3782108 h 4794329"/>
              <a:gd name="connsiteX65" fmla="*/ 3505138 w 8364456"/>
              <a:gd name="connsiteY65" fmla="*/ 3484378 h 4794329"/>
              <a:gd name="connsiteX66" fmla="*/ 6580328 w 8364456"/>
              <a:gd name="connsiteY66" fmla="*/ 409188 h 4794329"/>
              <a:gd name="connsiteX67" fmla="*/ 6729193 w 8364456"/>
              <a:gd name="connsiteY67" fmla="*/ 347526 h 4794329"/>
              <a:gd name="connsiteX68" fmla="*/ 4254061 w 8364456"/>
              <a:gd name="connsiteY68" fmla="*/ 126303 h 4794329"/>
              <a:gd name="connsiteX69" fmla="*/ 4402926 w 8364456"/>
              <a:gd name="connsiteY69" fmla="*/ 187965 h 4794329"/>
              <a:gd name="connsiteX70" fmla="*/ 4402926 w 8364456"/>
              <a:gd name="connsiteY70" fmla="*/ 485695 h 4794329"/>
              <a:gd name="connsiteX71" fmla="*/ 3144208 w 8364456"/>
              <a:gd name="connsiteY71" fmla="*/ 1744412 h 4794329"/>
              <a:gd name="connsiteX72" fmla="*/ 2846477 w 8364456"/>
              <a:gd name="connsiteY72" fmla="*/ 1744412 h 4794329"/>
              <a:gd name="connsiteX73" fmla="*/ 2846479 w 8364456"/>
              <a:gd name="connsiteY73" fmla="*/ 1744412 h 4794329"/>
              <a:gd name="connsiteX74" fmla="*/ 2846479 w 8364456"/>
              <a:gd name="connsiteY74" fmla="*/ 1446682 h 4794329"/>
              <a:gd name="connsiteX75" fmla="*/ 4105196 w 8364456"/>
              <a:gd name="connsiteY75" fmla="*/ 187965 h 4794329"/>
              <a:gd name="connsiteX76" fmla="*/ 4254061 w 8364456"/>
              <a:gd name="connsiteY76" fmla="*/ 126303 h 4794329"/>
              <a:gd name="connsiteX77" fmla="*/ 5715119 w 8364456"/>
              <a:gd name="connsiteY77" fmla="*/ 18853 h 4794329"/>
              <a:gd name="connsiteX78" fmla="*/ 5863984 w 8364456"/>
              <a:gd name="connsiteY78" fmla="*/ 80515 h 4794329"/>
              <a:gd name="connsiteX79" fmla="*/ 5863984 w 8364456"/>
              <a:gd name="connsiteY79" fmla="*/ 378245 h 4794329"/>
              <a:gd name="connsiteX80" fmla="*/ 3142300 w 8364456"/>
              <a:gd name="connsiteY80" fmla="*/ 3099928 h 4794329"/>
              <a:gd name="connsiteX81" fmla="*/ 2844570 w 8364456"/>
              <a:gd name="connsiteY81" fmla="*/ 3099928 h 4794329"/>
              <a:gd name="connsiteX82" fmla="*/ 2844571 w 8364456"/>
              <a:gd name="connsiteY82" fmla="*/ 3099928 h 4794329"/>
              <a:gd name="connsiteX83" fmla="*/ 2844571 w 8364456"/>
              <a:gd name="connsiteY83" fmla="*/ 2802198 h 4794329"/>
              <a:gd name="connsiteX84" fmla="*/ 5566254 w 8364456"/>
              <a:gd name="connsiteY84" fmla="*/ 80515 h 4794329"/>
              <a:gd name="connsiteX85" fmla="*/ 5715119 w 8364456"/>
              <a:gd name="connsiteY85" fmla="*/ 18853 h 4794329"/>
              <a:gd name="connsiteX86" fmla="*/ 5055242 w 8364456"/>
              <a:gd name="connsiteY86" fmla="*/ 0 h 4794329"/>
              <a:gd name="connsiteX87" fmla="*/ 5204107 w 8364456"/>
              <a:gd name="connsiteY87" fmla="*/ 61662 h 4794329"/>
              <a:gd name="connsiteX88" fmla="*/ 5204107 w 8364456"/>
              <a:gd name="connsiteY88" fmla="*/ 359392 h 4794329"/>
              <a:gd name="connsiteX89" fmla="*/ 3222427 w 8364456"/>
              <a:gd name="connsiteY89" fmla="*/ 2341071 h 4794329"/>
              <a:gd name="connsiteX90" fmla="*/ 2924696 w 8364456"/>
              <a:gd name="connsiteY90" fmla="*/ 2341071 h 4794329"/>
              <a:gd name="connsiteX91" fmla="*/ 2924698 w 8364456"/>
              <a:gd name="connsiteY91" fmla="*/ 2341071 h 4794329"/>
              <a:gd name="connsiteX92" fmla="*/ 2924698 w 8364456"/>
              <a:gd name="connsiteY92" fmla="*/ 2043341 h 4794329"/>
              <a:gd name="connsiteX93" fmla="*/ 4906377 w 8364456"/>
              <a:gd name="connsiteY93" fmla="*/ 61662 h 4794329"/>
              <a:gd name="connsiteX94" fmla="*/ 5055242 w 8364456"/>
              <a:gd name="connsiteY94" fmla="*/ 0 h 4794329"/>
              <a:gd name="connsiteX0" fmla="*/ 7193727 w 8334627"/>
              <a:gd name="connsiteY0" fmla="*/ 3202389 h 4794329"/>
              <a:gd name="connsiteX1" fmla="*/ 7342592 w 8334627"/>
              <a:gd name="connsiteY1" fmla="*/ 3264051 h 4794329"/>
              <a:gd name="connsiteX2" fmla="*/ 7342592 w 8334627"/>
              <a:gd name="connsiteY2" fmla="*/ 3561781 h 4794329"/>
              <a:gd name="connsiteX3" fmla="*/ 6682153 w 8334627"/>
              <a:gd name="connsiteY3" fmla="*/ 4222219 h 4794329"/>
              <a:gd name="connsiteX4" fmla="*/ 6384423 w 8334627"/>
              <a:gd name="connsiteY4" fmla="*/ 4222219 h 4794329"/>
              <a:gd name="connsiteX5" fmla="*/ 6384424 w 8334627"/>
              <a:gd name="connsiteY5" fmla="*/ 4222219 h 4794329"/>
              <a:gd name="connsiteX6" fmla="*/ 6384424 w 8334627"/>
              <a:gd name="connsiteY6" fmla="*/ 3924488 h 4794329"/>
              <a:gd name="connsiteX7" fmla="*/ 7044862 w 8334627"/>
              <a:gd name="connsiteY7" fmla="*/ 3264051 h 4794329"/>
              <a:gd name="connsiteX8" fmla="*/ 7193727 w 8334627"/>
              <a:gd name="connsiteY8" fmla="*/ 3202389 h 4794329"/>
              <a:gd name="connsiteX9" fmla="*/ 7160496 w 8334627"/>
              <a:gd name="connsiteY9" fmla="*/ 1896653 h 4794329"/>
              <a:gd name="connsiteX10" fmla="*/ 7309361 w 8334627"/>
              <a:gd name="connsiteY10" fmla="*/ 1958315 h 4794329"/>
              <a:gd name="connsiteX11" fmla="*/ 7309361 w 8334627"/>
              <a:gd name="connsiteY11" fmla="*/ 2256046 h 4794329"/>
              <a:gd name="connsiteX12" fmla="*/ 4832738 w 8334627"/>
              <a:gd name="connsiteY12" fmla="*/ 4732667 h 4794329"/>
              <a:gd name="connsiteX13" fmla="*/ 4535008 w 8334627"/>
              <a:gd name="connsiteY13" fmla="*/ 4732667 h 4794329"/>
              <a:gd name="connsiteX14" fmla="*/ 4535010 w 8334627"/>
              <a:gd name="connsiteY14" fmla="*/ 4732667 h 4794329"/>
              <a:gd name="connsiteX15" fmla="*/ 4535010 w 8334627"/>
              <a:gd name="connsiteY15" fmla="*/ 4434937 h 4794329"/>
              <a:gd name="connsiteX16" fmla="*/ 7011631 w 8334627"/>
              <a:gd name="connsiteY16" fmla="*/ 1958315 h 4794329"/>
              <a:gd name="connsiteX17" fmla="*/ 7160496 w 8334627"/>
              <a:gd name="connsiteY17" fmla="*/ 1896653 h 4794329"/>
              <a:gd name="connsiteX18" fmla="*/ 8124100 w 8334627"/>
              <a:gd name="connsiteY18" fmla="*/ 1606041 h 4794329"/>
              <a:gd name="connsiteX19" fmla="*/ 8272965 w 8334627"/>
              <a:gd name="connsiteY19" fmla="*/ 1667703 h 4794329"/>
              <a:gd name="connsiteX20" fmla="*/ 8272965 w 8334627"/>
              <a:gd name="connsiteY20" fmla="*/ 1965433 h 4794329"/>
              <a:gd name="connsiteX21" fmla="*/ 6387890 w 8334627"/>
              <a:gd name="connsiteY21" fmla="*/ 3850507 h 4794329"/>
              <a:gd name="connsiteX22" fmla="*/ 6090160 w 8334627"/>
              <a:gd name="connsiteY22" fmla="*/ 3850507 h 4794329"/>
              <a:gd name="connsiteX23" fmla="*/ 6090161 w 8334627"/>
              <a:gd name="connsiteY23" fmla="*/ 3850507 h 4794329"/>
              <a:gd name="connsiteX24" fmla="*/ 6090161 w 8334627"/>
              <a:gd name="connsiteY24" fmla="*/ 3552777 h 4794329"/>
              <a:gd name="connsiteX25" fmla="*/ 7975235 w 8334627"/>
              <a:gd name="connsiteY25" fmla="*/ 1667703 h 4794329"/>
              <a:gd name="connsiteX26" fmla="*/ 8124100 w 8334627"/>
              <a:gd name="connsiteY26" fmla="*/ 1606041 h 4794329"/>
              <a:gd name="connsiteX27" fmla="*/ 6243 w 8334627"/>
              <a:gd name="connsiteY27" fmla="*/ 1576410 h 4794329"/>
              <a:gd name="connsiteX28" fmla="*/ 1034497 w 8334627"/>
              <a:gd name="connsiteY28" fmla="*/ 2253937 h 4794329"/>
              <a:gd name="connsiteX29" fmla="*/ 683770 w 8334627"/>
              <a:gd name="connsiteY29" fmla="*/ 2253937 h 4794329"/>
              <a:gd name="connsiteX30" fmla="*/ 6243 w 8334627"/>
              <a:gd name="connsiteY30" fmla="*/ 1576410 h 4794329"/>
              <a:gd name="connsiteX31" fmla="*/ 7672061 w 8334627"/>
              <a:gd name="connsiteY31" fmla="*/ 717042 h 4794329"/>
              <a:gd name="connsiteX32" fmla="*/ 7820926 w 8334627"/>
              <a:gd name="connsiteY32" fmla="*/ 778704 h 4794329"/>
              <a:gd name="connsiteX33" fmla="*/ 7820926 w 8334627"/>
              <a:gd name="connsiteY33" fmla="*/ 1076435 h 4794329"/>
              <a:gd name="connsiteX34" fmla="*/ 4745735 w 8334627"/>
              <a:gd name="connsiteY34" fmla="*/ 4151624 h 4794329"/>
              <a:gd name="connsiteX35" fmla="*/ 4448005 w 8334627"/>
              <a:gd name="connsiteY35" fmla="*/ 4151624 h 4794329"/>
              <a:gd name="connsiteX36" fmla="*/ 4448006 w 8334627"/>
              <a:gd name="connsiteY36" fmla="*/ 4151624 h 4794329"/>
              <a:gd name="connsiteX37" fmla="*/ 4448006 w 8334627"/>
              <a:gd name="connsiteY37" fmla="*/ 3853894 h 4794329"/>
              <a:gd name="connsiteX38" fmla="*/ 7523196 w 8334627"/>
              <a:gd name="connsiteY38" fmla="*/ 778704 h 4794329"/>
              <a:gd name="connsiteX39" fmla="*/ 7672061 w 8334627"/>
              <a:gd name="connsiteY39" fmla="*/ 717042 h 4794329"/>
              <a:gd name="connsiteX40" fmla="*/ 7115823 w 8334627"/>
              <a:gd name="connsiteY40" fmla="*/ 598413 h 4794329"/>
              <a:gd name="connsiteX41" fmla="*/ 7264688 w 8334627"/>
              <a:gd name="connsiteY41" fmla="*/ 660075 h 4794329"/>
              <a:gd name="connsiteX42" fmla="*/ 7264688 w 8334627"/>
              <a:gd name="connsiteY42" fmla="*/ 957805 h 4794329"/>
              <a:gd name="connsiteX43" fmla="*/ 3518861 w 8334627"/>
              <a:gd name="connsiteY43" fmla="*/ 4703631 h 4794329"/>
              <a:gd name="connsiteX44" fmla="*/ 3221131 w 8334627"/>
              <a:gd name="connsiteY44" fmla="*/ 4703631 h 4794329"/>
              <a:gd name="connsiteX45" fmla="*/ 3221132 w 8334627"/>
              <a:gd name="connsiteY45" fmla="*/ 4703631 h 4794329"/>
              <a:gd name="connsiteX46" fmla="*/ 3221132 w 8334627"/>
              <a:gd name="connsiteY46" fmla="*/ 4405901 h 4794329"/>
              <a:gd name="connsiteX47" fmla="*/ 6966958 w 8334627"/>
              <a:gd name="connsiteY47" fmla="*/ 660075 h 4794329"/>
              <a:gd name="connsiteX48" fmla="*/ 7115823 w 8334627"/>
              <a:gd name="connsiteY48" fmla="*/ 598413 h 4794329"/>
              <a:gd name="connsiteX49" fmla="*/ 5845546 w 8334627"/>
              <a:gd name="connsiteY49" fmla="*/ 530016 h 4794329"/>
              <a:gd name="connsiteX50" fmla="*/ 5994411 w 8334627"/>
              <a:gd name="connsiteY50" fmla="*/ 591677 h 4794329"/>
              <a:gd name="connsiteX51" fmla="*/ 5994411 w 8334627"/>
              <a:gd name="connsiteY51" fmla="*/ 889408 h 4794329"/>
              <a:gd name="connsiteX52" fmla="*/ 2919220 w 8334627"/>
              <a:gd name="connsiteY52" fmla="*/ 3964597 h 4794329"/>
              <a:gd name="connsiteX53" fmla="*/ 2621491 w 8334627"/>
              <a:gd name="connsiteY53" fmla="*/ 3964597 h 4794329"/>
              <a:gd name="connsiteX54" fmla="*/ 2621492 w 8334627"/>
              <a:gd name="connsiteY54" fmla="*/ 3964597 h 4794329"/>
              <a:gd name="connsiteX55" fmla="*/ 2621492 w 8334627"/>
              <a:gd name="connsiteY55" fmla="*/ 3666867 h 4794329"/>
              <a:gd name="connsiteX56" fmla="*/ 5696681 w 8334627"/>
              <a:gd name="connsiteY56" fmla="*/ 591677 h 4794329"/>
              <a:gd name="connsiteX57" fmla="*/ 5845546 w 8334627"/>
              <a:gd name="connsiteY57" fmla="*/ 530016 h 4794329"/>
              <a:gd name="connsiteX58" fmla="*/ 6699364 w 8334627"/>
              <a:gd name="connsiteY58" fmla="*/ 347526 h 4794329"/>
              <a:gd name="connsiteX59" fmla="*/ 6848229 w 8334627"/>
              <a:gd name="connsiteY59" fmla="*/ 409188 h 4794329"/>
              <a:gd name="connsiteX60" fmla="*/ 6848229 w 8334627"/>
              <a:gd name="connsiteY60" fmla="*/ 706919 h 4794329"/>
              <a:gd name="connsiteX61" fmla="*/ 3773038 w 8334627"/>
              <a:gd name="connsiteY61" fmla="*/ 3782108 h 4794329"/>
              <a:gd name="connsiteX62" fmla="*/ 3475308 w 8334627"/>
              <a:gd name="connsiteY62" fmla="*/ 3782108 h 4794329"/>
              <a:gd name="connsiteX63" fmla="*/ 3475309 w 8334627"/>
              <a:gd name="connsiteY63" fmla="*/ 3782108 h 4794329"/>
              <a:gd name="connsiteX64" fmla="*/ 3475309 w 8334627"/>
              <a:gd name="connsiteY64" fmla="*/ 3484378 h 4794329"/>
              <a:gd name="connsiteX65" fmla="*/ 6550499 w 8334627"/>
              <a:gd name="connsiteY65" fmla="*/ 409188 h 4794329"/>
              <a:gd name="connsiteX66" fmla="*/ 6699364 w 8334627"/>
              <a:gd name="connsiteY66" fmla="*/ 347526 h 4794329"/>
              <a:gd name="connsiteX67" fmla="*/ 4224232 w 8334627"/>
              <a:gd name="connsiteY67" fmla="*/ 126303 h 4794329"/>
              <a:gd name="connsiteX68" fmla="*/ 4373097 w 8334627"/>
              <a:gd name="connsiteY68" fmla="*/ 187965 h 4794329"/>
              <a:gd name="connsiteX69" fmla="*/ 4373097 w 8334627"/>
              <a:gd name="connsiteY69" fmla="*/ 485695 h 4794329"/>
              <a:gd name="connsiteX70" fmla="*/ 3114379 w 8334627"/>
              <a:gd name="connsiteY70" fmla="*/ 1744412 h 4794329"/>
              <a:gd name="connsiteX71" fmla="*/ 2816648 w 8334627"/>
              <a:gd name="connsiteY71" fmla="*/ 1744412 h 4794329"/>
              <a:gd name="connsiteX72" fmla="*/ 2816650 w 8334627"/>
              <a:gd name="connsiteY72" fmla="*/ 1744412 h 4794329"/>
              <a:gd name="connsiteX73" fmla="*/ 2816650 w 8334627"/>
              <a:gd name="connsiteY73" fmla="*/ 1446682 h 4794329"/>
              <a:gd name="connsiteX74" fmla="*/ 4075367 w 8334627"/>
              <a:gd name="connsiteY74" fmla="*/ 187965 h 4794329"/>
              <a:gd name="connsiteX75" fmla="*/ 4224232 w 8334627"/>
              <a:gd name="connsiteY75" fmla="*/ 126303 h 4794329"/>
              <a:gd name="connsiteX76" fmla="*/ 5685290 w 8334627"/>
              <a:gd name="connsiteY76" fmla="*/ 18853 h 4794329"/>
              <a:gd name="connsiteX77" fmla="*/ 5834155 w 8334627"/>
              <a:gd name="connsiteY77" fmla="*/ 80515 h 4794329"/>
              <a:gd name="connsiteX78" fmla="*/ 5834155 w 8334627"/>
              <a:gd name="connsiteY78" fmla="*/ 378245 h 4794329"/>
              <a:gd name="connsiteX79" fmla="*/ 3112471 w 8334627"/>
              <a:gd name="connsiteY79" fmla="*/ 3099928 h 4794329"/>
              <a:gd name="connsiteX80" fmla="*/ 2814741 w 8334627"/>
              <a:gd name="connsiteY80" fmla="*/ 3099928 h 4794329"/>
              <a:gd name="connsiteX81" fmla="*/ 2814742 w 8334627"/>
              <a:gd name="connsiteY81" fmla="*/ 3099928 h 4794329"/>
              <a:gd name="connsiteX82" fmla="*/ 2814742 w 8334627"/>
              <a:gd name="connsiteY82" fmla="*/ 2802198 h 4794329"/>
              <a:gd name="connsiteX83" fmla="*/ 5536425 w 8334627"/>
              <a:gd name="connsiteY83" fmla="*/ 80515 h 4794329"/>
              <a:gd name="connsiteX84" fmla="*/ 5685290 w 8334627"/>
              <a:gd name="connsiteY84" fmla="*/ 18853 h 4794329"/>
              <a:gd name="connsiteX85" fmla="*/ 5025413 w 8334627"/>
              <a:gd name="connsiteY85" fmla="*/ 0 h 4794329"/>
              <a:gd name="connsiteX86" fmla="*/ 5174278 w 8334627"/>
              <a:gd name="connsiteY86" fmla="*/ 61662 h 4794329"/>
              <a:gd name="connsiteX87" fmla="*/ 5174278 w 8334627"/>
              <a:gd name="connsiteY87" fmla="*/ 359392 h 4794329"/>
              <a:gd name="connsiteX88" fmla="*/ 3192598 w 8334627"/>
              <a:gd name="connsiteY88" fmla="*/ 2341071 h 4794329"/>
              <a:gd name="connsiteX89" fmla="*/ 2894867 w 8334627"/>
              <a:gd name="connsiteY89" fmla="*/ 2341071 h 4794329"/>
              <a:gd name="connsiteX90" fmla="*/ 2894869 w 8334627"/>
              <a:gd name="connsiteY90" fmla="*/ 2341071 h 4794329"/>
              <a:gd name="connsiteX91" fmla="*/ 2894869 w 8334627"/>
              <a:gd name="connsiteY91" fmla="*/ 2043341 h 4794329"/>
              <a:gd name="connsiteX92" fmla="*/ 4876548 w 8334627"/>
              <a:gd name="connsiteY92" fmla="*/ 61662 h 4794329"/>
              <a:gd name="connsiteX93" fmla="*/ 5025413 w 8334627"/>
              <a:gd name="connsiteY93" fmla="*/ 0 h 4794329"/>
              <a:gd name="connsiteX0" fmla="*/ 7187484 w 8328384"/>
              <a:gd name="connsiteY0" fmla="*/ 3202389 h 4794329"/>
              <a:gd name="connsiteX1" fmla="*/ 7336349 w 8328384"/>
              <a:gd name="connsiteY1" fmla="*/ 3264051 h 4794329"/>
              <a:gd name="connsiteX2" fmla="*/ 7336349 w 8328384"/>
              <a:gd name="connsiteY2" fmla="*/ 3561781 h 4794329"/>
              <a:gd name="connsiteX3" fmla="*/ 6675910 w 8328384"/>
              <a:gd name="connsiteY3" fmla="*/ 4222219 h 4794329"/>
              <a:gd name="connsiteX4" fmla="*/ 6378180 w 8328384"/>
              <a:gd name="connsiteY4" fmla="*/ 4222219 h 4794329"/>
              <a:gd name="connsiteX5" fmla="*/ 6378181 w 8328384"/>
              <a:gd name="connsiteY5" fmla="*/ 4222219 h 4794329"/>
              <a:gd name="connsiteX6" fmla="*/ 6378181 w 8328384"/>
              <a:gd name="connsiteY6" fmla="*/ 3924488 h 4794329"/>
              <a:gd name="connsiteX7" fmla="*/ 7038619 w 8328384"/>
              <a:gd name="connsiteY7" fmla="*/ 3264051 h 4794329"/>
              <a:gd name="connsiteX8" fmla="*/ 7187484 w 8328384"/>
              <a:gd name="connsiteY8" fmla="*/ 3202389 h 4794329"/>
              <a:gd name="connsiteX9" fmla="*/ 7154253 w 8328384"/>
              <a:gd name="connsiteY9" fmla="*/ 1896653 h 4794329"/>
              <a:gd name="connsiteX10" fmla="*/ 7303118 w 8328384"/>
              <a:gd name="connsiteY10" fmla="*/ 1958315 h 4794329"/>
              <a:gd name="connsiteX11" fmla="*/ 7303118 w 8328384"/>
              <a:gd name="connsiteY11" fmla="*/ 2256046 h 4794329"/>
              <a:gd name="connsiteX12" fmla="*/ 4826495 w 8328384"/>
              <a:gd name="connsiteY12" fmla="*/ 4732667 h 4794329"/>
              <a:gd name="connsiteX13" fmla="*/ 4528765 w 8328384"/>
              <a:gd name="connsiteY13" fmla="*/ 4732667 h 4794329"/>
              <a:gd name="connsiteX14" fmla="*/ 4528767 w 8328384"/>
              <a:gd name="connsiteY14" fmla="*/ 4732667 h 4794329"/>
              <a:gd name="connsiteX15" fmla="*/ 4528767 w 8328384"/>
              <a:gd name="connsiteY15" fmla="*/ 4434937 h 4794329"/>
              <a:gd name="connsiteX16" fmla="*/ 7005388 w 8328384"/>
              <a:gd name="connsiteY16" fmla="*/ 1958315 h 4794329"/>
              <a:gd name="connsiteX17" fmla="*/ 7154253 w 8328384"/>
              <a:gd name="connsiteY17" fmla="*/ 1896653 h 4794329"/>
              <a:gd name="connsiteX18" fmla="*/ 8117857 w 8328384"/>
              <a:gd name="connsiteY18" fmla="*/ 1606041 h 4794329"/>
              <a:gd name="connsiteX19" fmla="*/ 8266722 w 8328384"/>
              <a:gd name="connsiteY19" fmla="*/ 1667703 h 4794329"/>
              <a:gd name="connsiteX20" fmla="*/ 8266722 w 8328384"/>
              <a:gd name="connsiteY20" fmla="*/ 1965433 h 4794329"/>
              <a:gd name="connsiteX21" fmla="*/ 6381647 w 8328384"/>
              <a:gd name="connsiteY21" fmla="*/ 3850507 h 4794329"/>
              <a:gd name="connsiteX22" fmla="*/ 6083917 w 8328384"/>
              <a:gd name="connsiteY22" fmla="*/ 3850507 h 4794329"/>
              <a:gd name="connsiteX23" fmla="*/ 6083918 w 8328384"/>
              <a:gd name="connsiteY23" fmla="*/ 3850507 h 4794329"/>
              <a:gd name="connsiteX24" fmla="*/ 6083918 w 8328384"/>
              <a:gd name="connsiteY24" fmla="*/ 3552777 h 4794329"/>
              <a:gd name="connsiteX25" fmla="*/ 7968992 w 8328384"/>
              <a:gd name="connsiteY25" fmla="*/ 1667703 h 4794329"/>
              <a:gd name="connsiteX26" fmla="*/ 8117857 w 8328384"/>
              <a:gd name="connsiteY26" fmla="*/ 1606041 h 4794329"/>
              <a:gd name="connsiteX27" fmla="*/ 0 w 8328384"/>
              <a:gd name="connsiteY27" fmla="*/ 1576410 h 4794329"/>
              <a:gd name="connsiteX28" fmla="*/ 677527 w 8328384"/>
              <a:gd name="connsiteY28" fmla="*/ 2253937 h 4794329"/>
              <a:gd name="connsiteX29" fmla="*/ 0 w 8328384"/>
              <a:gd name="connsiteY29" fmla="*/ 1576410 h 4794329"/>
              <a:gd name="connsiteX30" fmla="*/ 7665818 w 8328384"/>
              <a:gd name="connsiteY30" fmla="*/ 717042 h 4794329"/>
              <a:gd name="connsiteX31" fmla="*/ 7814683 w 8328384"/>
              <a:gd name="connsiteY31" fmla="*/ 778704 h 4794329"/>
              <a:gd name="connsiteX32" fmla="*/ 7814683 w 8328384"/>
              <a:gd name="connsiteY32" fmla="*/ 1076435 h 4794329"/>
              <a:gd name="connsiteX33" fmla="*/ 4739492 w 8328384"/>
              <a:gd name="connsiteY33" fmla="*/ 4151624 h 4794329"/>
              <a:gd name="connsiteX34" fmla="*/ 4441762 w 8328384"/>
              <a:gd name="connsiteY34" fmla="*/ 4151624 h 4794329"/>
              <a:gd name="connsiteX35" fmla="*/ 4441763 w 8328384"/>
              <a:gd name="connsiteY35" fmla="*/ 4151624 h 4794329"/>
              <a:gd name="connsiteX36" fmla="*/ 4441763 w 8328384"/>
              <a:gd name="connsiteY36" fmla="*/ 3853894 h 4794329"/>
              <a:gd name="connsiteX37" fmla="*/ 7516953 w 8328384"/>
              <a:gd name="connsiteY37" fmla="*/ 778704 h 4794329"/>
              <a:gd name="connsiteX38" fmla="*/ 7665818 w 8328384"/>
              <a:gd name="connsiteY38" fmla="*/ 717042 h 4794329"/>
              <a:gd name="connsiteX39" fmla="*/ 7109580 w 8328384"/>
              <a:gd name="connsiteY39" fmla="*/ 598413 h 4794329"/>
              <a:gd name="connsiteX40" fmla="*/ 7258445 w 8328384"/>
              <a:gd name="connsiteY40" fmla="*/ 660075 h 4794329"/>
              <a:gd name="connsiteX41" fmla="*/ 7258445 w 8328384"/>
              <a:gd name="connsiteY41" fmla="*/ 957805 h 4794329"/>
              <a:gd name="connsiteX42" fmla="*/ 3512618 w 8328384"/>
              <a:gd name="connsiteY42" fmla="*/ 4703631 h 4794329"/>
              <a:gd name="connsiteX43" fmla="*/ 3214888 w 8328384"/>
              <a:gd name="connsiteY43" fmla="*/ 4703631 h 4794329"/>
              <a:gd name="connsiteX44" fmla="*/ 3214889 w 8328384"/>
              <a:gd name="connsiteY44" fmla="*/ 4703631 h 4794329"/>
              <a:gd name="connsiteX45" fmla="*/ 3214889 w 8328384"/>
              <a:gd name="connsiteY45" fmla="*/ 4405901 h 4794329"/>
              <a:gd name="connsiteX46" fmla="*/ 6960715 w 8328384"/>
              <a:gd name="connsiteY46" fmla="*/ 660075 h 4794329"/>
              <a:gd name="connsiteX47" fmla="*/ 7109580 w 8328384"/>
              <a:gd name="connsiteY47" fmla="*/ 598413 h 4794329"/>
              <a:gd name="connsiteX48" fmla="*/ 5839303 w 8328384"/>
              <a:gd name="connsiteY48" fmla="*/ 530016 h 4794329"/>
              <a:gd name="connsiteX49" fmla="*/ 5988168 w 8328384"/>
              <a:gd name="connsiteY49" fmla="*/ 591677 h 4794329"/>
              <a:gd name="connsiteX50" fmla="*/ 5988168 w 8328384"/>
              <a:gd name="connsiteY50" fmla="*/ 889408 h 4794329"/>
              <a:gd name="connsiteX51" fmla="*/ 2912977 w 8328384"/>
              <a:gd name="connsiteY51" fmla="*/ 3964597 h 4794329"/>
              <a:gd name="connsiteX52" fmla="*/ 2615248 w 8328384"/>
              <a:gd name="connsiteY52" fmla="*/ 3964597 h 4794329"/>
              <a:gd name="connsiteX53" fmla="*/ 2615249 w 8328384"/>
              <a:gd name="connsiteY53" fmla="*/ 3964597 h 4794329"/>
              <a:gd name="connsiteX54" fmla="*/ 2615249 w 8328384"/>
              <a:gd name="connsiteY54" fmla="*/ 3666867 h 4794329"/>
              <a:gd name="connsiteX55" fmla="*/ 5690438 w 8328384"/>
              <a:gd name="connsiteY55" fmla="*/ 591677 h 4794329"/>
              <a:gd name="connsiteX56" fmla="*/ 5839303 w 8328384"/>
              <a:gd name="connsiteY56" fmla="*/ 530016 h 4794329"/>
              <a:gd name="connsiteX57" fmla="*/ 6693121 w 8328384"/>
              <a:gd name="connsiteY57" fmla="*/ 347526 h 4794329"/>
              <a:gd name="connsiteX58" fmla="*/ 6841986 w 8328384"/>
              <a:gd name="connsiteY58" fmla="*/ 409188 h 4794329"/>
              <a:gd name="connsiteX59" fmla="*/ 6841986 w 8328384"/>
              <a:gd name="connsiteY59" fmla="*/ 706919 h 4794329"/>
              <a:gd name="connsiteX60" fmla="*/ 3766795 w 8328384"/>
              <a:gd name="connsiteY60" fmla="*/ 3782108 h 4794329"/>
              <a:gd name="connsiteX61" fmla="*/ 3469065 w 8328384"/>
              <a:gd name="connsiteY61" fmla="*/ 3782108 h 4794329"/>
              <a:gd name="connsiteX62" fmla="*/ 3469066 w 8328384"/>
              <a:gd name="connsiteY62" fmla="*/ 3782108 h 4794329"/>
              <a:gd name="connsiteX63" fmla="*/ 3469066 w 8328384"/>
              <a:gd name="connsiteY63" fmla="*/ 3484378 h 4794329"/>
              <a:gd name="connsiteX64" fmla="*/ 6544256 w 8328384"/>
              <a:gd name="connsiteY64" fmla="*/ 409188 h 4794329"/>
              <a:gd name="connsiteX65" fmla="*/ 6693121 w 8328384"/>
              <a:gd name="connsiteY65" fmla="*/ 347526 h 4794329"/>
              <a:gd name="connsiteX66" fmla="*/ 4217989 w 8328384"/>
              <a:gd name="connsiteY66" fmla="*/ 126303 h 4794329"/>
              <a:gd name="connsiteX67" fmla="*/ 4366854 w 8328384"/>
              <a:gd name="connsiteY67" fmla="*/ 187965 h 4794329"/>
              <a:gd name="connsiteX68" fmla="*/ 4366854 w 8328384"/>
              <a:gd name="connsiteY68" fmla="*/ 485695 h 4794329"/>
              <a:gd name="connsiteX69" fmla="*/ 3108136 w 8328384"/>
              <a:gd name="connsiteY69" fmla="*/ 1744412 h 4794329"/>
              <a:gd name="connsiteX70" fmla="*/ 2810405 w 8328384"/>
              <a:gd name="connsiteY70" fmla="*/ 1744412 h 4794329"/>
              <a:gd name="connsiteX71" fmla="*/ 2810407 w 8328384"/>
              <a:gd name="connsiteY71" fmla="*/ 1744412 h 4794329"/>
              <a:gd name="connsiteX72" fmla="*/ 2810407 w 8328384"/>
              <a:gd name="connsiteY72" fmla="*/ 1446682 h 4794329"/>
              <a:gd name="connsiteX73" fmla="*/ 4069124 w 8328384"/>
              <a:gd name="connsiteY73" fmla="*/ 187965 h 4794329"/>
              <a:gd name="connsiteX74" fmla="*/ 4217989 w 8328384"/>
              <a:gd name="connsiteY74" fmla="*/ 126303 h 4794329"/>
              <a:gd name="connsiteX75" fmla="*/ 5679047 w 8328384"/>
              <a:gd name="connsiteY75" fmla="*/ 18853 h 4794329"/>
              <a:gd name="connsiteX76" fmla="*/ 5827912 w 8328384"/>
              <a:gd name="connsiteY76" fmla="*/ 80515 h 4794329"/>
              <a:gd name="connsiteX77" fmla="*/ 5827912 w 8328384"/>
              <a:gd name="connsiteY77" fmla="*/ 378245 h 4794329"/>
              <a:gd name="connsiteX78" fmla="*/ 3106228 w 8328384"/>
              <a:gd name="connsiteY78" fmla="*/ 3099928 h 4794329"/>
              <a:gd name="connsiteX79" fmla="*/ 2808498 w 8328384"/>
              <a:gd name="connsiteY79" fmla="*/ 3099928 h 4794329"/>
              <a:gd name="connsiteX80" fmla="*/ 2808499 w 8328384"/>
              <a:gd name="connsiteY80" fmla="*/ 3099928 h 4794329"/>
              <a:gd name="connsiteX81" fmla="*/ 2808499 w 8328384"/>
              <a:gd name="connsiteY81" fmla="*/ 2802198 h 4794329"/>
              <a:gd name="connsiteX82" fmla="*/ 5530182 w 8328384"/>
              <a:gd name="connsiteY82" fmla="*/ 80515 h 4794329"/>
              <a:gd name="connsiteX83" fmla="*/ 5679047 w 8328384"/>
              <a:gd name="connsiteY83" fmla="*/ 18853 h 4794329"/>
              <a:gd name="connsiteX84" fmla="*/ 5019170 w 8328384"/>
              <a:gd name="connsiteY84" fmla="*/ 0 h 4794329"/>
              <a:gd name="connsiteX85" fmla="*/ 5168035 w 8328384"/>
              <a:gd name="connsiteY85" fmla="*/ 61662 h 4794329"/>
              <a:gd name="connsiteX86" fmla="*/ 5168035 w 8328384"/>
              <a:gd name="connsiteY86" fmla="*/ 359392 h 4794329"/>
              <a:gd name="connsiteX87" fmla="*/ 3186355 w 8328384"/>
              <a:gd name="connsiteY87" fmla="*/ 2341071 h 4794329"/>
              <a:gd name="connsiteX88" fmla="*/ 2888624 w 8328384"/>
              <a:gd name="connsiteY88" fmla="*/ 2341071 h 4794329"/>
              <a:gd name="connsiteX89" fmla="*/ 2888626 w 8328384"/>
              <a:gd name="connsiteY89" fmla="*/ 2341071 h 4794329"/>
              <a:gd name="connsiteX90" fmla="*/ 2888626 w 8328384"/>
              <a:gd name="connsiteY90" fmla="*/ 2043341 h 4794329"/>
              <a:gd name="connsiteX91" fmla="*/ 4870305 w 8328384"/>
              <a:gd name="connsiteY91" fmla="*/ 61662 h 4794329"/>
              <a:gd name="connsiteX92" fmla="*/ 5019170 w 8328384"/>
              <a:gd name="connsiteY92" fmla="*/ 0 h 4794329"/>
              <a:gd name="connsiteX0" fmla="*/ 4633897 w 5774797"/>
              <a:gd name="connsiteY0" fmla="*/ 3202389 h 4794329"/>
              <a:gd name="connsiteX1" fmla="*/ 4782762 w 5774797"/>
              <a:gd name="connsiteY1" fmla="*/ 3264051 h 4794329"/>
              <a:gd name="connsiteX2" fmla="*/ 4782762 w 5774797"/>
              <a:gd name="connsiteY2" fmla="*/ 3561781 h 4794329"/>
              <a:gd name="connsiteX3" fmla="*/ 4122323 w 5774797"/>
              <a:gd name="connsiteY3" fmla="*/ 4222219 h 4794329"/>
              <a:gd name="connsiteX4" fmla="*/ 3824593 w 5774797"/>
              <a:gd name="connsiteY4" fmla="*/ 4222219 h 4794329"/>
              <a:gd name="connsiteX5" fmla="*/ 3824594 w 5774797"/>
              <a:gd name="connsiteY5" fmla="*/ 4222219 h 4794329"/>
              <a:gd name="connsiteX6" fmla="*/ 3824594 w 5774797"/>
              <a:gd name="connsiteY6" fmla="*/ 3924488 h 4794329"/>
              <a:gd name="connsiteX7" fmla="*/ 4485032 w 5774797"/>
              <a:gd name="connsiteY7" fmla="*/ 3264051 h 4794329"/>
              <a:gd name="connsiteX8" fmla="*/ 4633897 w 5774797"/>
              <a:gd name="connsiteY8" fmla="*/ 3202389 h 4794329"/>
              <a:gd name="connsiteX9" fmla="*/ 4600666 w 5774797"/>
              <a:gd name="connsiteY9" fmla="*/ 1896653 h 4794329"/>
              <a:gd name="connsiteX10" fmla="*/ 4749531 w 5774797"/>
              <a:gd name="connsiteY10" fmla="*/ 1958315 h 4794329"/>
              <a:gd name="connsiteX11" fmla="*/ 4749531 w 5774797"/>
              <a:gd name="connsiteY11" fmla="*/ 2256046 h 4794329"/>
              <a:gd name="connsiteX12" fmla="*/ 2272908 w 5774797"/>
              <a:gd name="connsiteY12" fmla="*/ 4732667 h 4794329"/>
              <a:gd name="connsiteX13" fmla="*/ 1975178 w 5774797"/>
              <a:gd name="connsiteY13" fmla="*/ 4732667 h 4794329"/>
              <a:gd name="connsiteX14" fmla="*/ 1975180 w 5774797"/>
              <a:gd name="connsiteY14" fmla="*/ 4732667 h 4794329"/>
              <a:gd name="connsiteX15" fmla="*/ 1975180 w 5774797"/>
              <a:gd name="connsiteY15" fmla="*/ 4434937 h 4794329"/>
              <a:gd name="connsiteX16" fmla="*/ 4451801 w 5774797"/>
              <a:gd name="connsiteY16" fmla="*/ 1958315 h 4794329"/>
              <a:gd name="connsiteX17" fmla="*/ 4600666 w 5774797"/>
              <a:gd name="connsiteY17" fmla="*/ 1896653 h 4794329"/>
              <a:gd name="connsiteX18" fmla="*/ 5564270 w 5774797"/>
              <a:gd name="connsiteY18" fmla="*/ 1606041 h 4794329"/>
              <a:gd name="connsiteX19" fmla="*/ 5713135 w 5774797"/>
              <a:gd name="connsiteY19" fmla="*/ 1667703 h 4794329"/>
              <a:gd name="connsiteX20" fmla="*/ 5713135 w 5774797"/>
              <a:gd name="connsiteY20" fmla="*/ 1965433 h 4794329"/>
              <a:gd name="connsiteX21" fmla="*/ 3828060 w 5774797"/>
              <a:gd name="connsiteY21" fmla="*/ 3850507 h 4794329"/>
              <a:gd name="connsiteX22" fmla="*/ 3530330 w 5774797"/>
              <a:gd name="connsiteY22" fmla="*/ 3850507 h 4794329"/>
              <a:gd name="connsiteX23" fmla="*/ 3530331 w 5774797"/>
              <a:gd name="connsiteY23" fmla="*/ 3850507 h 4794329"/>
              <a:gd name="connsiteX24" fmla="*/ 3530331 w 5774797"/>
              <a:gd name="connsiteY24" fmla="*/ 3552777 h 4794329"/>
              <a:gd name="connsiteX25" fmla="*/ 5415405 w 5774797"/>
              <a:gd name="connsiteY25" fmla="*/ 1667703 h 4794329"/>
              <a:gd name="connsiteX26" fmla="*/ 5564270 w 5774797"/>
              <a:gd name="connsiteY26" fmla="*/ 1606041 h 4794329"/>
              <a:gd name="connsiteX27" fmla="*/ 5112231 w 5774797"/>
              <a:gd name="connsiteY27" fmla="*/ 717042 h 4794329"/>
              <a:gd name="connsiteX28" fmla="*/ 5261096 w 5774797"/>
              <a:gd name="connsiteY28" fmla="*/ 778704 h 4794329"/>
              <a:gd name="connsiteX29" fmla="*/ 5261096 w 5774797"/>
              <a:gd name="connsiteY29" fmla="*/ 1076435 h 4794329"/>
              <a:gd name="connsiteX30" fmla="*/ 2185905 w 5774797"/>
              <a:gd name="connsiteY30" fmla="*/ 4151624 h 4794329"/>
              <a:gd name="connsiteX31" fmla="*/ 1888175 w 5774797"/>
              <a:gd name="connsiteY31" fmla="*/ 4151624 h 4794329"/>
              <a:gd name="connsiteX32" fmla="*/ 1888176 w 5774797"/>
              <a:gd name="connsiteY32" fmla="*/ 4151624 h 4794329"/>
              <a:gd name="connsiteX33" fmla="*/ 1888176 w 5774797"/>
              <a:gd name="connsiteY33" fmla="*/ 3853894 h 4794329"/>
              <a:gd name="connsiteX34" fmla="*/ 4963366 w 5774797"/>
              <a:gd name="connsiteY34" fmla="*/ 778704 h 4794329"/>
              <a:gd name="connsiteX35" fmla="*/ 5112231 w 5774797"/>
              <a:gd name="connsiteY35" fmla="*/ 717042 h 4794329"/>
              <a:gd name="connsiteX36" fmla="*/ 4555993 w 5774797"/>
              <a:gd name="connsiteY36" fmla="*/ 598413 h 4794329"/>
              <a:gd name="connsiteX37" fmla="*/ 4704858 w 5774797"/>
              <a:gd name="connsiteY37" fmla="*/ 660075 h 4794329"/>
              <a:gd name="connsiteX38" fmla="*/ 4704858 w 5774797"/>
              <a:gd name="connsiteY38" fmla="*/ 957805 h 4794329"/>
              <a:gd name="connsiteX39" fmla="*/ 959031 w 5774797"/>
              <a:gd name="connsiteY39" fmla="*/ 4703631 h 4794329"/>
              <a:gd name="connsiteX40" fmla="*/ 661301 w 5774797"/>
              <a:gd name="connsiteY40" fmla="*/ 4703631 h 4794329"/>
              <a:gd name="connsiteX41" fmla="*/ 661302 w 5774797"/>
              <a:gd name="connsiteY41" fmla="*/ 4703631 h 4794329"/>
              <a:gd name="connsiteX42" fmla="*/ 661302 w 5774797"/>
              <a:gd name="connsiteY42" fmla="*/ 4405901 h 4794329"/>
              <a:gd name="connsiteX43" fmla="*/ 4407128 w 5774797"/>
              <a:gd name="connsiteY43" fmla="*/ 660075 h 4794329"/>
              <a:gd name="connsiteX44" fmla="*/ 4555993 w 5774797"/>
              <a:gd name="connsiteY44" fmla="*/ 598413 h 4794329"/>
              <a:gd name="connsiteX45" fmla="*/ 3285716 w 5774797"/>
              <a:gd name="connsiteY45" fmla="*/ 530016 h 4794329"/>
              <a:gd name="connsiteX46" fmla="*/ 3434581 w 5774797"/>
              <a:gd name="connsiteY46" fmla="*/ 591677 h 4794329"/>
              <a:gd name="connsiteX47" fmla="*/ 3434581 w 5774797"/>
              <a:gd name="connsiteY47" fmla="*/ 889408 h 4794329"/>
              <a:gd name="connsiteX48" fmla="*/ 359390 w 5774797"/>
              <a:gd name="connsiteY48" fmla="*/ 3964597 h 4794329"/>
              <a:gd name="connsiteX49" fmla="*/ 61661 w 5774797"/>
              <a:gd name="connsiteY49" fmla="*/ 3964597 h 4794329"/>
              <a:gd name="connsiteX50" fmla="*/ 61662 w 5774797"/>
              <a:gd name="connsiteY50" fmla="*/ 3964597 h 4794329"/>
              <a:gd name="connsiteX51" fmla="*/ 61662 w 5774797"/>
              <a:gd name="connsiteY51" fmla="*/ 3666867 h 4794329"/>
              <a:gd name="connsiteX52" fmla="*/ 3136851 w 5774797"/>
              <a:gd name="connsiteY52" fmla="*/ 591677 h 4794329"/>
              <a:gd name="connsiteX53" fmla="*/ 3285716 w 5774797"/>
              <a:gd name="connsiteY53" fmla="*/ 530016 h 4794329"/>
              <a:gd name="connsiteX54" fmla="*/ 4139534 w 5774797"/>
              <a:gd name="connsiteY54" fmla="*/ 347526 h 4794329"/>
              <a:gd name="connsiteX55" fmla="*/ 4288399 w 5774797"/>
              <a:gd name="connsiteY55" fmla="*/ 409188 h 4794329"/>
              <a:gd name="connsiteX56" fmla="*/ 4288399 w 5774797"/>
              <a:gd name="connsiteY56" fmla="*/ 706919 h 4794329"/>
              <a:gd name="connsiteX57" fmla="*/ 1213208 w 5774797"/>
              <a:gd name="connsiteY57" fmla="*/ 3782108 h 4794329"/>
              <a:gd name="connsiteX58" fmla="*/ 915478 w 5774797"/>
              <a:gd name="connsiteY58" fmla="*/ 3782108 h 4794329"/>
              <a:gd name="connsiteX59" fmla="*/ 915479 w 5774797"/>
              <a:gd name="connsiteY59" fmla="*/ 3782108 h 4794329"/>
              <a:gd name="connsiteX60" fmla="*/ 915479 w 5774797"/>
              <a:gd name="connsiteY60" fmla="*/ 3484378 h 4794329"/>
              <a:gd name="connsiteX61" fmla="*/ 3990669 w 5774797"/>
              <a:gd name="connsiteY61" fmla="*/ 409188 h 4794329"/>
              <a:gd name="connsiteX62" fmla="*/ 4139534 w 5774797"/>
              <a:gd name="connsiteY62" fmla="*/ 347526 h 4794329"/>
              <a:gd name="connsiteX63" fmla="*/ 1664402 w 5774797"/>
              <a:gd name="connsiteY63" fmla="*/ 126303 h 4794329"/>
              <a:gd name="connsiteX64" fmla="*/ 1813267 w 5774797"/>
              <a:gd name="connsiteY64" fmla="*/ 187965 h 4794329"/>
              <a:gd name="connsiteX65" fmla="*/ 1813267 w 5774797"/>
              <a:gd name="connsiteY65" fmla="*/ 485695 h 4794329"/>
              <a:gd name="connsiteX66" fmla="*/ 554549 w 5774797"/>
              <a:gd name="connsiteY66" fmla="*/ 1744412 h 4794329"/>
              <a:gd name="connsiteX67" fmla="*/ 256818 w 5774797"/>
              <a:gd name="connsiteY67" fmla="*/ 1744412 h 4794329"/>
              <a:gd name="connsiteX68" fmla="*/ 256820 w 5774797"/>
              <a:gd name="connsiteY68" fmla="*/ 1744412 h 4794329"/>
              <a:gd name="connsiteX69" fmla="*/ 256820 w 5774797"/>
              <a:gd name="connsiteY69" fmla="*/ 1446682 h 4794329"/>
              <a:gd name="connsiteX70" fmla="*/ 1515537 w 5774797"/>
              <a:gd name="connsiteY70" fmla="*/ 187965 h 4794329"/>
              <a:gd name="connsiteX71" fmla="*/ 1664402 w 5774797"/>
              <a:gd name="connsiteY71" fmla="*/ 126303 h 4794329"/>
              <a:gd name="connsiteX72" fmla="*/ 3125460 w 5774797"/>
              <a:gd name="connsiteY72" fmla="*/ 18853 h 4794329"/>
              <a:gd name="connsiteX73" fmla="*/ 3274325 w 5774797"/>
              <a:gd name="connsiteY73" fmla="*/ 80515 h 4794329"/>
              <a:gd name="connsiteX74" fmla="*/ 3274325 w 5774797"/>
              <a:gd name="connsiteY74" fmla="*/ 378245 h 4794329"/>
              <a:gd name="connsiteX75" fmla="*/ 552641 w 5774797"/>
              <a:gd name="connsiteY75" fmla="*/ 3099928 h 4794329"/>
              <a:gd name="connsiteX76" fmla="*/ 254911 w 5774797"/>
              <a:gd name="connsiteY76" fmla="*/ 3099928 h 4794329"/>
              <a:gd name="connsiteX77" fmla="*/ 254912 w 5774797"/>
              <a:gd name="connsiteY77" fmla="*/ 3099928 h 4794329"/>
              <a:gd name="connsiteX78" fmla="*/ 254912 w 5774797"/>
              <a:gd name="connsiteY78" fmla="*/ 2802198 h 4794329"/>
              <a:gd name="connsiteX79" fmla="*/ 2976595 w 5774797"/>
              <a:gd name="connsiteY79" fmla="*/ 80515 h 4794329"/>
              <a:gd name="connsiteX80" fmla="*/ 3125460 w 5774797"/>
              <a:gd name="connsiteY80" fmla="*/ 18853 h 4794329"/>
              <a:gd name="connsiteX81" fmla="*/ 2465583 w 5774797"/>
              <a:gd name="connsiteY81" fmla="*/ 0 h 4794329"/>
              <a:gd name="connsiteX82" fmla="*/ 2614448 w 5774797"/>
              <a:gd name="connsiteY82" fmla="*/ 61662 h 4794329"/>
              <a:gd name="connsiteX83" fmla="*/ 2614448 w 5774797"/>
              <a:gd name="connsiteY83" fmla="*/ 359392 h 4794329"/>
              <a:gd name="connsiteX84" fmla="*/ 632768 w 5774797"/>
              <a:gd name="connsiteY84" fmla="*/ 2341071 h 4794329"/>
              <a:gd name="connsiteX85" fmla="*/ 335037 w 5774797"/>
              <a:gd name="connsiteY85" fmla="*/ 2341071 h 4794329"/>
              <a:gd name="connsiteX86" fmla="*/ 335039 w 5774797"/>
              <a:gd name="connsiteY86" fmla="*/ 2341071 h 4794329"/>
              <a:gd name="connsiteX87" fmla="*/ 335039 w 5774797"/>
              <a:gd name="connsiteY87" fmla="*/ 2043341 h 4794329"/>
              <a:gd name="connsiteX88" fmla="*/ 2316718 w 5774797"/>
              <a:gd name="connsiteY88" fmla="*/ 61662 h 4794329"/>
              <a:gd name="connsiteX89" fmla="*/ 2465583 w 5774797"/>
              <a:gd name="connsiteY89" fmla="*/ 0 h 479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5774797" h="4794329">
                <a:moveTo>
                  <a:pt x="4633897" y="3202389"/>
                </a:moveTo>
                <a:cubicBezTo>
                  <a:pt x="4687776" y="3202389"/>
                  <a:pt x="4741654" y="3222943"/>
                  <a:pt x="4782762" y="3264051"/>
                </a:cubicBezTo>
                <a:cubicBezTo>
                  <a:pt x="4864978" y="3346267"/>
                  <a:pt x="4864978" y="3479565"/>
                  <a:pt x="4782762" y="3561781"/>
                </a:cubicBezTo>
                <a:lnTo>
                  <a:pt x="4122323" y="4222219"/>
                </a:lnTo>
                <a:cubicBezTo>
                  <a:pt x="4040107" y="4304435"/>
                  <a:pt x="3906809" y="4304435"/>
                  <a:pt x="3824593" y="4222219"/>
                </a:cubicBezTo>
                <a:lnTo>
                  <a:pt x="3824594" y="4222219"/>
                </a:lnTo>
                <a:cubicBezTo>
                  <a:pt x="3742378" y="4140003"/>
                  <a:pt x="3742378" y="4006704"/>
                  <a:pt x="3824594" y="3924488"/>
                </a:cubicBezTo>
                <a:lnTo>
                  <a:pt x="4485032" y="3264051"/>
                </a:lnTo>
                <a:cubicBezTo>
                  <a:pt x="4526140" y="3222943"/>
                  <a:pt x="4580018" y="3202389"/>
                  <a:pt x="4633897" y="3202389"/>
                </a:cubicBezTo>
                <a:close/>
                <a:moveTo>
                  <a:pt x="4600666" y="1896653"/>
                </a:moveTo>
                <a:cubicBezTo>
                  <a:pt x="4654544" y="1896653"/>
                  <a:pt x="4708423" y="1917207"/>
                  <a:pt x="4749531" y="1958315"/>
                </a:cubicBezTo>
                <a:cubicBezTo>
                  <a:pt x="4831747" y="2040531"/>
                  <a:pt x="4831747" y="2173830"/>
                  <a:pt x="4749531" y="2256046"/>
                </a:cubicBezTo>
                <a:lnTo>
                  <a:pt x="2272908" y="4732667"/>
                </a:lnTo>
                <a:cubicBezTo>
                  <a:pt x="2190692" y="4814883"/>
                  <a:pt x="2057394" y="4814883"/>
                  <a:pt x="1975178" y="4732667"/>
                </a:cubicBezTo>
                <a:lnTo>
                  <a:pt x="1975180" y="4732667"/>
                </a:lnTo>
                <a:cubicBezTo>
                  <a:pt x="1892964" y="4650451"/>
                  <a:pt x="1892964" y="4517153"/>
                  <a:pt x="1975180" y="4434937"/>
                </a:cubicBezTo>
                <a:lnTo>
                  <a:pt x="4451801" y="1958315"/>
                </a:lnTo>
                <a:cubicBezTo>
                  <a:pt x="4492909" y="1917207"/>
                  <a:pt x="4546787" y="1896653"/>
                  <a:pt x="4600666" y="1896653"/>
                </a:cubicBezTo>
                <a:close/>
                <a:moveTo>
                  <a:pt x="5564270" y="1606041"/>
                </a:moveTo>
                <a:cubicBezTo>
                  <a:pt x="5618148" y="1606041"/>
                  <a:pt x="5672027" y="1626595"/>
                  <a:pt x="5713135" y="1667703"/>
                </a:cubicBezTo>
                <a:cubicBezTo>
                  <a:pt x="5795351" y="1749919"/>
                  <a:pt x="5795351" y="1883217"/>
                  <a:pt x="5713135" y="1965433"/>
                </a:cubicBezTo>
                <a:lnTo>
                  <a:pt x="3828060" y="3850507"/>
                </a:lnTo>
                <a:cubicBezTo>
                  <a:pt x="3745844" y="3932723"/>
                  <a:pt x="3612546" y="3932723"/>
                  <a:pt x="3530330" y="3850507"/>
                </a:cubicBezTo>
                <a:lnTo>
                  <a:pt x="3530331" y="3850507"/>
                </a:lnTo>
                <a:cubicBezTo>
                  <a:pt x="3448115" y="3768291"/>
                  <a:pt x="3448115" y="3634993"/>
                  <a:pt x="3530331" y="3552777"/>
                </a:cubicBezTo>
                <a:lnTo>
                  <a:pt x="5415405" y="1667703"/>
                </a:lnTo>
                <a:cubicBezTo>
                  <a:pt x="5456513" y="1626595"/>
                  <a:pt x="5510391" y="1606041"/>
                  <a:pt x="5564270" y="1606041"/>
                </a:cubicBezTo>
                <a:close/>
                <a:moveTo>
                  <a:pt x="5112231" y="717042"/>
                </a:moveTo>
                <a:cubicBezTo>
                  <a:pt x="5166109" y="717042"/>
                  <a:pt x="5219988" y="737596"/>
                  <a:pt x="5261096" y="778704"/>
                </a:cubicBezTo>
                <a:cubicBezTo>
                  <a:pt x="5343312" y="860920"/>
                  <a:pt x="5343312" y="994218"/>
                  <a:pt x="5261096" y="1076435"/>
                </a:cubicBezTo>
                <a:lnTo>
                  <a:pt x="2185905" y="4151624"/>
                </a:lnTo>
                <a:cubicBezTo>
                  <a:pt x="2103689" y="4233840"/>
                  <a:pt x="1970391" y="4233840"/>
                  <a:pt x="1888175" y="4151624"/>
                </a:cubicBezTo>
                <a:lnTo>
                  <a:pt x="1888176" y="4151624"/>
                </a:lnTo>
                <a:cubicBezTo>
                  <a:pt x="1805960" y="4069408"/>
                  <a:pt x="1805960" y="3936110"/>
                  <a:pt x="1888176" y="3853894"/>
                </a:cubicBezTo>
                <a:lnTo>
                  <a:pt x="4963366" y="778704"/>
                </a:lnTo>
                <a:cubicBezTo>
                  <a:pt x="5004474" y="737596"/>
                  <a:pt x="5058352" y="717042"/>
                  <a:pt x="5112231" y="717042"/>
                </a:cubicBezTo>
                <a:close/>
                <a:moveTo>
                  <a:pt x="4555993" y="598413"/>
                </a:moveTo>
                <a:cubicBezTo>
                  <a:pt x="4609872" y="598413"/>
                  <a:pt x="4663750" y="618967"/>
                  <a:pt x="4704858" y="660075"/>
                </a:cubicBezTo>
                <a:cubicBezTo>
                  <a:pt x="4787074" y="742291"/>
                  <a:pt x="4787074" y="875589"/>
                  <a:pt x="4704858" y="957805"/>
                </a:cubicBezTo>
                <a:lnTo>
                  <a:pt x="959031" y="4703631"/>
                </a:lnTo>
                <a:cubicBezTo>
                  <a:pt x="876815" y="4785847"/>
                  <a:pt x="743517" y="4785847"/>
                  <a:pt x="661301" y="4703631"/>
                </a:cubicBezTo>
                <a:lnTo>
                  <a:pt x="661302" y="4703631"/>
                </a:lnTo>
                <a:cubicBezTo>
                  <a:pt x="579087" y="4621415"/>
                  <a:pt x="579087" y="4488117"/>
                  <a:pt x="661302" y="4405901"/>
                </a:cubicBezTo>
                <a:lnTo>
                  <a:pt x="4407128" y="660075"/>
                </a:lnTo>
                <a:cubicBezTo>
                  <a:pt x="4448236" y="618967"/>
                  <a:pt x="4502115" y="598413"/>
                  <a:pt x="4555993" y="598413"/>
                </a:cubicBezTo>
                <a:close/>
                <a:moveTo>
                  <a:pt x="3285716" y="530016"/>
                </a:moveTo>
                <a:cubicBezTo>
                  <a:pt x="3339595" y="530015"/>
                  <a:pt x="3393473" y="550569"/>
                  <a:pt x="3434581" y="591677"/>
                </a:cubicBezTo>
                <a:cubicBezTo>
                  <a:pt x="3516797" y="673894"/>
                  <a:pt x="3516797" y="807191"/>
                  <a:pt x="3434581" y="889408"/>
                </a:cubicBezTo>
                <a:lnTo>
                  <a:pt x="359390" y="3964597"/>
                </a:lnTo>
                <a:cubicBezTo>
                  <a:pt x="277175" y="4046813"/>
                  <a:pt x="143876" y="4046813"/>
                  <a:pt x="61661" y="3964597"/>
                </a:cubicBezTo>
                <a:lnTo>
                  <a:pt x="61662" y="3964597"/>
                </a:lnTo>
                <a:cubicBezTo>
                  <a:pt x="-20554" y="3882381"/>
                  <a:pt x="-20554" y="3749083"/>
                  <a:pt x="61662" y="3666867"/>
                </a:cubicBezTo>
                <a:lnTo>
                  <a:pt x="3136851" y="591677"/>
                </a:lnTo>
                <a:cubicBezTo>
                  <a:pt x="3177959" y="550569"/>
                  <a:pt x="3231837" y="530015"/>
                  <a:pt x="3285716" y="530016"/>
                </a:cubicBezTo>
                <a:close/>
                <a:moveTo>
                  <a:pt x="4139534" y="347526"/>
                </a:moveTo>
                <a:cubicBezTo>
                  <a:pt x="4193413" y="347526"/>
                  <a:pt x="4247291" y="368080"/>
                  <a:pt x="4288399" y="409188"/>
                </a:cubicBezTo>
                <a:cubicBezTo>
                  <a:pt x="4370615" y="491405"/>
                  <a:pt x="4370615" y="624702"/>
                  <a:pt x="4288399" y="706919"/>
                </a:cubicBezTo>
                <a:lnTo>
                  <a:pt x="1213208" y="3782108"/>
                </a:lnTo>
                <a:cubicBezTo>
                  <a:pt x="1130992" y="3864324"/>
                  <a:pt x="997694" y="3864324"/>
                  <a:pt x="915478" y="3782108"/>
                </a:cubicBezTo>
                <a:lnTo>
                  <a:pt x="915479" y="3782108"/>
                </a:lnTo>
                <a:cubicBezTo>
                  <a:pt x="833263" y="3699892"/>
                  <a:pt x="833263" y="3566594"/>
                  <a:pt x="915479" y="3484378"/>
                </a:cubicBezTo>
                <a:lnTo>
                  <a:pt x="3990669" y="409188"/>
                </a:lnTo>
                <a:cubicBezTo>
                  <a:pt x="4031777" y="368080"/>
                  <a:pt x="4085655" y="347526"/>
                  <a:pt x="4139534" y="347526"/>
                </a:cubicBezTo>
                <a:close/>
                <a:moveTo>
                  <a:pt x="1664402" y="126303"/>
                </a:moveTo>
                <a:cubicBezTo>
                  <a:pt x="1718280" y="126303"/>
                  <a:pt x="1772159" y="146856"/>
                  <a:pt x="1813267" y="187965"/>
                </a:cubicBezTo>
                <a:cubicBezTo>
                  <a:pt x="1895483" y="270181"/>
                  <a:pt x="1895483" y="403479"/>
                  <a:pt x="1813267" y="485695"/>
                </a:cubicBezTo>
                <a:lnTo>
                  <a:pt x="554549" y="1744412"/>
                </a:lnTo>
                <a:cubicBezTo>
                  <a:pt x="472333" y="1826628"/>
                  <a:pt x="339035" y="1826628"/>
                  <a:pt x="256818" y="1744412"/>
                </a:cubicBezTo>
                <a:lnTo>
                  <a:pt x="256820" y="1744412"/>
                </a:lnTo>
                <a:cubicBezTo>
                  <a:pt x="174605" y="1662196"/>
                  <a:pt x="174605" y="1528898"/>
                  <a:pt x="256820" y="1446682"/>
                </a:cubicBezTo>
                <a:lnTo>
                  <a:pt x="1515537" y="187965"/>
                </a:lnTo>
                <a:cubicBezTo>
                  <a:pt x="1556645" y="146856"/>
                  <a:pt x="1610523" y="126303"/>
                  <a:pt x="1664402" y="126303"/>
                </a:cubicBezTo>
                <a:close/>
                <a:moveTo>
                  <a:pt x="3125460" y="18853"/>
                </a:moveTo>
                <a:cubicBezTo>
                  <a:pt x="3179339" y="18853"/>
                  <a:pt x="3233217" y="39407"/>
                  <a:pt x="3274325" y="80515"/>
                </a:cubicBezTo>
                <a:cubicBezTo>
                  <a:pt x="3356541" y="162731"/>
                  <a:pt x="3356541" y="296029"/>
                  <a:pt x="3274325" y="378245"/>
                </a:cubicBezTo>
                <a:lnTo>
                  <a:pt x="552641" y="3099928"/>
                </a:lnTo>
                <a:cubicBezTo>
                  <a:pt x="470425" y="3182144"/>
                  <a:pt x="337126" y="3182144"/>
                  <a:pt x="254911" y="3099928"/>
                </a:cubicBezTo>
                <a:lnTo>
                  <a:pt x="254912" y="3099928"/>
                </a:lnTo>
                <a:cubicBezTo>
                  <a:pt x="172696" y="3017712"/>
                  <a:pt x="172696" y="2884414"/>
                  <a:pt x="254912" y="2802198"/>
                </a:cubicBezTo>
                <a:lnTo>
                  <a:pt x="2976595" y="80515"/>
                </a:lnTo>
                <a:cubicBezTo>
                  <a:pt x="3017703" y="39407"/>
                  <a:pt x="3071581" y="18853"/>
                  <a:pt x="3125460" y="18853"/>
                </a:cubicBezTo>
                <a:close/>
                <a:moveTo>
                  <a:pt x="2465583" y="0"/>
                </a:moveTo>
                <a:cubicBezTo>
                  <a:pt x="2519461" y="0"/>
                  <a:pt x="2573340" y="20554"/>
                  <a:pt x="2614448" y="61662"/>
                </a:cubicBezTo>
                <a:cubicBezTo>
                  <a:pt x="2696664" y="143878"/>
                  <a:pt x="2696664" y="277176"/>
                  <a:pt x="2614448" y="359392"/>
                </a:cubicBezTo>
                <a:lnTo>
                  <a:pt x="632768" y="2341071"/>
                </a:lnTo>
                <a:cubicBezTo>
                  <a:pt x="550552" y="2423287"/>
                  <a:pt x="417253" y="2423287"/>
                  <a:pt x="335037" y="2341071"/>
                </a:cubicBezTo>
                <a:lnTo>
                  <a:pt x="335039" y="2341071"/>
                </a:lnTo>
                <a:cubicBezTo>
                  <a:pt x="252822" y="2258855"/>
                  <a:pt x="252822" y="2125557"/>
                  <a:pt x="335039" y="2043341"/>
                </a:cubicBezTo>
                <a:lnTo>
                  <a:pt x="2316718" y="61662"/>
                </a:lnTo>
                <a:cubicBezTo>
                  <a:pt x="2357826" y="20554"/>
                  <a:pt x="2411704" y="0"/>
                  <a:pt x="2465583" y="0"/>
                </a:cubicBezTo>
                <a:close/>
              </a:path>
            </a:pathLst>
          </a:custGeom>
          <a:pattFill prst="pct20">
            <a:fgClr>
              <a:schemeClr val="bg1">
                <a:lumMod val="50000"/>
                <a:lumOff val="50000"/>
              </a:schemeClr>
            </a:fgClr>
            <a:bgClr>
              <a:schemeClr val="bg1"/>
            </a:bgClr>
          </a:pattFill>
        </p:spPr>
        <p:txBody>
          <a:bodyPr wrap="square" anchor="ctr">
            <a:noAutofit/>
          </a:bodyPr>
          <a:lstStyle>
            <a:lvl1pPr marL="0" indent="0" algn="ctr">
              <a:buNone/>
              <a:defRPr sz="1600" baseline="0"/>
            </a:lvl1pPr>
          </a:lstStyle>
          <a:p>
            <a:r>
              <a:rPr lang="en-US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140743184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TW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3299791" cy="6857999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9051234" y="1"/>
            <a:ext cx="3140765" cy="6857999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685687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081670" cy="6241774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253948" y="3352800"/>
            <a:ext cx="7938051" cy="2888974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253950" y="1"/>
            <a:ext cx="4015408" cy="3161933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441637" y="13253"/>
            <a:ext cx="3750362" cy="3148681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011179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15130" y="0"/>
            <a:ext cx="3776870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75060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155096" y="0"/>
            <a:ext cx="7036904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3810828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de placehol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955235" y="0"/>
            <a:ext cx="9236765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529437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de placehol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267198" y="0"/>
            <a:ext cx="7924802" cy="4770783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267198" y="4915882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88154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309110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0330066" y="4928795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220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de placehol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70783"/>
          </a:xfrm>
        </p:spPr>
        <p:txBody>
          <a:bodyPr/>
          <a:lstStyle/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207564" y="4915882"/>
            <a:ext cx="1914938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88154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8309110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0330066" y="4928795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034210" y="4915880"/>
            <a:ext cx="2007702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0" y="4915879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1651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de placeholder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70783"/>
          </a:xfr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288154" y="491588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10330066" y="4928795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2034210" y="4915880"/>
            <a:ext cx="2007702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2495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35617" y="1974574"/>
            <a:ext cx="3856383" cy="4883426"/>
          </a:xfrm>
        </p:spPr>
        <p:txBody>
          <a:bodyPr/>
          <a:lstStyle/>
          <a:p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974574"/>
            <a:ext cx="3935896" cy="4883426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108174" y="1974574"/>
            <a:ext cx="4055165" cy="4883426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912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84607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15130" y="0"/>
            <a:ext cx="3776870" cy="3392557"/>
          </a:xfrm>
        </p:spPr>
        <p:txBody>
          <a:bodyPr/>
          <a:lstStyle/>
          <a:p>
            <a:endParaRPr lang="id-ID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415130" y="3392557"/>
            <a:ext cx="3776870" cy="3465443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638260" y="0"/>
            <a:ext cx="3776870" cy="3392557"/>
          </a:xfrm>
        </p:spPr>
        <p:txBody>
          <a:bodyPr/>
          <a:lstStyle/>
          <a:p>
            <a:endParaRPr lang="id-ID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638260" y="3392557"/>
            <a:ext cx="3776870" cy="3465443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9485929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de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121427" y="0"/>
            <a:ext cx="3763616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473476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de placeholder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-18288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6079744" y="0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3030728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128760" y="3438144"/>
            <a:ext cx="3063240" cy="3438144"/>
          </a:xfrm>
          <a:prstGeom prst="rect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21792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de placeholder cent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27179" y="0"/>
            <a:ext cx="3770915" cy="6858000"/>
          </a:xfrm>
        </p:spPr>
        <p:txBody>
          <a:bodyPr/>
          <a:lstStyle/>
          <a:p>
            <a:endParaRPr lang="id-ID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909389" y="688438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5930345" y="688437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7951301" y="688437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9972257" y="701351"/>
            <a:ext cx="1855304" cy="18294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8864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2663688" y="0"/>
            <a:ext cx="2451652" cy="6858000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52548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ide placeholder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4234068"/>
            <a:ext cx="12192000" cy="262393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800515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de placehol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623932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766484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de placehol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5287617"/>
          </a:xfr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733699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d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0" y="1941442"/>
            <a:ext cx="12192000" cy="2623932"/>
          </a:xfrm>
        </p:spPr>
        <p:txBody>
          <a:bodyPr/>
          <a:lstStyle/>
          <a:p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319039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742123" y="1934818"/>
            <a:ext cx="10831414" cy="3306417"/>
          </a:xfrm>
        </p:spPr>
        <p:txBody>
          <a:bodyPr/>
          <a:lstStyle/>
          <a:p>
            <a:endParaRPr lang="id-ID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1217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11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ide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2411896"/>
            <a:ext cx="3037024" cy="184191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3047585" y="2411896"/>
            <a:ext cx="2991886" cy="184191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63284" y="2411896"/>
            <a:ext cx="3100594" cy="184191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2411896"/>
            <a:ext cx="3028122" cy="184191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137136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/>
          <p:cNvSpPr>
            <a:spLocks noGrp="1"/>
          </p:cNvSpPr>
          <p:nvPr>
            <p:ph type="pic" sz="quarter" idx="57"/>
          </p:nvPr>
        </p:nvSpPr>
        <p:spPr>
          <a:xfrm>
            <a:off x="10150350" y="0"/>
            <a:ext cx="2041650" cy="20299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58"/>
          </p:nvPr>
        </p:nvSpPr>
        <p:spPr>
          <a:xfrm>
            <a:off x="8119854" y="0"/>
            <a:ext cx="2030496" cy="20299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5" name="Picture Placeholder 13"/>
          <p:cNvSpPr>
            <a:spLocks noGrp="1"/>
          </p:cNvSpPr>
          <p:nvPr>
            <p:ph type="pic" sz="quarter" idx="59"/>
          </p:nvPr>
        </p:nvSpPr>
        <p:spPr>
          <a:xfrm>
            <a:off x="2025987" y="0"/>
            <a:ext cx="2030496" cy="20299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13"/>
          <p:cNvSpPr>
            <a:spLocks noGrp="1"/>
          </p:cNvSpPr>
          <p:nvPr>
            <p:ph type="pic" sz="quarter" idx="60"/>
          </p:nvPr>
        </p:nvSpPr>
        <p:spPr>
          <a:xfrm>
            <a:off x="-4509" y="0"/>
            <a:ext cx="2030496" cy="20299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13"/>
          <p:cNvSpPr>
            <a:spLocks noGrp="1"/>
          </p:cNvSpPr>
          <p:nvPr>
            <p:ph type="pic" sz="quarter" idx="61"/>
          </p:nvPr>
        </p:nvSpPr>
        <p:spPr>
          <a:xfrm>
            <a:off x="6086980" y="0"/>
            <a:ext cx="2030496" cy="20299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13"/>
          <p:cNvSpPr>
            <a:spLocks noGrp="1"/>
          </p:cNvSpPr>
          <p:nvPr>
            <p:ph type="pic" sz="quarter" idx="62"/>
          </p:nvPr>
        </p:nvSpPr>
        <p:spPr>
          <a:xfrm>
            <a:off x="4056484" y="0"/>
            <a:ext cx="2030496" cy="2029968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0" indent="0">
              <a:buNone/>
              <a:defRPr sz="13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86562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de placeholder fu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0" y="-27384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8" name="Rounded Rectangle 7"/>
          <p:cNvSpPr/>
          <p:nvPr userDrawn="1"/>
        </p:nvSpPr>
        <p:spPr>
          <a:xfrm>
            <a:off x="4876800" y="-27384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12" name="Rounded Rectangle 11"/>
          <p:cNvSpPr/>
          <p:nvPr userDrawn="1"/>
        </p:nvSpPr>
        <p:spPr>
          <a:xfrm>
            <a:off x="9753600" y="-27384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13" name="Rounded Rectangle 12"/>
          <p:cNvSpPr/>
          <p:nvPr userDrawn="1"/>
        </p:nvSpPr>
        <p:spPr>
          <a:xfrm>
            <a:off x="2438400" y="2266479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14" name="Rounded Rectangle 13"/>
          <p:cNvSpPr/>
          <p:nvPr userDrawn="1"/>
        </p:nvSpPr>
        <p:spPr>
          <a:xfrm>
            <a:off x="7315200" y="2266479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0" y="4564138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16" name="Rounded Rectangle 15"/>
          <p:cNvSpPr/>
          <p:nvPr userDrawn="1"/>
        </p:nvSpPr>
        <p:spPr>
          <a:xfrm>
            <a:off x="4876800" y="4564138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17" name="Rounded Rectangle 16"/>
          <p:cNvSpPr/>
          <p:nvPr userDrawn="1"/>
        </p:nvSpPr>
        <p:spPr>
          <a:xfrm>
            <a:off x="9753600" y="4564138"/>
            <a:ext cx="2438400" cy="229386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62" tIns="60932" rIns="121862" bIns="60932" rtlCol="0" anchor="ctr"/>
          <a:lstStyle/>
          <a:p>
            <a:pPr algn="ctr"/>
            <a:endParaRPr lang="en-US" sz="1000" dirty="0">
              <a:solidFill>
                <a:srgbClr val="7F7F7F"/>
              </a:solidFill>
            </a:endParaRP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38399" y="-27384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55"/>
          </p:nvPr>
        </p:nvSpPr>
        <p:spPr>
          <a:xfrm>
            <a:off x="7315199" y="-27384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56"/>
          </p:nvPr>
        </p:nvSpPr>
        <p:spPr>
          <a:xfrm>
            <a:off x="0" y="2262681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57"/>
          </p:nvPr>
        </p:nvSpPr>
        <p:spPr>
          <a:xfrm>
            <a:off x="4876886" y="2262681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58"/>
          </p:nvPr>
        </p:nvSpPr>
        <p:spPr>
          <a:xfrm>
            <a:off x="9753599" y="2262681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59"/>
          </p:nvPr>
        </p:nvSpPr>
        <p:spPr>
          <a:xfrm>
            <a:off x="2438399" y="4564138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24" name="Picture Placeholder 2"/>
          <p:cNvSpPr>
            <a:spLocks noGrp="1"/>
          </p:cNvSpPr>
          <p:nvPr>
            <p:ph type="pic" sz="quarter" idx="60"/>
          </p:nvPr>
        </p:nvSpPr>
        <p:spPr>
          <a:xfrm>
            <a:off x="7319976" y="4564138"/>
            <a:ext cx="2438400" cy="2297660"/>
          </a:xfrm>
          <a:prstGeom prst="rect">
            <a:avLst/>
          </a:prstGeom>
        </p:spPr>
        <p:txBody>
          <a:bodyPr vert="horz" lIns="243756" tIns="121879" rIns="243756" bIns="121879"/>
          <a:lstStyle>
            <a:lvl1pPr marL="0" indent="0" algn="ctr">
              <a:buNone/>
              <a:defRPr sz="1200">
                <a:solidFill>
                  <a:srgbClr val="7F7F7F"/>
                </a:solidFill>
                <a:latin typeface="Lato Regular"/>
                <a:cs typeface="Lato Regular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00"/>
                            </p:stCondLst>
                            <p:childTnLst>
                              <p:par>
                                <p:cTn id="5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900"/>
                            </p:stCondLst>
                            <p:childTnLst>
                              <p:par>
                                <p:cTn id="5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400"/>
                            </p:stCondLst>
                            <p:childTnLst>
                              <p:par>
                                <p:cTn id="65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900"/>
                            </p:stCondLst>
                            <p:childTnLst>
                              <p:par>
                                <p:cTn id="71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400"/>
                            </p:stCondLst>
                            <p:childTnLst>
                              <p:par>
                                <p:cTn id="77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900"/>
                            </p:stCondLst>
                            <p:childTnLst>
                              <p:par>
                                <p:cTn id="83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400"/>
                            </p:stCondLst>
                            <p:childTnLst>
                              <p:par>
                                <p:cTn id="89" presetID="53" presetClass="entr" presetSubtype="16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ide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63878" y="5247860"/>
            <a:ext cx="3037024" cy="161013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3999" y="3552716"/>
            <a:ext cx="3048001" cy="16951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53938" y="1842052"/>
            <a:ext cx="3028122" cy="16974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0"/>
            <a:ext cx="3028122" cy="1828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9184617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side placeholder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1470157" y="1375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8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2632437" y="1375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1470157" y="253676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2632437" y="253676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284298" y="1372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5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450934" y="1372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6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613213" y="137241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7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284298" y="253364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8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450934" y="253364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9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613213" y="253364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0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3793104" y="1375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Picture Placeholder 13"/>
          <p:cNvSpPr>
            <a:spLocks noGrp="1" noChangeAspect="1"/>
          </p:cNvSpPr>
          <p:nvPr>
            <p:ph type="pic" sz="quarter" idx="27"/>
          </p:nvPr>
        </p:nvSpPr>
        <p:spPr>
          <a:xfrm>
            <a:off x="4959739" y="1375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2" name="Picture Placeholder 13"/>
          <p:cNvSpPr>
            <a:spLocks noGrp="1" noChangeAspect="1"/>
          </p:cNvSpPr>
          <p:nvPr>
            <p:ph type="pic" sz="quarter" idx="28"/>
          </p:nvPr>
        </p:nvSpPr>
        <p:spPr>
          <a:xfrm>
            <a:off x="6122019" y="1375535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3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3793104" y="253676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4" name="Picture Placeholder 13"/>
          <p:cNvSpPr>
            <a:spLocks noGrp="1" noChangeAspect="1"/>
          </p:cNvSpPr>
          <p:nvPr>
            <p:ph type="pic" sz="quarter" idx="30"/>
          </p:nvPr>
        </p:nvSpPr>
        <p:spPr>
          <a:xfrm>
            <a:off x="4959739" y="253676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5" name="Picture Placeholder 13"/>
          <p:cNvSpPr>
            <a:spLocks noGrp="1" noChangeAspect="1"/>
          </p:cNvSpPr>
          <p:nvPr>
            <p:ph type="pic" sz="quarter" idx="31"/>
          </p:nvPr>
        </p:nvSpPr>
        <p:spPr>
          <a:xfrm>
            <a:off x="6122019" y="2536768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685287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side placeholder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13"/>
          <p:cNvSpPr>
            <a:spLocks noGrp="1" noChangeAspect="1"/>
          </p:cNvSpPr>
          <p:nvPr>
            <p:ph type="pic" sz="quarter" idx="15"/>
          </p:nvPr>
        </p:nvSpPr>
        <p:spPr>
          <a:xfrm>
            <a:off x="7494360" y="10999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7" name="Picture Placeholder 13"/>
          <p:cNvSpPr>
            <a:spLocks noGrp="1" noChangeAspect="1"/>
          </p:cNvSpPr>
          <p:nvPr>
            <p:ph type="pic" sz="quarter" idx="16"/>
          </p:nvPr>
        </p:nvSpPr>
        <p:spPr>
          <a:xfrm>
            <a:off x="8656640" y="10999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8" name="Picture Placeholder 13"/>
          <p:cNvSpPr>
            <a:spLocks noGrp="1" noChangeAspect="1"/>
          </p:cNvSpPr>
          <p:nvPr>
            <p:ph type="pic" sz="quarter" idx="18"/>
          </p:nvPr>
        </p:nvSpPr>
        <p:spPr>
          <a:xfrm>
            <a:off x="7494360" y="22611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9" name="Picture Placeholder 13"/>
          <p:cNvSpPr>
            <a:spLocks noGrp="1" noChangeAspect="1"/>
          </p:cNvSpPr>
          <p:nvPr>
            <p:ph type="pic" sz="quarter" idx="19"/>
          </p:nvPr>
        </p:nvSpPr>
        <p:spPr>
          <a:xfrm>
            <a:off x="8656640" y="22611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0" name="Picture Placeholder 13"/>
          <p:cNvSpPr>
            <a:spLocks noGrp="1" noChangeAspect="1"/>
          </p:cNvSpPr>
          <p:nvPr>
            <p:ph type="pic" sz="quarter" idx="20"/>
          </p:nvPr>
        </p:nvSpPr>
        <p:spPr>
          <a:xfrm>
            <a:off x="7490006" y="342925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1" name="Picture Placeholder 13"/>
          <p:cNvSpPr>
            <a:spLocks noGrp="1" noChangeAspect="1"/>
          </p:cNvSpPr>
          <p:nvPr>
            <p:ph type="pic" sz="quarter" idx="21"/>
          </p:nvPr>
        </p:nvSpPr>
        <p:spPr>
          <a:xfrm>
            <a:off x="8656640" y="342925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2" name="Picture Placeholder 13"/>
          <p:cNvSpPr>
            <a:spLocks noGrp="1" noChangeAspect="1"/>
          </p:cNvSpPr>
          <p:nvPr>
            <p:ph type="pic" sz="quarter" idx="22"/>
          </p:nvPr>
        </p:nvSpPr>
        <p:spPr>
          <a:xfrm>
            <a:off x="9818920" y="342925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3" name="Picture Placeholder 13"/>
          <p:cNvSpPr>
            <a:spLocks noGrp="1" noChangeAspect="1"/>
          </p:cNvSpPr>
          <p:nvPr>
            <p:ph type="pic" sz="quarter" idx="23"/>
          </p:nvPr>
        </p:nvSpPr>
        <p:spPr>
          <a:xfrm>
            <a:off x="7490006" y="459048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4" name="Picture Placeholder 13"/>
          <p:cNvSpPr>
            <a:spLocks noGrp="1" noChangeAspect="1"/>
          </p:cNvSpPr>
          <p:nvPr>
            <p:ph type="pic" sz="quarter" idx="24"/>
          </p:nvPr>
        </p:nvSpPr>
        <p:spPr>
          <a:xfrm>
            <a:off x="8656640" y="459048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5" name="Picture Placeholder 13"/>
          <p:cNvSpPr>
            <a:spLocks noGrp="1" noChangeAspect="1"/>
          </p:cNvSpPr>
          <p:nvPr>
            <p:ph type="pic" sz="quarter" idx="25"/>
          </p:nvPr>
        </p:nvSpPr>
        <p:spPr>
          <a:xfrm>
            <a:off x="9818920" y="459048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6" name="Picture Placeholder 13"/>
          <p:cNvSpPr>
            <a:spLocks noGrp="1" noChangeAspect="1"/>
          </p:cNvSpPr>
          <p:nvPr>
            <p:ph type="pic" sz="quarter" idx="26"/>
          </p:nvPr>
        </p:nvSpPr>
        <p:spPr>
          <a:xfrm>
            <a:off x="9817307" y="1099931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37" name="Picture Placeholder 13"/>
          <p:cNvSpPr>
            <a:spLocks noGrp="1" noChangeAspect="1"/>
          </p:cNvSpPr>
          <p:nvPr>
            <p:ph type="pic" sz="quarter" idx="29"/>
          </p:nvPr>
        </p:nvSpPr>
        <p:spPr>
          <a:xfrm>
            <a:off x="9817307" y="2261164"/>
            <a:ext cx="1146153" cy="1145107"/>
          </a:xfrm>
          <a:effectLst/>
        </p:spPr>
        <p:txBody>
          <a:bodyPr rtlCol="0">
            <a:normAutofit/>
          </a:bodyPr>
          <a:lstStyle>
            <a:lvl1pPr marL="0" indent="0">
              <a:buNone/>
              <a:defRPr sz="7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8941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side placeholder s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3"/>
          <p:cNvSpPr>
            <a:spLocks noGrp="1" noChangeAspect="1"/>
          </p:cNvSpPr>
          <p:nvPr>
            <p:ph type="pic" sz="quarter" idx="51"/>
          </p:nvPr>
        </p:nvSpPr>
        <p:spPr>
          <a:xfrm>
            <a:off x="7030736" y="2221766"/>
            <a:ext cx="2160000" cy="2160001"/>
          </a:xfrm>
          <a:custGeom>
            <a:avLst/>
            <a:gdLst>
              <a:gd name="connsiteX0" fmla="*/ 2076436 w 4143985"/>
              <a:gd name="connsiteY0" fmla="*/ 2 h 4143986"/>
              <a:gd name="connsiteX1" fmla="*/ 2588092 w 4143985"/>
              <a:gd name="connsiteY1" fmla="*/ 213223 h 4143986"/>
              <a:gd name="connsiteX2" fmla="*/ 3932959 w 4143985"/>
              <a:gd name="connsiteY2" fmla="*/ 1563871 h 4143986"/>
              <a:gd name="connsiteX3" fmla="*/ 3930763 w 4143985"/>
              <a:gd name="connsiteY3" fmla="*/ 2588092 h 4143986"/>
              <a:gd name="connsiteX4" fmla="*/ 2580115 w 4143985"/>
              <a:gd name="connsiteY4" fmla="*/ 3932960 h 4143986"/>
              <a:gd name="connsiteX5" fmla="*/ 1555894 w 4143985"/>
              <a:gd name="connsiteY5" fmla="*/ 3930763 h 4143986"/>
              <a:gd name="connsiteX6" fmla="*/ 211027 w 4143985"/>
              <a:gd name="connsiteY6" fmla="*/ 2580115 h 4143986"/>
              <a:gd name="connsiteX7" fmla="*/ 213223 w 4143985"/>
              <a:gd name="connsiteY7" fmla="*/ 1555895 h 4143986"/>
              <a:gd name="connsiteX8" fmla="*/ 1563871 w 4143985"/>
              <a:gd name="connsiteY8" fmla="*/ 211027 h 4143986"/>
              <a:gd name="connsiteX9" fmla="*/ 2076436 w 4143985"/>
              <a:gd name="connsiteY9" fmla="*/ 2 h 414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43985" h="4143986">
                <a:moveTo>
                  <a:pt x="2076436" y="2"/>
                </a:moveTo>
                <a:cubicBezTo>
                  <a:pt x="2261784" y="399"/>
                  <a:pt x="2446980" y="71505"/>
                  <a:pt x="2588092" y="213223"/>
                </a:cubicBezTo>
                <a:lnTo>
                  <a:pt x="3932959" y="1563871"/>
                </a:lnTo>
                <a:cubicBezTo>
                  <a:pt x="4215184" y="1847309"/>
                  <a:pt x="4214200" y="2305868"/>
                  <a:pt x="3930763" y="2588092"/>
                </a:cubicBezTo>
                <a:lnTo>
                  <a:pt x="2580115" y="3932960"/>
                </a:lnTo>
                <a:cubicBezTo>
                  <a:pt x="2296678" y="4215184"/>
                  <a:pt x="1838119" y="4214201"/>
                  <a:pt x="1555894" y="3930763"/>
                </a:cubicBezTo>
                <a:lnTo>
                  <a:pt x="211027" y="2580115"/>
                </a:lnTo>
                <a:cubicBezTo>
                  <a:pt x="-71198" y="2296678"/>
                  <a:pt x="-70214" y="1838119"/>
                  <a:pt x="213223" y="1555895"/>
                </a:cubicBezTo>
                <a:lnTo>
                  <a:pt x="1563871" y="211027"/>
                </a:lnTo>
                <a:cubicBezTo>
                  <a:pt x="1705590" y="69915"/>
                  <a:pt x="1891089" y="-396"/>
                  <a:pt x="2076436" y="2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3"/>
          <p:cNvSpPr>
            <a:spLocks noGrp="1" noChangeAspect="1"/>
          </p:cNvSpPr>
          <p:nvPr>
            <p:ph type="pic" sz="quarter" idx="52"/>
          </p:nvPr>
        </p:nvSpPr>
        <p:spPr>
          <a:xfrm>
            <a:off x="4612214" y="2221767"/>
            <a:ext cx="2160000" cy="2160001"/>
          </a:xfrm>
          <a:custGeom>
            <a:avLst/>
            <a:gdLst>
              <a:gd name="connsiteX0" fmla="*/ 2076436 w 4143985"/>
              <a:gd name="connsiteY0" fmla="*/ 2 h 4143986"/>
              <a:gd name="connsiteX1" fmla="*/ 2588092 w 4143985"/>
              <a:gd name="connsiteY1" fmla="*/ 213223 h 4143986"/>
              <a:gd name="connsiteX2" fmla="*/ 3932959 w 4143985"/>
              <a:gd name="connsiteY2" fmla="*/ 1563871 h 4143986"/>
              <a:gd name="connsiteX3" fmla="*/ 3930763 w 4143985"/>
              <a:gd name="connsiteY3" fmla="*/ 2588092 h 4143986"/>
              <a:gd name="connsiteX4" fmla="*/ 2580115 w 4143985"/>
              <a:gd name="connsiteY4" fmla="*/ 3932960 h 4143986"/>
              <a:gd name="connsiteX5" fmla="*/ 1555894 w 4143985"/>
              <a:gd name="connsiteY5" fmla="*/ 3930763 h 4143986"/>
              <a:gd name="connsiteX6" fmla="*/ 211027 w 4143985"/>
              <a:gd name="connsiteY6" fmla="*/ 2580115 h 4143986"/>
              <a:gd name="connsiteX7" fmla="*/ 213223 w 4143985"/>
              <a:gd name="connsiteY7" fmla="*/ 1555895 h 4143986"/>
              <a:gd name="connsiteX8" fmla="*/ 1563871 w 4143985"/>
              <a:gd name="connsiteY8" fmla="*/ 211027 h 4143986"/>
              <a:gd name="connsiteX9" fmla="*/ 2076436 w 4143985"/>
              <a:gd name="connsiteY9" fmla="*/ 2 h 414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43985" h="4143986">
                <a:moveTo>
                  <a:pt x="2076436" y="2"/>
                </a:moveTo>
                <a:cubicBezTo>
                  <a:pt x="2261784" y="399"/>
                  <a:pt x="2446980" y="71505"/>
                  <a:pt x="2588092" y="213223"/>
                </a:cubicBezTo>
                <a:lnTo>
                  <a:pt x="3932959" y="1563871"/>
                </a:lnTo>
                <a:cubicBezTo>
                  <a:pt x="4215184" y="1847309"/>
                  <a:pt x="4214200" y="2305868"/>
                  <a:pt x="3930763" y="2588092"/>
                </a:cubicBezTo>
                <a:lnTo>
                  <a:pt x="2580115" y="3932960"/>
                </a:lnTo>
                <a:cubicBezTo>
                  <a:pt x="2296678" y="4215184"/>
                  <a:pt x="1838119" y="4214201"/>
                  <a:pt x="1555894" y="3930763"/>
                </a:cubicBezTo>
                <a:lnTo>
                  <a:pt x="211027" y="2580115"/>
                </a:lnTo>
                <a:cubicBezTo>
                  <a:pt x="-71198" y="2296678"/>
                  <a:pt x="-70214" y="1838119"/>
                  <a:pt x="213223" y="1555895"/>
                </a:cubicBezTo>
                <a:lnTo>
                  <a:pt x="1563871" y="211027"/>
                </a:lnTo>
                <a:cubicBezTo>
                  <a:pt x="1705590" y="69915"/>
                  <a:pt x="1891089" y="-396"/>
                  <a:pt x="2076436" y="2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3"/>
          <p:cNvSpPr>
            <a:spLocks noGrp="1" noChangeAspect="1"/>
          </p:cNvSpPr>
          <p:nvPr>
            <p:ph type="pic" sz="quarter" idx="53"/>
          </p:nvPr>
        </p:nvSpPr>
        <p:spPr>
          <a:xfrm>
            <a:off x="9449258" y="2122376"/>
            <a:ext cx="2160000" cy="2160001"/>
          </a:xfrm>
          <a:custGeom>
            <a:avLst/>
            <a:gdLst>
              <a:gd name="connsiteX0" fmla="*/ 2076436 w 4143985"/>
              <a:gd name="connsiteY0" fmla="*/ 2 h 4143986"/>
              <a:gd name="connsiteX1" fmla="*/ 2588092 w 4143985"/>
              <a:gd name="connsiteY1" fmla="*/ 213223 h 4143986"/>
              <a:gd name="connsiteX2" fmla="*/ 3932959 w 4143985"/>
              <a:gd name="connsiteY2" fmla="*/ 1563871 h 4143986"/>
              <a:gd name="connsiteX3" fmla="*/ 3930763 w 4143985"/>
              <a:gd name="connsiteY3" fmla="*/ 2588092 h 4143986"/>
              <a:gd name="connsiteX4" fmla="*/ 2580115 w 4143985"/>
              <a:gd name="connsiteY4" fmla="*/ 3932960 h 4143986"/>
              <a:gd name="connsiteX5" fmla="*/ 1555894 w 4143985"/>
              <a:gd name="connsiteY5" fmla="*/ 3930763 h 4143986"/>
              <a:gd name="connsiteX6" fmla="*/ 211027 w 4143985"/>
              <a:gd name="connsiteY6" fmla="*/ 2580115 h 4143986"/>
              <a:gd name="connsiteX7" fmla="*/ 213223 w 4143985"/>
              <a:gd name="connsiteY7" fmla="*/ 1555895 h 4143986"/>
              <a:gd name="connsiteX8" fmla="*/ 1563871 w 4143985"/>
              <a:gd name="connsiteY8" fmla="*/ 211027 h 4143986"/>
              <a:gd name="connsiteX9" fmla="*/ 2076436 w 4143985"/>
              <a:gd name="connsiteY9" fmla="*/ 2 h 4143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43985" h="4143986">
                <a:moveTo>
                  <a:pt x="2076436" y="2"/>
                </a:moveTo>
                <a:cubicBezTo>
                  <a:pt x="2261784" y="399"/>
                  <a:pt x="2446980" y="71505"/>
                  <a:pt x="2588092" y="213223"/>
                </a:cubicBezTo>
                <a:lnTo>
                  <a:pt x="3932959" y="1563871"/>
                </a:lnTo>
                <a:cubicBezTo>
                  <a:pt x="4215184" y="1847309"/>
                  <a:pt x="4214200" y="2305868"/>
                  <a:pt x="3930763" y="2588092"/>
                </a:cubicBezTo>
                <a:lnTo>
                  <a:pt x="2580115" y="3932960"/>
                </a:lnTo>
                <a:cubicBezTo>
                  <a:pt x="2296678" y="4215184"/>
                  <a:pt x="1838119" y="4214201"/>
                  <a:pt x="1555894" y="3930763"/>
                </a:cubicBezTo>
                <a:lnTo>
                  <a:pt x="211027" y="2580115"/>
                </a:lnTo>
                <a:cubicBezTo>
                  <a:pt x="-71198" y="2296678"/>
                  <a:pt x="-70214" y="1838119"/>
                  <a:pt x="213223" y="1555895"/>
                </a:cubicBezTo>
                <a:lnTo>
                  <a:pt x="1563871" y="211027"/>
                </a:lnTo>
                <a:cubicBezTo>
                  <a:pt x="1705590" y="69915"/>
                  <a:pt x="1891089" y="-396"/>
                  <a:pt x="2076436" y="2"/>
                </a:cubicBezTo>
                <a:close/>
              </a:path>
            </a:pathLst>
          </a:custGeom>
          <a:effectLst/>
        </p:spPr>
        <p:txBody>
          <a:bodyPr wrap="square">
            <a:noAutofit/>
          </a:bodyPr>
          <a:lstStyle>
            <a:lvl1pPr marL="0" indent="0">
              <a:buNone/>
              <a:defRPr sz="26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5374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ide 12 placeholder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163878" y="5247860"/>
            <a:ext cx="3055866" cy="161013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9143999" y="3552716"/>
            <a:ext cx="3056903" cy="16951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9153938" y="1842052"/>
            <a:ext cx="3046964" cy="16974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9163878" y="0"/>
            <a:ext cx="3028122" cy="1828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6098073" y="5261112"/>
            <a:ext cx="3065804" cy="161013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104700" y="3565968"/>
            <a:ext cx="3034747" cy="16951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088132" y="1855304"/>
            <a:ext cx="3075745" cy="171066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098073" y="0"/>
            <a:ext cx="3065804" cy="184205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061049" y="5261112"/>
            <a:ext cx="3037024" cy="1610139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3051108" y="3565968"/>
            <a:ext cx="3051316" cy="1695144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3051109" y="1855304"/>
            <a:ext cx="3028122" cy="1697412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3061049" y="13252"/>
            <a:ext cx="3028122" cy="1828800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6848186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887896" y="285971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24"/>
          </p:nvPr>
        </p:nvSpPr>
        <p:spPr>
          <a:xfrm>
            <a:off x="4405288" y="285971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25"/>
          </p:nvPr>
        </p:nvSpPr>
        <p:spPr>
          <a:xfrm>
            <a:off x="7922680" y="2859710"/>
            <a:ext cx="3328416" cy="147218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221762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68024" y="2014123"/>
            <a:ext cx="1855305" cy="1709530"/>
          </a:xfrm>
          <a:prstGeom prst="round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868023" y="4088088"/>
            <a:ext cx="1855305" cy="1709530"/>
          </a:xfrm>
          <a:prstGeom prst="round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236770" y="2014123"/>
            <a:ext cx="1855305" cy="1709530"/>
          </a:xfrm>
          <a:prstGeom prst="round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236769" y="4088088"/>
            <a:ext cx="1855305" cy="1709530"/>
          </a:xfrm>
          <a:prstGeom prst="round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7218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9536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4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57206" y="2014123"/>
            <a:ext cx="1855305" cy="1709530"/>
          </a:xfrm>
          <a:prstGeom prst="round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57205" y="4088088"/>
            <a:ext cx="1855305" cy="1709530"/>
          </a:xfrm>
          <a:prstGeom prst="round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846371" y="2014123"/>
            <a:ext cx="1855305" cy="1709530"/>
          </a:xfrm>
          <a:prstGeom prst="round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846370" y="4088088"/>
            <a:ext cx="1855305" cy="1709530"/>
          </a:xfrm>
          <a:prstGeom prst="round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151788" y="2014123"/>
            <a:ext cx="1855305" cy="1709530"/>
          </a:xfrm>
          <a:prstGeom prst="round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5151787" y="4088088"/>
            <a:ext cx="1855305" cy="1709530"/>
          </a:xfrm>
          <a:prstGeom prst="round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3794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laceholder 4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4048547" y="2014123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048546" y="4088088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55027" y="2014123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6255026" y="4088088"/>
            <a:ext cx="1855305" cy="1709530"/>
          </a:xfrm>
        </p:spPr>
        <p:txBody>
          <a:bodyPr/>
          <a:lstStyle/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162521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irc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 noChangeAspect="1"/>
          </p:cNvSpPr>
          <p:nvPr>
            <p:ph type="pic" sz="quarter" idx="11"/>
          </p:nvPr>
        </p:nvSpPr>
        <p:spPr>
          <a:xfrm>
            <a:off x="1442872" y="2504663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6" name="Picture Placeholder 3"/>
          <p:cNvSpPr>
            <a:spLocks noGrp="1" noChangeAspect="1"/>
          </p:cNvSpPr>
          <p:nvPr>
            <p:ph type="pic" sz="quarter" idx="12"/>
          </p:nvPr>
        </p:nvSpPr>
        <p:spPr>
          <a:xfrm>
            <a:off x="4732617" y="2504663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17" name="Picture Placeholder 3"/>
          <p:cNvSpPr>
            <a:spLocks noGrp="1" noChangeAspect="1"/>
          </p:cNvSpPr>
          <p:nvPr>
            <p:ph type="pic" sz="quarter" idx="13"/>
          </p:nvPr>
        </p:nvSpPr>
        <p:spPr>
          <a:xfrm>
            <a:off x="8022362" y="2504663"/>
            <a:ext cx="2520000" cy="2520000"/>
          </a:xfrm>
          <a:prstGeom prst="ellipse">
            <a:avLst/>
          </a:prstGeom>
        </p:spPr>
        <p:txBody>
          <a:bodyPr lIns="182880" tIns="91440" rIns="182880" bIns="91440"/>
          <a:lstStyle>
            <a:lvl1pPr marL="0" indent="0">
              <a:buFontTx/>
              <a:buNone/>
              <a:defRPr/>
            </a:lvl1pPr>
          </a:lstStyle>
          <a:p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171738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ircl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icture Placeholder 7"/>
          <p:cNvSpPr>
            <a:spLocks noGrp="1"/>
          </p:cNvSpPr>
          <p:nvPr>
            <p:ph type="pic" sz="quarter" idx="53"/>
          </p:nvPr>
        </p:nvSpPr>
        <p:spPr>
          <a:xfrm>
            <a:off x="1089948" y="1831386"/>
            <a:ext cx="1693164" cy="1693164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7"/>
          <p:cNvSpPr>
            <a:spLocks noGrp="1"/>
          </p:cNvSpPr>
          <p:nvPr>
            <p:ph type="pic" sz="quarter" idx="54"/>
          </p:nvPr>
        </p:nvSpPr>
        <p:spPr>
          <a:xfrm>
            <a:off x="3100584" y="1831386"/>
            <a:ext cx="1693164" cy="1693164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7"/>
          <p:cNvSpPr>
            <a:spLocks noGrp="1"/>
          </p:cNvSpPr>
          <p:nvPr>
            <p:ph type="pic" sz="quarter" idx="58"/>
          </p:nvPr>
        </p:nvSpPr>
        <p:spPr>
          <a:xfrm>
            <a:off x="5111220" y="1831386"/>
            <a:ext cx="1693164" cy="1693164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7"/>
          <p:cNvSpPr>
            <a:spLocks noGrp="1"/>
          </p:cNvSpPr>
          <p:nvPr>
            <p:ph type="pic" sz="quarter" idx="62"/>
          </p:nvPr>
        </p:nvSpPr>
        <p:spPr>
          <a:xfrm>
            <a:off x="7121857" y="1831386"/>
            <a:ext cx="1693164" cy="1693164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7"/>
          <p:cNvSpPr>
            <a:spLocks noGrp="1"/>
          </p:cNvSpPr>
          <p:nvPr>
            <p:ph type="pic" sz="quarter" idx="63"/>
          </p:nvPr>
        </p:nvSpPr>
        <p:spPr>
          <a:xfrm>
            <a:off x="9132494" y="1831386"/>
            <a:ext cx="1693164" cy="1693164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7"/>
          <p:cNvSpPr>
            <a:spLocks noGrp="1"/>
          </p:cNvSpPr>
          <p:nvPr>
            <p:ph type="pic" sz="quarter" idx="64"/>
          </p:nvPr>
        </p:nvSpPr>
        <p:spPr>
          <a:xfrm>
            <a:off x="1089948" y="4130637"/>
            <a:ext cx="1693164" cy="1693164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2" name="Picture Placeholder 7"/>
          <p:cNvSpPr>
            <a:spLocks noGrp="1"/>
          </p:cNvSpPr>
          <p:nvPr>
            <p:ph type="pic" sz="quarter" idx="65"/>
          </p:nvPr>
        </p:nvSpPr>
        <p:spPr>
          <a:xfrm>
            <a:off x="3100584" y="4130637"/>
            <a:ext cx="1693164" cy="1693164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Picture Placeholder 7"/>
          <p:cNvSpPr>
            <a:spLocks noGrp="1"/>
          </p:cNvSpPr>
          <p:nvPr>
            <p:ph type="pic" sz="quarter" idx="66"/>
          </p:nvPr>
        </p:nvSpPr>
        <p:spPr>
          <a:xfrm>
            <a:off x="5111220" y="4130637"/>
            <a:ext cx="1693164" cy="1693164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4" name="Picture Placeholder 7"/>
          <p:cNvSpPr>
            <a:spLocks noGrp="1"/>
          </p:cNvSpPr>
          <p:nvPr>
            <p:ph type="pic" sz="quarter" idx="67"/>
          </p:nvPr>
        </p:nvSpPr>
        <p:spPr>
          <a:xfrm>
            <a:off x="7121857" y="4130637"/>
            <a:ext cx="1693164" cy="1693164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5" name="Picture Placeholder 7"/>
          <p:cNvSpPr>
            <a:spLocks noGrp="1"/>
          </p:cNvSpPr>
          <p:nvPr>
            <p:ph type="pic" sz="quarter" idx="68"/>
          </p:nvPr>
        </p:nvSpPr>
        <p:spPr>
          <a:xfrm>
            <a:off x="9132494" y="4130637"/>
            <a:ext cx="1693164" cy="1693164"/>
          </a:xfrm>
          <a:prstGeom prst="ellipse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96507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 bo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856057" y="2726465"/>
            <a:ext cx="2350008" cy="1609344"/>
          </a:xfrm>
          <a:prstGeom prst="rect">
            <a:avLst/>
          </a:prstGeom>
        </p:spPr>
        <p:txBody>
          <a:bodyPr tIns="0" bIns="274320" anchor="b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512172" y="2726465"/>
            <a:ext cx="2350008" cy="1609344"/>
          </a:xfrm>
          <a:prstGeom prst="rect">
            <a:avLst/>
          </a:prstGeom>
        </p:spPr>
        <p:txBody>
          <a:bodyPr tIns="0" bIns="274320" anchor="b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168286" y="2726465"/>
            <a:ext cx="2350008" cy="1609344"/>
          </a:xfrm>
          <a:prstGeom prst="rect">
            <a:avLst/>
          </a:prstGeom>
        </p:spPr>
        <p:txBody>
          <a:bodyPr tIns="0" bIns="274320" anchor="b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824400" y="2726465"/>
            <a:ext cx="2350008" cy="1609344"/>
          </a:xfrm>
          <a:prstGeom prst="rect">
            <a:avLst/>
          </a:prstGeom>
        </p:spPr>
        <p:txBody>
          <a:bodyPr tIns="0" bIns="274320" anchor="b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152811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 box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3"/>
          </p:nvPr>
        </p:nvSpPr>
        <p:spPr>
          <a:xfrm>
            <a:off x="1182715" y="2682673"/>
            <a:ext cx="1693164" cy="1693164"/>
          </a:xfrm>
          <a:prstGeom prst="roundRect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7"/>
          <p:cNvSpPr>
            <a:spLocks noGrp="1"/>
          </p:cNvSpPr>
          <p:nvPr>
            <p:ph type="pic" sz="quarter" idx="54"/>
          </p:nvPr>
        </p:nvSpPr>
        <p:spPr>
          <a:xfrm>
            <a:off x="3193351" y="2682673"/>
            <a:ext cx="1693164" cy="1693164"/>
          </a:xfrm>
          <a:prstGeom prst="roundRect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58"/>
          </p:nvPr>
        </p:nvSpPr>
        <p:spPr>
          <a:xfrm>
            <a:off x="5203987" y="2682673"/>
            <a:ext cx="1693164" cy="1693164"/>
          </a:xfrm>
          <a:prstGeom prst="roundRect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62"/>
          </p:nvPr>
        </p:nvSpPr>
        <p:spPr>
          <a:xfrm>
            <a:off x="7214624" y="2682673"/>
            <a:ext cx="1693164" cy="1693164"/>
          </a:xfrm>
          <a:prstGeom prst="roundRect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63"/>
          </p:nvPr>
        </p:nvSpPr>
        <p:spPr>
          <a:xfrm>
            <a:off x="9225261" y="2682673"/>
            <a:ext cx="1693164" cy="1693164"/>
          </a:xfrm>
          <a:prstGeom prst="roundRect">
            <a:avLst/>
          </a:prstGeom>
          <a:ln w="3175">
            <a:noFill/>
          </a:ln>
          <a:effectLst/>
        </p:spPr>
        <p:txBody>
          <a:bodyPr wrap="none" tIns="0" bIns="274320" anchor="b"/>
          <a:lstStyle>
            <a:lvl1pPr algn="ctr" rtl="0">
              <a:buNone/>
              <a:defRPr sz="1000" b="1" i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805589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lacehol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2176462"/>
            <a:ext cx="4267200" cy="4189917"/>
          </a:xfrm>
        </p:spPr>
        <p:txBody>
          <a:bodyPr/>
          <a:lstStyle/>
          <a:p>
            <a:endParaRPr lang="id-ID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406348" y="2176463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7043531" y="2176463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9680713" y="2176462"/>
            <a:ext cx="2511287" cy="1630018"/>
          </a:xfrm>
        </p:spPr>
        <p:txBody>
          <a:bodyPr/>
          <a:lstStyle/>
          <a:p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758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ormal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0" y="2448891"/>
            <a:ext cx="12191999" cy="2215873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8454163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23"/>
          </p:nvPr>
        </p:nvSpPr>
        <p:spPr>
          <a:xfrm>
            <a:off x="0" y="4121427"/>
            <a:ext cx="12191999" cy="2736574"/>
          </a:xfrm>
          <a:prstGeom prst="rect">
            <a:avLst/>
          </a:prstGeom>
          <a:solidFill>
            <a:schemeClr val="bg1">
              <a:lumMod val="90000"/>
              <a:lumOff val="10000"/>
            </a:schemeClr>
          </a:solidFill>
        </p:spPr>
        <p:txBody>
          <a:bodyPr vert="horz" lIns="0" tIns="0" rIns="0" bIns="0" rtlCol="0" anchor="ctr">
            <a:normAutofit/>
          </a:bodyPr>
          <a:lstStyle>
            <a:lvl1pPr>
              <a:defRPr lang="en-US" sz="1400"/>
            </a:lvl1pPr>
          </a:lstStyle>
          <a:p>
            <a:pPr marL="0" lvl="0" indent="0" algn="ctr">
              <a:buNone/>
            </a:pP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0455" y="458073"/>
            <a:ext cx="11357112" cy="562527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70455" y="981950"/>
            <a:ext cx="11357112" cy="43690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834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16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8.xml"/><Relationship Id="rId21" Type="http://schemas.openxmlformats.org/officeDocument/2006/relationships/slideLayout" Target="../slideLayouts/slideLayout33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63" Type="http://schemas.openxmlformats.org/officeDocument/2006/relationships/slideLayout" Target="../slideLayouts/slideLayout75.xml"/><Relationship Id="rId68" Type="http://schemas.openxmlformats.org/officeDocument/2006/relationships/slideLayout" Target="../slideLayouts/slideLayout80.xml"/><Relationship Id="rId1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3" Type="http://schemas.openxmlformats.org/officeDocument/2006/relationships/slideLayout" Target="../slideLayouts/slideLayout65.xml"/><Relationship Id="rId58" Type="http://schemas.openxmlformats.org/officeDocument/2006/relationships/slideLayout" Target="../slideLayouts/slideLayout70.xml"/><Relationship Id="rId66" Type="http://schemas.openxmlformats.org/officeDocument/2006/relationships/slideLayout" Target="../slideLayouts/slideLayout78.xml"/><Relationship Id="rId7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17.xml"/><Relationship Id="rId61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56" Type="http://schemas.openxmlformats.org/officeDocument/2006/relationships/slideLayout" Target="../slideLayouts/slideLayout68.xml"/><Relationship Id="rId64" Type="http://schemas.openxmlformats.org/officeDocument/2006/relationships/slideLayout" Target="../slideLayouts/slideLayout76.xml"/><Relationship Id="rId69" Type="http://schemas.openxmlformats.org/officeDocument/2006/relationships/slideLayout" Target="../slideLayouts/slideLayout81.xml"/><Relationship Id="rId77" Type="http://schemas.openxmlformats.org/officeDocument/2006/relationships/theme" Target="../theme/theme2.xml"/><Relationship Id="rId8" Type="http://schemas.openxmlformats.org/officeDocument/2006/relationships/slideLayout" Target="../slideLayouts/slideLayout20.xml"/><Relationship Id="rId51" Type="http://schemas.openxmlformats.org/officeDocument/2006/relationships/slideLayout" Target="../slideLayouts/slideLayout63.xml"/><Relationship Id="rId72" Type="http://schemas.openxmlformats.org/officeDocument/2006/relationships/slideLayout" Target="../slideLayouts/slideLayout84.xml"/><Relationship Id="rId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59" Type="http://schemas.openxmlformats.org/officeDocument/2006/relationships/slideLayout" Target="../slideLayouts/slideLayout71.xml"/><Relationship Id="rId67" Type="http://schemas.openxmlformats.org/officeDocument/2006/relationships/slideLayout" Target="../slideLayouts/slideLayout79.xml"/><Relationship Id="rId20" Type="http://schemas.openxmlformats.org/officeDocument/2006/relationships/slideLayout" Target="../slideLayouts/slideLayout32.xml"/><Relationship Id="rId41" Type="http://schemas.openxmlformats.org/officeDocument/2006/relationships/slideLayout" Target="../slideLayouts/slideLayout53.xml"/><Relationship Id="rId54" Type="http://schemas.openxmlformats.org/officeDocument/2006/relationships/slideLayout" Target="../slideLayouts/slideLayout66.xml"/><Relationship Id="rId62" Type="http://schemas.openxmlformats.org/officeDocument/2006/relationships/slideLayout" Target="../slideLayouts/slideLayout74.xml"/><Relationship Id="rId70" Type="http://schemas.openxmlformats.org/officeDocument/2006/relationships/slideLayout" Target="../slideLayouts/slideLayout82.xml"/><Relationship Id="rId75" Type="http://schemas.openxmlformats.org/officeDocument/2006/relationships/slideLayout" Target="../slideLayouts/slideLayout87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slideLayout" Target="../slideLayouts/slideLayout61.xml"/><Relationship Id="rId57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22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52" Type="http://schemas.openxmlformats.org/officeDocument/2006/relationships/slideLayout" Target="../slideLayouts/slideLayout64.xml"/><Relationship Id="rId60" Type="http://schemas.openxmlformats.org/officeDocument/2006/relationships/slideLayout" Target="../slideLayouts/slideLayout72.xml"/><Relationship Id="rId65" Type="http://schemas.openxmlformats.org/officeDocument/2006/relationships/slideLayout" Target="../slideLayouts/slideLayout77.xml"/><Relationship Id="rId7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9" Type="http://schemas.openxmlformats.org/officeDocument/2006/relationships/slideLayout" Target="../slideLayouts/slideLayout51.xml"/><Relationship Id="rId34" Type="http://schemas.openxmlformats.org/officeDocument/2006/relationships/slideLayout" Target="../slideLayouts/slideLayout46.xml"/><Relationship Id="rId50" Type="http://schemas.openxmlformats.org/officeDocument/2006/relationships/slideLayout" Target="../slideLayouts/slideLayout62.xml"/><Relationship Id="rId55" Type="http://schemas.openxmlformats.org/officeDocument/2006/relationships/slideLayout" Target="../slideLayouts/slideLayout67.xml"/><Relationship Id="rId7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19.xml"/><Relationship Id="rId71" Type="http://schemas.openxmlformats.org/officeDocument/2006/relationships/slideLayout" Target="../slideLayouts/slideLayout83.xml"/><Relationship Id="rId2" Type="http://schemas.openxmlformats.org/officeDocument/2006/relationships/slideLayout" Target="../slideLayouts/slideLayout14.xml"/><Relationship Id="rId2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1C732-6C50-41F3-9F80-81122B097363}" type="datetimeFigureOut">
              <a:rPr lang="en-US" smtClean="0"/>
              <a:t>9/16/2020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D1DBB-EC38-47C3-9A2E-DB56481A6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36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4C31-475E-4A2F-A9AA-BA95AC06B52C}" type="datetimeFigureOut">
              <a:rPr lang="id-ID" smtClean="0"/>
              <a:t>16/09/2020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1DBCB-4155-4B19-A4F9-A41664CA698D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>
            <a:spLocks noChangeAspect="1"/>
          </p:cNvSpPr>
          <p:nvPr userDrawn="1"/>
        </p:nvSpPr>
        <p:spPr>
          <a:xfrm>
            <a:off x="11241614" y="219070"/>
            <a:ext cx="612000" cy="612000"/>
          </a:xfrm>
          <a:prstGeom prst="ellipse">
            <a:avLst/>
          </a:prstGeom>
          <a:solidFill>
            <a:schemeClr val="bg1">
              <a:lumMod val="65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TextBox 8"/>
          <p:cNvSpPr txBox="1"/>
          <p:nvPr userDrawn="1"/>
        </p:nvSpPr>
        <p:spPr>
          <a:xfrm>
            <a:off x="11194775" y="365125"/>
            <a:ext cx="705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D422CC-6A6A-4736-B86F-65856231DF03}" type="slidenum">
              <a:rPr lang="id-ID" sz="1400" smtClean="0">
                <a:solidFill>
                  <a:schemeClr val="bg1"/>
                </a:solidFill>
              </a:rPr>
              <a:pPr algn="ctr"/>
              <a:t>‹#›</a:t>
            </a:fld>
            <a:endParaRPr lang="id-ID" sz="1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8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  <p:sldLayoutId id="2147483691" r:id="rId30"/>
    <p:sldLayoutId id="2147483692" r:id="rId31"/>
    <p:sldLayoutId id="2147483693" r:id="rId32"/>
    <p:sldLayoutId id="2147483694" r:id="rId33"/>
    <p:sldLayoutId id="2147483695" r:id="rId34"/>
    <p:sldLayoutId id="2147483696" r:id="rId35"/>
    <p:sldLayoutId id="2147483697" r:id="rId36"/>
    <p:sldLayoutId id="2147483698" r:id="rId37"/>
    <p:sldLayoutId id="2147483699" r:id="rId38"/>
    <p:sldLayoutId id="2147483700" r:id="rId39"/>
    <p:sldLayoutId id="2147483701" r:id="rId40"/>
    <p:sldLayoutId id="2147483702" r:id="rId41"/>
    <p:sldLayoutId id="2147483703" r:id="rId42"/>
    <p:sldLayoutId id="2147483704" r:id="rId43"/>
    <p:sldLayoutId id="2147483705" r:id="rId44"/>
    <p:sldLayoutId id="2147483706" r:id="rId45"/>
    <p:sldLayoutId id="2147483707" r:id="rId46"/>
    <p:sldLayoutId id="2147483708" r:id="rId47"/>
    <p:sldLayoutId id="2147483709" r:id="rId48"/>
    <p:sldLayoutId id="2147483710" r:id="rId49"/>
    <p:sldLayoutId id="2147483711" r:id="rId50"/>
    <p:sldLayoutId id="2147483712" r:id="rId51"/>
    <p:sldLayoutId id="2147483713" r:id="rId52"/>
    <p:sldLayoutId id="2147483714" r:id="rId53"/>
    <p:sldLayoutId id="2147483715" r:id="rId54"/>
    <p:sldLayoutId id="2147483716" r:id="rId55"/>
    <p:sldLayoutId id="2147483717" r:id="rId56"/>
    <p:sldLayoutId id="2147483718" r:id="rId57"/>
    <p:sldLayoutId id="2147483719" r:id="rId58"/>
    <p:sldLayoutId id="2147483720" r:id="rId59"/>
    <p:sldLayoutId id="2147483721" r:id="rId60"/>
    <p:sldLayoutId id="2147483722" r:id="rId61"/>
    <p:sldLayoutId id="2147483723" r:id="rId62"/>
    <p:sldLayoutId id="2147483724" r:id="rId63"/>
    <p:sldLayoutId id="2147483725" r:id="rId64"/>
    <p:sldLayoutId id="2147483726" r:id="rId65"/>
    <p:sldLayoutId id="2147483727" r:id="rId66"/>
    <p:sldLayoutId id="2147483728" r:id="rId67"/>
    <p:sldLayoutId id="2147483729" r:id="rId68"/>
    <p:sldLayoutId id="2147483730" r:id="rId69"/>
    <p:sldLayoutId id="2147483731" r:id="rId70"/>
    <p:sldLayoutId id="2147483732" r:id="rId71"/>
    <p:sldLayoutId id="2147483733" r:id="rId72"/>
    <p:sldLayoutId id="2147483734" r:id="rId73"/>
    <p:sldLayoutId id="2147483735" r:id="rId74"/>
    <p:sldLayoutId id="2147483736" r:id="rId75"/>
    <p:sldLayoutId id="2147483737" r:id="rId7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/>
          </a:p>
        </p:txBody>
      </p:sp>
      <p:grpSp>
        <p:nvGrpSpPr>
          <p:cNvPr id="9" name="Group 8"/>
          <p:cNvGrpSpPr/>
          <p:nvPr/>
        </p:nvGrpSpPr>
        <p:grpSpPr>
          <a:xfrm>
            <a:off x="719428" y="475313"/>
            <a:ext cx="1906801" cy="978335"/>
            <a:chOff x="5388672" y="330426"/>
            <a:chExt cx="1458695" cy="74842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672" y="330426"/>
              <a:ext cx="740003" cy="748423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7290" y="403326"/>
              <a:ext cx="710077" cy="662070"/>
            </a:xfrm>
            <a:prstGeom prst="rect">
              <a:avLst/>
            </a:prstGeom>
          </p:spPr>
        </p:pic>
      </p:grpSp>
      <p:grpSp>
        <p:nvGrpSpPr>
          <p:cNvPr id="15" name="Group 14"/>
          <p:cNvGrpSpPr/>
          <p:nvPr/>
        </p:nvGrpSpPr>
        <p:grpSpPr>
          <a:xfrm>
            <a:off x="0" y="6216136"/>
            <a:ext cx="11376587" cy="358936"/>
            <a:chOff x="0" y="4663620"/>
            <a:chExt cx="8532440" cy="269202"/>
          </a:xfrm>
          <a:solidFill>
            <a:srgbClr val="536786"/>
          </a:solidFill>
        </p:grpSpPr>
        <p:sp>
          <p:nvSpPr>
            <p:cNvPr id="13" name="Rectangle 12"/>
            <p:cNvSpPr/>
            <p:nvPr/>
          </p:nvSpPr>
          <p:spPr>
            <a:xfrm>
              <a:off x="0" y="4663620"/>
              <a:ext cx="8316416" cy="26920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" name="Round Diagonal Corner Rectangle 13"/>
            <p:cNvSpPr/>
            <p:nvPr/>
          </p:nvSpPr>
          <p:spPr>
            <a:xfrm>
              <a:off x="8100392" y="4663621"/>
              <a:ext cx="432048" cy="269201"/>
            </a:xfrm>
            <a:prstGeom prst="round2Diag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636028" y="1892829"/>
            <a:ext cx="7091646" cy="19078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defTabSz="609585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PEMBELAJARAN DALAM KONDISI NORMAL BARU PADA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POLITEKNIK</a:t>
            </a:r>
            <a:r>
              <a:rPr lang="en-US" sz="3200" b="1" dirty="0" smtClean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/SUPM    …………….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466B8CE-0F47-EB4D-B30C-44821536AAE4}"/>
              </a:ext>
            </a:extLst>
          </p:cNvPr>
          <p:cNvGrpSpPr>
            <a:grpSpLocks noChangeAspect="1"/>
          </p:cNvGrpSpPr>
          <p:nvPr/>
        </p:nvGrpSpPr>
        <p:grpSpPr>
          <a:xfrm>
            <a:off x="7677312" y="1421746"/>
            <a:ext cx="4017678" cy="3372643"/>
            <a:chOff x="0" y="987669"/>
            <a:chExt cx="5980581" cy="502040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62B17A5-0C79-1845-84A0-57715CD02FDE}"/>
                </a:ext>
              </a:extLst>
            </p:cNvPr>
            <p:cNvGrpSpPr/>
            <p:nvPr/>
          </p:nvGrpSpPr>
          <p:grpSpPr>
            <a:xfrm>
              <a:off x="597365" y="987669"/>
              <a:ext cx="5020408" cy="5020408"/>
              <a:chOff x="6491831" y="987669"/>
              <a:chExt cx="5020408" cy="5020408"/>
            </a:xfrm>
          </p:grpSpPr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91E2C2E4-C38F-F34A-9D5E-4DFC9EB08F39}"/>
                  </a:ext>
                </a:extLst>
              </p:cNvPr>
              <p:cNvSpPr/>
              <p:nvPr/>
            </p:nvSpPr>
            <p:spPr>
              <a:xfrm>
                <a:off x="6491831" y="987669"/>
                <a:ext cx="5020408" cy="5020408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>
                <a:noFill/>
              </a:ln>
              <a:effectLst>
                <a:outerShdw blurRad="127000" sx="104000" sy="104000" algn="ctr" rotWithShape="0">
                  <a:schemeClr val="accent1">
                    <a:lumMod val="20000"/>
                    <a:lumOff val="8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3C3D2FC9-33D2-1A4D-9FAC-A00AF46BF4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27487" y="1423325"/>
                <a:ext cx="4149097" cy="414909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>
                <a:noFill/>
              </a:ln>
              <a:effectLst>
                <a:outerShdw blurRad="127000" sx="104000" sy="104000" algn="ctr" rotWithShape="0">
                  <a:schemeClr val="accent1">
                    <a:lumMod val="20000"/>
                    <a:lumOff val="8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9C71E735-7A8D-9740-8A64-FF1CC1486C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87533" y="1783371"/>
                <a:ext cx="3429005" cy="342900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  <a:alpha val="31000"/>
                </a:schemeClr>
              </a:solidFill>
              <a:ln>
                <a:noFill/>
              </a:ln>
              <a:effectLst>
                <a:outerShdw blurRad="127000" sx="104000" sy="104000" algn="ctr" rotWithShape="0">
                  <a:schemeClr val="accent1">
                    <a:lumMod val="20000"/>
                    <a:lumOff val="80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x-none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C7554E-822D-F54C-9DD4-570A3BA2DB8E}"/>
                </a:ext>
              </a:extLst>
            </p:cNvPr>
            <p:cNvSpPr txBox="1"/>
            <p:nvPr/>
          </p:nvSpPr>
          <p:spPr>
            <a:xfrm>
              <a:off x="715228" y="1521845"/>
              <a:ext cx="2618429" cy="338554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x-none" sz="1600" b="1" dirty="0">
                  <a:solidFill>
                    <a:srgbClr val="FFFFFF"/>
                  </a:solidFill>
                  <a:latin typeface="Raleway SemiBold" panose="020B0503030101060003" pitchFamily="34" charset="77"/>
                </a:rPr>
                <a:t>ONLINE EDUCATION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59BDC7-7E61-9646-8964-5AC3C5BA2FF6}"/>
                </a:ext>
              </a:extLst>
            </p:cNvPr>
            <p:cNvSpPr txBox="1"/>
            <p:nvPr/>
          </p:nvSpPr>
          <p:spPr>
            <a:xfrm>
              <a:off x="818524" y="1813703"/>
              <a:ext cx="2108339" cy="738664"/>
            </a:xfrm>
            <a:prstGeom prst="rect">
              <a:avLst/>
            </a:prstGeom>
            <a:noFill/>
            <a:scene3d>
              <a:camera prst="isometricRightUp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rgbClr val="FFFFFF"/>
                  </a:solidFill>
                  <a:latin typeface="Raleway" panose="020B0503030101060003" pitchFamily="34" charset="77"/>
                </a:rPr>
                <a:t>The quantity of distance learning and online degrees in most disciplines is large and increasing rapidly.</a:t>
              </a:r>
            </a:p>
          </p:txBody>
        </p:sp>
        <p:grpSp>
          <p:nvGrpSpPr>
            <p:cNvPr id="20" name="Graphic 5">
              <a:extLst>
                <a:ext uri="{FF2B5EF4-FFF2-40B4-BE49-F238E27FC236}">
                  <a16:creationId xmlns:a16="http://schemas.microsoft.com/office/drawing/2014/main" id="{EBFFED7D-A4CA-AD42-AE1D-C51F2DD7B906}"/>
                </a:ext>
              </a:extLst>
            </p:cNvPr>
            <p:cNvGrpSpPr/>
            <p:nvPr/>
          </p:nvGrpSpPr>
          <p:grpSpPr>
            <a:xfrm>
              <a:off x="0" y="1102805"/>
              <a:ext cx="5980581" cy="4652391"/>
              <a:chOff x="4324350" y="1886034"/>
              <a:chExt cx="3971623" cy="3089590"/>
            </a:xfrm>
            <a:solidFill>
              <a:srgbClr val="000000"/>
            </a:solidFill>
          </p:grpSpPr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C2E631FE-0EC0-644B-A106-959BF6908C70}"/>
                  </a:ext>
                </a:extLst>
              </p:cNvPr>
              <p:cNvSpPr/>
              <p:nvPr/>
            </p:nvSpPr>
            <p:spPr>
              <a:xfrm>
                <a:off x="4324350" y="3361788"/>
                <a:ext cx="3236900" cy="1613836"/>
              </a:xfrm>
              <a:custGeom>
                <a:avLst/>
                <a:gdLst>
                  <a:gd name="connsiteX0" fmla="*/ 3189637 w 3236900"/>
                  <a:gd name="connsiteY0" fmla="*/ 586039 h 1613836"/>
                  <a:gd name="connsiteX1" fmla="*/ 2566416 w 3236900"/>
                  <a:gd name="connsiteY1" fmla="*/ 963991 h 1613836"/>
                  <a:gd name="connsiteX2" fmla="*/ 2159508 w 3236900"/>
                  <a:gd name="connsiteY2" fmla="*/ 1210688 h 1613836"/>
                  <a:gd name="connsiteX3" fmla="*/ 2081784 w 3236900"/>
                  <a:gd name="connsiteY3" fmla="*/ 1381281 h 1613836"/>
                  <a:gd name="connsiteX4" fmla="*/ 2011775 w 3236900"/>
                  <a:gd name="connsiteY4" fmla="*/ 1390806 h 1613836"/>
                  <a:gd name="connsiteX5" fmla="*/ 1990058 w 3236900"/>
                  <a:gd name="connsiteY5" fmla="*/ 1403379 h 1613836"/>
                  <a:gd name="connsiteX6" fmla="*/ 1990058 w 3236900"/>
                  <a:gd name="connsiteY6" fmla="*/ 1405856 h 1613836"/>
                  <a:gd name="connsiteX7" fmla="*/ 1990915 w 3236900"/>
                  <a:gd name="connsiteY7" fmla="*/ 1414428 h 1613836"/>
                  <a:gd name="connsiteX8" fmla="*/ 1985677 w 3236900"/>
                  <a:gd name="connsiteY8" fmla="*/ 1447670 h 1613836"/>
                  <a:gd name="connsiteX9" fmla="*/ 1984915 w 3236900"/>
                  <a:gd name="connsiteY9" fmla="*/ 1449480 h 1613836"/>
                  <a:gd name="connsiteX10" fmla="*/ 1982343 w 3236900"/>
                  <a:gd name="connsiteY10" fmla="*/ 1456148 h 1613836"/>
                  <a:gd name="connsiteX11" fmla="*/ 1980819 w 3236900"/>
                  <a:gd name="connsiteY11" fmla="*/ 1459100 h 1613836"/>
                  <a:gd name="connsiteX12" fmla="*/ 1974247 w 3236900"/>
                  <a:gd name="connsiteY12" fmla="*/ 1469101 h 1613836"/>
                  <a:gd name="connsiteX13" fmla="*/ 1894046 w 3236900"/>
                  <a:gd name="connsiteY13" fmla="*/ 1552159 h 1613836"/>
                  <a:gd name="connsiteX14" fmla="*/ 1819370 w 3236900"/>
                  <a:gd name="connsiteY14" fmla="*/ 1566637 h 1613836"/>
                  <a:gd name="connsiteX15" fmla="*/ 1796987 w 3236900"/>
                  <a:gd name="connsiteY15" fmla="*/ 1564351 h 1613836"/>
                  <a:gd name="connsiteX16" fmla="*/ 1796987 w 3236900"/>
                  <a:gd name="connsiteY16" fmla="*/ 1564351 h 1613836"/>
                  <a:gd name="connsiteX17" fmla="*/ 1777079 w 3236900"/>
                  <a:gd name="connsiteY17" fmla="*/ 1561208 h 1613836"/>
                  <a:gd name="connsiteX18" fmla="*/ 1629442 w 3236900"/>
                  <a:gd name="connsiteY18" fmla="*/ 1493676 h 1613836"/>
                  <a:gd name="connsiteX19" fmla="*/ 1475232 w 3236900"/>
                  <a:gd name="connsiteY19" fmla="*/ 1583401 h 1613836"/>
                  <a:gd name="connsiteX20" fmla="*/ 1248061 w 3236900"/>
                  <a:gd name="connsiteY20" fmla="*/ 1583401 h 1613836"/>
                  <a:gd name="connsiteX21" fmla="*/ 590836 w 3236900"/>
                  <a:gd name="connsiteY21" fmla="*/ 1196401 h 1613836"/>
                  <a:gd name="connsiteX22" fmla="*/ 552450 w 3236900"/>
                  <a:gd name="connsiteY22" fmla="*/ 1153538 h 1613836"/>
                  <a:gd name="connsiteX23" fmla="*/ 471011 w 3236900"/>
                  <a:gd name="connsiteY23" fmla="*/ 1098769 h 1613836"/>
                  <a:gd name="connsiteX24" fmla="*/ 448628 w 3236900"/>
                  <a:gd name="connsiteY24" fmla="*/ 1082863 h 1613836"/>
                  <a:gd name="connsiteX25" fmla="*/ 437198 w 3236900"/>
                  <a:gd name="connsiteY25" fmla="*/ 1074766 h 1613836"/>
                  <a:gd name="connsiteX26" fmla="*/ 421005 w 3236900"/>
                  <a:gd name="connsiteY26" fmla="*/ 1062575 h 1613836"/>
                  <a:gd name="connsiteX27" fmla="*/ 413575 w 3236900"/>
                  <a:gd name="connsiteY27" fmla="*/ 1056859 h 1613836"/>
                  <a:gd name="connsiteX28" fmla="*/ 0 w 3236900"/>
                  <a:gd name="connsiteY28" fmla="*/ 1052383 h 1613836"/>
                  <a:gd name="connsiteX29" fmla="*/ 0 w 3236900"/>
                  <a:gd name="connsiteY29" fmla="*/ 86738 h 1613836"/>
                  <a:gd name="connsiteX30" fmla="*/ 358902 w 3236900"/>
                  <a:gd name="connsiteY30" fmla="*/ 136078 h 1613836"/>
                  <a:gd name="connsiteX31" fmla="*/ 527495 w 3236900"/>
                  <a:gd name="connsiteY31" fmla="*/ 175225 h 1613836"/>
                  <a:gd name="connsiteX32" fmla="*/ 770382 w 3236900"/>
                  <a:gd name="connsiteY32" fmla="*/ 183322 h 1613836"/>
                  <a:gd name="connsiteX33" fmla="*/ 872395 w 3236900"/>
                  <a:gd name="connsiteY33" fmla="*/ 184655 h 1613836"/>
                  <a:gd name="connsiteX34" fmla="*/ 1048322 w 3236900"/>
                  <a:gd name="connsiteY34" fmla="*/ 185227 h 1613836"/>
                  <a:gd name="connsiteX35" fmla="*/ 1224058 w 3236900"/>
                  <a:gd name="connsiteY35" fmla="*/ 176749 h 1613836"/>
                  <a:gd name="connsiteX36" fmla="*/ 1531811 w 3236900"/>
                  <a:gd name="connsiteY36" fmla="*/ 118837 h 1613836"/>
                  <a:gd name="connsiteX37" fmla="*/ 1659160 w 3236900"/>
                  <a:gd name="connsiteY37" fmla="*/ 106550 h 1613836"/>
                  <a:gd name="connsiteX38" fmla="*/ 1739360 w 3236900"/>
                  <a:gd name="connsiteY38" fmla="*/ 71784 h 1613836"/>
                  <a:gd name="connsiteX39" fmla="*/ 1950911 w 3236900"/>
                  <a:gd name="connsiteY39" fmla="*/ 6347 h 1613836"/>
                  <a:gd name="connsiteX40" fmla="*/ 2074736 w 3236900"/>
                  <a:gd name="connsiteY40" fmla="*/ 3299 h 1613836"/>
                  <a:gd name="connsiteX41" fmla="*/ 2302574 w 3236900"/>
                  <a:gd name="connsiteY41" fmla="*/ 38161 h 1613836"/>
                  <a:gd name="connsiteX42" fmla="*/ 2493074 w 3236900"/>
                  <a:gd name="connsiteY42" fmla="*/ 17873 h 1613836"/>
                  <a:gd name="connsiteX43" fmla="*/ 2533459 w 3236900"/>
                  <a:gd name="connsiteY43" fmla="*/ 36256 h 1613836"/>
                  <a:gd name="connsiteX44" fmla="*/ 3190208 w 3236900"/>
                  <a:gd name="connsiteY44" fmla="*/ 423257 h 1613836"/>
                  <a:gd name="connsiteX45" fmla="*/ 3224100 w 3236900"/>
                  <a:gd name="connsiteY45" fmla="*/ 551817 h 1613836"/>
                  <a:gd name="connsiteX46" fmla="*/ 3189637 w 3236900"/>
                  <a:gd name="connsiteY46" fmla="*/ 586039 h 1613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3236900" h="1613836">
                    <a:moveTo>
                      <a:pt x="3189637" y="586039"/>
                    </a:moveTo>
                    <a:lnTo>
                      <a:pt x="2566416" y="963991"/>
                    </a:lnTo>
                    <a:lnTo>
                      <a:pt x="2159508" y="1210688"/>
                    </a:lnTo>
                    <a:cubicBezTo>
                      <a:pt x="2128457" y="1260123"/>
                      <a:pt x="2109883" y="1370708"/>
                      <a:pt x="2081784" y="1381281"/>
                    </a:cubicBezTo>
                    <a:cubicBezTo>
                      <a:pt x="2059144" y="1388344"/>
                      <a:pt x="2035480" y="1391563"/>
                      <a:pt x="2011775" y="1390806"/>
                    </a:cubicBezTo>
                    <a:lnTo>
                      <a:pt x="1990058" y="1403379"/>
                    </a:lnTo>
                    <a:cubicBezTo>
                      <a:pt x="1990110" y="1404204"/>
                      <a:pt x="1990110" y="1405031"/>
                      <a:pt x="1990058" y="1405856"/>
                    </a:cubicBezTo>
                    <a:cubicBezTo>
                      <a:pt x="1990495" y="1408696"/>
                      <a:pt x="1990781" y="1411558"/>
                      <a:pt x="1990915" y="1414428"/>
                    </a:cubicBezTo>
                    <a:cubicBezTo>
                      <a:pt x="1991172" y="1425733"/>
                      <a:pt x="1989398" y="1436992"/>
                      <a:pt x="1985677" y="1447670"/>
                    </a:cubicBezTo>
                    <a:cubicBezTo>
                      <a:pt x="1985463" y="1448290"/>
                      <a:pt x="1985209" y="1448894"/>
                      <a:pt x="1984915" y="1449480"/>
                    </a:cubicBezTo>
                    <a:cubicBezTo>
                      <a:pt x="1984058" y="1451671"/>
                      <a:pt x="1983105" y="1453861"/>
                      <a:pt x="1982343" y="1456148"/>
                    </a:cubicBezTo>
                    <a:lnTo>
                      <a:pt x="1980819" y="1459100"/>
                    </a:lnTo>
                    <a:cubicBezTo>
                      <a:pt x="1978808" y="1462549"/>
                      <a:pt x="1976614" y="1465887"/>
                      <a:pt x="1974247" y="1469101"/>
                    </a:cubicBezTo>
                    <a:cubicBezTo>
                      <a:pt x="1956149" y="1494438"/>
                      <a:pt x="1933004" y="1531681"/>
                      <a:pt x="1894046" y="1552159"/>
                    </a:cubicBezTo>
                    <a:cubicBezTo>
                      <a:pt x="1871075" y="1564097"/>
                      <a:pt x="1845138" y="1569125"/>
                      <a:pt x="1819370" y="1566637"/>
                    </a:cubicBezTo>
                    <a:cubicBezTo>
                      <a:pt x="1811464" y="1566066"/>
                      <a:pt x="1803654" y="1565304"/>
                      <a:pt x="1796987" y="1564351"/>
                    </a:cubicBezTo>
                    <a:lnTo>
                      <a:pt x="1796987" y="1564351"/>
                    </a:lnTo>
                    <a:cubicBezTo>
                      <a:pt x="1789748" y="1563399"/>
                      <a:pt x="1783366" y="1562256"/>
                      <a:pt x="1777079" y="1561208"/>
                    </a:cubicBezTo>
                    <a:cubicBezTo>
                      <a:pt x="1760601" y="1558160"/>
                      <a:pt x="1639919" y="1497581"/>
                      <a:pt x="1629442" y="1493676"/>
                    </a:cubicBezTo>
                    <a:lnTo>
                      <a:pt x="1475232" y="1583401"/>
                    </a:lnTo>
                    <a:cubicBezTo>
                      <a:pt x="1404945" y="1623982"/>
                      <a:pt x="1318348" y="1623982"/>
                      <a:pt x="1248061" y="1583401"/>
                    </a:cubicBezTo>
                    <a:lnTo>
                      <a:pt x="590836" y="1196401"/>
                    </a:lnTo>
                    <a:cubicBezTo>
                      <a:pt x="573817" y="1186547"/>
                      <a:pt x="560374" y="1171536"/>
                      <a:pt x="552450" y="1153538"/>
                    </a:cubicBezTo>
                    <a:cubicBezTo>
                      <a:pt x="522161" y="1134012"/>
                      <a:pt x="494538" y="1115438"/>
                      <a:pt x="471011" y="1098769"/>
                    </a:cubicBezTo>
                    <a:cubicBezTo>
                      <a:pt x="463106" y="1093150"/>
                      <a:pt x="455486" y="1088197"/>
                      <a:pt x="448628" y="1082863"/>
                    </a:cubicBezTo>
                    <a:lnTo>
                      <a:pt x="437198" y="1074766"/>
                    </a:lnTo>
                    <a:lnTo>
                      <a:pt x="421005" y="1062575"/>
                    </a:lnTo>
                    <a:cubicBezTo>
                      <a:pt x="418529" y="1060574"/>
                      <a:pt x="415862" y="1058765"/>
                      <a:pt x="413575" y="1056859"/>
                    </a:cubicBezTo>
                    <a:lnTo>
                      <a:pt x="0" y="1052383"/>
                    </a:lnTo>
                    <a:lnTo>
                      <a:pt x="0" y="86738"/>
                    </a:lnTo>
                    <a:cubicBezTo>
                      <a:pt x="122492" y="95025"/>
                      <a:pt x="249174" y="109979"/>
                      <a:pt x="358902" y="136078"/>
                    </a:cubicBezTo>
                    <a:cubicBezTo>
                      <a:pt x="424244" y="151699"/>
                      <a:pt x="482060" y="164653"/>
                      <a:pt x="527495" y="175225"/>
                    </a:cubicBezTo>
                    <a:cubicBezTo>
                      <a:pt x="602837" y="192275"/>
                      <a:pt x="692658" y="181988"/>
                      <a:pt x="770382" y="183322"/>
                    </a:cubicBezTo>
                    <a:cubicBezTo>
                      <a:pt x="804418" y="183893"/>
                      <a:pt x="838422" y="184338"/>
                      <a:pt x="872395" y="184655"/>
                    </a:cubicBezTo>
                    <a:cubicBezTo>
                      <a:pt x="930942" y="185227"/>
                      <a:pt x="989584" y="185417"/>
                      <a:pt x="1048322" y="185227"/>
                    </a:cubicBezTo>
                    <a:cubicBezTo>
                      <a:pt x="1107023" y="186264"/>
                      <a:pt x="1165729" y="183432"/>
                      <a:pt x="1224058" y="176749"/>
                    </a:cubicBezTo>
                    <a:cubicBezTo>
                      <a:pt x="1327595" y="162748"/>
                      <a:pt x="1427512" y="125600"/>
                      <a:pt x="1531811" y="118837"/>
                    </a:cubicBezTo>
                    <a:cubicBezTo>
                      <a:pt x="1574483" y="115980"/>
                      <a:pt x="1618107" y="118266"/>
                      <a:pt x="1659160" y="106550"/>
                    </a:cubicBezTo>
                    <a:cubicBezTo>
                      <a:pt x="1686823" y="97237"/>
                      <a:pt x="1713652" y="85607"/>
                      <a:pt x="1739360" y="71784"/>
                    </a:cubicBezTo>
                    <a:cubicBezTo>
                      <a:pt x="1806286" y="39713"/>
                      <a:pt x="1877566" y="17665"/>
                      <a:pt x="1950911" y="6347"/>
                    </a:cubicBezTo>
                    <a:cubicBezTo>
                      <a:pt x="1991794" y="-928"/>
                      <a:pt x="2033544" y="-1956"/>
                      <a:pt x="2074736" y="3299"/>
                    </a:cubicBezTo>
                    <a:cubicBezTo>
                      <a:pt x="2145125" y="13967"/>
                      <a:pt x="2231517" y="64259"/>
                      <a:pt x="2302574" y="38161"/>
                    </a:cubicBezTo>
                    <a:cubicBezTo>
                      <a:pt x="2369249" y="13586"/>
                      <a:pt x="2428494" y="-3464"/>
                      <a:pt x="2493074" y="17873"/>
                    </a:cubicBezTo>
                    <a:cubicBezTo>
                      <a:pt x="2507109" y="22653"/>
                      <a:pt x="2520637" y="28811"/>
                      <a:pt x="2533459" y="36256"/>
                    </a:cubicBezTo>
                    <a:lnTo>
                      <a:pt x="3190208" y="423257"/>
                    </a:lnTo>
                    <a:cubicBezTo>
                      <a:pt x="3235068" y="449399"/>
                      <a:pt x="3250242" y="506957"/>
                      <a:pt x="3224100" y="551817"/>
                    </a:cubicBezTo>
                    <a:cubicBezTo>
                      <a:pt x="3215808" y="566046"/>
                      <a:pt x="3203924" y="577847"/>
                      <a:pt x="3189637" y="586039"/>
                    </a:cubicBezTo>
                    <a:close/>
                  </a:path>
                </a:pathLst>
              </a:custGeom>
              <a:solidFill>
                <a:srgbClr val="A4ACA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22" name="Graphic 5">
                <a:extLst>
                  <a:ext uri="{FF2B5EF4-FFF2-40B4-BE49-F238E27FC236}">
                    <a16:creationId xmlns:a16="http://schemas.microsoft.com/office/drawing/2014/main" id="{ABA5C1E0-C53B-E440-B391-3123C02364B5}"/>
                  </a:ext>
                </a:extLst>
              </p:cNvPr>
              <p:cNvGrpSpPr/>
              <p:nvPr/>
            </p:nvGrpSpPr>
            <p:grpSpPr>
              <a:xfrm>
                <a:off x="4324350" y="3175590"/>
                <a:ext cx="2589275" cy="1777504"/>
                <a:chOff x="4324350" y="3175590"/>
                <a:chExt cx="2589275" cy="1777504"/>
              </a:xfrm>
              <a:solidFill>
                <a:srgbClr val="000000"/>
              </a:solidFill>
            </p:grpSpPr>
            <p:sp>
              <p:nvSpPr>
                <p:cNvPr id="963" name="Freeform 962">
                  <a:extLst>
                    <a:ext uri="{FF2B5EF4-FFF2-40B4-BE49-F238E27FC236}">
                      <a16:creationId xmlns:a16="http://schemas.microsoft.com/office/drawing/2014/main" id="{CC858B0E-69AF-E54F-823A-60DD8C8131B6}"/>
                    </a:ext>
                  </a:extLst>
                </p:cNvPr>
                <p:cNvSpPr/>
                <p:nvPr/>
              </p:nvSpPr>
              <p:spPr>
                <a:xfrm>
                  <a:off x="4324350" y="3175590"/>
                  <a:ext cx="2589275" cy="1777504"/>
                </a:xfrm>
                <a:custGeom>
                  <a:avLst/>
                  <a:gdLst>
                    <a:gd name="connsiteX0" fmla="*/ 2502694 w 2589275"/>
                    <a:gd name="connsiteY0" fmla="*/ 1244771 h 1777504"/>
                    <a:gd name="connsiteX1" fmla="*/ 2500313 w 2589275"/>
                    <a:gd name="connsiteY1" fmla="*/ 1247058 h 1777504"/>
                    <a:gd name="connsiteX2" fmla="*/ 2550033 w 2589275"/>
                    <a:gd name="connsiteY2" fmla="*/ 1389933 h 1777504"/>
                    <a:gd name="connsiteX3" fmla="*/ 2419350 w 2589275"/>
                    <a:gd name="connsiteY3" fmla="*/ 1531569 h 1777504"/>
                    <a:gd name="connsiteX4" fmla="*/ 2324100 w 2589275"/>
                    <a:gd name="connsiteY4" fmla="*/ 1540046 h 1777504"/>
                    <a:gd name="connsiteX5" fmla="*/ 2325529 w 2589275"/>
                    <a:gd name="connsiteY5" fmla="*/ 1544047 h 1777504"/>
                    <a:gd name="connsiteX6" fmla="*/ 2327624 w 2589275"/>
                    <a:gd name="connsiteY6" fmla="*/ 1556049 h 1777504"/>
                    <a:gd name="connsiteX7" fmla="*/ 2328386 w 2589275"/>
                    <a:gd name="connsiteY7" fmla="*/ 1564716 h 1777504"/>
                    <a:gd name="connsiteX8" fmla="*/ 2323148 w 2589275"/>
                    <a:gd name="connsiteY8" fmla="*/ 1597864 h 1777504"/>
                    <a:gd name="connsiteX9" fmla="*/ 2319814 w 2589275"/>
                    <a:gd name="connsiteY9" fmla="*/ 1606341 h 1777504"/>
                    <a:gd name="connsiteX10" fmla="*/ 2311718 w 2589275"/>
                    <a:gd name="connsiteY10" fmla="*/ 1619295 h 1777504"/>
                    <a:gd name="connsiteX11" fmla="*/ 2156936 w 2589275"/>
                    <a:gd name="connsiteY11" fmla="*/ 1716926 h 1777504"/>
                    <a:gd name="connsiteX12" fmla="*/ 2134457 w 2589275"/>
                    <a:gd name="connsiteY12" fmla="*/ 1714545 h 1777504"/>
                    <a:gd name="connsiteX13" fmla="*/ 2114550 w 2589275"/>
                    <a:gd name="connsiteY13" fmla="*/ 1711496 h 1777504"/>
                    <a:gd name="connsiteX14" fmla="*/ 2059877 w 2589275"/>
                    <a:gd name="connsiteY14" fmla="*/ 1694828 h 1777504"/>
                    <a:gd name="connsiteX15" fmla="*/ 2050352 w 2589275"/>
                    <a:gd name="connsiteY15" fmla="*/ 1690065 h 1777504"/>
                    <a:gd name="connsiteX16" fmla="*/ 2047113 w 2589275"/>
                    <a:gd name="connsiteY16" fmla="*/ 1688255 h 1777504"/>
                    <a:gd name="connsiteX17" fmla="*/ 2039969 w 2589275"/>
                    <a:gd name="connsiteY17" fmla="*/ 1682826 h 1777504"/>
                    <a:gd name="connsiteX18" fmla="*/ 1954244 w 2589275"/>
                    <a:gd name="connsiteY18" fmla="*/ 1766742 h 1777504"/>
                    <a:gd name="connsiteX19" fmla="*/ 1947005 w 2589275"/>
                    <a:gd name="connsiteY19" fmla="*/ 1769504 h 1777504"/>
                    <a:gd name="connsiteX20" fmla="*/ 1942148 w 2589275"/>
                    <a:gd name="connsiteY20" fmla="*/ 1771123 h 1777504"/>
                    <a:gd name="connsiteX21" fmla="*/ 1934718 w 2589275"/>
                    <a:gd name="connsiteY21" fmla="*/ 1773409 h 1777504"/>
                    <a:gd name="connsiteX22" fmla="*/ 1925193 w 2589275"/>
                    <a:gd name="connsiteY22" fmla="*/ 1775314 h 1777504"/>
                    <a:gd name="connsiteX23" fmla="*/ 1921002 w 2589275"/>
                    <a:gd name="connsiteY23" fmla="*/ 1775981 h 1777504"/>
                    <a:gd name="connsiteX24" fmla="*/ 1914430 w 2589275"/>
                    <a:gd name="connsiteY24" fmla="*/ 1776838 h 1777504"/>
                    <a:gd name="connsiteX25" fmla="*/ 1906334 w 2589275"/>
                    <a:gd name="connsiteY25" fmla="*/ 1777505 h 1777504"/>
                    <a:gd name="connsiteX26" fmla="*/ 1897380 w 2589275"/>
                    <a:gd name="connsiteY26" fmla="*/ 1777505 h 1777504"/>
                    <a:gd name="connsiteX27" fmla="*/ 1892141 w 2589275"/>
                    <a:gd name="connsiteY27" fmla="*/ 1777505 h 1777504"/>
                    <a:gd name="connsiteX28" fmla="*/ 1887474 w 2589275"/>
                    <a:gd name="connsiteY28" fmla="*/ 1777505 h 1777504"/>
                    <a:gd name="connsiteX29" fmla="*/ 1871091 w 2589275"/>
                    <a:gd name="connsiteY29" fmla="*/ 1775886 h 1777504"/>
                    <a:gd name="connsiteX30" fmla="*/ 1860995 w 2589275"/>
                    <a:gd name="connsiteY30" fmla="*/ 1774266 h 1777504"/>
                    <a:gd name="connsiteX31" fmla="*/ 1820894 w 2589275"/>
                    <a:gd name="connsiteY31" fmla="*/ 1762456 h 1777504"/>
                    <a:gd name="connsiteX32" fmla="*/ 1817751 w 2589275"/>
                    <a:gd name="connsiteY32" fmla="*/ 1761217 h 1777504"/>
                    <a:gd name="connsiteX33" fmla="*/ 1814513 w 2589275"/>
                    <a:gd name="connsiteY33" fmla="*/ 1759788 h 1777504"/>
                    <a:gd name="connsiteX34" fmla="*/ 1812131 w 2589275"/>
                    <a:gd name="connsiteY34" fmla="*/ 1758741 h 1777504"/>
                    <a:gd name="connsiteX35" fmla="*/ 1811655 w 2589275"/>
                    <a:gd name="connsiteY35" fmla="*/ 1758741 h 1777504"/>
                    <a:gd name="connsiteX36" fmla="*/ 1809941 w 2589275"/>
                    <a:gd name="connsiteY36" fmla="*/ 1758074 h 1777504"/>
                    <a:gd name="connsiteX37" fmla="*/ 1807559 w 2589275"/>
                    <a:gd name="connsiteY37" fmla="*/ 1756931 h 1777504"/>
                    <a:gd name="connsiteX38" fmla="*/ 1804321 w 2589275"/>
                    <a:gd name="connsiteY38" fmla="*/ 1755216 h 1777504"/>
                    <a:gd name="connsiteX39" fmla="*/ 1795843 w 2589275"/>
                    <a:gd name="connsiteY39" fmla="*/ 1751025 h 1777504"/>
                    <a:gd name="connsiteX40" fmla="*/ 1795843 w 2589275"/>
                    <a:gd name="connsiteY40" fmla="*/ 1751025 h 1777504"/>
                    <a:gd name="connsiteX41" fmla="*/ 1231011 w 2589275"/>
                    <a:gd name="connsiteY41" fmla="*/ 1490421 h 1777504"/>
                    <a:gd name="connsiteX42" fmla="*/ 1200341 w 2589275"/>
                    <a:gd name="connsiteY42" fmla="*/ 1477944 h 1777504"/>
                    <a:gd name="connsiteX43" fmla="*/ 1199769 w 2589275"/>
                    <a:gd name="connsiteY43" fmla="*/ 1477944 h 1777504"/>
                    <a:gd name="connsiteX44" fmla="*/ 1199769 w 2589275"/>
                    <a:gd name="connsiteY44" fmla="*/ 1477944 h 1777504"/>
                    <a:gd name="connsiteX45" fmla="*/ 1199769 w 2589275"/>
                    <a:gd name="connsiteY45" fmla="*/ 1477944 h 1777504"/>
                    <a:gd name="connsiteX46" fmla="*/ 1168813 w 2589275"/>
                    <a:gd name="connsiteY46" fmla="*/ 1463846 h 1777504"/>
                    <a:gd name="connsiteX47" fmla="*/ 1102138 w 2589275"/>
                    <a:gd name="connsiteY47" fmla="*/ 1430604 h 1777504"/>
                    <a:gd name="connsiteX48" fmla="*/ 1091660 w 2589275"/>
                    <a:gd name="connsiteY48" fmla="*/ 1425175 h 1777504"/>
                    <a:gd name="connsiteX49" fmla="*/ 1079754 w 2589275"/>
                    <a:gd name="connsiteY49" fmla="*/ 1418603 h 1777504"/>
                    <a:gd name="connsiteX50" fmla="*/ 1074039 w 2589275"/>
                    <a:gd name="connsiteY50" fmla="*/ 1415460 h 1777504"/>
                    <a:gd name="connsiteX51" fmla="*/ 1043845 w 2589275"/>
                    <a:gd name="connsiteY51" fmla="*/ 1398791 h 1777504"/>
                    <a:gd name="connsiteX52" fmla="*/ 1032605 w 2589275"/>
                    <a:gd name="connsiteY52" fmla="*/ 1392219 h 1777504"/>
                    <a:gd name="connsiteX53" fmla="*/ 1026033 w 2589275"/>
                    <a:gd name="connsiteY53" fmla="*/ 1388409 h 1777504"/>
                    <a:gd name="connsiteX54" fmla="*/ 1021461 w 2589275"/>
                    <a:gd name="connsiteY54" fmla="*/ 1385646 h 1777504"/>
                    <a:gd name="connsiteX55" fmla="*/ 1009650 w 2589275"/>
                    <a:gd name="connsiteY55" fmla="*/ 1377360 h 1777504"/>
                    <a:gd name="connsiteX56" fmla="*/ 1007459 w 2589275"/>
                    <a:gd name="connsiteY56" fmla="*/ 1376026 h 1777504"/>
                    <a:gd name="connsiteX57" fmla="*/ 992219 w 2589275"/>
                    <a:gd name="connsiteY57" fmla="*/ 1366501 h 1777504"/>
                    <a:gd name="connsiteX58" fmla="*/ 969740 w 2589275"/>
                    <a:gd name="connsiteY58" fmla="*/ 1352880 h 1777504"/>
                    <a:gd name="connsiteX59" fmla="*/ 950024 w 2589275"/>
                    <a:gd name="connsiteY59" fmla="*/ 1340974 h 1777504"/>
                    <a:gd name="connsiteX60" fmla="*/ 945166 w 2589275"/>
                    <a:gd name="connsiteY60" fmla="*/ 1338021 h 1777504"/>
                    <a:gd name="connsiteX61" fmla="*/ 924592 w 2589275"/>
                    <a:gd name="connsiteY61" fmla="*/ 1324972 h 1777504"/>
                    <a:gd name="connsiteX62" fmla="*/ 918210 w 2589275"/>
                    <a:gd name="connsiteY62" fmla="*/ 1321067 h 1777504"/>
                    <a:gd name="connsiteX63" fmla="*/ 915257 w 2589275"/>
                    <a:gd name="connsiteY63" fmla="*/ 1319162 h 1777504"/>
                    <a:gd name="connsiteX64" fmla="*/ 908399 w 2589275"/>
                    <a:gd name="connsiteY64" fmla="*/ 1314590 h 1777504"/>
                    <a:gd name="connsiteX65" fmla="*/ 869728 w 2589275"/>
                    <a:gd name="connsiteY65" fmla="*/ 1289634 h 1777504"/>
                    <a:gd name="connsiteX66" fmla="*/ 797338 w 2589275"/>
                    <a:gd name="connsiteY66" fmla="*/ 1240295 h 1777504"/>
                    <a:gd name="connsiteX67" fmla="*/ 786575 w 2589275"/>
                    <a:gd name="connsiteY67" fmla="*/ 1232484 h 1777504"/>
                    <a:gd name="connsiteX68" fmla="*/ 770858 w 2589275"/>
                    <a:gd name="connsiteY68" fmla="*/ 1221054 h 1777504"/>
                    <a:gd name="connsiteX69" fmla="*/ 758952 w 2589275"/>
                    <a:gd name="connsiteY69" fmla="*/ 1212196 h 1777504"/>
                    <a:gd name="connsiteX70" fmla="*/ 751618 w 2589275"/>
                    <a:gd name="connsiteY70" fmla="*/ 1206481 h 1777504"/>
                    <a:gd name="connsiteX71" fmla="*/ 677990 w 2589275"/>
                    <a:gd name="connsiteY71" fmla="*/ 1149331 h 1777504"/>
                    <a:gd name="connsiteX72" fmla="*/ 0 w 2589275"/>
                    <a:gd name="connsiteY72" fmla="*/ 1071321 h 1777504"/>
                    <a:gd name="connsiteX73" fmla="*/ 0 w 2589275"/>
                    <a:gd name="connsiteY73" fmla="*/ 114440 h 1777504"/>
                    <a:gd name="connsiteX74" fmla="*/ 696563 w 2589275"/>
                    <a:gd name="connsiteY74" fmla="*/ 285890 h 1777504"/>
                    <a:gd name="connsiteX75" fmla="*/ 865061 w 2589275"/>
                    <a:gd name="connsiteY75" fmla="*/ 325038 h 1777504"/>
                    <a:gd name="connsiteX76" fmla="*/ 972407 w 2589275"/>
                    <a:gd name="connsiteY76" fmla="*/ 345421 h 1777504"/>
                    <a:gd name="connsiteX77" fmla="*/ 1356932 w 2589275"/>
                    <a:gd name="connsiteY77" fmla="*/ 224073 h 1777504"/>
                    <a:gd name="connsiteX78" fmla="*/ 1955483 w 2589275"/>
                    <a:gd name="connsiteY78" fmla="*/ 127965 h 1777504"/>
                    <a:gd name="connsiteX79" fmla="*/ 2162175 w 2589275"/>
                    <a:gd name="connsiteY79" fmla="*/ 92913 h 1777504"/>
                    <a:gd name="connsiteX80" fmla="*/ 2169795 w 2589275"/>
                    <a:gd name="connsiteY80" fmla="*/ 90437 h 1777504"/>
                    <a:gd name="connsiteX81" fmla="*/ 2176463 w 2589275"/>
                    <a:gd name="connsiteY81" fmla="*/ 87579 h 1777504"/>
                    <a:gd name="connsiteX82" fmla="*/ 2451259 w 2589275"/>
                    <a:gd name="connsiteY82" fmla="*/ 22238 h 1777504"/>
                    <a:gd name="connsiteX83" fmla="*/ 2456974 w 2589275"/>
                    <a:gd name="connsiteY83" fmla="*/ 31763 h 1777504"/>
                    <a:gd name="connsiteX84" fmla="*/ 2471833 w 2589275"/>
                    <a:gd name="connsiteY84" fmla="*/ 63862 h 1777504"/>
                    <a:gd name="connsiteX85" fmla="*/ 2472786 w 2589275"/>
                    <a:gd name="connsiteY85" fmla="*/ 66053 h 1777504"/>
                    <a:gd name="connsiteX86" fmla="*/ 2479262 w 2589275"/>
                    <a:gd name="connsiteY86" fmla="*/ 87008 h 1777504"/>
                    <a:gd name="connsiteX87" fmla="*/ 2484311 w 2589275"/>
                    <a:gd name="connsiteY87" fmla="*/ 109487 h 1777504"/>
                    <a:gd name="connsiteX88" fmla="*/ 2487073 w 2589275"/>
                    <a:gd name="connsiteY88" fmla="*/ 124060 h 1777504"/>
                    <a:gd name="connsiteX89" fmla="*/ 2492502 w 2589275"/>
                    <a:gd name="connsiteY89" fmla="*/ 181210 h 1777504"/>
                    <a:gd name="connsiteX90" fmla="*/ 2492502 w 2589275"/>
                    <a:gd name="connsiteY90" fmla="*/ 203594 h 1777504"/>
                    <a:gd name="connsiteX91" fmla="*/ 2491645 w 2589275"/>
                    <a:gd name="connsiteY91" fmla="*/ 226073 h 1777504"/>
                    <a:gd name="connsiteX92" fmla="*/ 2577370 w 2589275"/>
                    <a:gd name="connsiteY92" fmla="*/ 946925 h 1777504"/>
                    <a:gd name="connsiteX93" fmla="*/ 2589276 w 2589275"/>
                    <a:gd name="connsiteY93" fmla="*/ 1045985 h 1777504"/>
                    <a:gd name="connsiteX94" fmla="*/ 2566892 w 2589275"/>
                    <a:gd name="connsiteY94" fmla="*/ 1149712 h 1777504"/>
                    <a:gd name="connsiteX95" fmla="*/ 2552129 w 2589275"/>
                    <a:gd name="connsiteY95" fmla="*/ 1185241 h 1777504"/>
                    <a:gd name="connsiteX96" fmla="*/ 2502694 w 2589275"/>
                    <a:gd name="connsiteY96" fmla="*/ 1244772 h 1777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</a:cxnLst>
                  <a:rect l="l" t="t" r="r" b="b"/>
                  <a:pathLst>
                    <a:path w="2589275" h="1777504">
                      <a:moveTo>
                        <a:pt x="2502694" y="1244771"/>
                      </a:moveTo>
                      <a:cubicBezTo>
                        <a:pt x="2502027" y="1245629"/>
                        <a:pt x="2501074" y="1246200"/>
                        <a:pt x="2500313" y="1247058"/>
                      </a:cubicBezTo>
                      <a:cubicBezTo>
                        <a:pt x="2499551" y="1247915"/>
                        <a:pt x="2570893" y="1316400"/>
                        <a:pt x="2550033" y="1389933"/>
                      </a:cubicBezTo>
                      <a:cubicBezTo>
                        <a:pt x="2529173" y="1463466"/>
                        <a:pt x="2455640" y="1517853"/>
                        <a:pt x="2419350" y="1531569"/>
                      </a:cubicBezTo>
                      <a:cubicBezTo>
                        <a:pt x="2383060" y="1545285"/>
                        <a:pt x="2324100" y="1540046"/>
                        <a:pt x="2324100" y="1540046"/>
                      </a:cubicBezTo>
                      <a:lnTo>
                        <a:pt x="2325529" y="1544047"/>
                      </a:lnTo>
                      <a:cubicBezTo>
                        <a:pt x="2326546" y="1547985"/>
                        <a:pt x="2327247" y="1551999"/>
                        <a:pt x="2327624" y="1556049"/>
                      </a:cubicBezTo>
                      <a:cubicBezTo>
                        <a:pt x="2328101" y="1558811"/>
                        <a:pt x="2328101" y="1561668"/>
                        <a:pt x="2328386" y="1564716"/>
                      </a:cubicBezTo>
                      <a:cubicBezTo>
                        <a:pt x="2328731" y="1575996"/>
                        <a:pt x="2326954" y="1587240"/>
                        <a:pt x="2323148" y="1597864"/>
                      </a:cubicBezTo>
                      <a:cubicBezTo>
                        <a:pt x="2322100" y="1600816"/>
                        <a:pt x="2320862" y="1603483"/>
                        <a:pt x="2319814" y="1606341"/>
                      </a:cubicBezTo>
                      <a:cubicBezTo>
                        <a:pt x="2317476" y="1610874"/>
                        <a:pt x="2314768" y="1615206"/>
                        <a:pt x="2311718" y="1619295"/>
                      </a:cubicBezTo>
                      <a:cubicBezTo>
                        <a:pt x="2284286" y="1657395"/>
                        <a:pt x="2245043" y="1723593"/>
                        <a:pt x="2156936" y="1716926"/>
                      </a:cubicBezTo>
                      <a:cubicBezTo>
                        <a:pt x="2148935" y="1716354"/>
                        <a:pt x="2141220" y="1715497"/>
                        <a:pt x="2134457" y="1714545"/>
                      </a:cubicBezTo>
                      <a:cubicBezTo>
                        <a:pt x="2127695" y="1713592"/>
                        <a:pt x="2120741" y="1712449"/>
                        <a:pt x="2114550" y="1711496"/>
                      </a:cubicBezTo>
                      <a:cubicBezTo>
                        <a:pt x="2095676" y="1708352"/>
                        <a:pt x="2077295" y="1702748"/>
                        <a:pt x="2059877" y="1694828"/>
                      </a:cubicBezTo>
                      <a:cubicBezTo>
                        <a:pt x="2056594" y="1693464"/>
                        <a:pt x="2053411" y="1691873"/>
                        <a:pt x="2050352" y="1690065"/>
                      </a:cubicBezTo>
                      <a:cubicBezTo>
                        <a:pt x="2049178" y="1689647"/>
                        <a:pt x="2048084" y="1689035"/>
                        <a:pt x="2047113" y="1688255"/>
                      </a:cubicBezTo>
                      <a:lnTo>
                        <a:pt x="2039969" y="1682826"/>
                      </a:lnTo>
                      <a:cubicBezTo>
                        <a:pt x="2039969" y="1682826"/>
                        <a:pt x="2027111" y="1736357"/>
                        <a:pt x="1954244" y="1766742"/>
                      </a:cubicBezTo>
                      <a:cubicBezTo>
                        <a:pt x="1951863" y="1767789"/>
                        <a:pt x="1949387" y="1768646"/>
                        <a:pt x="1947005" y="1769504"/>
                      </a:cubicBezTo>
                      <a:lnTo>
                        <a:pt x="1942148" y="1771123"/>
                      </a:lnTo>
                      <a:cubicBezTo>
                        <a:pt x="1939713" y="1772015"/>
                        <a:pt x="1937233" y="1772778"/>
                        <a:pt x="1934718" y="1773409"/>
                      </a:cubicBezTo>
                      <a:cubicBezTo>
                        <a:pt x="1931575" y="1774171"/>
                        <a:pt x="1928527" y="1774838"/>
                        <a:pt x="1925193" y="1775314"/>
                      </a:cubicBezTo>
                      <a:lnTo>
                        <a:pt x="1921002" y="1775981"/>
                      </a:lnTo>
                      <a:cubicBezTo>
                        <a:pt x="1918780" y="1776362"/>
                        <a:pt x="1916589" y="1776648"/>
                        <a:pt x="1914430" y="1776838"/>
                      </a:cubicBezTo>
                      <a:cubicBezTo>
                        <a:pt x="1911745" y="1777202"/>
                        <a:pt x="1909042" y="1777425"/>
                        <a:pt x="1906334" y="1777505"/>
                      </a:cubicBezTo>
                      <a:lnTo>
                        <a:pt x="1897380" y="1777505"/>
                      </a:lnTo>
                      <a:lnTo>
                        <a:pt x="1892141" y="1777505"/>
                      </a:lnTo>
                      <a:lnTo>
                        <a:pt x="1887474" y="1777505"/>
                      </a:lnTo>
                      <a:cubicBezTo>
                        <a:pt x="1881854" y="1777505"/>
                        <a:pt x="1876425" y="1776648"/>
                        <a:pt x="1871091" y="1775886"/>
                      </a:cubicBezTo>
                      <a:lnTo>
                        <a:pt x="1860995" y="1774266"/>
                      </a:lnTo>
                      <a:cubicBezTo>
                        <a:pt x="1847286" y="1771598"/>
                        <a:pt x="1833860" y="1767644"/>
                        <a:pt x="1820894" y="1762456"/>
                      </a:cubicBezTo>
                      <a:lnTo>
                        <a:pt x="1817751" y="1761217"/>
                      </a:lnTo>
                      <a:lnTo>
                        <a:pt x="1814513" y="1759788"/>
                      </a:lnTo>
                      <a:cubicBezTo>
                        <a:pt x="1813756" y="1759360"/>
                        <a:pt x="1812958" y="1759009"/>
                        <a:pt x="1812131" y="1758741"/>
                      </a:cubicBezTo>
                      <a:lnTo>
                        <a:pt x="1811655" y="1758741"/>
                      </a:lnTo>
                      <a:cubicBezTo>
                        <a:pt x="1811057" y="1758593"/>
                        <a:pt x="1810481" y="1758369"/>
                        <a:pt x="1809941" y="1758074"/>
                      </a:cubicBezTo>
                      <a:lnTo>
                        <a:pt x="1807559" y="1756931"/>
                      </a:lnTo>
                      <a:lnTo>
                        <a:pt x="1804321" y="1755216"/>
                      </a:lnTo>
                      <a:lnTo>
                        <a:pt x="1795843" y="1751025"/>
                      </a:lnTo>
                      <a:lnTo>
                        <a:pt x="1795843" y="1751025"/>
                      </a:lnTo>
                      <a:cubicBezTo>
                        <a:pt x="1736217" y="1721784"/>
                        <a:pt x="1381220" y="1548333"/>
                        <a:pt x="1231011" y="1490421"/>
                      </a:cubicBezTo>
                      <a:cubicBezTo>
                        <a:pt x="1221486" y="1486611"/>
                        <a:pt x="1210818" y="1482420"/>
                        <a:pt x="1200341" y="1477944"/>
                      </a:cubicBezTo>
                      <a:cubicBezTo>
                        <a:pt x="1200160" y="1477858"/>
                        <a:pt x="1199950" y="1477858"/>
                        <a:pt x="1199769" y="1477944"/>
                      </a:cubicBezTo>
                      <a:cubicBezTo>
                        <a:pt x="1199769" y="1477944"/>
                        <a:pt x="1199769" y="1477944"/>
                        <a:pt x="1199769" y="1477944"/>
                      </a:cubicBezTo>
                      <a:lnTo>
                        <a:pt x="1199769" y="1477944"/>
                      </a:lnTo>
                      <a:cubicBezTo>
                        <a:pt x="1190244" y="1473467"/>
                        <a:pt x="1179576" y="1468990"/>
                        <a:pt x="1168813" y="1463846"/>
                      </a:cubicBezTo>
                      <a:cubicBezTo>
                        <a:pt x="1147286" y="1453750"/>
                        <a:pt x="1124998" y="1442511"/>
                        <a:pt x="1102138" y="1430604"/>
                      </a:cubicBezTo>
                      <a:cubicBezTo>
                        <a:pt x="1098614" y="1428699"/>
                        <a:pt x="1095089" y="1427175"/>
                        <a:pt x="1091660" y="1425175"/>
                      </a:cubicBezTo>
                      <a:cubicBezTo>
                        <a:pt x="1088231" y="1423175"/>
                        <a:pt x="1083659" y="1420889"/>
                        <a:pt x="1079754" y="1418603"/>
                      </a:cubicBezTo>
                      <a:lnTo>
                        <a:pt x="1074039" y="1415460"/>
                      </a:lnTo>
                      <a:cubicBezTo>
                        <a:pt x="1063943" y="1410221"/>
                        <a:pt x="1053941" y="1404506"/>
                        <a:pt x="1043845" y="1398791"/>
                      </a:cubicBezTo>
                      <a:lnTo>
                        <a:pt x="1032605" y="1392219"/>
                      </a:lnTo>
                      <a:lnTo>
                        <a:pt x="1026033" y="1388409"/>
                      </a:lnTo>
                      <a:lnTo>
                        <a:pt x="1021461" y="1385646"/>
                      </a:lnTo>
                      <a:lnTo>
                        <a:pt x="1009650" y="1377360"/>
                      </a:lnTo>
                      <a:lnTo>
                        <a:pt x="1007459" y="1376026"/>
                      </a:lnTo>
                      <a:lnTo>
                        <a:pt x="992219" y="1366501"/>
                      </a:lnTo>
                      <a:cubicBezTo>
                        <a:pt x="984695" y="1362024"/>
                        <a:pt x="977075" y="1357548"/>
                        <a:pt x="969740" y="1352880"/>
                      </a:cubicBezTo>
                      <a:lnTo>
                        <a:pt x="950024" y="1340974"/>
                      </a:lnTo>
                      <a:lnTo>
                        <a:pt x="945166" y="1338021"/>
                      </a:lnTo>
                      <a:lnTo>
                        <a:pt x="924592" y="1324972"/>
                      </a:lnTo>
                      <a:lnTo>
                        <a:pt x="918210" y="1321067"/>
                      </a:lnTo>
                      <a:lnTo>
                        <a:pt x="915257" y="1319162"/>
                      </a:lnTo>
                      <a:lnTo>
                        <a:pt x="908399" y="1314590"/>
                      </a:lnTo>
                      <a:cubicBezTo>
                        <a:pt x="895064" y="1306112"/>
                        <a:pt x="882110" y="1297731"/>
                        <a:pt x="869728" y="1289634"/>
                      </a:cubicBezTo>
                      <a:cubicBezTo>
                        <a:pt x="842582" y="1271632"/>
                        <a:pt x="818007" y="1254868"/>
                        <a:pt x="797338" y="1240295"/>
                      </a:cubicBezTo>
                      <a:lnTo>
                        <a:pt x="786575" y="1232484"/>
                      </a:lnTo>
                      <a:lnTo>
                        <a:pt x="770858" y="1221054"/>
                      </a:lnTo>
                      <a:cubicBezTo>
                        <a:pt x="766667" y="1217911"/>
                        <a:pt x="762667" y="1214863"/>
                        <a:pt x="758952" y="1212196"/>
                      </a:cubicBezTo>
                      <a:lnTo>
                        <a:pt x="751618" y="1206481"/>
                      </a:lnTo>
                      <a:lnTo>
                        <a:pt x="677990" y="1149331"/>
                      </a:lnTo>
                      <a:lnTo>
                        <a:pt x="0" y="1071321"/>
                      </a:lnTo>
                      <a:lnTo>
                        <a:pt x="0" y="114440"/>
                      </a:lnTo>
                      <a:cubicBezTo>
                        <a:pt x="196596" y="163875"/>
                        <a:pt x="484727" y="235693"/>
                        <a:pt x="696563" y="285890"/>
                      </a:cubicBezTo>
                      <a:cubicBezTo>
                        <a:pt x="761810" y="301511"/>
                        <a:pt x="819722" y="314465"/>
                        <a:pt x="865061" y="325038"/>
                      </a:cubicBezTo>
                      <a:cubicBezTo>
                        <a:pt x="925544" y="338563"/>
                        <a:pt x="965073" y="346278"/>
                        <a:pt x="972407" y="345421"/>
                      </a:cubicBezTo>
                      <a:cubicBezTo>
                        <a:pt x="1015079" y="339801"/>
                        <a:pt x="1037654" y="279794"/>
                        <a:pt x="1356932" y="224073"/>
                      </a:cubicBezTo>
                      <a:cubicBezTo>
                        <a:pt x="1676210" y="168351"/>
                        <a:pt x="1873568" y="155111"/>
                        <a:pt x="1955483" y="127965"/>
                      </a:cubicBezTo>
                      <a:cubicBezTo>
                        <a:pt x="2037398" y="100819"/>
                        <a:pt x="2126933" y="99390"/>
                        <a:pt x="2162175" y="92913"/>
                      </a:cubicBezTo>
                      <a:cubicBezTo>
                        <a:pt x="2164825" y="92475"/>
                        <a:pt x="2167394" y="91640"/>
                        <a:pt x="2169795" y="90437"/>
                      </a:cubicBezTo>
                      <a:lnTo>
                        <a:pt x="2176463" y="87579"/>
                      </a:lnTo>
                      <a:cubicBezTo>
                        <a:pt x="2234470" y="61481"/>
                        <a:pt x="2405063" y="-45771"/>
                        <a:pt x="2451259" y="22238"/>
                      </a:cubicBezTo>
                      <a:cubicBezTo>
                        <a:pt x="2453324" y="25314"/>
                        <a:pt x="2455231" y="28493"/>
                        <a:pt x="2456974" y="31763"/>
                      </a:cubicBezTo>
                      <a:cubicBezTo>
                        <a:pt x="2463257" y="41795"/>
                        <a:pt x="2468249" y="52580"/>
                        <a:pt x="2471833" y="63862"/>
                      </a:cubicBezTo>
                      <a:cubicBezTo>
                        <a:pt x="2472093" y="64616"/>
                        <a:pt x="2472411" y="65348"/>
                        <a:pt x="2472786" y="66053"/>
                      </a:cubicBezTo>
                      <a:cubicBezTo>
                        <a:pt x="2475166" y="72815"/>
                        <a:pt x="2477262" y="79769"/>
                        <a:pt x="2479262" y="87008"/>
                      </a:cubicBezTo>
                      <a:cubicBezTo>
                        <a:pt x="2481407" y="94389"/>
                        <a:pt x="2483093" y="101897"/>
                        <a:pt x="2484311" y="109487"/>
                      </a:cubicBezTo>
                      <a:cubicBezTo>
                        <a:pt x="2485454" y="114249"/>
                        <a:pt x="2486406" y="119012"/>
                        <a:pt x="2487073" y="124060"/>
                      </a:cubicBezTo>
                      <a:cubicBezTo>
                        <a:pt x="2490127" y="142971"/>
                        <a:pt x="2491940" y="162062"/>
                        <a:pt x="2492502" y="181210"/>
                      </a:cubicBezTo>
                      <a:cubicBezTo>
                        <a:pt x="2492502" y="189592"/>
                        <a:pt x="2492502" y="197212"/>
                        <a:pt x="2492502" y="203594"/>
                      </a:cubicBezTo>
                      <a:cubicBezTo>
                        <a:pt x="2492502" y="217596"/>
                        <a:pt x="2491645" y="226073"/>
                        <a:pt x="2491645" y="226073"/>
                      </a:cubicBezTo>
                      <a:lnTo>
                        <a:pt x="2577370" y="946925"/>
                      </a:lnTo>
                      <a:lnTo>
                        <a:pt x="2589276" y="1045985"/>
                      </a:lnTo>
                      <a:cubicBezTo>
                        <a:pt x="2583849" y="1080969"/>
                        <a:pt x="2576375" y="1115604"/>
                        <a:pt x="2566892" y="1149712"/>
                      </a:cubicBezTo>
                      <a:cubicBezTo>
                        <a:pt x="2563458" y="1162119"/>
                        <a:pt x="2558499" y="1174053"/>
                        <a:pt x="2552129" y="1185241"/>
                      </a:cubicBezTo>
                      <a:cubicBezTo>
                        <a:pt x="2537411" y="1206483"/>
                        <a:pt x="2520870" y="1226402"/>
                        <a:pt x="2502694" y="1244772"/>
                      </a:cubicBezTo>
                      <a:close/>
                    </a:path>
                  </a:pathLst>
                </a:custGeom>
                <a:solidFill>
                  <a:srgbClr val="F9CFB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64" name="Freeform 963">
                  <a:extLst>
                    <a:ext uri="{FF2B5EF4-FFF2-40B4-BE49-F238E27FC236}">
                      <a16:creationId xmlns:a16="http://schemas.microsoft.com/office/drawing/2014/main" id="{0078D50E-36FA-6F41-A133-BBBFE467D5CA}"/>
                    </a:ext>
                  </a:extLst>
                </p:cNvPr>
                <p:cNvSpPr/>
                <p:nvPr/>
              </p:nvSpPr>
              <p:spPr>
                <a:xfrm>
                  <a:off x="4933997" y="3175590"/>
                  <a:ext cx="1978295" cy="1777001"/>
                </a:xfrm>
                <a:custGeom>
                  <a:avLst/>
                  <a:gdLst>
                    <a:gd name="connsiteX0" fmla="*/ 1714453 w 1978295"/>
                    <a:gd name="connsiteY0" fmla="*/ 1539285 h 1777001"/>
                    <a:gd name="connsiteX1" fmla="*/ 1715881 w 1978295"/>
                    <a:gd name="connsiteY1" fmla="*/ 1543190 h 1777001"/>
                    <a:gd name="connsiteX2" fmla="*/ 1717977 w 1978295"/>
                    <a:gd name="connsiteY2" fmla="*/ 1555287 h 1777001"/>
                    <a:gd name="connsiteX3" fmla="*/ 1718739 w 1978295"/>
                    <a:gd name="connsiteY3" fmla="*/ 1563954 h 1777001"/>
                    <a:gd name="connsiteX4" fmla="*/ 1713500 w 1978295"/>
                    <a:gd name="connsiteY4" fmla="*/ 1597101 h 1777001"/>
                    <a:gd name="connsiteX5" fmla="*/ 1710166 w 1978295"/>
                    <a:gd name="connsiteY5" fmla="*/ 1605579 h 1777001"/>
                    <a:gd name="connsiteX6" fmla="*/ 1702070 w 1978295"/>
                    <a:gd name="connsiteY6" fmla="*/ 1618532 h 1777001"/>
                    <a:gd name="connsiteX7" fmla="*/ 1547289 w 1978295"/>
                    <a:gd name="connsiteY7" fmla="*/ 1716164 h 1777001"/>
                    <a:gd name="connsiteX8" fmla="*/ 1524810 w 1978295"/>
                    <a:gd name="connsiteY8" fmla="*/ 1713783 h 1777001"/>
                    <a:gd name="connsiteX9" fmla="*/ 1504903 w 1978295"/>
                    <a:gd name="connsiteY9" fmla="*/ 1710735 h 1777001"/>
                    <a:gd name="connsiteX10" fmla="*/ 1450229 w 1978295"/>
                    <a:gd name="connsiteY10" fmla="*/ 1694066 h 1777001"/>
                    <a:gd name="connsiteX11" fmla="*/ 1440704 w 1978295"/>
                    <a:gd name="connsiteY11" fmla="*/ 1689303 h 1777001"/>
                    <a:gd name="connsiteX12" fmla="*/ 1437466 w 1978295"/>
                    <a:gd name="connsiteY12" fmla="*/ 1687494 h 1777001"/>
                    <a:gd name="connsiteX13" fmla="*/ 1430322 w 1978295"/>
                    <a:gd name="connsiteY13" fmla="*/ 1682064 h 1777001"/>
                    <a:gd name="connsiteX14" fmla="*/ 1344597 w 1978295"/>
                    <a:gd name="connsiteY14" fmla="*/ 1765979 h 1777001"/>
                    <a:gd name="connsiteX15" fmla="*/ 1334024 w 1978295"/>
                    <a:gd name="connsiteY15" fmla="*/ 1769789 h 1777001"/>
                    <a:gd name="connsiteX16" fmla="*/ 1325071 w 1978295"/>
                    <a:gd name="connsiteY16" fmla="*/ 1772647 h 1777001"/>
                    <a:gd name="connsiteX17" fmla="*/ 1205056 w 1978295"/>
                    <a:gd name="connsiteY17" fmla="*/ 1759026 h 1777001"/>
                    <a:gd name="connsiteX18" fmla="*/ 1200484 w 1978295"/>
                    <a:gd name="connsiteY18" fmla="*/ 1757121 h 1777001"/>
                    <a:gd name="connsiteX19" fmla="*/ 1197531 w 1978295"/>
                    <a:gd name="connsiteY19" fmla="*/ 1755597 h 1777001"/>
                    <a:gd name="connsiteX20" fmla="*/ 1194864 w 1978295"/>
                    <a:gd name="connsiteY20" fmla="*/ 1754264 h 1777001"/>
                    <a:gd name="connsiteX21" fmla="*/ 621459 w 1978295"/>
                    <a:gd name="connsiteY21" fmla="*/ 1489469 h 1777001"/>
                    <a:gd name="connsiteX22" fmla="*/ 590979 w 1978295"/>
                    <a:gd name="connsiteY22" fmla="*/ 1477086 h 1777001"/>
                    <a:gd name="connsiteX23" fmla="*/ 589931 w 1978295"/>
                    <a:gd name="connsiteY23" fmla="*/ 1477086 h 1777001"/>
                    <a:gd name="connsiteX24" fmla="*/ 558975 w 1978295"/>
                    <a:gd name="connsiteY24" fmla="*/ 1462989 h 1777001"/>
                    <a:gd name="connsiteX25" fmla="*/ 492300 w 1978295"/>
                    <a:gd name="connsiteY25" fmla="*/ 1429747 h 1777001"/>
                    <a:gd name="connsiteX26" fmla="*/ 481822 w 1978295"/>
                    <a:gd name="connsiteY26" fmla="*/ 1424318 h 1777001"/>
                    <a:gd name="connsiteX27" fmla="*/ 465439 w 1978295"/>
                    <a:gd name="connsiteY27" fmla="*/ 1415269 h 1777001"/>
                    <a:gd name="connsiteX28" fmla="*/ 434007 w 1978295"/>
                    <a:gd name="connsiteY28" fmla="*/ 1397934 h 1777001"/>
                    <a:gd name="connsiteX29" fmla="*/ 411623 w 1978295"/>
                    <a:gd name="connsiteY29" fmla="*/ 1384789 h 1777001"/>
                    <a:gd name="connsiteX30" fmla="*/ 381143 w 1978295"/>
                    <a:gd name="connsiteY30" fmla="*/ 1366787 h 1777001"/>
                    <a:gd name="connsiteX31" fmla="*/ 358664 w 1978295"/>
                    <a:gd name="connsiteY31" fmla="*/ 1353261 h 1777001"/>
                    <a:gd name="connsiteX32" fmla="*/ 313516 w 1978295"/>
                    <a:gd name="connsiteY32" fmla="*/ 1325353 h 1777001"/>
                    <a:gd name="connsiteX33" fmla="*/ 297323 w 1978295"/>
                    <a:gd name="connsiteY33" fmla="*/ 1314971 h 1777001"/>
                    <a:gd name="connsiteX34" fmla="*/ 197882 w 1978295"/>
                    <a:gd name="connsiteY34" fmla="*/ 1248772 h 1777001"/>
                    <a:gd name="connsiteX35" fmla="*/ 175498 w 1978295"/>
                    <a:gd name="connsiteY35" fmla="*/ 1232865 h 1777001"/>
                    <a:gd name="connsiteX36" fmla="*/ 164068 w 1978295"/>
                    <a:gd name="connsiteY36" fmla="*/ 1224674 h 1777001"/>
                    <a:gd name="connsiteX37" fmla="*/ 147876 w 1978295"/>
                    <a:gd name="connsiteY37" fmla="*/ 1212577 h 1777001"/>
                    <a:gd name="connsiteX38" fmla="*/ 140542 w 1978295"/>
                    <a:gd name="connsiteY38" fmla="*/ 1206862 h 1777001"/>
                    <a:gd name="connsiteX39" fmla="*/ 66913 w 1978295"/>
                    <a:gd name="connsiteY39" fmla="*/ 1149712 h 1777001"/>
                    <a:gd name="connsiteX40" fmla="*/ 21384 w 1978295"/>
                    <a:gd name="connsiteY40" fmla="*/ 930637 h 1777001"/>
                    <a:gd name="connsiteX41" fmla="*/ 126159 w 1978295"/>
                    <a:gd name="connsiteY41" fmla="*/ 709752 h 1777001"/>
                    <a:gd name="connsiteX42" fmla="*/ 143209 w 1978295"/>
                    <a:gd name="connsiteY42" fmla="*/ 665271 h 1777001"/>
                    <a:gd name="connsiteX43" fmla="*/ 143209 w 1978295"/>
                    <a:gd name="connsiteY43" fmla="*/ 664794 h 1777001"/>
                    <a:gd name="connsiteX44" fmla="*/ 143209 w 1978295"/>
                    <a:gd name="connsiteY44" fmla="*/ 664794 h 1777001"/>
                    <a:gd name="connsiteX45" fmla="*/ 173879 w 1978295"/>
                    <a:gd name="connsiteY45" fmla="*/ 569544 h 1777001"/>
                    <a:gd name="connsiteX46" fmla="*/ 361426 w 1978295"/>
                    <a:gd name="connsiteY46" fmla="*/ 345421 h 1777001"/>
                    <a:gd name="connsiteX47" fmla="*/ 745951 w 1978295"/>
                    <a:gd name="connsiteY47" fmla="*/ 224073 h 1777001"/>
                    <a:gd name="connsiteX48" fmla="*/ 1344502 w 1978295"/>
                    <a:gd name="connsiteY48" fmla="*/ 127965 h 1777001"/>
                    <a:gd name="connsiteX49" fmla="*/ 1551194 w 1978295"/>
                    <a:gd name="connsiteY49" fmla="*/ 92913 h 1777001"/>
                    <a:gd name="connsiteX50" fmla="*/ 1558814 w 1978295"/>
                    <a:gd name="connsiteY50" fmla="*/ 90437 h 1777001"/>
                    <a:gd name="connsiteX51" fmla="*/ 1565482 w 1978295"/>
                    <a:gd name="connsiteY51" fmla="*/ 87579 h 1777001"/>
                    <a:gd name="connsiteX52" fmla="*/ 1840278 w 1978295"/>
                    <a:gd name="connsiteY52" fmla="*/ 22238 h 1777001"/>
                    <a:gd name="connsiteX53" fmla="*/ 1845993 w 1978295"/>
                    <a:gd name="connsiteY53" fmla="*/ 31763 h 1777001"/>
                    <a:gd name="connsiteX54" fmla="*/ 1851136 w 1978295"/>
                    <a:gd name="connsiteY54" fmla="*/ 41859 h 1777001"/>
                    <a:gd name="connsiteX55" fmla="*/ 1853137 w 1978295"/>
                    <a:gd name="connsiteY55" fmla="*/ 46241 h 1777001"/>
                    <a:gd name="connsiteX56" fmla="*/ 1860852 w 1978295"/>
                    <a:gd name="connsiteY56" fmla="*/ 63957 h 1777001"/>
                    <a:gd name="connsiteX57" fmla="*/ 1861804 w 1978295"/>
                    <a:gd name="connsiteY57" fmla="*/ 66148 h 1777001"/>
                    <a:gd name="connsiteX58" fmla="*/ 1868281 w 1978295"/>
                    <a:gd name="connsiteY58" fmla="*/ 87103 h 1777001"/>
                    <a:gd name="connsiteX59" fmla="*/ 1873330 w 1978295"/>
                    <a:gd name="connsiteY59" fmla="*/ 109582 h 1777001"/>
                    <a:gd name="connsiteX60" fmla="*/ 1876092 w 1978295"/>
                    <a:gd name="connsiteY60" fmla="*/ 124155 h 1777001"/>
                    <a:gd name="connsiteX61" fmla="*/ 1881521 w 1978295"/>
                    <a:gd name="connsiteY61" fmla="*/ 181305 h 1777001"/>
                    <a:gd name="connsiteX62" fmla="*/ 1880664 w 1978295"/>
                    <a:gd name="connsiteY62" fmla="*/ 226073 h 1777001"/>
                    <a:gd name="connsiteX63" fmla="*/ 1966389 w 1978295"/>
                    <a:gd name="connsiteY63" fmla="*/ 947020 h 1777001"/>
                    <a:gd name="connsiteX64" fmla="*/ 1978295 w 1978295"/>
                    <a:gd name="connsiteY64" fmla="*/ 1046080 h 1777001"/>
                    <a:gd name="connsiteX65" fmla="*/ 1941148 w 1978295"/>
                    <a:gd name="connsiteY65" fmla="*/ 1185336 h 1777001"/>
                    <a:gd name="connsiteX66" fmla="*/ 1892189 w 1978295"/>
                    <a:gd name="connsiteY66" fmla="*/ 1244391 h 1777001"/>
                    <a:gd name="connsiteX67" fmla="*/ 1889808 w 1978295"/>
                    <a:gd name="connsiteY67" fmla="*/ 1246677 h 1777001"/>
                    <a:gd name="connsiteX68" fmla="*/ 1939528 w 1978295"/>
                    <a:gd name="connsiteY68" fmla="*/ 1389552 h 1777001"/>
                    <a:gd name="connsiteX69" fmla="*/ 1808845 w 1978295"/>
                    <a:gd name="connsiteY69" fmla="*/ 1531188 h 1777001"/>
                    <a:gd name="connsiteX70" fmla="*/ 1714453 w 1978295"/>
                    <a:gd name="connsiteY70" fmla="*/ 1539285 h 17770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978295" h="1777001">
                      <a:moveTo>
                        <a:pt x="1714453" y="1539285"/>
                      </a:moveTo>
                      <a:lnTo>
                        <a:pt x="1715881" y="1543190"/>
                      </a:lnTo>
                      <a:cubicBezTo>
                        <a:pt x="1716890" y="1547162"/>
                        <a:pt x="1717591" y="1551207"/>
                        <a:pt x="1717977" y="1555287"/>
                      </a:cubicBezTo>
                      <a:cubicBezTo>
                        <a:pt x="1718453" y="1558049"/>
                        <a:pt x="1718453" y="1560906"/>
                        <a:pt x="1718739" y="1563954"/>
                      </a:cubicBezTo>
                      <a:cubicBezTo>
                        <a:pt x="1719084" y="1575234"/>
                        <a:pt x="1717307" y="1586478"/>
                        <a:pt x="1713500" y="1597101"/>
                      </a:cubicBezTo>
                      <a:cubicBezTo>
                        <a:pt x="1712452" y="1599959"/>
                        <a:pt x="1711214" y="1602626"/>
                        <a:pt x="1710166" y="1605579"/>
                      </a:cubicBezTo>
                      <a:cubicBezTo>
                        <a:pt x="1707828" y="1610112"/>
                        <a:pt x="1705120" y="1614444"/>
                        <a:pt x="1702070" y="1618532"/>
                      </a:cubicBezTo>
                      <a:cubicBezTo>
                        <a:pt x="1674638" y="1656633"/>
                        <a:pt x="1635395" y="1722831"/>
                        <a:pt x="1547289" y="1716164"/>
                      </a:cubicBezTo>
                      <a:cubicBezTo>
                        <a:pt x="1539288" y="1715592"/>
                        <a:pt x="1531573" y="1714735"/>
                        <a:pt x="1524810" y="1713783"/>
                      </a:cubicBezTo>
                      <a:cubicBezTo>
                        <a:pt x="1518047" y="1712830"/>
                        <a:pt x="1511094" y="1711687"/>
                        <a:pt x="1504903" y="1710735"/>
                      </a:cubicBezTo>
                      <a:cubicBezTo>
                        <a:pt x="1486028" y="1707590"/>
                        <a:pt x="1467648" y="1701986"/>
                        <a:pt x="1450229" y="1694066"/>
                      </a:cubicBezTo>
                      <a:cubicBezTo>
                        <a:pt x="1446947" y="1692703"/>
                        <a:pt x="1443764" y="1691111"/>
                        <a:pt x="1440704" y="1689303"/>
                      </a:cubicBezTo>
                      <a:cubicBezTo>
                        <a:pt x="1439531" y="1688885"/>
                        <a:pt x="1438436" y="1688273"/>
                        <a:pt x="1437466" y="1687494"/>
                      </a:cubicBezTo>
                      <a:lnTo>
                        <a:pt x="1430322" y="1682064"/>
                      </a:lnTo>
                      <a:cubicBezTo>
                        <a:pt x="1430322" y="1682064"/>
                        <a:pt x="1417463" y="1735595"/>
                        <a:pt x="1344597" y="1765979"/>
                      </a:cubicBezTo>
                      <a:cubicBezTo>
                        <a:pt x="1341152" y="1767459"/>
                        <a:pt x="1337621" y="1768731"/>
                        <a:pt x="1334024" y="1769789"/>
                      </a:cubicBezTo>
                      <a:cubicBezTo>
                        <a:pt x="1331097" y="1770914"/>
                        <a:pt x="1328108" y="1771868"/>
                        <a:pt x="1325071" y="1772647"/>
                      </a:cubicBezTo>
                      <a:cubicBezTo>
                        <a:pt x="1274302" y="1785029"/>
                        <a:pt x="1225249" y="1767980"/>
                        <a:pt x="1205056" y="1759026"/>
                      </a:cubicBezTo>
                      <a:cubicBezTo>
                        <a:pt x="1203436" y="1758169"/>
                        <a:pt x="1201817" y="1757788"/>
                        <a:pt x="1200484" y="1757121"/>
                      </a:cubicBezTo>
                      <a:cubicBezTo>
                        <a:pt x="1199434" y="1756752"/>
                        <a:pt x="1198440" y="1756239"/>
                        <a:pt x="1197531" y="1755597"/>
                      </a:cubicBezTo>
                      <a:lnTo>
                        <a:pt x="1194864" y="1754264"/>
                      </a:lnTo>
                      <a:cubicBezTo>
                        <a:pt x="1194864" y="1754264"/>
                        <a:pt x="785289" y="1552810"/>
                        <a:pt x="621459" y="1489469"/>
                      </a:cubicBezTo>
                      <a:cubicBezTo>
                        <a:pt x="611934" y="1485468"/>
                        <a:pt x="601361" y="1481563"/>
                        <a:pt x="590979" y="1477086"/>
                      </a:cubicBezTo>
                      <a:cubicBezTo>
                        <a:pt x="590644" y="1476943"/>
                        <a:pt x="590266" y="1476943"/>
                        <a:pt x="589931" y="1477086"/>
                      </a:cubicBezTo>
                      <a:cubicBezTo>
                        <a:pt x="580406" y="1472610"/>
                        <a:pt x="569738" y="1468133"/>
                        <a:pt x="558975" y="1462989"/>
                      </a:cubicBezTo>
                      <a:cubicBezTo>
                        <a:pt x="537448" y="1452893"/>
                        <a:pt x="514969" y="1441558"/>
                        <a:pt x="492300" y="1429747"/>
                      </a:cubicBezTo>
                      <a:cubicBezTo>
                        <a:pt x="488776" y="1427747"/>
                        <a:pt x="485251" y="1426318"/>
                        <a:pt x="481822" y="1424318"/>
                      </a:cubicBezTo>
                      <a:cubicBezTo>
                        <a:pt x="476393" y="1421175"/>
                        <a:pt x="470773" y="1418412"/>
                        <a:pt x="465439" y="1415269"/>
                      </a:cubicBezTo>
                      <a:cubicBezTo>
                        <a:pt x="454962" y="1409840"/>
                        <a:pt x="444484" y="1403839"/>
                        <a:pt x="434007" y="1397934"/>
                      </a:cubicBezTo>
                      <a:lnTo>
                        <a:pt x="411623" y="1384789"/>
                      </a:lnTo>
                      <a:cubicBezTo>
                        <a:pt x="401336" y="1379074"/>
                        <a:pt x="391430" y="1373073"/>
                        <a:pt x="381143" y="1366787"/>
                      </a:cubicBezTo>
                      <a:cubicBezTo>
                        <a:pt x="373618" y="1362405"/>
                        <a:pt x="365998" y="1357929"/>
                        <a:pt x="358664" y="1353261"/>
                      </a:cubicBezTo>
                      <a:cubicBezTo>
                        <a:pt x="343329" y="1343736"/>
                        <a:pt x="328184" y="1334783"/>
                        <a:pt x="313516" y="1325353"/>
                      </a:cubicBezTo>
                      <a:cubicBezTo>
                        <a:pt x="307896" y="1322019"/>
                        <a:pt x="302752" y="1318590"/>
                        <a:pt x="297323" y="1314971"/>
                      </a:cubicBezTo>
                      <a:cubicBezTo>
                        <a:pt x="259890" y="1291254"/>
                        <a:pt x="225981" y="1268489"/>
                        <a:pt x="197882" y="1248772"/>
                      </a:cubicBezTo>
                      <a:cubicBezTo>
                        <a:pt x="189976" y="1243057"/>
                        <a:pt x="182356" y="1238104"/>
                        <a:pt x="175498" y="1232865"/>
                      </a:cubicBezTo>
                      <a:lnTo>
                        <a:pt x="164068" y="1224674"/>
                      </a:lnTo>
                      <a:cubicBezTo>
                        <a:pt x="158353" y="1220292"/>
                        <a:pt x="152829" y="1216196"/>
                        <a:pt x="147876" y="1212577"/>
                      </a:cubicBezTo>
                      <a:cubicBezTo>
                        <a:pt x="145399" y="1210482"/>
                        <a:pt x="142732" y="1208672"/>
                        <a:pt x="140542" y="1206862"/>
                      </a:cubicBezTo>
                      <a:lnTo>
                        <a:pt x="66913" y="1149712"/>
                      </a:lnTo>
                      <a:cubicBezTo>
                        <a:pt x="-15383" y="1048366"/>
                        <a:pt x="-10334" y="997312"/>
                        <a:pt x="21384" y="930637"/>
                      </a:cubicBezTo>
                      <a:cubicBezTo>
                        <a:pt x="43672" y="884441"/>
                        <a:pt x="86630" y="808336"/>
                        <a:pt x="126159" y="709752"/>
                      </a:cubicBezTo>
                      <a:cubicBezTo>
                        <a:pt x="131779" y="695179"/>
                        <a:pt x="137589" y="680320"/>
                        <a:pt x="143209" y="665271"/>
                      </a:cubicBezTo>
                      <a:lnTo>
                        <a:pt x="143209" y="664794"/>
                      </a:lnTo>
                      <a:lnTo>
                        <a:pt x="143209" y="664794"/>
                      </a:lnTo>
                      <a:cubicBezTo>
                        <a:pt x="154353" y="635172"/>
                        <a:pt x="164830" y="603072"/>
                        <a:pt x="173879" y="569544"/>
                      </a:cubicBezTo>
                      <a:cubicBezTo>
                        <a:pt x="200681" y="471041"/>
                        <a:pt x="269191" y="389170"/>
                        <a:pt x="361426" y="345421"/>
                      </a:cubicBezTo>
                      <a:cubicBezTo>
                        <a:pt x="404098" y="339801"/>
                        <a:pt x="426673" y="279794"/>
                        <a:pt x="745951" y="224073"/>
                      </a:cubicBezTo>
                      <a:cubicBezTo>
                        <a:pt x="1065229" y="168351"/>
                        <a:pt x="1262587" y="155111"/>
                        <a:pt x="1344502" y="127965"/>
                      </a:cubicBezTo>
                      <a:cubicBezTo>
                        <a:pt x="1426417" y="100819"/>
                        <a:pt x="1515952" y="99390"/>
                        <a:pt x="1551194" y="92913"/>
                      </a:cubicBezTo>
                      <a:cubicBezTo>
                        <a:pt x="1553844" y="92475"/>
                        <a:pt x="1556413" y="91640"/>
                        <a:pt x="1558814" y="90437"/>
                      </a:cubicBezTo>
                      <a:lnTo>
                        <a:pt x="1565482" y="87579"/>
                      </a:lnTo>
                      <a:cubicBezTo>
                        <a:pt x="1623489" y="61481"/>
                        <a:pt x="1794082" y="-45771"/>
                        <a:pt x="1840278" y="22238"/>
                      </a:cubicBezTo>
                      <a:cubicBezTo>
                        <a:pt x="1842278" y="25381"/>
                        <a:pt x="1844374" y="28524"/>
                        <a:pt x="1845993" y="31763"/>
                      </a:cubicBezTo>
                      <a:cubicBezTo>
                        <a:pt x="1848009" y="34966"/>
                        <a:pt x="1849730" y="38345"/>
                        <a:pt x="1851136" y="41859"/>
                      </a:cubicBezTo>
                      <a:lnTo>
                        <a:pt x="1853137" y="46241"/>
                      </a:lnTo>
                      <a:cubicBezTo>
                        <a:pt x="1855931" y="51829"/>
                        <a:pt x="1858502" y="57734"/>
                        <a:pt x="1860852" y="63957"/>
                      </a:cubicBezTo>
                      <a:cubicBezTo>
                        <a:pt x="1861111" y="64711"/>
                        <a:pt x="1861430" y="65444"/>
                        <a:pt x="1861804" y="66148"/>
                      </a:cubicBezTo>
                      <a:cubicBezTo>
                        <a:pt x="1864186" y="72815"/>
                        <a:pt x="1866281" y="79864"/>
                        <a:pt x="1868281" y="87103"/>
                      </a:cubicBezTo>
                      <a:cubicBezTo>
                        <a:pt x="1870426" y="94485"/>
                        <a:pt x="1872112" y="101992"/>
                        <a:pt x="1873330" y="109582"/>
                      </a:cubicBezTo>
                      <a:cubicBezTo>
                        <a:pt x="1874473" y="114344"/>
                        <a:pt x="1875425" y="119107"/>
                        <a:pt x="1876092" y="124155"/>
                      </a:cubicBezTo>
                      <a:cubicBezTo>
                        <a:pt x="1879146" y="143066"/>
                        <a:pt x="1880960" y="162157"/>
                        <a:pt x="1881521" y="181305"/>
                      </a:cubicBezTo>
                      <a:cubicBezTo>
                        <a:pt x="1882093" y="208071"/>
                        <a:pt x="1880664" y="226073"/>
                        <a:pt x="1880664" y="226073"/>
                      </a:cubicBezTo>
                      <a:lnTo>
                        <a:pt x="1966389" y="947020"/>
                      </a:lnTo>
                      <a:lnTo>
                        <a:pt x="1978295" y="1046080"/>
                      </a:lnTo>
                      <a:cubicBezTo>
                        <a:pt x="1978295" y="1046080"/>
                        <a:pt x="1962007" y="1153141"/>
                        <a:pt x="1941148" y="1185336"/>
                      </a:cubicBezTo>
                      <a:cubicBezTo>
                        <a:pt x="1926559" y="1206394"/>
                        <a:pt x="1910179" y="1226153"/>
                        <a:pt x="1892189" y="1244391"/>
                      </a:cubicBezTo>
                      <a:cubicBezTo>
                        <a:pt x="1891522" y="1245248"/>
                        <a:pt x="1890570" y="1245819"/>
                        <a:pt x="1889808" y="1246677"/>
                      </a:cubicBezTo>
                      <a:cubicBezTo>
                        <a:pt x="1889046" y="1247534"/>
                        <a:pt x="1960388" y="1316019"/>
                        <a:pt x="1939528" y="1389552"/>
                      </a:cubicBezTo>
                      <a:cubicBezTo>
                        <a:pt x="1918669" y="1463085"/>
                        <a:pt x="1845136" y="1517472"/>
                        <a:pt x="1808845" y="1531188"/>
                      </a:cubicBezTo>
                      <a:cubicBezTo>
                        <a:pt x="1772555" y="1544904"/>
                        <a:pt x="1714453" y="1539285"/>
                        <a:pt x="1714453" y="1539285"/>
                      </a:cubicBezTo>
                      <a:close/>
                    </a:path>
                  </a:pathLst>
                </a:custGeom>
                <a:solidFill>
                  <a:srgbClr val="FFD0A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65" name="Freeform 964">
                  <a:extLst>
                    <a:ext uri="{FF2B5EF4-FFF2-40B4-BE49-F238E27FC236}">
                      <a16:creationId xmlns:a16="http://schemas.microsoft.com/office/drawing/2014/main" id="{54DA9450-D311-074F-AB77-818D58CD5C3B}"/>
                    </a:ext>
                  </a:extLst>
                </p:cNvPr>
                <p:cNvSpPr/>
                <p:nvPr/>
              </p:nvSpPr>
              <p:spPr>
                <a:xfrm>
                  <a:off x="5315712" y="3672173"/>
                  <a:ext cx="1364265" cy="514674"/>
                </a:xfrm>
                <a:custGeom>
                  <a:avLst/>
                  <a:gdLst>
                    <a:gd name="connsiteX0" fmla="*/ 0 w 1364265"/>
                    <a:gd name="connsiteY0" fmla="*/ 457771 h 514674"/>
                    <a:gd name="connsiteX1" fmla="*/ 854488 w 1364265"/>
                    <a:gd name="connsiteY1" fmla="*/ 325469 h 514674"/>
                    <a:gd name="connsiteX2" fmla="*/ 1364266 w 1364265"/>
                    <a:gd name="connsiteY2" fmla="*/ 0 h 514674"/>
                    <a:gd name="connsiteX3" fmla="*/ 0 w 1364265"/>
                    <a:gd name="connsiteY3" fmla="*/ 457771 h 514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64265" h="514674">
                      <a:moveTo>
                        <a:pt x="0" y="457771"/>
                      </a:moveTo>
                      <a:cubicBezTo>
                        <a:pt x="0" y="457771"/>
                        <a:pt x="344614" y="650938"/>
                        <a:pt x="854488" y="325469"/>
                      </a:cubicBezTo>
                      <a:lnTo>
                        <a:pt x="1364266" y="0"/>
                      </a:lnTo>
                      <a:cubicBezTo>
                        <a:pt x="1364266" y="0"/>
                        <a:pt x="551688" y="667322"/>
                        <a:pt x="0" y="457771"/>
                      </a:cubicBezTo>
                      <a:close/>
                    </a:path>
                  </a:pathLst>
                </a:custGeom>
                <a:solidFill>
                  <a:srgbClr val="E6AE8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D521249-E398-2448-BA87-63D95171CAB8}"/>
                    </a:ext>
                  </a:extLst>
                </p:cNvPr>
                <p:cNvSpPr/>
                <p:nvPr/>
              </p:nvSpPr>
              <p:spPr>
                <a:xfrm>
                  <a:off x="5078920" y="3266122"/>
                  <a:ext cx="1415224" cy="598170"/>
                </a:xfrm>
                <a:custGeom>
                  <a:avLst/>
                  <a:gdLst>
                    <a:gd name="connsiteX0" fmla="*/ 1415225 w 1415224"/>
                    <a:gd name="connsiteY0" fmla="*/ 0 h 598170"/>
                    <a:gd name="connsiteX1" fmla="*/ 948023 w 1415224"/>
                    <a:gd name="connsiteY1" fmla="*/ 150209 h 598170"/>
                    <a:gd name="connsiteX2" fmla="*/ 123158 w 1415224"/>
                    <a:gd name="connsiteY2" fmla="*/ 404527 h 598170"/>
                    <a:gd name="connsiteX3" fmla="*/ 10477 w 1415224"/>
                    <a:gd name="connsiteY3" fmla="*/ 598170 h 598170"/>
                    <a:gd name="connsiteX4" fmla="*/ 0 w 1415224"/>
                    <a:gd name="connsiteY4" fmla="*/ 574834 h 598170"/>
                    <a:gd name="connsiteX5" fmla="*/ 0 w 1415224"/>
                    <a:gd name="connsiteY5" fmla="*/ 574358 h 598170"/>
                    <a:gd name="connsiteX6" fmla="*/ 0 w 1415224"/>
                    <a:gd name="connsiteY6" fmla="*/ 574358 h 598170"/>
                    <a:gd name="connsiteX7" fmla="*/ 30671 w 1415224"/>
                    <a:gd name="connsiteY7" fmla="*/ 479108 h 598170"/>
                    <a:gd name="connsiteX8" fmla="*/ 218218 w 1415224"/>
                    <a:gd name="connsiteY8" fmla="*/ 254984 h 598170"/>
                    <a:gd name="connsiteX9" fmla="*/ 602742 w 1415224"/>
                    <a:gd name="connsiteY9" fmla="*/ 133636 h 598170"/>
                    <a:gd name="connsiteX10" fmla="*/ 1201293 w 1415224"/>
                    <a:gd name="connsiteY10" fmla="*/ 37529 h 598170"/>
                    <a:gd name="connsiteX11" fmla="*/ 1407985 w 1415224"/>
                    <a:gd name="connsiteY11" fmla="*/ 2477 h 598170"/>
                    <a:gd name="connsiteX12" fmla="*/ 1415224 w 1415224"/>
                    <a:gd name="connsiteY12" fmla="*/ 0 h 5981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15224" h="598170">
                      <a:moveTo>
                        <a:pt x="1415225" y="0"/>
                      </a:moveTo>
                      <a:cubicBezTo>
                        <a:pt x="1265754" y="67789"/>
                        <a:pt x="1108994" y="118189"/>
                        <a:pt x="948023" y="150209"/>
                      </a:cubicBezTo>
                      <a:cubicBezTo>
                        <a:pt x="690372" y="198882"/>
                        <a:pt x="291275" y="234982"/>
                        <a:pt x="123158" y="404527"/>
                      </a:cubicBezTo>
                      <a:cubicBezTo>
                        <a:pt x="26479" y="502063"/>
                        <a:pt x="952" y="550640"/>
                        <a:pt x="10477" y="598170"/>
                      </a:cubicBezTo>
                      <a:cubicBezTo>
                        <a:pt x="4477" y="585121"/>
                        <a:pt x="952" y="576548"/>
                        <a:pt x="0" y="574834"/>
                      </a:cubicBezTo>
                      <a:lnTo>
                        <a:pt x="0" y="574358"/>
                      </a:lnTo>
                      <a:lnTo>
                        <a:pt x="0" y="574358"/>
                      </a:lnTo>
                      <a:cubicBezTo>
                        <a:pt x="11144" y="544735"/>
                        <a:pt x="21622" y="512636"/>
                        <a:pt x="30671" y="479108"/>
                      </a:cubicBezTo>
                      <a:cubicBezTo>
                        <a:pt x="57472" y="380604"/>
                        <a:pt x="125983" y="298733"/>
                        <a:pt x="218218" y="254984"/>
                      </a:cubicBezTo>
                      <a:cubicBezTo>
                        <a:pt x="260890" y="249365"/>
                        <a:pt x="403574" y="214789"/>
                        <a:pt x="602742" y="133636"/>
                      </a:cubicBezTo>
                      <a:cubicBezTo>
                        <a:pt x="902875" y="11335"/>
                        <a:pt x="1119378" y="64675"/>
                        <a:pt x="1201293" y="37529"/>
                      </a:cubicBezTo>
                      <a:cubicBezTo>
                        <a:pt x="1283208" y="10382"/>
                        <a:pt x="1372743" y="8954"/>
                        <a:pt x="1407985" y="2477"/>
                      </a:cubicBezTo>
                      <a:cubicBezTo>
                        <a:pt x="1410505" y="2002"/>
                        <a:pt x="1412943" y="1168"/>
                        <a:pt x="1415224" y="0"/>
                      </a:cubicBezTo>
                      <a:close/>
                    </a:path>
                  </a:pathLst>
                </a:custGeom>
                <a:solidFill>
                  <a:srgbClr val="F9C8A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6DFA2E08-6FF8-6042-B61F-E235E38DDEFC}"/>
                    </a:ext>
                  </a:extLst>
                </p:cNvPr>
                <p:cNvSpPr/>
                <p:nvPr/>
              </p:nvSpPr>
              <p:spPr>
                <a:xfrm>
                  <a:off x="4324350" y="3968877"/>
                  <a:ext cx="2040826" cy="983551"/>
                </a:xfrm>
                <a:custGeom>
                  <a:avLst/>
                  <a:gdLst>
                    <a:gd name="connsiteX0" fmla="*/ 2040827 w 2040826"/>
                    <a:gd name="connsiteY0" fmla="*/ 888873 h 983551"/>
                    <a:gd name="connsiteX1" fmla="*/ 1955102 w 2040826"/>
                    <a:gd name="connsiteY1" fmla="*/ 972788 h 983551"/>
                    <a:gd name="connsiteX2" fmla="*/ 1947863 w 2040826"/>
                    <a:gd name="connsiteY2" fmla="*/ 975551 h 983551"/>
                    <a:gd name="connsiteX3" fmla="*/ 1943005 w 2040826"/>
                    <a:gd name="connsiteY3" fmla="*/ 977170 h 983551"/>
                    <a:gd name="connsiteX4" fmla="*/ 1926241 w 2040826"/>
                    <a:gd name="connsiteY4" fmla="*/ 981361 h 983551"/>
                    <a:gd name="connsiteX5" fmla="*/ 1922050 w 2040826"/>
                    <a:gd name="connsiteY5" fmla="*/ 982027 h 983551"/>
                    <a:gd name="connsiteX6" fmla="*/ 1915478 w 2040826"/>
                    <a:gd name="connsiteY6" fmla="*/ 982885 h 983551"/>
                    <a:gd name="connsiteX7" fmla="*/ 1907381 w 2040826"/>
                    <a:gd name="connsiteY7" fmla="*/ 983551 h 983551"/>
                    <a:gd name="connsiteX8" fmla="*/ 1898428 w 2040826"/>
                    <a:gd name="connsiteY8" fmla="*/ 983551 h 983551"/>
                    <a:gd name="connsiteX9" fmla="*/ 1893189 w 2040826"/>
                    <a:gd name="connsiteY9" fmla="*/ 983551 h 983551"/>
                    <a:gd name="connsiteX10" fmla="*/ 1888522 w 2040826"/>
                    <a:gd name="connsiteY10" fmla="*/ 983551 h 983551"/>
                    <a:gd name="connsiteX11" fmla="*/ 1872139 w 2040826"/>
                    <a:gd name="connsiteY11" fmla="*/ 981932 h 983551"/>
                    <a:gd name="connsiteX12" fmla="*/ 1862042 w 2040826"/>
                    <a:gd name="connsiteY12" fmla="*/ 980313 h 983551"/>
                    <a:gd name="connsiteX13" fmla="*/ 1821942 w 2040826"/>
                    <a:gd name="connsiteY13" fmla="*/ 968502 h 983551"/>
                    <a:gd name="connsiteX14" fmla="*/ 1818799 w 2040826"/>
                    <a:gd name="connsiteY14" fmla="*/ 967264 h 983551"/>
                    <a:gd name="connsiteX15" fmla="*/ 1815560 w 2040826"/>
                    <a:gd name="connsiteY15" fmla="*/ 965835 h 983551"/>
                    <a:gd name="connsiteX16" fmla="*/ 1813179 w 2040826"/>
                    <a:gd name="connsiteY16" fmla="*/ 964787 h 983551"/>
                    <a:gd name="connsiteX17" fmla="*/ 1812703 w 2040826"/>
                    <a:gd name="connsiteY17" fmla="*/ 964787 h 983551"/>
                    <a:gd name="connsiteX18" fmla="*/ 1808607 w 2040826"/>
                    <a:gd name="connsiteY18" fmla="*/ 962977 h 983551"/>
                    <a:gd name="connsiteX19" fmla="*/ 1805368 w 2040826"/>
                    <a:gd name="connsiteY19" fmla="*/ 961263 h 983551"/>
                    <a:gd name="connsiteX20" fmla="*/ 1796891 w 2040826"/>
                    <a:gd name="connsiteY20" fmla="*/ 957072 h 983551"/>
                    <a:gd name="connsiteX21" fmla="*/ 1796891 w 2040826"/>
                    <a:gd name="connsiteY21" fmla="*/ 957072 h 983551"/>
                    <a:gd name="connsiteX22" fmla="*/ 1232059 w 2040826"/>
                    <a:gd name="connsiteY22" fmla="*/ 696468 h 983551"/>
                    <a:gd name="connsiteX23" fmla="*/ 1201388 w 2040826"/>
                    <a:gd name="connsiteY23" fmla="*/ 683990 h 983551"/>
                    <a:gd name="connsiteX24" fmla="*/ 1200817 w 2040826"/>
                    <a:gd name="connsiteY24" fmla="*/ 683990 h 983551"/>
                    <a:gd name="connsiteX25" fmla="*/ 1200817 w 2040826"/>
                    <a:gd name="connsiteY25" fmla="*/ 683990 h 983551"/>
                    <a:gd name="connsiteX26" fmla="*/ 1169670 w 2040826"/>
                    <a:gd name="connsiteY26" fmla="*/ 669893 h 983551"/>
                    <a:gd name="connsiteX27" fmla="*/ 1102995 w 2040826"/>
                    <a:gd name="connsiteY27" fmla="*/ 636651 h 983551"/>
                    <a:gd name="connsiteX28" fmla="*/ 1080611 w 2040826"/>
                    <a:gd name="connsiteY28" fmla="*/ 624650 h 983551"/>
                    <a:gd name="connsiteX29" fmla="*/ 1074896 w 2040826"/>
                    <a:gd name="connsiteY29" fmla="*/ 621506 h 983551"/>
                    <a:gd name="connsiteX30" fmla="*/ 1033463 w 2040826"/>
                    <a:gd name="connsiteY30" fmla="*/ 598265 h 983551"/>
                    <a:gd name="connsiteX31" fmla="*/ 1026890 w 2040826"/>
                    <a:gd name="connsiteY31" fmla="*/ 594455 h 983551"/>
                    <a:gd name="connsiteX32" fmla="*/ 1009650 w 2040826"/>
                    <a:gd name="connsiteY32" fmla="*/ 584073 h 983551"/>
                    <a:gd name="connsiteX33" fmla="*/ 1007459 w 2040826"/>
                    <a:gd name="connsiteY33" fmla="*/ 582739 h 983551"/>
                    <a:gd name="connsiteX34" fmla="*/ 950309 w 2040826"/>
                    <a:gd name="connsiteY34" fmla="*/ 548068 h 983551"/>
                    <a:gd name="connsiteX35" fmla="*/ 945452 w 2040826"/>
                    <a:gd name="connsiteY35" fmla="*/ 545116 h 983551"/>
                    <a:gd name="connsiteX36" fmla="*/ 918496 w 2040826"/>
                    <a:gd name="connsiteY36" fmla="*/ 528161 h 983551"/>
                    <a:gd name="connsiteX37" fmla="*/ 915543 w 2040826"/>
                    <a:gd name="connsiteY37" fmla="*/ 526256 h 983551"/>
                    <a:gd name="connsiteX38" fmla="*/ 870013 w 2040826"/>
                    <a:gd name="connsiteY38" fmla="*/ 496729 h 983551"/>
                    <a:gd name="connsiteX39" fmla="*/ 797624 w 2040826"/>
                    <a:gd name="connsiteY39" fmla="*/ 447389 h 983551"/>
                    <a:gd name="connsiteX40" fmla="*/ 786860 w 2040826"/>
                    <a:gd name="connsiteY40" fmla="*/ 439579 h 983551"/>
                    <a:gd name="connsiteX41" fmla="*/ 771144 w 2040826"/>
                    <a:gd name="connsiteY41" fmla="*/ 428149 h 983551"/>
                    <a:gd name="connsiteX42" fmla="*/ 759238 w 2040826"/>
                    <a:gd name="connsiteY42" fmla="*/ 419291 h 983551"/>
                    <a:gd name="connsiteX43" fmla="*/ 751904 w 2040826"/>
                    <a:gd name="connsiteY43" fmla="*/ 413575 h 983551"/>
                    <a:gd name="connsiteX44" fmla="*/ 678275 w 2040826"/>
                    <a:gd name="connsiteY44" fmla="*/ 356425 h 983551"/>
                    <a:gd name="connsiteX45" fmla="*/ 0 w 2040826"/>
                    <a:gd name="connsiteY45" fmla="*/ 278035 h 983551"/>
                    <a:gd name="connsiteX46" fmla="*/ 0 w 2040826"/>
                    <a:gd name="connsiteY46" fmla="*/ 159067 h 983551"/>
                    <a:gd name="connsiteX47" fmla="*/ 609029 w 2040826"/>
                    <a:gd name="connsiteY47" fmla="*/ 235267 h 983551"/>
                    <a:gd name="connsiteX48" fmla="*/ 704850 w 2040826"/>
                    <a:gd name="connsiteY48" fmla="*/ 0 h 983551"/>
                    <a:gd name="connsiteX49" fmla="*/ 693896 w 2040826"/>
                    <a:gd name="connsiteY49" fmla="*/ 14383 h 983551"/>
                    <a:gd name="connsiteX50" fmla="*/ 692468 w 2040826"/>
                    <a:gd name="connsiteY50" fmla="*/ 247840 h 983551"/>
                    <a:gd name="connsiteX51" fmla="*/ 1080802 w 2040826"/>
                    <a:gd name="connsiteY51" fmla="*/ 558260 h 983551"/>
                    <a:gd name="connsiteX52" fmla="*/ 1687639 w 2040826"/>
                    <a:gd name="connsiteY52" fmla="*/ 835914 h 983551"/>
                    <a:gd name="connsiteX53" fmla="*/ 1821466 w 2040826"/>
                    <a:gd name="connsiteY53" fmla="*/ 941356 h 983551"/>
                    <a:gd name="connsiteX54" fmla="*/ 1894142 w 2040826"/>
                    <a:gd name="connsiteY54" fmla="*/ 944975 h 983551"/>
                    <a:gd name="connsiteX55" fmla="*/ 1964817 w 2040826"/>
                    <a:gd name="connsiteY55" fmla="*/ 924211 h 983551"/>
                    <a:gd name="connsiteX56" fmla="*/ 1980914 w 2040826"/>
                    <a:gd name="connsiteY56" fmla="*/ 851916 h 983551"/>
                    <a:gd name="connsiteX57" fmla="*/ 1962817 w 2040826"/>
                    <a:gd name="connsiteY57" fmla="*/ 823341 h 983551"/>
                    <a:gd name="connsiteX58" fmla="*/ 1985010 w 2040826"/>
                    <a:gd name="connsiteY58" fmla="*/ 842391 h 9835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</a:cxnLst>
                  <a:rect l="l" t="t" r="r" b="b"/>
                  <a:pathLst>
                    <a:path w="2040826" h="983551">
                      <a:moveTo>
                        <a:pt x="2040827" y="888873"/>
                      </a:moveTo>
                      <a:cubicBezTo>
                        <a:pt x="2040827" y="888873"/>
                        <a:pt x="2027968" y="942403"/>
                        <a:pt x="1955102" y="972788"/>
                      </a:cubicBezTo>
                      <a:cubicBezTo>
                        <a:pt x="1952720" y="973836"/>
                        <a:pt x="1950244" y="974693"/>
                        <a:pt x="1947863" y="975551"/>
                      </a:cubicBezTo>
                      <a:lnTo>
                        <a:pt x="1943005" y="977170"/>
                      </a:lnTo>
                      <a:cubicBezTo>
                        <a:pt x="1937509" y="978913"/>
                        <a:pt x="1931910" y="980312"/>
                        <a:pt x="1926241" y="981361"/>
                      </a:cubicBezTo>
                      <a:lnTo>
                        <a:pt x="1922050" y="982027"/>
                      </a:lnTo>
                      <a:cubicBezTo>
                        <a:pt x="1919827" y="982409"/>
                        <a:pt x="1917637" y="982694"/>
                        <a:pt x="1915478" y="982885"/>
                      </a:cubicBezTo>
                      <a:cubicBezTo>
                        <a:pt x="1912792" y="983249"/>
                        <a:pt x="1910090" y="983471"/>
                        <a:pt x="1907381" y="983551"/>
                      </a:cubicBezTo>
                      <a:lnTo>
                        <a:pt x="1898428" y="983551"/>
                      </a:lnTo>
                      <a:lnTo>
                        <a:pt x="1893189" y="983551"/>
                      </a:lnTo>
                      <a:lnTo>
                        <a:pt x="1888522" y="983551"/>
                      </a:lnTo>
                      <a:cubicBezTo>
                        <a:pt x="1882902" y="983551"/>
                        <a:pt x="1877473" y="982694"/>
                        <a:pt x="1872139" y="981932"/>
                      </a:cubicBezTo>
                      <a:lnTo>
                        <a:pt x="1862042" y="980313"/>
                      </a:lnTo>
                      <a:cubicBezTo>
                        <a:pt x="1848334" y="977645"/>
                        <a:pt x="1834908" y="973690"/>
                        <a:pt x="1821942" y="968502"/>
                      </a:cubicBezTo>
                      <a:lnTo>
                        <a:pt x="1818799" y="967264"/>
                      </a:lnTo>
                      <a:lnTo>
                        <a:pt x="1815560" y="965835"/>
                      </a:lnTo>
                      <a:cubicBezTo>
                        <a:pt x="1814804" y="965407"/>
                        <a:pt x="1814006" y="965056"/>
                        <a:pt x="1813179" y="964787"/>
                      </a:cubicBezTo>
                      <a:lnTo>
                        <a:pt x="1812703" y="964787"/>
                      </a:lnTo>
                      <a:lnTo>
                        <a:pt x="1808607" y="962977"/>
                      </a:lnTo>
                      <a:lnTo>
                        <a:pt x="1805368" y="961263"/>
                      </a:lnTo>
                      <a:lnTo>
                        <a:pt x="1796891" y="957072"/>
                      </a:lnTo>
                      <a:lnTo>
                        <a:pt x="1796891" y="957072"/>
                      </a:lnTo>
                      <a:cubicBezTo>
                        <a:pt x="1737265" y="927830"/>
                        <a:pt x="1382268" y="754380"/>
                        <a:pt x="1232059" y="696468"/>
                      </a:cubicBezTo>
                      <a:cubicBezTo>
                        <a:pt x="1222534" y="692658"/>
                        <a:pt x="1211866" y="688467"/>
                        <a:pt x="1201388" y="683990"/>
                      </a:cubicBezTo>
                      <a:lnTo>
                        <a:pt x="1200817" y="683990"/>
                      </a:lnTo>
                      <a:cubicBezTo>
                        <a:pt x="1200817" y="683990"/>
                        <a:pt x="1200817" y="683990"/>
                        <a:pt x="1200817" y="683990"/>
                      </a:cubicBezTo>
                      <a:cubicBezTo>
                        <a:pt x="1190625" y="679513"/>
                        <a:pt x="1180243" y="674465"/>
                        <a:pt x="1169670" y="669893"/>
                      </a:cubicBezTo>
                      <a:cubicBezTo>
                        <a:pt x="1148144" y="659797"/>
                        <a:pt x="1125855" y="648557"/>
                        <a:pt x="1102995" y="636651"/>
                      </a:cubicBezTo>
                      <a:lnTo>
                        <a:pt x="1080611" y="624650"/>
                      </a:lnTo>
                      <a:lnTo>
                        <a:pt x="1074896" y="621506"/>
                      </a:lnTo>
                      <a:cubicBezTo>
                        <a:pt x="1061085" y="613982"/>
                        <a:pt x="1047274" y="606171"/>
                        <a:pt x="1033463" y="598265"/>
                      </a:cubicBezTo>
                      <a:lnTo>
                        <a:pt x="1026890" y="594455"/>
                      </a:lnTo>
                      <a:lnTo>
                        <a:pt x="1009650" y="584073"/>
                      </a:lnTo>
                      <a:lnTo>
                        <a:pt x="1007459" y="582739"/>
                      </a:lnTo>
                      <a:cubicBezTo>
                        <a:pt x="988409" y="571309"/>
                        <a:pt x="968788" y="559689"/>
                        <a:pt x="950309" y="548068"/>
                      </a:cubicBezTo>
                      <a:lnTo>
                        <a:pt x="945452" y="545116"/>
                      </a:lnTo>
                      <a:lnTo>
                        <a:pt x="918496" y="528161"/>
                      </a:lnTo>
                      <a:lnTo>
                        <a:pt x="915543" y="526256"/>
                      </a:lnTo>
                      <a:cubicBezTo>
                        <a:pt x="899732" y="516160"/>
                        <a:pt x="884492" y="506349"/>
                        <a:pt x="870013" y="496729"/>
                      </a:cubicBezTo>
                      <a:cubicBezTo>
                        <a:pt x="842867" y="478726"/>
                        <a:pt x="818293" y="461962"/>
                        <a:pt x="797624" y="447389"/>
                      </a:cubicBezTo>
                      <a:lnTo>
                        <a:pt x="786860" y="439579"/>
                      </a:lnTo>
                      <a:lnTo>
                        <a:pt x="771144" y="428149"/>
                      </a:lnTo>
                      <a:lnTo>
                        <a:pt x="759238" y="419291"/>
                      </a:lnTo>
                      <a:lnTo>
                        <a:pt x="751904" y="413575"/>
                      </a:lnTo>
                      <a:lnTo>
                        <a:pt x="678275" y="356425"/>
                      </a:lnTo>
                      <a:lnTo>
                        <a:pt x="0" y="278035"/>
                      </a:lnTo>
                      <a:lnTo>
                        <a:pt x="0" y="159067"/>
                      </a:lnTo>
                      <a:cubicBezTo>
                        <a:pt x="295275" y="211931"/>
                        <a:pt x="609600" y="262033"/>
                        <a:pt x="609029" y="235267"/>
                      </a:cubicBezTo>
                      <a:cubicBezTo>
                        <a:pt x="606504" y="146867"/>
                        <a:pt x="641281" y="61482"/>
                        <a:pt x="704850" y="0"/>
                      </a:cubicBezTo>
                      <a:cubicBezTo>
                        <a:pt x="702116" y="5428"/>
                        <a:pt x="698402" y="10304"/>
                        <a:pt x="693896" y="14383"/>
                      </a:cubicBezTo>
                      <a:cubicBezTo>
                        <a:pt x="649891" y="59722"/>
                        <a:pt x="661035" y="127730"/>
                        <a:pt x="692468" y="247840"/>
                      </a:cubicBezTo>
                      <a:cubicBezTo>
                        <a:pt x="723900" y="367951"/>
                        <a:pt x="832485" y="406336"/>
                        <a:pt x="1080802" y="558260"/>
                      </a:cubicBezTo>
                      <a:cubicBezTo>
                        <a:pt x="1329118" y="710184"/>
                        <a:pt x="1687639" y="835914"/>
                        <a:pt x="1687639" y="835914"/>
                      </a:cubicBezTo>
                      <a:cubicBezTo>
                        <a:pt x="1687639" y="835914"/>
                        <a:pt x="1799082" y="923163"/>
                        <a:pt x="1821466" y="941356"/>
                      </a:cubicBezTo>
                      <a:cubicBezTo>
                        <a:pt x="1834991" y="952119"/>
                        <a:pt x="1861566" y="951833"/>
                        <a:pt x="1894142" y="944975"/>
                      </a:cubicBezTo>
                      <a:cubicBezTo>
                        <a:pt x="1918153" y="939701"/>
                        <a:pt x="1941768" y="932763"/>
                        <a:pt x="1964817" y="924211"/>
                      </a:cubicBezTo>
                      <a:cubicBezTo>
                        <a:pt x="2002060" y="910590"/>
                        <a:pt x="1993392" y="876586"/>
                        <a:pt x="1980914" y="851916"/>
                      </a:cubicBezTo>
                      <a:cubicBezTo>
                        <a:pt x="1975782" y="841850"/>
                        <a:pt x="1969723" y="832284"/>
                        <a:pt x="1962817" y="823341"/>
                      </a:cubicBezTo>
                      <a:lnTo>
                        <a:pt x="1985010" y="842391"/>
                      </a:lnTo>
                      <a:close/>
                    </a:path>
                  </a:pathLst>
                </a:custGeom>
                <a:solidFill>
                  <a:srgbClr val="D69B7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10F3FFD7-8182-5A4B-968B-1B0F12CEE726}"/>
                    </a:ext>
                  </a:extLst>
                </p:cNvPr>
                <p:cNvSpPr/>
                <p:nvPr/>
              </p:nvSpPr>
              <p:spPr>
                <a:xfrm>
                  <a:off x="5022124" y="3216211"/>
                  <a:ext cx="1890834" cy="1736471"/>
                </a:xfrm>
                <a:custGeom>
                  <a:avLst/>
                  <a:gdLst>
                    <a:gd name="connsiteX0" fmla="*/ 1062636 w 1890834"/>
                    <a:gd name="connsiteY0" fmla="*/ 486918 h 1736471"/>
                    <a:gd name="connsiteX1" fmla="*/ 1160458 w 1890834"/>
                    <a:gd name="connsiteY1" fmla="*/ 380047 h 1736471"/>
                    <a:gd name="connsiteX2" fmla="*/ 1218656 w 1890834"/>
                    <a:gd name="connsiteY2" fmla="*/ 344424 h 1736471"/>
                    <a:gd name="connsiteX3" fmla="*/ 1330765 w 1890834"/>
                    <a:gd name="connsiteY3" fmla="*/ 324421 h 1736471"/>
                    <a:gd name="connsiteX4" fmla="*/ 1392392 w 1890834"/>
                    <a:gd name="connsiteY4" fmla="*/ 297942 h 1736471"/>
                    <a:gd name="connsiteX5" fmla="*/ 1725767 w 1890834"/>
                    <a:gd name="connsiteY5" fmla="*/ 78010 h 1736471"/>
                    <a:gd name="connsiteX6" fmla="*/ 1760533 w 1890834"/>
                    <a:gd name="connsiteY6" fmla="*/ 0 h 1736471"/>
                    <a:gd name="connsiteX7" fmla="*/ 1793680 w 1890834"/>
                    <a:gd name="connsiteY7" fmla="*/ 185928 h 1736471"/>
                    <a:gd name="connsiteX8" fmla="*/ 1890835 w 1890834"/>
                    <a:gd name="connsiteY8" fmla="*/ 1005840 h 1736471"/>
                    <a:gd name="connsiteX9" fmla="*/ 1853687 w 1890834"/>
                    <a:gd name="connsiteY9" fmla="*/ 1145096 h 1736471"/>
                    <a:gd name="connsiteX10" fmla="*/ 1802347 w 1890834"/>
                    <a:gd name="connsiteY10" fmla="*/ 1206437 h 1736471"/>
                    <a:gd name="connsiteX11" fmla="*/ 1852068 w 1890834"/>
                    <a:gd name="connsiteY11" fmla="*/ 1349312 h 1736471"/>
                    <a:gd name="connsiteX12" fmla="*/ 1721385 w 1890834"/>
                    <a:gd name="connsiteY12" fmla="*/ 1490948 h 1736471"/>
                    <a:gd name="connsiteX13" fmla="*/ 1626135 w 1890834"/>
                    <a:gd name="connsiteY13" fmla="*/ 1499425 h 1736471"/>
                    <a:gd name="connsiteX14" fmla="*/ 1613753 w 1890834"/>
                    <a:gd name="connsiteY14" fmla="*/ 1578673 h 1736471"/>
                    <a:gd name="connsiteX15" fmla="*/ 1458971 w 1890834"/>
                    <a:gd name="connsiteY15" fmla="*/ 1676305 h 1736471"/>
                    <a:gd name="connsiteX16" fmla="*/ 1343052 w 1890834"/>
                    <a:gd name="connsiteY16" fmla="*/ 1641539 h 1736471"/>
                    <a:gd name="connsiteX17" fmla="*/ 1257327 w 1890834"/>
                    <a:gd name="connsiteY17" fmla="*/ 1725454 h 1736471"/>
                    <a:gd name="connsiteX18" fmla="*/ 1107594 w 1890834"/>
                    <a:gd name="connsiteY18" fmla="*/ 1713738 h 1736471"/>
                    <a:gd name="connsiteX19" fmla="*/ 934525 w 1890834"/>
                    <a:gd name="connsiteY19" fmla="*/ 1629918 h 1736471"/>
                    <a:gd name="connsiteX20" fmla="*/ 775743 w 1890834"/>
                    <a:gd name="connsiteY20" fmla="*/ 1554956 h 1736471"/>
                    <a:gd name="connsiteX21" fmla="*/ 561526 w 1890834"/>
                    <a:gd name="connsiteY21" fmla="*/ 1440656 h 1736471"/>
                    <a:gd name="connsiteX22" fmla="*/ 494851 w 1890834"/>
                    <a:gd name="connsiteY22" fmla="*/ 1349692 h 1736471"/>
                    <a:gd name="connsiteX23" fmla="*/ 512472 w 1890834"/>
                    <a:gd name="connsiteY23" fmla="*/ 1190911 h 1736471"/>
                    <a:gd name="connsiteX24" fmla="*/ 198147 w 1890834"/>
                    <a:gd name="connsiteY24" fmla="*/ 1033939 h 1736471"/>
                    <a:gd name="connsiteX25" fmla="*/ 61082 w 1890834"/>
                    <a:gd name="connsiteY25" fmla="*/ 947356 h 1736471"/>
                    <a:gd name="connsiteX26" fmla="*/ 13457 w 1890834"/>
                    <a:gd name="connsiteY26" fmla="*/ 713422 h 1736471"/>
                    <a:gd name="connsiteX27" fmla="*/ 194432 w 1890834"/>
                    <a:gd name="connsiteY27" fmla="*/ 491966 h 1736471"/>
                    <a:gd name="connsiteX28" fmla="*/ 457037 w 1890834"/>
                    <a:gd name="connsiteY28" fmla="*/ 342043 h 1736471"/>
                    <a:gd name="connsiteX29" fmla="*/ 589910 w 1890834"/>
                    <a:gd name="connsiteY29" fmla="*/ 271939 h 1736471"/>
                    <a:gd name="connsiteX30" fmla="*/ 700019 w 1890834"/>
                    <a:gd name="connsiteY30" fmla="*/ 228029 h 1736471"/>
                    <a:gd name="connsiteX31" fmla="*/ 854801 w 1890834"/>
                    <a:gd name="connsiteY31" fmla="*/ 230791 h 1736471"/>
                    <a:gd name="connsiteX32" fmla="*/ 643631 w 1890834"/>
                    <a:gd name="connsiteY32" fmla="*/ 480822 h 1736471"/>
                    <a:gd name="connsiteX33" fmla="*/ 584576 w 1890834"/>
                    <a:gd name="connsiteY33" fmla="*/ 592264 h 1736471"/>
                    <a:gd name="connsiteX34" fmla="*/ 615914 w 1890834"/>
                    <a:gd name="connsiteY34" fmla="*/ 708755 h 1736471"/>
                    <a:gd name="connsiteX35" fmla="*/ 750883 w 1890834"/>
                    <a:gd name="connsiteY35" fmla="*/ 697516 h 1736471"/>
                    <a:gd name="connsiteX36" fmla="*/ 1028346 w 1890834"/>
                    <a:gd name="connsiteY36" fmla="*/ 522256 h 1736471"/>
                    <a:gd name="connsiteX37" fmla="*/ 1062636 w 1890834"/>
                    <a:gd name="connsiteY37" fmla="*/ 486918 h 173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</a:cxnLst>
                  <a:rect l="l" t="t" r="r" b="b"/>
                  <a:pathLst>
                    <a:path w="1890834" h="1736471">
                      <a:moveTo>
                        <a:pt x="1062636" y="486918"/>
                      </a:moveTo>
                      <a:cubicBezTo>
                        <a:pt x="1094450" y="449771"/>
                        <a:pt x="1122644" y="408242"/>
                        <a:pt x="1160458" y="380047"/>
                      </a:cubicBezTo>
                      <a:cubicBezTo>
                        <a:pt x="1178095" y="365509"/>
                        <a:pt x="1197686" y="353518"/>
                        <a:pt x="1218656" y="344424"/>
                      </a:cubicBezTo>
                      <a:cubicBezTo>
                        <a:pt x="1254184" y="330803"/>
                        <a:pt x="1293998" y="334327"/>
                        <a:pt x="1330765" y="324421"/>
                      </a:cubicBezTo>
                      <a:cubicBezTo>
                        <a:pt x="1352179" y="317780"/>
                        <a:pt x="1372835" y="308905"/>
                        <a:pt x="1392392" y="297942"/>
                      </a:cubicBezTo>
                      <a:cubicBezTo>
                        <a:pt x="1508882" y="237839"/>
                        <a:pt x="1640042" y="181070"/>
                        <a:pt x="1725767" y="78010"/>
                      </a:cubicBezTo>
                      <a:cubicBezTo>
                        <a:pt x="1733291" y="68961"/>
                        <a:pt x="1774535" y="14002"/>
                        <a:pt x="1760533" y="0"/>
                      </a:cubicBezTo>
                      <a:cubicBezTo>
                        <a:pt x="1803872" y="43339"/>
                        <a:pt x="1787108" y="130588"/>
                        <a:pt x="1793680" y="185928"/>
                      </a:cubicBezTo>
                      <a:cubicBezTo>
                        <a:pt x="1793680" y="188119"/>
                        <a:pt x="1890835" y="1005840"/>
                        <a:pt x="1890835" y="1005840"/>
                      </a:cubicBezTo>
                      <a:cubicBezTo>
                        <a:pt x="1890835" y="1005840"/>
                        <a:pt x="1874547" y="1112901"/>
                        <a:pt x="1853687" y="1145096"/>
                      </a:cubicBezTo>
                      <a:cubicBezTo>
                        <a:pt x="1838508" y="1167086"/>
                        <a:pt x="1821321" y="1187621"/>
                        <a:pt x="1802347" y="1206437"/>
                      </a:cubicBezTo>
                      <a:cubicBezTo>
                        <a:pt x="1802348" y="1206437"/>
                        <a:pt x="1872928" y="1275779"/>
                        <a:pt x="1852068" y="1349312"/>
                      </a:cubicBezTo>
                      <a:cubicBezTo>
                        <a:pt x="1831209" y="1422845"/>
                        <a:pt x="1757676" y="1477232"/>
                        <a:pt x="1721385" y="1490948"/>
                      </a:cubicBezTo>
                      <a:cubicBezTo>
                        <a:pt x="1685095" y="1504664"/>
                        <a:pt x="1626135" y="1499425"/>
                        <a:pt x="1626135" y="1499425"/>
                      </a:cubicBezTo>
                      <a:cubicBezTo>
                        <a:pt x="1634748" y="1526315"/>
                        <a:pt x="1630158" y="1555693"/>
                        <a:pt x="1613753" y="1578673"/>
                      </a:cubicBezTo>
                      <a:cubicBezTo>
                        <a:pt x="1586321" y="1616773"/>
                        <a:pt x="1547078" y="1682972"/>
                        <a:pt x="1458971" y="1676305"/>
                      </a:cubicBezTo>
                      <a:cubicBezTo>
                        <a:pt x="1370865" y="1669637"/>
                        <a:pt x="1343052" y="1641539"/>
                        <a:pt x="1343052" y="1641539"/>
                      </a:cubicBezTo>
                      <a:cubicBezTo>
                        <a:pt x="1343052" y="1641539"/>
                        <a:pt x="1330193" y="1695069"/>
                        <a:pt x="1257327" y="1725454"/>
                      </a:cubicBezTo>
                      <a:cubicBezTo>
                        <a:pt x="1184461" y="1755839"/>
                        <a:pt x="1107594" y="1713738"/>
                        <a:pt x="1107594" y="1713738"/>
                      </a:cubicBezTo>
                      <a:cubicBezTo>
                        <a:pt x="1050444" y="1685417"/>
                        <a:pt x="992754" y="1657477"/>
                        <a:pt x="934525" y="1629918"/>
                      </a:cubicBezTo>
                      <a:cubicBezTo>
                        <a:pt x="881756" y="1604518"/>
                        <a:pt x="828829" y="1579531"/>
                        <a:pt x="775743" y="1554956"/>
                      </a:cubicBezTo>
                      <a:cubicBezTo>
                        <a:pt x="702591" y="1520952"/>
                        <a:pt x="624867" y="1492091"/>
                        <a:pt x="561526" y="1440656"/>
                      </a:cubicBezTo>
                      <a:cubicBezTo>
                        <a:pt x="532951" y="1417225"/>
                        <a:pt x="498661" y="1387221"/>
                        <a:pt x="494851" y="1349692"/>
                      </a:cubicBezTo>
                      <a:cubicBezTo>
                        <a:pt x="489136" y="1298829"/>
                        <a:pt x="500756" y="1240250"/>
                        <a:pt x="512472" y="1190911"/>
                      </a:cubicBezTo>
                      <a:cubicBezTo>
                        <a:pt x="404918" y="1144347"/>
                        <a:pt x="299987" y="1091945"/>
                        <a:pt x="198147" y="1033939"/>
                      </a:cubicBezTo>
                      <a:cubicBezTo>
                        <a:pt x="151379" y="1007269"/>
                        <a:pt x="101373" y="983837"/>
                        <a:pt x="61082" y="947356"/>
                      </a:cubicBezTo>
                      <a:cubicBezTo>
                        <a:pt x="-1306" y="890873"/>
                        <a:pt x="-13403" y="788003"/>
                        <a:pt x="13457" y="713422"/>
                      </a:cubicBezTo>
                      <a:cubicBezTo>
                        <a:pt x="48232" y="621967"/>
                        <a:pt x="111735" y="544259"/>
                        <a:pt x="194432" y="491966"/>
                      </a:cubicBezTo>
                      <a:cubicBezTo>
                        <a:pt x="279205" y="440055"/>
                        <a:pt x="368264" y="388906"/>
                        <a:pt x="457037" y="342043"/>
                      </a:cubicBezTo>
                      <a:lnTo>
                        <a:pt x="589910" y="271939"/>
                      </a:lnTo>
                      <a:cubicBezTo>
                        <a:pt x="626201" y="252889"/>
                        <a:pt x="659348" y="227552"/>
                        <a:pt x="700019" y="228029"/>
                      </a:cubicBezTo>
                      <a:cubicBezTo>
                        <a:pt x="735643" y="228029"/>
                        <a:pt x="826035" y="260318"/>
                        <a:pt x="854801" y="230791"/>
                      </a:cubicBezTo>
                      <a:cubicBezTo>
                        <a:pt x="778588" y="309037"/>
                        <a:pt x="708021" y="392590"/>
                        <a:pt x="643631" y="480822"/>
                      </a:cubicBezTo>
                      <a:cubicBezTo>
                        <a:pt x="618676" y="515017"/>
                        <a:pt x="594197" y="551021"/>
                        <a:pt x="584576" y="592264"/>
                      </a:cubicBezTo>
                      <a:cubicBezTo>
                        <a:pt x="574956" y="633508"/>
                        <a:pt x="583529" y="681514"/>
                        <a:pt x="615914" y="708755"/>
                      </a:cubicBezTo>
                      <a:cubicBezTo>
                        <a:pt x="663539" y="748475"/>
                        <a:pt x="705353" y="720947"/>
                        <a:pt x="750883" y="697516"/>
                      </a:cubicBezTo>
                      <a:cubicBezTo>
                        <a:pt x="848228" y="647509"/>
                        <a:pt x="946336" y="595979"/>
                        <a:pt x="1028346" y="522256"/>
                      </a:cubicBezTo>
                      <a:cubicBezTo>
                        <a:pt x="1040533" y="511236"/>
                        <a:pt x="1051988" y="499431"/>
                        <a:pt x="1062636" y="486918"/>
                      </a:cubicBezTo>
                      <a:close/>
                    </a:path>
                  </a:pathLst>
                </a:custGeom>
                <a:solidFill>
                  <a:srgbClr val="B8826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23" name="Graphic 5">
                <a:extLst>
                  <a:ext uri="{FF2B5EF4-FFF2-40B4-BE49-F238E27FC236}">
                    <a16:creationId xmlns:a16="http://schemas.microsoft.com/office/drawing/2014/main" id="{E014006F-8C81-FF42-8945-3AD2D9E56208}"/>
                  </a:ext>
                </a:extLst>
              </p:cNvPr>
              <p:cNvGrpSpPr/>
              <p:nvPr/>
            </p:nvGrpSpPr>
            <p:grpSpPr>
              <a:xfrm>
                <a:off x="5061180" y="2778868"/>
                <a:ext cx="2802488" cy="1810815"/>
                <a:chOff x="5061180" y="2778868"/>
                <a:chExt cx="2802488" cy="1810815"/>
              </a:xfrm>
              <a:solidFill>
                <a:srgbClr val="000000"/>
              </a:solidFill>
            </p:grpSpPr>
            <p:sp>
              <p:nvSpPr>
                <p:cNvPr id="951" name="Freeform 950">
                  <a:extLst>
                    <a:ext uri="{FF2B5EF4-FFF2-40B4-BE49-F238E27FC236}">
                      <a16:creationId xmlns:a16="http://schemas.microsoft.com/office/drawing/2014/main" id="{2355C68E-65D8-C548-BDEB-88A98E944925}"/>
                    </a:ext>
                  </a:extLst>
                </p:cNvPr>
                <p:cNvSpPr/>
                <p:nvPr/>
              </p:nvSpPr>
              <p:spPr>
                <a:xfrm>
                  <a:off x="5061188" y="2953777"/>
                  <a:ext cx="2802175" cy="1635290"/>
                </a:xfrm>
                <a:custGeom>
                  <a:avLst/>
                  <a:gdLst>
                    <a:gd name="connsiteX0" fmla="*/ 2802175 w 2802175"/>
                    <a:gd name="connsiteY0" fmla="*/ 385401 h 1635290"/>
                    <a:gd name="connsiteX1" fmla="*/ 2800270 w 2802175"/>
                    <a:gd name="connsiteY1" fmla="*/ 499701 h 1635290"/>
                    <a:gd name="connsiteX2" fmla="*/ 2709783 w 2802175"/>
                    <a:gd name="connsiteY2" fmla="*/ 644767 h 1635290"/>
                    <a:gd name="connsiteX3" fmla="*/ 1142825 w 2802175"/>
                    <a:gd name="connsiteY3" fmla="*/ 1556310 h 1635290"/>
                    <a:gd name="connsiteX4" fmla="*/ 925750 w 2802175"/>
                    <a:gd name="connsiteY4" fmla="*/ 1635177 h 1635290"/>
                    <a:gd name="connsiteX5" fmla="*/ 733441 w 2802175"/>
                    <a:gd name="connsiteY5" fmla="*/ 1571073 h 1635290"/>
                    <a:gd name="connsiteX6" fmla="*/ 78502 w 2802175"/>
                    <a:gd name="connsiteY6" fmla="*/ 1191026 h 1635290"/>
                    <a:gd name="connsiteX7" fmla="*/ 682 w 2802175"/>
                    <a:gd name="connsiteY7" fmla="*/ 1074154 h 1635290"/>
                    <a:gd name="connsiteX8" fmla="*/ 2587 w 2802175"/>
                    <a:gd name="connsiteY8" fmla="*/ 928612 h 1635290"/>
                    <a:gd name="connsiteX9" fmla="*/ 333391 w 2802175"/>
                    <a:gd name="connsiteY9" fmla="*/ 882511 h 1635290"/>
                    <a:gd name="connsiteX10" fmla="*/ 577612 w 2802175"/>
                    <a:gd name="connsiteY10" fmla="*/ 740112 h 1635290"/>
                    <a:gd name="connsiteX11" fmla="*/ 1825387 w 2802175"/>
                    <a:gd name="connsiteY11" fmla="*/ 13450 h 1635290"/>
                    <a:gd name="connsiteX12" fmla="*/ 2059225 w 2802175"/>
                    <a:gd name="connsiteY12" fmla="*/ 9545 h 1635290"/>
                    <a:gd name="connsiteX13" fmla="*/ 2658538 w 2802175"/>
                    <a:gd name="connsiteY13" fmla="*/ 358255 h 1635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802175" h="1635290">
                      <a:moveTo>
                        <a:pt x="2802175" y="385401"/>
                      </a:moveTo>
                      <a:cubicBezTo>
                        <a:pt x="2802175" y="385401"/>
                        <a:pt x="2800270" y="492462"/>
                        <a:pt x="2800270" y="499701"/>
                      </a:cubicBezTo>
                      <a:cubicBezTo>
                        <a:pt x="2800270" y="578568"/>
                        <a:pt x="2737024" y="629051"/>
                        <a:pt x="2709783" y="644767"/>
                      </a:cubicBezTo>
                      <a:lnTo>
                        <a:pt x="1142825" y="1556310"/>
                      </a:lnTo>
                      <a:cubicBezTo>
                        <a:pt x="1096629" y="1582980"/>
                        <a:pt x="1028525" y="1638129"/>
                        <a:pt x="925750" y="1635177"/>
                      </a:cubicBezTo>
                      <a:cubicBezTo>
                        <a:pt x="871934" y="1633748"/>
                        <a:pt x="808498" y="1616127"/>
                        <a:pt x="733441" y="1571073"/>
                      </a:cubicBezTo>
                      <a:lnTo>
                        <a:pt x="78502" y="1191026"/>
                      </a:lnTo>
                      <a:cubicBezTo>
                        <a:pt x="41259" y="1169499"/>
                        <a:pt x="3159" y="1109206"/>
                        <a:pt x="682" y="1074154"/>
                      </a:cubicBezTo>
                      <a:cubicBezTo>
                        <a:pt x="-1604" y="1041674"/>
                        <a:pt x="2587" y="928612"/>
                        <a:pt x="2587" y="928612"/>
                      </a:cubicBezTo>
                      <a:lnTo>
                        <a:pt x="333391" y="882511"/>
                      </a:lnTo>
                      <a:lnTo>
                        <a:pt x="577612" y="740112"/>
                      </a:lnTo>
                      <a:lnTo>
                        <a:pt x="1825387" y="13450"/>
                      </a:lnTo>
                      <a:cubicBezTo>
                        <a:pt x="1730803" y="70600"/>
                        <a:pt x="1990550" y="-30174"/>
                        <a:pt x="2059225" y="9545"/>
                      </a:cubicBezTo>
                      <a:lnTo>
                        <a:pt x="2658538" y="358255"/>
                      </a:lnTo>
                      <a:close/>
                    </a:path>
                  </a:pathLst>
                </a:custGeom>
                <a:solidFill>
                  <a:srgbClr val="00A7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52" name="Freeform 951">
                  <a:extLst>
                    <a:ext uri="{FF2B5EF4-FFF2-40B4-BE49-F238E27FC236}">
                      <a16:creationId xmlns:a16="http://schemas.microsoft.com/office/drawing/2014/main" id="{E11C9322-8A35-4049-99F0-16BB0DCD027C}"/>
                    </a:ext>
                  </a:extLst>
                </p:cNvPr>
                <p:cNvSpPr/>
                <p:nvPr/>
              </p:nvSpPr>
              <p:spPr>
                <a:xfrm>
                  <a:off x="5061180" y="3337083"/>
                  <a:ext cx="2802183" cy="1252313"/>
                </a:xfrm>
                <a:custGeom>
                  <a:avLst/>
                  <a:gdLst>
                    <a:gd name="connsiteX0" fmla="*/ 2802183 w 2802183"/>
                    <a:gd name="connsiteY0" fmla="*/ 667 h 1252313"/>
                    <a:gd name="connsiteX1" fmla="*/ 2800278 w 2802183"/>
                    <a:gd name="connsiteY1" fmla="*/ 116681 h 1252313"/>
                    <a:gd name="connsiteX2" fmla="*/ 2709791 w 2802183"/>
                    <a:gd name="connsiteY2" fmla="*/ 261747 h 1252313"/>
                    <a:gd name="connsiteX3" fmla="*/ 1142833 w 2802183"/>
                    <a:gd name="connsiteY3" fmla="*/ 1173289 h 1252313"/>
                    <a:gd name="connsiteX4" fmla="*/ 1063871 w 2802183"/>
                    <a:gd name="connsiteY4" fmla="*/ 1219772 h 1252313"/>
                    <a:gd name="connsiteX5" fmla="*/ 820983 w 2802183"/>
                    <a:gd name="connsiteY5" fmla="*/ 1230821 h 1252313"/>
                    <a:gd name="connsiteX6" fmla="*/ 733448 w 2802183"/>
                    <a:gd name="connsiteY6" fmla="*/ 1188053 h 1252313"/>
                    <a:gd name="connsiteX7" fmla="*/ 78509 w 2802183"/>
                    <a:gd name="connsiteY7" fmla="*/ 807720 h 1252313"/>
                    <a:gd name="connsiteX8" fmla="*/ 690 w 2802183"/>
                    <a:gd name="connsiteY8" fmla="*/ 690848 h 1252313"/>
                    <a:gd name="connsiteX9" fmla="*/ 23 w 2802183"/>
                    <a:gd name="connsiteY9" fmla="*/ 633698 h 1252313"/>
                    <a:gd name="connsiteX10" fmla="*/ 690 w 2802183"/>
                    <a:gd name="connsiteY10" fmla="*/ 652748 h 1252313"/>
                    <a:gd name="connsiteX11" fmla="*/ 78509 w 2802183"/>
                    <a:gd name="connsiteY11" fmla="*/ 788765 h 1252313"/>
                    <a:gd name="connsiteX12" fmla="*/ 733448 w 2802183"/>
                    <a:gd name="connsiteY12" fmla="*/ 1169194 h 1252313"/>
                    <a:gd name="connsiteX13" fmla="*/ 820983 w 2802183"/>
                    <a:gd name="connsiteY13" fmla="*/ 1211961 h 1252313"/>
                    <a:gd name="connsiteX14" fmla="*/ 1063871 w 2802183"/>
                    <a:gd name="connsiteY14" fmla="*/ 1200817 h 1252313"/>
                    <a:gd name="connsiteX15" fmla="*/ 1142833 w 2802183"/>
                    <a:gd name="connsiteY15" fmla="*/ 1154335 h 1252313"/>
                    <a:gd name="connsiteX16" fmla="*/ 2709791 w 2802183"/>
                    <a:gd name="connsiteY16" fmla="*/ 242792 h 1252313"/>
                    <a:gd name="connsiteX17" fmla="*/ 2800278 w 2802183"/>
                    <a:gd name="connsiteY17" fmla="*/ 78486 h 1252313"/>
                    <a:gd name="connsiteX18" fmla="*/ 2801897 w 2802183"/>
                    <a:gd name="connsiteY18" fmla="*/ 0 h 1252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2802183" h="1252313">
                      <a:moveTo>
                        <a:pt x="2802183" y="667"/>
                      </a:moveTo>
                      <a:cubicBezTo>
                        <a:pt x="2802183" y="667"/>
                        <a:pt x="2800278" y="109156"/>
                        <a:pt x="2800278" y="116681"/>
                      </a:cubicBezTo>
                      <a:cubicBezTo>
                        <a:pt x="2800278" y="195548"/>
                        <a:pt x="2737032" y="246031"/>
                        <a:pt x="2709791" y="261747"/>
                      </a:cubicBezTo>
                      <a:lnTo>
                        <a:pt x="1142833" y="1173289"/>
                      </a:lnTo>
                      <a:cubicBezTo>
                        <a:pt x="1121497" y="1185577"/>
                        <a:pt x="1095208" y="1203960"/>
                        <a:pt x="1063871" y="1219772"/>
                      </a:cubicBezTo>
                      <a:cubicBezTo>
                        <a:pt x="1005673" y="1249013"/>
                        <a:pt x="927568" y="1270064"/>
                        <a:pt x="820983" y="1230821"/>
                      </a:cubicBezTo>
                      <a:cubicBezTo>
                        <a:pt x="790515" y="1219373"/>
                        <a:pt x="761205" y="1205053"/>
                        <a:pt x="733448" y="1188053"/>
                      </a:cubicBezTo>
                      <a:lnTo>
                        <a:pt x="78509" y="807720"/>
                      </a:lnTo>
                      <a:cubicBezTo>
                        <a:pt x="41267" y="786193"/>
                        <a:pt x="3167" y="725900"/>
                        <a:pt x="690" y="690848"/>
                      </a:cubicBezTo>
                      <a:cubicBezTo>
                        <a:pt x="119" y="681895"/>
                        <a:pt x="-72" y="649034"/>
                        <a:pt x="23" y="633698"/>
                      </a:cubicBezTo>
                      <a:cubicBezTo>
                        <a:pt x="23" y="641318"/>
                        <a:pt x="785" y="647986"/>
                        <a:pt x="690" y="652748"/>
                      </a:cubicBezTo>
                      <a:cubicBezTo>
                        <a:pt x="23" y="710374"/>
                        <a:pt x="41267" y="767048"/>
                        <a:pt x="78509" y="788765"/>
                      </a:cubicBezTo>
                      <a:lnTo>
                        <a:pt x="733448" y="1169194"/>
                      </a:lnTo>
                      <a:cubicBezTo>
                        <a:pt x="761204" y="1186193"/>
                        <a:pt x="790515" y="1200513"/>
                        <a:pt x="820983" y="1211961"/>
                      </a:cubicBezTo>
                      <a:cubicBezTo>
                        <a:pt x="927568" y="1251109"/>
                        <a:pt x="1005673" y="1230058"/>
                        <a:pt x="1063871" y="1200817"/>
                      </a:cubicBezTo>
                      <a:cubicBezTo>
                        <a:pt x="1095684" y="1185005"/>
                        <a:pt x="1121021" y="1166622"/>
                        <a:pt x="1142833" y="1154335"/>
                      </a:cubicBezTo>
                      <a:lnTo>
                        <a:pt x="2709791" y="242792"/>
                      </a:lnTo>
                      <a:cubicBezTo>
                        <a:pt x="2737032" y="227076"/>
                        <a:pt x="2802183" y="184404"/>
                        <a:pt x="2800278" y="78486"/>
                      </a:cubicBezTo>
                      <a:cubicBezTo>
                        <a:pt x="2800278" y="72961"/>
                        <a:pt x="2801326" y="30861"/>
                        <a:pt x="2801897" y="0"/>
                      </a:cubicBezTo>
                      <a:close/>
                    </a:path>
                  </a:pathLst>
                </a:custGeom>
                <a:solidFill>
                  <a:srgbClr val="008E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53" name="Freeform 952">
                  <a:extLst>
                    <a:ext uri="{FF2B5EF4-FFF2-40B4-BE49-F238E27FC236}">
                      <a16:creationId xmlns:a16="http://schemas.microsoft.com/office/drawing/2014/main" id="{07F580FB-9910-A94E-9CD2-1BDE9ADF5275}"/>
                    </a:ext>
                  </a:extLst>
                </p:cNvPr>
                <p:cNvSpPr/>
                <p:nvPr/>
              </p:nvSpPr>
              <p:spPr>
                <a:xfrm>
                  <a:off x="5063870" y="2898210"/>
                  <a:ext cx="2799492" cy="1570816"/>
                </a:xfrm>
                <a:custGeom>
                  <a:avLst/>
                  <a:gdLst>
                    <a:gd name="connsiteX0" fmla="*/ 2056828 w 2799492"/>
                    <a:gd name="connsiteY0" fmla="*/ 9582 h 1570816"/>
                    <a:gd name="connsiteX1" fmla="*/ 1829657 w 2799492"/>
                    <a:gd name="connsiteY1" fmla="*/ 9582 h 1570816"/>
                    <a:gd name="connsiteX2" fmla="*/ 330708 w 2799492"/>
                    <a:gd name="connsiteY2" fmla="*/ 882548 h 1570816"/>
                    <a:gd name="connsiteX3" fmla="*/ 25813 w 2799492"/>
                    <a:gd name="connsiteY3" fmla="*/ 978465 h 1570816"/>
                    <a:gd name="connsiteX4" fmla="*/ 0 w 2799492"/>
                    <a:gd name="connsiteY4" fmla="*/ 995229 h 1570816"/>
                    <a:gd name="connsiteX5" fmla="*/ 50387 w 2799492"/>
                    <a:gd name="connsiteY5" fmla="*/ 1109052 h 1570816"/>
                    <a:gd name="connsiteX6" fmla="*/ 758285 w 2799492"/>
                    <a:gd name="connsiteY6" fmla="*/ 1524438 h 1570816"/>
                    <a:gd name="connsiteX7" fmla="*/ 1167860 w 2799492"/>
                    <a:gd name="connsiteY7" fmla="*/ 1470240 h 1570816"/>
                    <a:gd name="connsiteX8" fmla="*/ 2734723 w 2799492"/>
                    <a:gd name="connsiteY8" fmla="*/ 558698 h 1570816"/>
                    <a:gd name="connsiteX9" fmla="*/ 2759488 w 2799492"/>
                    <a:gd name="connsiteY9" fmla="*/ 541172 h 1570816"/>
                    <a:gd name="connsiteX10" fmla="*/ 2797588 w 2799492"/>
                    <a:gd name="connsiteY10" fmla="*/ 464305 h 1570816"/>
                    <a:gd name="connsiteX11" fmla="*/ 2799493 w 2799492"/>
                    <a:gd name="connsiteY11" fmla="*/ 432206 h 1570816"/>
                    <a:gd name="connsiteX12" fmla="*/ 2656046 w 2799492"/>
                    <a:gd name="connsiteY12" fmla="*/ 358101 h 1570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799492" h="1570816">
                      <a:moveTo>
                        <a:pt x="2056828" y="9582"/>
                      </a:moveTo>
                      <a:cubicBezTo>
                        <a:pt x="1986629" y="-30995"/>
                        <a:pt x="1717072" y="74542"/>
                        <a:pt x="1829657" y="9582"/>
                      </a:cubicBezTo>
                      <a:lnTo>
                        <a:pt x="330708" y="882548"/>
                      </a:lnTo>
                      <a:lnTo>
                        <a:pt x="25813" y="978465"/>
                      </a:lnTo>
                      <a:cubicBezTo>
                        <a:pt x="24956" y="991704"/>
                        <a:pt x="0" y="995229"/>
                        <a:pt x="0" y="995229"/>
                      </a:cubicBezTo>
                      <a:cubicBezTo>
                        <a:pt x="2477" y="1030281"/>
                        <a:pt x="-12192" y="1072095"/>
                        <a:pt x="50387" y="1109052"/>
                      </a:cubicBezTo>
                      <a:lnTo>
                        <a:pt x="758285" y="1524438"/>
                      </a:lnTo>
                      <a:cubicBezTo>
                        <a:pt x="939737" y="1638738"/>
                        <a:pt x="1097471" y="1510817"/>
                        <a:pt x="1167860" y="1470240"/>
                      </a:cubicBezTo>
                      <a:lnTo>
                        <a:pt x="2734723" y="558698"/>
                      </a:lnTo>
                      <a:cubicBezTo>
                        <a:pt x="2743452" y="553556"/>
                        <a:pt x="2751736" y="547694"/>
                        <a:pt x="2759488" y="541172"/>
                      </a:cubicBezTo>
                      <a:cubicBezTo>
                        <a:pt x="2780157" y="516311"/>
                        <a:pt x="2797588" y="505834"/>
                        <a:pt x="2797588" y="464305"/>
                      </a:cubicBezTo>
                      <a:cubicBezTo>
                        <a:pt x="2797588" y="456780"/>
                        <a:pt x="2799493" y="432206"/>
                        <a:pt x="2799493" y="432206"/>
                      </a:cubicBezTo>
                      <a:lnTo>
                        <a:pt x="2656046" y="358101"/>
                      </a:lnTo>
                      <a:close/>
                    </a:path>
                  </a:pathLst>
                </a:custGeom>
                <a:solidFill>
                  <a:srgbClr val="00C1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54" name="Freeform 953">
                  <a:extLst>
                    <a:ext uri="{FF2B5EF4-FFF2-40B4-BE49-F238E27FC236}">
                      <a16:creationId xmlns:a16="http://schemas.microsoft.com/office/drawing/2014/main" id="{E4A47270-9B95-FA44-AA52-92D755A79B90}"/>
                    </a:ext>
                  </a:extLst>
                </p:cNvPr>
                <p:cNvSpPr/>
                <p:nvPr/>
              </p:nvSpPr>
              <p:spPr>
                <a:xfrm>
                  <a:off x="5061188" y="3693890"/>
                  <a:ext cx="925750" cy="874014"/>
                </a:xfrm>
                <a:custGeom>
                  <a:avLst/>
                  <a:gdLst>
                    <a:gd name="connsiteX0" fmla="*/ 925750 w 925750"/>
                    <a:gd name="connsiteY0" fmla="*/ 0 h 874014"/>
                    <a:gd name="connsiteX1" fmla="*/ 925750 w 925750"/>
                    <a:gd name="connsiteY1" fmla="*/ 403479 h 874014"/>
                    <a:gd name="connsiteX2" fmla="*/ 820975 w 925750"/>
                    <a:gd name="connsiteY2" fmla="*/ 403479 h 874014"/>
                    <a:gd name="connsiteX3" fmla="*/ 820975 w 925750"/>
                    <a:gd name="connsiteY3" fmla="*/ 874014 h 874014"/>
                    <a:gd name="connsiteX4" fmla="*/ 733441 w 925750"/>
                    <a:gd name="connsiteY4" fmla="*/ 831247 h 874014"/>
                    <a:gd name="connsiteX5" fmla="*/ 78502 w 925750"/>
                    <a:gd name="connsiteY5" fmla="*/ 450913 h 874014"/>
                    <a:gd name="connsiteX6" fmla="*/ 682 w 925750"/>
                    <a:gd name="connsiteY6" fmla="*/ 334042 h 874014"/>
                    <a:gd name="connsiteX7" fmla="*/ 2587 w 925750"/>
                    <a:gd name="connsiteY7" fmla="*/ 188500 h 874014"/>
                    <a:gd name="connsiteX8" fmla="*/ 333391 w 925750"/>
                    <a:gd name="connsiteY8" fmla="*/ 142399 h 874014"/>
                    <a:gd name="connsiteX9" fmla="*/ 577612 w 925750"/>
                    <a:gd name="connsiteY9" fmla="*/ 0 h 874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25750" h="874014">
                      <a:moveTo>
                        <a:pt x="925750" y="0"/>
                      </a:moveTo>
                      <a:lnTo>
                        <a:pt x="925750" y="403479"/>
                      </a:lnTo>
                      <a:lnTo>
                        <a:pt x="820975" y="403479"/>
                      </a:lnTo>
                      <a:lnTo>
                        <a:pt x="820975" y="874014"/>
                      </a:lnTo>
                      <a:cubicBezTo>
                        <a:pt x="790507" y="862566"/>
                        <a:pt x="761197" y="848246"/>
                        <a:pt x="733441" y="831247"/>
                      </a:cubicBezTo>
                      <a:lnTo>
                        <a:pt x="78502" y="450913"/>
                      </a:lnTo>
                      <a:cubicBezTo>
                        <a:pt x="41259" y="429387"/>
                        <a:pt x="3159" y="369094"/>
                        <a:pt x="682" y="334042"/>
                      </a:cubicBezTo>
                      <a:cubicBezTo>
                        <a:pt x="-1604" y="301562"/>
                        <a:pt x="2587" y="188500"/>
                        <a:pt x="2587" y="188500"/>
                      </a:cubicBezTo>
                      <a:lnTo>
                        <a:pt x="333391" y="142399"/>
                      </a:lnTo>
                      <a:lnTo>
                        <a:pt x="577612" y="0"/>
                      </a:lnTo>
                      <a:close/>
                    </a:path>
                  </a:pathLst>
                </a:custGeom>
                <a:solidFill>
                  <a:srgbClr val="00D4E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55" name="Freeform 954">
                  <a:extLst>
                    <a:ext uri="{FF2B5EF4-FFF2-40B4-BE49-F238E27FC236}">
                      <a16:creationId xmlns:a16="http://schemas.microsoft.com/office/drawing/2014/main" id="{C4038EA6-D863-FC48-BBA5-8C3E9A7D95BF}"/>
                    </a:ext>
                  </a:extLst>
                </p:cNvPr>
                <p:cNvSpPr/>
                <p:nvPr/>
              </p:nvSpPr>
              <p:spPr>
                <a:xfrm>
                  <a:off x="5882163" y="4204716"/>
                  <a:ext cx="242887" cy="384967"/>
                </a:xfrm>
                <a:custGeom>
                  <a:avLst/>
                  <a:gdLst>
                    <a:gd name="connsiteX0" fmla="*/ 242888 w 242887"/>
                    <a:gd name="connsiteY0" fmla="*/ 0 h 384967"/>
                    <a:gd name="connsiteX1" fmla="*/ 242888 w 242887"/>
                    <a:gd name="connsiteY1" fmla="*/ 352425 h 384967"/>
                    <a:gd name="connsiteX2" fmla="*/ 0 w 242887"/>
                    <a:gd name="connsiteY2" fmla="*/ 363474 h 384967"/>
                    <a:gd name="connsiteX3" fmla="*/ 0 w 242887"/>
                    <a:gd name="connsiteY3" fmla="*/ 0 h 3849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887" h="384967">
                      <a:moveTo>
                        <a:pt x="242888" y="0"/>
                      </a:moveTo>
                      <a:lnTo>
                        <a:pt x="242888" y="352425"/>
                      </a:lnTo>
                      <a:cubicBezTo>
                        <a:pt x="184690" y="381667"/>
                        <a:pt x="106585" y="402717"/>
                        <a:pt x="0" y="36347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EA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56" name="Freeform 955">
                  <a:extLst>
                    <a:ext uri="{FF2B5EF4-FFF2-40B4-BE49-F238E27FC236}">
                      <a16:creationId xmlns:a16="http://schemas.microsoft.com/office/drawing/2014/main" id="{88ACADE2-233B-9C4F-9EAD-B81FE61C82F9}"/>
                    </a:ext>
                  </a:extLst>
                </p:cNvPr>
                <p:cNvSpPr/>
                <p:nvPr/>
              </p:nvSpPr>
              <p:spPr>
                <a:xfrm>
                  <a:off x="6892575" y="2963322"/>
                  <a:ext cx="952" cy="571"/>
                </a:xfrm>
                <a:custGeom>
                  <a:avLst/>
                  <a:gdLst>
                    <a:gd name="connsiteX0" fmla="*/ 953 w 952"/>
                    <a:gd name="connsiteY0" fmla="*/ 0 h 571"/>
                    <a:gd name="connsiteX1" fmla="*/ 0 w 952"/>
                    <a:gd name="connsiteY1" fmla="*/ 571 h 571"/>
                    <a:gd name="connsiteX2" fmla="*/ 0 w 952"/>
                    <a:gd name="connsiteY2" fmla="*/ 571 h 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52" h="571">
                      <a:moveTo>
                        <a:pt x="953" y="0"/>
                      </a:moveTo>
                      <a:lnTo>
                        <a:pt x="0" y="571"/>
                      </a:lnTo>
                      <a:lnTo>
                        <a:pt x="0" y="571"/>
                      </a:lnTo>
                      <a:close/>
                    </a:path>
                  </a:pathLst>
                </a:custGeom>
                <a:solidFill>
                  <a:srgbClr val="00698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57" name="Freeform 956">
                  <a:extLst>
                    <a:ext uri="{FF2B5EF4-FFF2-40B4-BE49-F238E27FC236}">
                      <a16:creationId xmlns:a16="http://schemas.microsoft.com/office/drawing/2014/main" id="{C368BA32-2EBB-3C43-87D3-6F696DDBCE5F}"/>
                    </a:ext>
                  </a:extLst>
                </p:cNvPr>
                <p:cNvSpPr/>
                <p:nvPr/>
              </p:nvSpPr>
              <p:spPr>
                <a:xfrm>
                  <a:off x="5063756" y="2778868"/>
                  <a:ext cx="2799912" cy="1664812"/>
                </a:xfrm>
                <a:custGeom>
                  <a:avLst/>
                  <a:gdLst>
                    <a:gd name="connsiteX0" fmla="*/ 811168 w 2799912"/>
                    <a:gd name="connsiteY0" fmla="*/ 1634350 h 1664812"/>
                    <a:gd name="connsiteX1" fmla="*/ 46978 w 2799912"/>
                    <a:gd name="connsiteY1" fmla="*/ 1190485 h 1664812"/>
                    <a:gd name="connsiteX2" fmla="*/ 12636 w 2799912"/>
                    <a:gd name="connsiteY2" fmla="*/ 1062044 h 1664812"/>
                    <a:gd name="connsiteX3" fmla="*/ 46978 w 2799912"/>
                    <a:gd name="connsiteY3" fmla="*/ 1027703 h 1664812"/>
                    <a:gd name="connsiteX4" fmla="*/ 1761478 w 2799912"/>
                    <a:gd name="connsiteY4" fmla="*/ 30435 h 1664812"/>
                    <a:gd name="connsiteX5" fmla="*/ 1988649 w 2799912"/>
                    <a:gd name="connsiteY5" fmla="*/ 30435 h 1664812"/>
                    <a:gd name="connsiteX6" fmla="*/ 2752935 w 2799912"/>
                    <a:gd name="connsiteY6" fmla="*/ 474300 h 1664812"/>
                    <a:gd name="connsiteX7" fmla="*/ 2787276 w 2799912"/>
                    <a:gd name="connsiteY7" fmla="*/ 602741 h 1664812"/>
                    <a:gd name="connsiteX8" fmla="*/ 2752935 w 2799912"/>
                    <a:gd name="connsiteY8" fmla="*/ 637082 h 1664812"/>
                    <a:gd name="connsiteX9" fmla="*/ 1038435 w 2799912"/>
                    <a:gd name="connsiteY9" fmla="*/ 1634350 h 1664812"/>
                    <a:gd name="connsiteX10" fmla="*/ 811168 w 2799912"/>
                    <a:gd name="connsiteY10" fmla="*/ 1634350 h 1664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799912" h="1664812">
                      <a:moveTo>
                        <a:pt x="811168" y="1634350"/>
                      </a:moveTo>
                      <a:lnTo>
                        <a:pt x="46978" y="1190485"/>
                      </a:lnTo>
                      <a:cubicBezTo>
                        <a:pt x="2026" y="1164500"/>
                        <a:pt x="-13349" y="1106995"/>
                        <a:pt x="12636" y="1062044"/>
                      </a:cubicBezTo>
                      <a:cubicBezTo>
                        <a:pt x="20878" y="1047787"/>
                        <a:pt x="32720" y="1035944"/>
                        <a:pt x="46978" y="1027703"/>
                      </a:cubicBezTo>
                      <a:lnTo>
                        <a:pt x="1761478" y="30435"/>
                      </a:lnTo>
                      <a:cubicBezTo>
                        <a:pt x="1831765" y="-10145"/>
                        <a:pt x="1918362" y="-10145"/>
                        <a:pt x="1988649" y="30435"/>
                      </a:cubicBezTo>
                      <a:lnTo>
                        <a:pt x="2752935" y="474300"/>
                      </a:lnTo>
                      <a:cubicBezTo>
                        <a:pt x="2797886" y="500285"/>
                        <a:pt x="2813261" y="557790"/>
                        <a:pt x="2787276" y="602741"/>
                      </a:cubicBezTo>
                      <a:cubicBezTo>
                        <a:pt x="2779034" y="616998"/>
                        <a:pt x="2767192" y="628841"/>
                        <a:pt x="2752935" y="637082"/>
                      </a:cubicBezTo>
                      <a:lnTo>
                        <a:pt x="1038435" y="1634350"/>
                      </a:lnTo>
                      <a:cubicBezTo>
                        <a:pt x="968123" y="1674967"/>
                        <a:pt x="881480" y="1674967"/>
                        <a:pt x="811168" y="1634350"/>
                      </a:cubicBezTo>
                      <a:close/>
                    </a:path>
                  </a:pathLst>
                </a:custGeom>
                <a:solidFill>
                  <a:srgbClr val="00C8F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58" name="Freeform 957">
                  <a:extLst>
                    <a:ext uri="{FF2B5EF4-FFF2-40B4-BE49-F238E27FC236}">
                      <a16:creationId xmlns:a16="http://schemas.microsoft.com/office/drawing/2014/main" id="{21F22A1F-6ACE-E84B-B755-CAACB9A0765D}"/>
                    </a:ext>
                  </a:extLst>
                </p:cNvPr>
                <p:cNvSpPr/>
                <p:nvPr/>
              </p:nvSpPr>
              <p:spPr>
                <a:xfrm>
                  <a:off x="5087016" y="2807677"/>
                  <a:ext cx="2747704" cy="1607159"/>
                </a:xfrm>
                <a:custGeom>
                  <a:avLst/>
                  <a:gdLst>
                    <a:gd name="connsiteX0" fmla="*/ 901541 w 2747704"/>
                    <a:gd name="connsiteY0" fmla="*/ 1607160 h 1607159"/>
                    <a:gd name="connsiteX1" fmla="*/ 802291 w 2747704"/>
                    <a:gd name="connsiteY1" fmla="*/ 1580680 h 1607159"/>
                    <a:gd name="connsiteX2" fmla="*/ 38100 w 2747704"/>
                    <a:gd name="connsiteY2" fmla="*/ 1136720 h 1607159"/>
                    <a:gd name="connsiteX3" fmla="*/ 0 w 2747704"/>
                    <a:gd name="connsiteY3" fmla="*/ 1075855 h 1607159"/>
                    <a:gd name="connsiteX4" fmla="*/ 38100 w 2747704"/>
                    <a:gd name="connsiteY4" fmla="*/ 1012609 h 1607159"/>
                    <a:gd name="connsiteX5" fmla="*/ 1751933 w 2747704"/>
                    <a:gd name="connsiteY5" fmla="*/ 26581 h 1607159"/>
                    <a:gd name="connsiteX6" fmla="*/ 1950339 w 2747704"/>
                    <a:gd name="connsiteY6" fmla="*/ 26581 h 1607159"/>
                    <a:gd name="connsiteX7" fmla="*/ 2714530 w 2747704"/>
                    <a:gd name="connsiteY7" fmla="*/ 470446 h 1607159"/>
                    <a:gd name="connsiteX8" fmla="*/ 2747201 w 2747704"/>
                    <a:gd name="connsiteY8" fmla="*/ 513309 h 1607159"/>
                    <a:gd name="connsiteX9" fmla="*/ 2714911 w 2747704"/>
                    <a:gd name="connsiteY9" fmla="*/ 583222 h 1607159"/>
                    <a:gd name="connsiteX10" fmla="*/ 1000411 w 2747704"/>
                    <a:gd name="connsiteY10" fmla="*/ 1580585 h 1607159"/>
                    <a:gd name="connsiteX11" fmla="*/ 901541 w 2747704"/>
                    <a:gd name="connsiteY11" fmla="*/ 1607160 h 1607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47704" h="1607159">
                      <a:moveTo>
                        <a:pt x="901541" y="1607160"/>
                      </a:moveTo>
                      <a:cubicBezTo>
                        <a:pt x="866712" y="1607159"/>
                        <a:pt x="832492" y="1598029"/>
                        <a:pt x="802291" y="1580680"/>
                      </a:cubicBezTo>
                      <a:lnTo>
                        <a:pt x="38100" y="1136720"/>
                      </a:lnTo>
                      <a:cubicBezTo>
                        <a:pt x="16251" y="1123842"/>
                        <a:pt x="2037" y="1101135"/>
                        <a:pt x="0" y="1075855"/>
                      </a:cubicBezTo>
                      <a:cubicBezTo>
                        <a:pt x="1834" y="1049887"/>
                        <a:pt x="16001" y="1026370"/>
                        <a:pt x="38100" y="1012609"/>
                      </a:cubicBezTo>
                      <a:lnTo>
                        <a:pt x="1751933" y="26581"/>
                      </a:lnTo>
                      <a:cubicBezTo>
                        <a:pt x="1813320" y="-8860"/>
                        <a:pt x="1888952" y="-8860"/>
                        <a:pt x="1950339" y="26581"/>
                      </a:cubicBezTo>
                      <a:lnTo>
                        <a:pt x="2714530" y="470446"/>
                      </a:lnTo>
                      <a:cubicBezTo>
                        <a:pt x="2727960" y="454540"/>
                        <a:pt x="2745200" y="489496"/>
                        <a:pt x="2747201" y="513309"/>
                      </a:cubicBezTo>
                      <a:cubicBezTo>
                        <a:pt x="2750431" y="540830"/>
                        <a:pt x="2737957" y="567838"/>
                        <a:pt x="2714911" y="583222"/>
                      </a:cubicBezTo>
                      <a:lnTo>
                        <a:pt x="1000411" y="1580585"/>
                      </a:lnTo>
                      <a:cubicBezTo>
                        <a:pt x="970336" y="1597915"/>
                        <a:pt x="936252" y="1607077"/>
                        <a:pt x="901541" y="1607160"/>
                      </a:cubicBezTo>
                      <a:close/>
                    </a:path>
                  </a:pathLst>
                </a:custGeom>
                <a:solidFill>
                  <a:srgbClr val="1D2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59" name="Freeform 958">
                  <a:extLst>
                    <a:ext uri="{FF2B5EF4-FFF2-40B4-BE49-F238E27FC236}">
                      <a16:creationId xmlns:a16="http://schemas.microsoft.com/office/drawing/2014/main" id="{4A9919C2-3998-C846-9D71-46388D733955}"/>
                    </a:ext>
                  </a:extLst>
                </p:cNvPr>
                <p:cNvSpPr/>
                <p:nvPr/>
              </p:nvSpPr>
              <p:spPr>
                <a:xfrm>
                  <a:off x="5098444" y="2796176"/>
                  <a:ext cx="2728104" cy="1595324"/>
                </a:xfrm>
                <a:custGeom>
                  <a:avLst/>
                  <a:gdLst>
                    <a:gd name="connsiteX0" fmla="*/ 2726819 w 2728104"/>
                    <a:gd name="connsiteY0" fmla="*/ 498807 h 1595324"/>
                    <a:gd name="connsiteX1" fmla="*/ 2726248 w 2728104"/>
                    <a:gd name="connsiteY1" fmla="*/ 496330 h 1595324"/>
                    <a:gd name="connsiteX2" fmla="*/ 2722628 w 2728104"/>
                    <a:gd name="connsiteY2" fmla="*/ 485948 h 1595324"/>
                    <a:gd name="connsiteX3" fmla="*/ 2720342 w 2728104"/>
                    <a:gd name="connsiteY3" fmla="*/ 481566 h 1595324"/>
                    <a:gd name="connsiteX4" fmla="*/ 2717485 w 2728104"/>
                    <a:gd name="connsiteY4" fmla="*/ 477375 h 1595324"/>
                    <a:gd name="connsiteX5" fmla="*/ 2713484 w 2728104"/>
                    <a:gd name="connsiteY5" fmla="*/ 472518 h 1595324"/>
                    <a:gd name="connsiteX6" fmla="*/ 2710627 w 2728104"/>
                    <a:gd name="connsiteY6" fmla="*/ 469755 h 1595324"/>
                    <a:gd name="connsiteX7" fmla="*/ 2705864 w 2728104"/>
                    <a:gd name="connsiteY7" fmla="*/ 465945 h 1595324"/>
                    <a:gd name="connsiteX8" fmla="*/ 2700435 w 2728104"/>
                    <a:gd name="connsiteY8" fmla="*/ 462421 h 1595324"/>
                    <a:gd name="connsiteX9" fmla="*/ 2623283 w 2728104"/>
                    <a:gd name="connsiteY9" fmla="*/ 417558 h 1595324"/>
                    <a:gd name="connsiteX10" fmla="*/ 2623283 w 2728104"/>
                    <a:gd name="connsiteY10" fmla="*/ 417558 h 1595324"/>
                    <a:gd name="connsiteX11" fmla="*/ 2249141 w 2728104"/>
                    <a:gd name="connsiteY11" fmla="*/ 199912 h 1595324"/>
                    <a:gd name="connsiteX12" fmla="*/ 2249141 w 2728104"/>
                    <a:gd name="connsiteY12" fmla="*/ 199912 h 1595324"/>
                    <a:gd name="connsiteX13" fmla="*/ 2120267 w 2728104"/>
                    <a:gd name="connsiteY13" fmla="*/ 125236 h 1595324"/>
                    <a:gd name="connsiteX14" fmla="*/ 1939292 w 2728104"/>
                    <a:gd name="connsiteY14" fmla="*/ 20461 h 1595324"/>
                    <a:gd name="connsiteX15" fmla="*/ 1844042 w 2728104"/>
                    <a:gd name="connsiteY15" fmla="*/ 173 h 1595324"/>
                    <a:gd name="connsiteX16" fmla="*/ 1745649 w 2728104"/>
                    <a:gd name="connsiteY16" fmla="*/ 23223 h 1595324"/>
                    <a:gd name="connsiteX17" fmla="*/ 1264256 w 2728104"/>
                    <a:gd name="connsiteY17" fmla="*/ 302877 h 1595324"/>
                    <a:gd name="connsiteX18" fmla="*/ 203742 w 2728104"/>
                    <a:gd name="connsiteY18" fmla="*/ 919907 h 1595324"/>
                    <a:gd name="connsiteX19" fmla="*/ 37055 w 2728104"/>
                    <a:gd name="connsiteY19" fmla="*/ 1016871 h 1595324"/>
                    <a:gd name="connsiteX20" fmla="*/ 2 w 2728104"/>
                    <a:gd name="connsiteY20" fmla="*/ 1070211 h 1595324"/>
                    <a:gd name="connsiteX21" fmla="*/ 32482 w 2728104"/>
                    <a:gd name="connsiteY21" fmla="*/ 1126504 h 1595324"/>
                    <a:gd name="connsiteX22" fmla="*/ 73440 w 2728104"/>
                    <a:gd name="connsiteY22" fmla="*/ 1150317 h 1595324"/>
                    <a:gd name="connsiteX23" fmla="*/ 73440 w 2728104"/>
                    <a:gd name="connsiteY23" fmla="*/ 1150317 h 1595324"/>
                    <a:gd name="connsiteX24" fmla="*/ 344141 w 2728104"/>
                    <a:gd name="connsiteY24" fmla="*/ 1307193 h 1595324"/>
                    <a:gd name="connsiteX25" fmla="*/ 344141 w 2728104"/>
                    <a:gd name="connsiteY25" fmla="*/ 1307193 h 1595324"/>
                    <a:gd name="connsiteX26" fmla="*/ 576931 w 2728104"/>
                    <a:gd name="connsiteY26" fmla="*/ 1442448 h 1595324"/>
                    <a:gd name="connsiteX27" fmla="*/ 794292 w 2728104"/>
                    <a:gd name="connsiteY27" fmla="*/ 1568940 h 1595324"/>
                    <a:gd name="connsiteX28" fmla="*/ 799912 w 2728104"/>
                    <a:gd name="connsiteY28" fmla="*/ 1572084 h 1595324"/>
                    <a:gd name="connsiteX29" fmla="*/ 810770 w 2728104"/>
                    <a:gd name="connsiteY29" fmla="*/ 1577418 h 1595324"/>
                    <a:gd name="connsiteX30" fmla="*/ 821915 w 2728104"/>
                    <a:gd name="connsiteY30" fmla="*/ 1582180 h 1595324"/>
                    <a:gd name="connsiteX31" fmla="*/ 832868 w 2728104"/>
                    <a:gd name="connsiteY31" fmla="*/ 1585990 h 1595324"/>
                    <a:gd name="connsiteX32" fmla="*/ 835535 w 2728104"/>
                    <a:gd name="connsiteY32" fmla="*/ 1586847 h 1595324"/>
                    <a:gd name="connsiteX33" fmla="*/ 864110 w 2728104"/>
                    <a:gd name="connsiteY33" fmla="*/ 1593229 h 1595324"/>
                    <a:gd name="connsiteX34" fmla="*/ 892685 w 2728104"/>
                    <a:gd name="connsiteY34" fmla="*/ 1595325 h 1595324"/>
                    <a:gd name="connsiteX35" fmla="*/ 908878 w 2728104"/>
                    <a:gd name="connsiteY35" fmla="*/ 1594468 h 1595324"/>
                    <a:gd name="connsiteX36" fmla="*/ 916593 w 2728104"/>
                    <a:gd name="connsiteY36" fmla="*/ 1593515 h 1595324"/>
                    <a:gd name="connsiteX37" fmla="*/ 924213 w 2728104"/>
                    <a:gd name="connsiteY37" fmla="*/ 1592086 h 1595324"/>
                    <a:gd name="connsiteX38" fmla="*/ 936119 w 2728104"/>
                    <a:gd name="connsiteY38" fmla="*/ 1589133 h 1595324"/>
                    <a:gd name="connsiteX39" fmla="*/ 941834 w 2728104"/>
                    <a:gd name="connsiteY39" fmla="*/ 1587324 h 1595324"/>
                    <a:gd name="connsiteX40" fmla="*/ 953360 w 2728104"/>
                    <a:gd name="connsiteY40" fmla="*/ 1583133 h 1595324"/>
                    <a:gd name="connsiteX41" fmla="*/ 975839 w 2728104"/>
                    <a:gd name="connsiteY41" fmla="*/ 1572655 h 1595324"/>
                    <a:gd name="connsiteX42" fmla="*/ 987078 w 2728104"/>
                    <a:gd name="connsiteY42" fmla="*/ 1566464 h 1595324"/>
                    <a:gd name="connsiteX43" fmla="*/ 1545719 w 2728104"/>
                    <a:gd name="connsiteY43" fmla="*/ 1241280 h 1595324"/>
                    <a:gd name="connsiteX44" fmla="*/ 1676021 w 2728104"/>
                    <a:gd name="connsiteY44" fmla="*/ 1165557 h 1595324"/>
                    <a:gd name="connsiteX45" fmla="*/ 1676021 w 2728104"/>
                    <a:gd name="connsiteY45" fmla="*/ 1165557 h 1595324"/>
                    <a:gd name="connsiteX46" fmla="*/ 2067880 w 2728104"/>
                    <a:gd name="connsiteY46" fmla="*/ 937623 h 1595324"/>
                    <a:gd name="connsiteX47" fmla="*/ 2606042 w 2728104"/>
                    <a:gd name="connsiteY47" fmla="*/ 624537 h 1595324"/>
                    <a:gd name="connsiteX48" fmla="*/ 2606042 w 2728104"/>
                    <a:gd name="connsiteY48" fmla="*/ 624537 h 1595324"/>
                    <a:gd name="connsiteX49" fmla="*/ 2695863 w 2728104"/>
                    <a:gd name="connsiteY49" fmla="*/ 572244 h 1595324"/>
                    <a:gd name="connsiteX50" fmla="*/ 2709389 w 2728104"/>
                    <a:gd name="connsiteY50" fmla="*/ 561862 h 1595324"/>
                    <a:gd name="connsiteX51" fmla="*/ 2713580 w 2728104"/>
                    <a:gd name="connsiteY51" fmla="*/ 557195 h 1595324"/>
                    <a:gd name="connsiteX52" fmla="*/ 2717295 w 2728104"/>
                    <a:gd name="connsiteY52" fmla="*/ 552242 h 1595324"/>
                    <a:gd name="connsiteX53" fmla="*/ 2721581 w 2728104"/>
                    <a:gd name="connsiteY53" fmla="*/ 544908 h 1595324"/>
                    <a:gd name="connsiteX54" fmla="*/ 2724724 w 2728104"/>
                    <a:gd name="connsiteY54" fmla="*/ 537287 h 1595324"/>
                    <a:gd name="connsiteX55" fmla="*/ 2728058 w 2728104"/>
                    <a:gd name="connsiteY55" fmla="*/ 521952 h 1595324"/>
                    <a:gd name="connsiteX56" fmla="*/ 2728058 w 2728104"/>
                    <a:gd name="connsiteY56" fmla="*/ 516237 h 1595324"/>
                    <a:gd name="connsiteX57" fmla="*/ 2726819 w 2728104"/>
                    <a:gd name="connsiteY57" fmla="*/ 498807 h 1595324"/>
                    <a:gd name="connsiteX58" fmla="*/ 2373347 w 2728104"/>
                    <a:gd name="connsiteY58" fmla="*/ 672828 h 1595324"/>
                    <a:gd name="connsiteX59" fmla="*/ 1313786 w 2728104"/>
                    <a:gd name="connsiteY59" fmla="*/ 1290048 h 1595324"/>
                    <a:gd name="connsiteX60" fmla="*/ 908116 w 2728104"/>
                    <a:gd name="connsiteY60" fmla="*/ 1526173 h 1595324"/>
                    <a:gd name="connsiteX61" fmla="*/ 715615 w 2728104"/>
                    <a:gd name="connsiteY61" fmla="*/ 1413873 h 1595324"/>
                    <a:gd name="connsiteX62" fmla="*/ 438724 w 2728104"/>
                    <a:gd name="connsiteY62" fmla="*/ 1252806 h 1595324"/>
                    <a:gd name="connsiteX63" fmla="*/ 914974 w 2728104"/>
                    <a:gd name="connsiteY63" fmla="*/ 975723 h 1595324"/>
                    <a:gd name="connsiteX64" fmla="*/ 1457899 w 2728104"/>
                    <a:gd name="connsiteY64" fmla="*/ 659684 h 1595324"/>
                    <a:gd name="connsiteX65" fmla="*/ 2032161 w 2728104"/>
                    <a:gd name="connsiteY65" fmla="*/ 325356 h 1595324"/>
                    <a:gd name="connsiteX66" fmla="*/ 2304576 w 2728104"/>
                    <a:gd name="connsiteY66" fmla="*/ 483852 h 1595324"/>
                    <a:gd name="connsiteX67" fmla="*/ 2501553 w 2728104"/>
                    <a:gd name="connsiteY67" fmla="*/ 598152 h 1595324"/>
                    <a:gd name="connsiteX68" fmla="*/ 2373728 w 2728104"/>
                    <a:gd name="connsiteY68" fmla="*/ 672543 h 1595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2728104" h="1595324">
                      <a:moveTo>
                        <a:pt x="2726819" y="498807"/>
                      </a:moveTo>
                      <a:lnTo>
                        <a:pt x="2726248" y="496330"/>
                      </a:lnTo>
                      <a:cubicBezTo>
                        <a:pt x="2725401" y="492754"/>
                        <a:pt x="2724188" y="489275"/>
                        <a:pt x="2722628" y="485948"/>
                      </a:cubicBezTo>
                      <a:cubicBezTo>
                        <a:pt x="2721962" y="484439"/>
                        <a:pt x="2721198" y="482976"/>
                        <a:pt x="2720342" y="481566"/>
                      </a:cubicBezTo>
                      <a:cubicBezTo>
                        <a:pt x="2719511" y="480090"/>
                        <a:pt x="2718556" y="478688"/>
                        <a:pt x="2717485" y="477375"/>
                      </a:cubicBezTo>
                      <a:cubicBezTo>
                        <a:pt x="2716286" y="475650"/>
                        <a:pt x="2714948" y="474025"/>
                        <a:pt x="2713484" y="472518"/>
                      </a:cubicBezTo>
                      <a:lnTo>
                        <a:pt x="2710627" y="469755"/>
                      </a:lnTo>
                      <a:cubicBezTo>
                        <a:pt x="2709103" y="468422"/>
                        <a:pt x="2707579" y="467184"/>
                        <a:pt x="2705864" y="465945"/>
                      </a:cubicBezTo>
                      <a:cubicBezTo>
                        <a:pt x="2704143" y="464640"/>
                        <a:pt x="2702329" y="463462"/>
                        <a:pt x="2700435" y="462421"/>
                      </a:cubicBezTo>
                      <a:lnTo>
                        <a:pt x="2623283" y="417558"/>
                      </a:lnTo>
                      <a:lnTo>
                        <a:pt x="2623283" y="417558"/>
                      </a:lnTo>
                      <a:lnTo>
                        <a:pt x="2249141" y="199912"/>
                      </a:lnTo>
                      <a:lnTo>
                        <a:pt x="2249141" y="199912"/>
                      </a:lnTo>
                      <a:lnTo>
                        <a:pt x="2120267" y="125236"/>
                      </a:lnTo>
                      <a:lnTo>
                        <a:pt x="1939292" y="20461"/>
                      </a:lnTo>
                      <a:cubicBezTo>
                        <a:pt x="1909193" y="2935"/>
                        <a:pt x="1878332" y="78"/>
                        <a:pt x="1844042" y="173"/>
                      </a:cubicBezTo>
                      <a:cubicBezTo>
                        <a:pt x="1809752" y="-1301"/>
                        <a:pt x="1775716" y="6673"/>
                        <a:pt x="1745649" y="23223"/>
                      </a:cubicBezTo>
                      <a:lnTo>
                        <a:pt x="1264256" y="302877"/>
                      </a:lnTo>
                      <a:lnTo>
                        <a:pt x="203742" y="919907"/>
                      </a:lnTo>
                      <a:lnTo>
                        <a:pt x="37055" y="1016871"/>
                      </a:lnTo>
                      <a:cubicBezTo>
                        <a:pt x="16576" y="1028682"/>
                        <a:pt x="97" y="1046875"/>
                        <a:pt x="2" y="1070211"/>
                      </a:cubicBezTo>
                      <a:cubicBezTo>
                        <a:pt x="-191" y="1093480"/>
                        <a:pt x="12241" y="1115026"/>
                        <a:pt x="32482" y="1126504"/>
                      </a:cubicBezTo>
                      <a:lnTo>
                        <a:pt x="73440" y="1150317"/>
                      </a:lnTo>
                      <a:lnTo>
                        <a:pt x="73440" y="1150317"/>
                      </a:lnTo>
                      <a:lnTo>
                        <a:pt x="344141" y="1307193"/>
                      </a:lnTo>
                      <a:lnTo>
                        <a:pt x="344141" y="1307193"/>
                      </a:lnTo>
                      <a:lnTo>
                        <a:pt x="576931" y="1442448"/>
                      </a:lnTo>
                      <a:lnTo>
                        <a:pt x="794292" y="1568940"/>
                      </a:lnTo>
                      <a:lnTo>
                        <a:pt x="799912" y="1572084"/>
                      </a:lnTo>
                      <a:cubicBezTo>
                        <a:pt x="803531" y="1573989"/>
                        <a:pt x="807151" y="1575798"/>
                        <a:pt x="810770" y="1577418"/>
                      </a:cubicBezTo>
                      <a:cubicBezTo>
                        <a:pt x="814390" y="1579037"/>
                        <a:pt x="818200" y="1580656"/>
                        <a:pt x="821915" y="1582180"/>
                      </a:cubicBezTo>
                      <a:cubicBezTo>
                        <a:pt x="825629" y="1583704"/>
                        <a:pt x="829154" y="1584847"/>
                        <a:pt x="832868" y="1585990"/>
                      </a:cubicBezTo>
                      <a:lnTo>
                        <a:pt x="835535" y="1586847"/>
                      </a:lnTo>
                      <a:cubicBezTo>
                        <a:pt x="844894" y="1589661"/>
                        <a:pt x="854444" y="1591794"/>
                        <a:pt x="864110" y="1593229"/>
                      </a:cubicBezTo>
                      <a:cubicBezTo>
                        <a:pt x="873577" y="1594572"/>
                        <a:pt x="883124" y="1595272"/>
                        <a:pt x="892685" y="1595325"/>
                      </a:cubicBezTo>
                      <a:cubicBezTo>
                        <a:pt x="898094" y="1595329"/>
                        <a:pt x="903500" y="1595043"/>
                        <a:pt x="908878" y="1594468"/>
                      </a:cubicBezTo>
                      <a:lnTo>
                        <a:pt x="916593" y="1593515"/>
                      </a:lnTo>
                      <a:cubicBezTo>
                        <a:pt x="919165" y="1593039"/>
                        <a:pt x="921736" y="1592658"/>
                        <a:pt x="924213" y="1592086"/>
                      </a:cubicBezTo>
                      <a:cubicBezTo>
                        <a:pt x="928229" y="1591304"/>
                        <a:pt x="932203" y="1590319"/>
                        <a:pt x="936119" y="1589133"/>
                      </a:cubicBezTo>
                      <a:lnTo>
                        <a:pt x="941834" y="1587324"/>
                      </a:lnTo>
                      <a:cubicBezTo>
                        <a:pt x="945740" y="1586085"/>
                        <a:pt x="949550" y="1584657"/>
                        <a:pt x="953360" y="1583133"/>
                      </a:cubicBezTo>
                      <a:cubicBezTo>
                        <a:pt x="960884" y="1580085"/>
                        <a:pt x="968409" y="1576560"/>
                        <a:pt x="975839" y="1572655"/>
                      </a:cubicBezTo>
                      <a:cubicBezTo>
                        <a:pt x="979648" y="1570750"/>
                        <a:pt x="983363" y="1568655"/>
                        <a:pt x="987078" y="1566464"/>
                      </a:cubicBezTo>
                      <a:lnTo>
                        <a:pt x="1545719" y="1241280"/>
                      </a:lnTo>
                      <a:lnTo>
                        <a:pt x="1676021" y="1165557"/>
                      </a:lnTo>
                      <a:lnTo>
                        <a:pt x="1676021" y="1165557"/>
                      </a:lnTo>
                      <a:lnTo>
                        <a:pt x="2067880" y="937623"/>
                      </a:lnTo>
                      <a:lnTo>
                        <a:pt x="2606042" y="624537"/>
                      </a:lnTo>
                      <a:lnTo>
                        <a:pt x="2606042" y="624537"/>
                      </a:lnTo>
                      <a:lnTo>
                        <a:pt x="2695863" y="572244"/>
                      </a:lnTo>
                      <a:cubicBezTo>
                        <a:pt x="2700797" y="569377"/>
                        <a:pt x="2705343" y="565887"/>
                        <a:pt x="2709389" y="561862"/>
                      </a:cubicBezTo>
                      <a:cubicBezTo>
                        <a:pt x="2710887" y="560400"/>
                        <a:pt x="2712287" y="558841"/>
                        <a:pt x="2713580" y="557195"/>
                      </a:cubicBezTo>
                      <a:cubicBezTo>
                        <a:pt x="2714901" y="555608"/>
                        <a:pt x="2716141" y="553955"/>
                        <a:pt x="2717295" y="552242"/>
                      </a:cubicBezTo>
                      <a:cubicBezTo>
                        <a:pt x="2718884" y="549895"/>
                        <a:pt x="2720316" y="547445"/>
                        <a:pt x="2721581" y="544908"/>
                      </a:cubicBezTo>
                      <a:cubicBezTo>
                        <a:pt x="2722767" y="542427"/>
                        <a:pt x="2723816" y="539883"/>
                        <a:pt x="2724724" y="537287"/>
                      </a:cubicBezTo>
                      <a:cubicBezTo>
                        <a:pt x="2726417" y="532320"/>
                        <a:pt x="2727535" y="527174"/>
                        <a:pt x="2728058" y="521952"/>
                      </a:cubicBezTo>
                      <a:cubicBezTo>
                        <a:pt x="2728058" y="520047"/>
                        <a:pt x="2728058" y="518142"/>
                        <a:pt x="2728058" y="516237"/>
                      </a:cubicBezTo>
                      <a:cubicBezTo>
                        <a:pt x="2728254" y="510400"/>
                        <a:pt x="2727839" y="504558"/>
                        <a:pt x="2726819" y="498807"/>
                      </a:cubicBezTo>
                      <a:close/>
                      <a:moveTo>
                        <a:pt x="2373347" y="672828"/>
                      </a:moveTo>
                      <a:lnTo>
                        <a:pt x="1313786" y="1290048"/>
                      </a:lnTo>
                      <a:lnTo>
                        <a:pt x="908116" y="1526173"/>
                      </a:lnTo>
                      <a:lnTo>
                        <a:pt x="715615" y="1413873"/>
                      </a:lnTo>
                      <a:lnTo>
                        <a:pt x="438724" y="1252806"/>
                      </a:lnTo>
                      <a:lnTo>
                        <a:pt x="914974" y="975723"/>
                      </a:lnTo>
                      <a:lnTo>
                        <a:pt x="1457899" y="659684"/>
                      </a:lnTo>
                      <a:lnTo>
                        <a:pt x="2032161" y="325356"/>
                      </a:lnTo>
                      <a:lnTo>
                        <a:pt x="2304576" y="483852"/>
                      </a:lnTo>
                      <a:lnTo>
                        <a:pt x="2501553" y="598152"/>
                      </a:lnTo>
                      <a:lnTo>
                        <a:pt x="2373728" y="672543"/>
                      </a:lnTo>
                      <a:close/>
                    </a:path>
                  </a:pathLst>
                </a:custGeom>
                <a:solidFill>
                  <a:srgbClr val="42424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60" name="Freeform 959">
                  <a:extLst>
                    <a:ext uri="{FF2B5EF4-FFF2-40B4-BE49-F238E27FC236}">
                      <a16:creationId xmlns:a16="http://schemas.microsoft.com/office/drawing/2014/main" id="{34C3CB7C-86E1-B84C-9774-3C6609879D32}"/>
                    </a:ext>
                  </a:extLst>
                </p:cNvPr>
                <p:cNvSpPr/>
                <p:nvPr/>
              </p:nvSpPr>
              <p:spPr>
                <a:xfrm>
                  <a:off x="5442775" y="2996088"/>
                  <a:ext cx="2384107" cy="1395318"/>
                </a:xfrm>
                <a:custGeom>
                  <a:avLst/>
                  <a:gdLst>
                    <a:gd name="connsiteX0" fmla="*/ 2384108 w 2384107"/>
                    <a:gd name="connsiteY0" fmla="*/ 316230 h 1395318"/>
                    <a:gd name="connsiteX1" fmla="*/ 2384108 w 2384107"/>
                    <a:gd name="connsiteY1" fmla="*/ 321945 h 1395318"/>
                    <a:gd name="connsiteX2" fmla="*/ 2380774 w 2384107"/>
                    <a:gd name="connsiteY2" fmla="*/ 337280 h 1395318"/>
                    <a:gd name="connsiteX3" fmla="*/ 2377631 w 2384107"/>
                    <a:gd name="connsiteY3" fmla="*/ 344900 h 1395318"/>
                    <a:gd name="connsiteX4" fmla="*/ 2373344 w 2384107"/>
                    <a:gd name="connsiteY4" fmla="*/ 352235 h 1395318"/>
                    <a:gd name="connsiteX5" fmla="*/ 2369629 w 2384107"/>
                    <a:gd name="connsiteY5" fmla="*/ 357188 h 1395318"/>
                    <a:gd name="connsiteX6" fmla="*/ 2365438 w 2384107"/>
                    <a:gd name="connsiteY6" fmla="*/ 361855 h 1395318"/>
                    <a:gd name="connsiteX7" fmla="*/ 2351913 w 2384107"/>
                    <a:gd name="connsiteY7" fmla="*/ 372237 h 1395318"/>
                    <a:gd name="connsiteX8" fmla="*/ 2262092 w 2384107"/>
                    <a:gd name="connsiteY8" fmla="*/ 424529 h 1395318"/>
                    <a:gd name="connsiteX9" fmla="*/ 2262092 w 2384107"/>
                    <a:gd name="connsiteY9" fmla="*/ 424529 h 1395318"/>
                    <a:gd name="connsiteX10" fmla="*/ 1723549 w 2384107"/>
                    <a:gd name="connsiteY10" fmla="*/ 737711 h 1395318"/>
                    <a:gd name="connsiteX11" fmla="*/ 1333024 w 2384107"/>
                    <a:gd name="connsiteY11" fmla="*/ 965073 h 1395318"/>
                    <a:gd name="connsiteX12" fmla="*/ 1333024 w 2384107"/>
                    <a:gd name="connsiteY12" fmla="*/ 965073 h 1395318"/>
                    <a:gd name="connsiteX13" fmla="*/ 1333024 w 2384107"/>
                    <a:gd name="connsiteY13" fmla="*/ 965073 h 1395318"/>
                    <a:gd name="connsiteX14" fmla="*/ 1203103 w 2384107"/>
                    <a:gd name="connsiteY14" fmla="*/ 1040701 h 1395318"/>
                    <a:gd name="connsiteX15" fmla="*/ 1203103 w 2384107"/>
                    <a:gd name="connsiteY15" fmla="*/ 1040701 h 1395318"/>
                    <a:gd name="connsiteX16" fmla="*/ 942499 w 2384107"/>
                    <a:gd name="connsiteY16" fmla="*/ 1192339 h 1395318"/>
                    <a:gd name="connsiteX17" fmla="*/ 642938 w 2384107"/>
                    <a:gd name="connsiteY17" fmla="*/ 1366361 h 1395318"/>
                    <a:gd name="connsiteX18" fmla="*/ 631698 w 2384107"/>
                    <a:gd name="connsiteY18" fmla="*/ 1372552 h 1395318"/>
                    <a:gd name="connsiteX19" fmla="*/ 609219 w 2384107"/>
                    <a:gd name="connsiteY19" fmla="*/ 1383030 h 1395318"/>
                    <a:gd name="connsiteX20" fmla="*/ 597694 w 2384107"/>
                    <a:gd name="connsiteY20" fmla="*/ 1387221 h 1395318"/>
                    <a:gd name="connsiteX21" fmla="*/ 591979 w 2384107"/>
                    <a:gd name="connsiteY21" fmla="*/ 1389031 h 1395318"/>
                    <a:gd name="connsiteX22" fmla="*/ 580073 w 2384107"/>
                    <a:gd name="connsiteY22" fmla="*/ 1391984 h 1395318"/>
                    <a:gd name="connsiteX23" fmla="*/ 572453 w 2384107"/>
                    <a:gd name="connsiteY23" fmla="*/ 1393412 h 1395318"/>
                    <a:gd name="connsiteX24" fmla="*/ 564737 w 2384107"/>
                    <a:gd name="connsiteY24" fmla="*/ 1394365 h 1395318"/>
                    <a:gd name="connsiteX25" fmla="*/ 548545 w 2384107"/>
                    <a:gd name="connsiteY25" fmla="*/ 1395317 h 1395318"/>
                    <a:gd name="connsiteX26" fmla="*/ 519970 w 2384107"/>
                    <a:gd name="connsiteY26" fmla="*/ 1393127 h 1395318"/>
                    <a:gd name="connsiteX27" fmla="*/ 491395 w 2384107"/>
                    <a:gd name="connsiteY27" fmla="*/ 1386745 h 1395318"/>
                    <a:gd name="connsiteX28" fmla="*/ 488728 w 2384107"/>
                    <a:gd name="connsiteY28" fmla="*/ 1385887 h 1395318"/>
                    <a:gd name="connsiteX29" fmla="*/ 477774 w 2384107"/>
                    <a:gd name="connsiteY29" fmla="*/ 1382077 h 1395318"/>
                    <a:gd name="connsiteX30" fmla="*/ 466630 w 2384107"/>
                    <a:gd name="connsiteY30" fmla="*/ 1377315 h 1395318"/>
                    <a:gd name="connsiteX31" fmla="*/ 455771 w 2384107"/>
                    <a:gd name="connsiteY31" fmla="*/ 1371981 h 1395318"/>
                    <a:gd name="connsiteX32" fmla="*/ 450151 w 2384107"/>
                    <a:gd name="connsiteY32" fmla="*/ 1368838 h 1395318"/>
                    <a:gd name="connsiteX33" fmla="*/ 232600 w 2384107"/>
                    <a:gd name="connsiteY33" fmla="*/ 1242536 h 1395318"/>
                    <a:gd name="connsiteX34" fmla="*/ 0 w 2384107"/>
                    <a:gd name="connsiteY34" fmla="*/ 1107281 h 1395318"/>
                    <a:gd name="connsiteX35" fmla="*/ 569690 w 2384107"/>
                    <a:gd name="connsiteY35" fmla="*/ 775811 h 1395318"/>
                    <a:gd name="connsiteX36" fmla="*/ 569690 w 2384107"/>
                    <a:gd name="connsiteY36" fmla="*/ 775811 h 1395318"/>
                    <a:gd name="connsiteX37" fmla="*/ 1112615 w 2384107"/>
                    <a:gd name="connsiteY37" fmla="*/ 459772 h 1395318"/>
                    <a:gd name="connsiteX38" fmla="*/ 1112615 w 2384107"/>
                    <a:gd name="connsiteY38" fmla="*/ 459772 h 1395318"/>
                    <a:gd name="connsiteX39" fmla="*/ 1687640 w 2384107"/>
                    <a:gd name="connsiteY39" fmla="*/ 125254 h 1395318"/>
                    <a:gd name="connsiteX40" fmla="*/ 1904714 w 2384107"/>
                    <a:gd name="connsiteY40" fmla="*/ 0 h 1395318"/>
                    <a:gd name="connsiteX41" fmla="*/ 1904714 w 2384107"/>
                    <a:gd name="connsiteY41" fmla="*/ 0 h 1395318"/>
                    <a:gd name="connsiteX42" fmla="*/ 2278761 w 2384107"/>
                    <a:gd name="connsiteY42" fmla="*/ 217646 h 1395318"/>
                    <a:gd name="connsiteX43" fmla="*/ 2278761 w 2384107"/>
                    <a:gd name="connsiteY43" fmla="*/ 217646 h 1395318"/>
                    <a:gd name="connsiteX44" fmla="*/ 2355914 w 2384107"/>
                    <a:gd name="connsiteY44" fmla="*/ 262604 h 1395318"/>
                    <a:gd name="connsiteX45" fmla="*/ 2361343 w 2384107"/>
                    <a:gd name="connsiteY45" fmla="*/ 266033 h 1395318"/>
                    <a:gd name="connsiteX46" fmla="*/ 2366105 w 2384107"/>
                    <a:gd name="connsiteY46" fmla="*/ 269843 h 1395318"/>
                    <a:gd name="connsiteX47" fmla="*/ 2368963 w 2384107"/>
                    <a:gd name="connsiteY47" fmla="*/ 272605 h 1395318"/>
                    <a:gd name="connsiteX48" fmla="*/ 2372964 w 2384107"/>
                    <a:gd name="connsiteY48" fmla="*/ 277463 h 1395318"/>
                    <a:gd name="connsiteX49" fmla="*/ 2375821 w 2384107"/>
                    <a:gd name="connsiteY49" fmla="*/ 281654 h 1395318"/>
                    <a:gd name="connsiteX50" fmla="*/ 2378107 w 2384107"/>
                    <a:gd name="connsiteY50" fmla="*/ 286036 h 1395318"/>
                    <a:gd name="connsiteX51" fmla="*/ 2381726 w 2384107"/>
                    <a:gd name="connsiteY51" fmla="*/ 296418 h 1395318"/>
                    <a:gd name="connsiteX52" fmla="*/ 2382298 w 2384107"/>
                    <a:gd name="connsiteY52" fmla="*/ 298894 h 1395318"/>
                    <a:gd name="connsiteX53" fmla="*/ 2384108 w 2384107"/>
                    <a:gd name="connsiteY53" fmla="*/ 316230 h 13953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</a:cxnLst>
                  <a:rect l="l" t="t" r="r" b="b"/>
                  <a:pathLst>
                    <a:path w="2384107" h="1395318">
                      <a:moveTo>
                        <a:pt x="2384108" y="316230"/>
                      </a:moveTo>
                      <a:cubicBezTo>
                        <a:pt x="2384108" y="318135"/>
                        <a:pt x="2384108" y="320040"/>
                        <a:pt x="2384108" y="321945"/>
                      </a:cubicBezTo>
                      <a:cubicBezTo>
                        <a:pt x="2383585" y="327167"/>
                        <a:pt x="2382467" y="332312"/>
                        <a:pt x="2380774" y="337280"/>
                      </a:cubicBezTo>
                      <a:cubicBezTo>
                        <a:pt x="2379866" y="339876"/>
                        <a:pt x="2378816" y="342420"/>
                        <a:pt x="2377631" y="344900"/>
                      </a:cubicBezTo>
                      <a:cubicBezTo>
                        <a:pt x="2376366" y="347437"/>
                        <a:pt x="2374934" y="349888"/>
                        <a:pt x="2373344" y="352235"/>
                      </a:cubicBezTo>
                      <a:cubicBezTo>
                        <a:pt x="2372191" y="353947"/>
                        <a:pt x="2370951" y="355601"/>
                        <a:pt x="2369629" y="357188"/>
                      </a:cubicBezTo>
                      <a:cubicBezTo>
                        <a:pt x="2368337" y="358834"/>
                        <a:pt x="2366937" y="360393"/>
                        <a:pt x="2365438" y="361855"/>
                      </a:cubicBezTo>
                      <a:cubicBezTo>
                        <a:pt x="2361393" y="365880"/>
                        <a:pt x="2356847" y="369370"/>
                        <a:pt x="2351913" y="372237"/>
                      </a:cubicBezTo>
                      <a:lnTo>
                        <a:pt x="2262092" y="424529"/>
                      </a:lnTo>
                      <a:lnTo>
                        <a:pt x="2262092" y="424529"/>
                      </a:lnTo>
                      <a:lnTo>
                        <a:pt x="1723549" y="737711"/>
                      </a:lnTo>
                      <a:lnTo>
                        <a:pt x="1333024" y="965073"/>
                      </a:lnTo>
                      <a:lnTo>
                        <a:pt x="1333024" y="965073"/>
                      </a:lnTo>
                      <a:lnTo>
                        <a:pt x="1333024" y="965073"/>
                      </a:lnTo>
                      <a:lnTo>
                        <a:pt x="1203103" y="1040701"/>
                      </a:lnTo>
                      <a:lnTo>
                        <a:pt x="1203103" y="1040701"/>
                      </a:lnTo>
                      <a:lnTo>
                        <a:pt x="942499" y="1192339"/>
                      </a:lnTo>
                      <a:lnTo>
                        <a:pt x="642938" y="1366361"/>
                      </a:lnTo>
                      <a:cubicBezTo>
                        <a:pt x="639223" y="1368552"/>
                        <a:pt x="635508" y="1370648"/>
                        <a:pt x="631698" y="1372552"/>
                      </a:cubicBezTo>
                      <a:cubicBezTo>
                        <a:pt x="624430" y="1376509"/>
                        <a:pt x="616923" y="1380008"/>
                        <a:pt x="609219" y="1383030"/>
                      </a:cubicBezTo>
                      <a:cubicBezTo>
                        <a:pt x="605409" y="1384554"/>
                        <a:pt x="601599" y="1385983"/>
                        <a:pt x="597694" y="1387221"/>
                      </a:cubicBezTo>
                      <a:lnTo>
                        <a:pt x="591979" y="1389031"/>
                      </a:lnTo>
                      <a:cubicBezTo>
                        <a:pt x="588063" y="1390216"/>
                        <a:pt x="584089" y="1391202"/>
                        <a:pt x="580073" y="1391984"/>
                      </a:cubicBezTo>
                      <a:cubicBezTo>
                        <a:pt x="577596" y="1392555"/>
                        <a:pt x="575024" y="1392936"/>
                        <a:pt x="572453" y="1393412"/>
                      </a:cubicBezTo>
                      <a:lnTo>
                        <a:pt x="564737" y="1394365"/>
                      </a:lnTo>
                      <a:cubicBezTo>
                        <a:pt x="559365" y="1395023"/>
                        <a:pt x="553957" y="1395341"/>
                        <a:pt x="548545" y="1395317"/>
                      </a:cubicBezTo>
                      <a:cubicBezTo>
                        <a:pt x="538979" y="1395279"/>
                        <a:pt x="529429" y="1394547"/>
                        <a:pt x="519970" y="1393127"/>
                      </a:cubicBezTo>
                      <a:cubicBezTo>
                        <a:pt x="510303" y="1391691"/>
                        <a:pt x="500754" y="1389558"/>
                        <a:pt x="491395" y="1386745"/>
                      </a:cubicBezTo>
                      <a:lnTo>
                        <a:pt x="488728" y="1385887"/>
                      </a:lnTo>
                      <a:cubicBezTo>
                        <a:pt x="485013" y="1384744"/>
                        <a:pt x="481394" y="1383411"/>
                        <a:pt x="477774" y="1382077"/>
                      </a:cubicBezTo>
                      <a:cubicBezTo>
                        <a:pt x="474155" y="1380744"/>
                        <a:pt x="470345" y="1379029"/>
                        <a:pt x="466630" y="1377315"/>
                      </a:cubicBezTo>
                      <a:cubicBezTo>
                        <a:pt x="462915" y="1375601"/>
                        <a:pt x="459391" y="1373886"/>
                        <a:pt x="455771" y="1371981"/>
                      </a:cubicBezTo>
                      <a:lnTo>
                        <a:pt x="450151" y="1368838"/>
                      </a:lnTo>
                      <a:lnTo>
                        <a:pt x="232600" y="1242536"/>
                      </a:lnTo>
                      <a:lnTo>
                        <a:pt x="0" y="1107281"/>
                      </a:lnTo>
                      <a:lnTo>
                        <a:pt x="569690" y="775811"/>
                      </a:lnTo>
                      <a:lnTo>
                        <a:pt x="569690" y="775811"/>
                      </a:lnTo>
                      <a:lnTo>
                        <a:pt x="1112615" y="459772"/>
                      </a:lnTo>
                      <a:lnTo>
                        <a:pt x="1112615" y="459772"/>
                      </a:lnTo>
                      <a:lnTo>
                        <a:pt x="1687640" y="125254"/>
                      </a:lnTo>
                      <a:lnTo>
                        <a:pt x="1904714" y="0"/>
                      </a:lnTo>
                      <a:lnTo>
                        <a:pt x="1904714" y="0"/>
                      </a:lnTo>
                      <a:lnTo>
                        <a:pt x="2278761" y="217646"/>
                      </a:lnTo>
                      <a:lnTo>
                        <a:pt x="2278761" y="217646"/>
                      </a:lnTo>
                      <a:lnTo>
                        <a:pt x="2355914" y="262604"/>
                      </a:lnTo>
                      <a:lnTo>
                        <a:pt x="2361343" y="266033"/>
                      </a:lnTo>
                      <a:cubicBezTo>
                        <a:pt x="2363057" y="267271"/>
                        <a:pt x="2364582" y="268510"/>
                        <a:pt x="2366105" y="269843"/>
                      </a:cubicBezTo>
                      <a:lnTo>
                        <a:pt x="2368963" y="272605"/>
                      </a:lnTo>
                      <a:cubicBezTo>
                        <a:pt x="2370426" y="274113"/>
                        <a:pt x="2371764" y="275738"/>
                        <a:pt x="2372964" y="277463"/>
                      </a:cubicBezTo>
                      <a:cubicBezTo>
                        <a:pt x="2374034" y="278776"/>
                        <a:pt x="2374990" y="280178"/>
                        <a:pt x="2375821" y="281654"/>
                      </a:cubicBezTo>
                      <a:cubicBezTo>
                        <a:pt x="2376677" y="283064"/>
                        <a:pt x="2377441" y="284527"/>
                        <a:pt x="2378107" y="286036"/>
                      </a:cubicBezTo>
                      <a:cubicBezTo>
                        <a:pt x="2379667" y="289363"/>
                        <a:pt x="2380879" y="292842"/>
                        <a:pt x="2381726" y="296418"/>
                      </a:cubicBezTo>
                      <a:lnTo>
                        <a:pt x="2382298" y="298894"/>
                      </a:lnTo>
                      <a:cubicBezTo>
                        <a:pt x="2383503" y="304594"/>
                        <a:pt x="2384109" y="310404"/>
                        <a:pt x="2384108" y="316230"/>
                      </a:cubicBezTo>
                      <a:close/>
                    </a:path>
                  </a:pathLst>
                </a:custGeom>
                <a:solidFill>
                  <a:srgbClr val="424242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61" name="Freeform 960">
                  <a:extLst>
                    <a:ext uri="{FF2B5EF4-FFF2-40B4-BE49-F238E27FC236}">
                      <a16:creationId xmlns:a16="http://schemas.microsoft.com/office/drawing/2014/main" id="{E907C399-C12C-8C49-9BBC-3941A24790A8}"/>
                    </a:ext>
                  </a:extLst>
                </p:cNvPr>
                <p:cNvSpPr/>
                <p:nvPr/>
              </p:nvSpPr>
              <p:spPr>
                <a:xfrm>
                  <a:off x="6464712" y="4078508"/>
                  <a:ext cx="340233" cy="223269"/>
                </a:xfrm>
                <a:custGeom>
                  <a:avLst/>
                  <a:gdLst>
                    <a:gd name="connsiteX0" fmla="*/ 15621 w 340233"/>
                    <a:gd name="connsiteY0" fmla="*/ 223267 h 223269"/>
                    <a:gd name="connsiteX1" fmla="*/ 23336 w 340233"/>
                    <a:gd name="connsiteY1" fmla="*/ 221267 h 223269"/>
                    <a:gd name="connsiteX2" fmla="*/ 325279 w 340233"/>
                    <a:gd name="connsiteY2" fmla="*/ 46959 h 223269"/>
                    <a:gd name="connsiteX3" fmla="*/ 340233 w 340233"/>
                    <a:gd name="connsiteY3" fmla="*/ 21337 h 223269"/>
                    <a:gd name="connsiteX4" fmla="*/ 340233 w 340233"/>
                    <a:gd name="connsiteY4" fmla="*/ 15622 h 223269"/>
                    <a:gd name="connsiteX5" fmla="*/ 324612 w 340233"/>
                    <a:gd name="connsiteY5" fmla="*/ 1 h 223269"/>
                    <a:gd name="connsiteX6" fmla="*/ 316897 w 340233"/>
                    <a:gd name="connsiteY6" fmla="*/ 2096 h 223269"/>
                    <a:gd name="connsiteX7" fmla="*/ 14954 w 340233"/>
                    <a:gd name="connsiteY7" fmla="*/ 176309 h 223269"/>
                    <a:gd name="connsiteX8" fmla="*/ 0 w 340233"/>
                    <a:gd name="connsiteY8" fmla="*/ 201931 h 223269"/>
                    <a:gd name="connsiteX9" fmla="*/ 0 w 340233"/>
                    <a:gd name="connsiteY9" fmla="*/ 207646 h 223269"/>
                    <a:gd name="connsiteX10" fmla="*/ 15621 w 340233"/>
                    <a:gd name="connsiteY10" fmla="*/ 223267 h 223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40233" h="223269">
                      <a:moveTo>
                        <a:pt x="15621" y="223267"/>
                      </a:moveTo>
                      <a:cubicBezTo>
                        <a:pt x="18327" y="223315"/>
                        <a:pt x="20995" y="222624"/>
                        <a:pt x="23336" y="221267"/>
                      </a:cubicBezTo>
                      <a:lnTo>
                        <a:pt x="325279" y="46959"/>
                      </a:lnTo>
                      <a:cubicBezTo>
                        <a:pt x="334446" y="41667"/>
                        <a:pt x="340134" y="31922"/>
                        <a:pt x="340233" y="21337"/>
                      </a:cubicBezTo>
                      <a:lnTo>
                        <a:pt x="340233" y="15622"/>
                      </a:lnTo>
                      <a:cubicBezTo>
                        <a:pt x="340233" y="6995"/>
                        <a:pt x="333239" y="1"/>
                        <a:pt x="324612" y="1"/>
                      </a:cubicBezTo>
                      <a:cubicBezTo>
                        <a:pt x="321896" y="-29"/>
                        <a:pt x="319225" y="697"/>
                        <a:pt x="316897" y="2096"/>
                      </a:cubicBezTo>
                      <a:lnTo>
                        <a:pt x="14954" y="176309"/>
                      </a:lnTo>
                      <a:cubicBezTo>
                        <a:pt x="5786" y="181601"/>
                        <a:pt x="99" y="191345"/>
                        <a:pt x="0" y="201931"/>
                      </a:cubicBezTo>
                      <a:lnTo>
                        <a:pt x="0" y="207646"/>
                      </a:lnTo>
                      <a:cubicBezTo>
                        <a:pt x="0" y="216273"/>
                        <a:pt x="6994" y="223267"/>
                        <a:pt x="15621" y="223267"/>
                      </a:cubicBezTo>
                      <a:close/>
                    </a:path>
                  </a:pathLst>
                </a:custGeom>
                <a:solidFill>
                  <a:srgbClr val="00C1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62" name="Freeform 961">
                  <a:extLst>
                    <a:ext uri="{FF2B5EF4-FFF2-40B4-BE49-F238E27FC236}">
                      <a16:creationId xmlns:a16="http://schemas.microsoft.com/office/drawing/2014/main" id="{D0744357-2E62-394F-84F5-FA15D9CEDE59}"/>
                    </a:ext>
                  </a:extLst>
                </p:cNvPr>
                <p:cNvSpPr/>
                <p:nvPr/>
              </p:nvSpPr>
              <p:spPr>
                <a:xfrm>
                  <a:off x="6756749" y="4103626"/>
                  <a:ext cx="20764" cy="26991"/>
                </a:xfrm>
                <a:custGeom>
                  <a:avLst/>
                  <a:gdLst>
                    <a:gd name="connsiteX0" fmla="*/ 10382 w 20764"/>
                    <a:gd name="connsiteY0" fmla="*/ 25556 h 26991"/>
                    <a:gd name="connsiteX1" fmla="*/ 20764 w 20764"/>
                    <a:gd name="connsiteY1" fmla="*/ 7554 h 26991"/>
                    <a:gd name="connsiteX2" fmla="*/ 10382 w 20764"/>
                    <a:gd name="connsiteY2" fmla="*/ 1458 h 26991"/>
                    <a:gd name="connsiteX3" fmla="*/ 0 w 20764"/>
                    <a:gd name="connsiteY3" fmla="*/ 19555 h 26991"/>
                    <a:gd name="connsiteX4" fmla="*/ 10382 w 20764"/>
                    <a:gd name="connsiteY4" fmla="*/ 25556 h 269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764" h="26991">
                      <a:moveTo>
                        <a:pt x="10382" y="25556"/>
                      </a:moveTo>
                      <a:cubicBezTo>
                        <a:pt x="16517" y="21555"/>
                        <a:pt x="20374" y="14867"/>
                        <a:pt x="20764" y="7554"/>
                      </a:cubicBezTo>
                      <a:cubicBezTo>
                        <a:pt x="20764" y="886"/>
                        <a:pt x="16097" y="-1971"/>
                        <a:pt x="10382" y="1458"/>
                      </a:cubicBezTo>
                      <a:cubicBezTo>
                        <a:pt x="4233" y="5489"/>
                        <a:pt x="376" y="12212"/>
                        <a:pt x="0" y="19555"/>
                      </a:cubicBezTo>
                      <a:cubicBezTo>
                        <a:pt x="0" y="26223"/>
                        <a:pt x="4667" y="28890"/>
                        <a:pt x="10382" y="25556"/>
                      </a:cubicBezTo>
                      <a:close/>
                    </a:path>
                  </a:pathLst>
                </a:custGeom>
                <a:solidFill>
                  <a:srgbClr val="0090B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24" name="Graphic 5">
                <a:extLst>
                  <a:ext uri="{FF2B5EF4-FFF2-40B4-BE49-F238E27FC236}">
                    <a16:creationId xmlns:a16="http://schemas.microsoft.com/office/drawing/2014/main" id="{E47C9AEB-A399-114B-AF04-44839253F0B8}"/>
                  </a:ext>
                </a:extLst>
              </p:cNvPr>
              <p:cNvGrpSpPr/>
              <p:nvPr/>
            </p:nvGrpSpPr>
            <p:grpSpPr>
              <a:xfrm>
                <a:off x="7528941" y="3547776"/>
                <a:ext cx="192595" cy="142304"/>
                <a:chOff x="7528941" y="3547776"/>
                <a:chExt cx="192595" cy="142304"/>
              </a:xfrm>
              <a:solidFill>
                <a:srgbClr val="000000"/>
              </a:solidFill>
            </p:grpSpPr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8DAB8984-9327-F04B-A5EA-99B9AC694984}"/>
                    </a:ext>
                  </a:extLst>
                </p:cNvPr>
                <p:cNvSpPr/>
                <p:nvPr/>
              </p:nvSpPr>
              <p:spPr>
                <a:xfrm>
                  <a:off x="7528941" y="3547776"/>
                  <a:ext cx="178498" cy="140624"/>
                </a:xfrm>
                <a:custGeom>
                  <a:avLst/>
                  <a:gdLst>
                    <a:gd name="connsiteX0" fmla="*/ 18097 w 178498"/>
                    <a:gd name="connsiteY0" fmla="*/ 137065 h 140624"/>
                    <a:gd name="connsiteX1" fmla="*/ 34480 w 178498"/>
                    <a:gd name="connsiteY1" fmla="*/ 137065 h 140624"/>
                    <a:gd name="connsiteX2" fmla="*/ 160877 w 178498"/>
                    <a:gd name="connsiteY2" fmla="*/ 55626 h 140624"/>
                    <a:gd name="connsiteX3" fmla="*/ 178498 w 178498"/>
                    <a:gd name="connsiteY3" fmla="*/ 25242 h 140624"/>
                    <a:gd name="connsiteX4" fmla="*/ 178498 w 178498"/>
                    <a:gd name="connsiteY4" fmla="*/ 18479 h 140624"/>
                    <a:gd name="connsiteX5" fmla="*/ 160020 w 178498"/>
                    <a:gd name="connsiteY5" fmla="*/ 0 h 140624"/>
                    <a:gd name="connsiteX6" fmla="*/ 150495 w 178498"/>
                    <a:gd name="connsiteY6" fmla="*/ 2477 h 140624"/>
                    <a:gd name="connsiteX7" fmla="*/ 17621 w 178498"/>
                    <a:gd name="connsiteY7" fmla="*/ 78677 h 140624"/>
                    <a:gd name="connsiteX8" fmla="*/ 0 w 178498"/>
                    <a:gd name="connsiteY8" fmla="*/ 109062 h 140624"/>
                    <a:gd name="connsiteX9" fmla="*/ 0 w 178498"/>
                    <a:gd name="connsiteY9" fmla="*/ 115729 h 140624"/>
                    <a:gd name="connsiteX10" fmla="*/ 18097 w 178498"/>
                    <a:gd name="connsiteY10" fmla="*/ 137065 h 1406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498" h="140624">
                      <a:moveTo>
                        <a:pt x="18097" y="137065"/>
                      </a:moveTo>
                      <a:cubicBezTo>
                        <a:pt x="31813" y="144304"/>
                        <a:pt x="31623" y="138494"/>
                        <a:pt x="34480" y="137065"/>
                      </a:cubicBezTo>
                      <a:lnTo>
                        <a:pt x="160877" y="55626"/>
                      </a:lnTo>
                      <a:cubicBezTo>
                        <a:pt x="171739" y="49355"/>
                        <a:pt x="178450" y="37784"/>
                        <a:pt x="178498" y="25242"/>
                      </a:cubicBezTo>
                      <a:lnTo>
                        <a:pt x="178498" y="18479"/>
                      </a:lnTo>
                      <a:cubicBezTo>
                        <a:pt x="178200" y="8400"/>
                        <a:pt x="170099" y="299"/>
                        <a:pt x="160020" y="0"/>
                      </a:cubicBezTo>
                      <a:cubicBezTo>
                        <a:pt x="156683" y="-23"/>
                        <a:pt x="153398" y="831"/>
                        <a:pt x="150495" y="2477"/>
                      </a:cubicBezTo>
                      <a:lnTo>
                        <a:pt x="17621" y="78677"/>
                      </a:lnTo>
                      <a:cubicBezTo>
                        <a:pt x="6731" y="84919"/>
                        <a:pt x="9" y="96509"/>
                        <a:pt x="0" y="109062"/>
                      </a:cubicBezTo>
                      <a:lnTo>
                        <a:pt x="0" y="115729"/>
                      </a:lnTo>
                      <a:cubicBezTo>
                        <a:pt x="286" y="126207"/>
                        <a:pt x="7334" y="130207"/>
                        <a:pt x="18097" y="137065"/>
                      </a:cubicBezTo>
                      <a:close/>
                    </a:path>
                  </a:pathLst>
                </a:custGeom>
                <a:solidFill>
                  <a:srgbClr val="008E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50" name="Freeform 949">
                  <a:extLst>
                    <a:ext uri="{FF2B5EF4-FFF2-40B4-BE49-F238E27FC236}">
                      <a16:creationId xmlns:a16="http://schemas.microsoft.com/office/drawing/2014/main" id="{EE8008DD-8010-EF4F-8983-4E677E54A160}"/>
                    </a:ext>
                  </a:extLst>
                </p:cNvPr>
                <p:cNvSpPr/>
                <p:nvPr/>
              </p:nvSpPr>
              <p:spPr>
                <a:xfrm>
                  <a:off x="7542552" y="3555389"/>
                  <a:ext cx="178983" cy="134691"/>
                </a:xfrm>
                <a:custGeom>
                  <a:avLst/>
                  <a:gdLst>
                    <a:gd name="connsiteX0" fmla="*/ 18488 w 178983"/>
                    <a:gd name="connsiteY0" fmla="*/ 134691 h 134691"/>
                    <a:gd name="connsiteX1" fmla="*/ 28013 w 178983"/>
                    <a:gd name="connsiteY1" fmla="*/ 132214 h 134691"/>
                    <a:gd name="connsiteX2" fmla="*/ 161363 w 178983"/>
                    <a:gd name="connsiteY2" fmla="*/ 55538 h 134691"/>
                    <a:gd name="connsiteX3" fmla="*/ 178984 w 178983"/>
                    <a:gd name="connsiteY3" fmla="*/ 25153 h 134691"/>
                    <a:gd name="connsiteX4" fmla="*/ 178984 w 178983"/>
                    <a:gd name="connsiteY4" fmla="*/ 18486 h 134691"/>
                    <a:gd name="connsiteX5" fmla="*/ 160505 w 178983"/>
                    <a:gd name="connsiteY5" fmla="*/ 7 h 134691"/>
                    <a:gd name="connsiteX6" fmla="*/ 150980 w 178983"/>
                    <a:gd name="connsiteY6" fmla="*/ 2389 h 134691"/>
                    <a:gd name="connsiteX7" fmla="*/ 17630 w 178983"/>
                    <a:gd name="connsiteY7" fmla="*/ 78589 h 134691"/>
                    <a:gd name="connsiteX8" fmla="*/ 9 w 178983"/>
                    <a:gd name="connsiteY8" fmla="*/ 108973 h 134691"/>
                    <a:gd name="connsiteX9" fmla="*/ 9 w 178983"/>
                    <a:gd name="connsiteY9" fmla="*/ 115736 h 134691"/>
                    <a:gd name="connsiteX10" fmla="*/ 17812 w 178983"/>
                    <a:gd name="connsiteY10" fmla="*/ 134682 h 134691"/>
                    <a:gd name="connsiteX11" fmla="*/ 18488 w 178983"/>
                    <a:gd name="connsiteY11" fmla="*/ 134691 h 1346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8983" h="134691">
                      <a:moveTo>
                        <a:pt x="18488" y="134691"/>
                      </a:moveTo>
                      <a:cubicBezTo>
                        <a:pt x="21825" y="134714"/>
                        <a:pt x="25109" y="133860"/>
                        <a:pt x="28013" y="132214"/>
                      </a:cubicBezTo>
                      <a:lnTo>
                        <a:pt x="161363" y="55538"/>
                      </a:lnTo>
                      <a:cubicBezTo>
                        <a:pt x="172253" y="49296"/>
                        <a:pt x="178975" y="37706"/>
                        <a:pt x="178984" y="25153"/>
                      </a:cubicBezTo>
                      <a:lnTo>
                        <a:pt x="178984" y="18486"/>
                      </a:lnTo>
                      <a:cubicBezTo>
                        <a:pt x="178984" y="8280"/>
                        <a:pt x="170711" y="7"/>
                        <a:pt x="160505" y="7"/>
                      </a:cubicBezTo>
                      <a:cubicBezTo>
                        <a:pt x="157172" y="-87"/>
                        <a:pt x="153877" y="737"/>
                        <a:pt x="150980" y="2389"/>
                      </a:cubicBezTo>
                      <a:lnTo>
                        <a:pt x="17630" y="78589"/>
                      </a:lnTo>
                      <a:cubicBezTo>
                        <a:pt x="6768" y="84860"/>
                        <a:pt x="58" y="96431"/>
                        <a:pt x="9" y="108973"/>
                      </a:cubicBezTo>
                      <a:lnTo>
                        <a:pt x="9" y="115736"/>
                      </a:lnTo>
                      <a:cubicBezTo>
                        <a:pt x="-307" y="125884"/>
                        <a:pt x="7664" y="134366"/>
                        <a:pt x="17812" y="134682"/>
                      </a:cubicBezTo>
                      <a:cubicBezTo>
                        <a:pt x="18037" y="134689"/>
                        <a:pt x="18262" y="134692"/>
                        <a:pt x="18488" y="134691"/>
                      </a:cubicBezTo>
                      <a:close/>
                    </a:path>
                  </a:pathLst>
                </a:custGeom>
                <a:solidFill>
                  <a:srgbClr val="00C1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25" name="Graphic 5">
                <a:extLst>
                  <a:ext uri="{FF2B5EF4-FFF2-40B4-BE49-F238E27FC236}">
                    <a16:creationId xmlns:a16="http://schemas.microsoft.com/office/drawing/2014/main" id="{31216604-98B3-9D4E-BFD7-26DC0FB9ABC2}"/>
                  </a:ext>
                </a:extLst>
              </p:cNvPr>
              <p:cNvGrpSpPr/>
              <p:nvPr/>
            </p:nvGrpSpPr>
            <p:grpSpPr>
              <a:xfrm>
                <a:off x="7243857" y="3716366"/>
                <a:ext cx="192500" cy="142024"/>
                <a:chOff x="7243857" y="3716366"/>
                <a:chExt cx="192500" cy="142024"/>
              </a:xfrm>
              <a:solidFill>
                <a:srgbClr val="000000"/>
              </a:solidFill>
            </p:grpSpPr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D57521C3-C7C4-974A-8602-F62FC5B4D117}"/>
                    </a:ext>
                  </a:extLst>
                </p:cNvPr>
                <p:cNvSpPr/>
                <p:nvPr/>
              </p:nvSpPr>
              <p:spPr>
                <a:xfrm>
                  <a:off x="7243857" y="3716366"/>
                  <a:ext cx="178403" cy="140269"/>
                </a:xfrm>
                <a:custGeom>
                  <a:avLst/>
                  <a:gdLst>
                    <a:gd name="connsiteX0" fmla="*/ 18002 w 178403"/>
                    <a:gd name="connsiteY0" fmla="*/ 136686 h 140269"/>
                    <a:gd name="connsiteX1" fmla="*/ 34385 w 178403"/>
                    <a:gd name="connsiteY1" fmla="*/ 136686 h 140269"/>
                    <a:gd name="connsiteX2" fmla="*/ 160782 w 178403"/>
                    <a:gd name="connsiteY2" fmla="*/ 55533 h 140269"/>
                    <a:gd name="connsiteX3" fmla="*/ 178404 w 178403"/>
                    <a:gd name="connsiteY3" fmla="*/ 25244 h 140269"/>
                    <a:gd name="connsiteX4" fmla="*/ 178403 w 178403"/>
                    <a:gd name="connsiteY4" fmla="*/ 18481 h 140269"/>
                    <a:gd name="connsiteX5" fmla="*/ 160116 w 178403"/>
                    <a:gd name="connsiteY5" fmla="*/ 3 h 140269"/>
                    <a:gd name="connsiteX6" fmla="*/ 160020 w 178403"/>
                    <a:gd name="connsiteY6" fmla="*/ 2 h 140269"/>
                    <a:gd name="connsiteX7" fmla="*/ 150495 w 178403"/>
                    <a:gd name="connsiteY7" fmla="*/ 2384 h 140269"/>
                    <a:gd name="connsiteX8" fmla="*/ 17621 w 178403"/>
                    <a:gd name="connsiteY8" fmla="*/ 79155 h 140269"/>
                    <a:gd name="connsiteX9" fmla="*/ 0 w 178403"/>
                    <a:gd name="connsiteY9" fmla="*/ 109445 h 140269"/>
                    <a:gd name="connsiteX10" fmla="*/ 0 w 178403"/>
                    <a:gd name="connsiteY10" fmla="*/ 116207 h 140269"/>
                    <a:gd name="connsiteX11" fmla="*/ 18002 w 178403"/>
                    <a:gd name="connsiteY11" fmla="*/ 136686 h 140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8403" h="140269">
                      <a:moveTo>
                        <a:pt x="18002" y="136686"/>
                      </a:moveTo>
                      <a:cubicBezTo>
                        <a:pt x="31718" y="143925"/>
                        <a:pt x="31528" y="138210"/>
                        <a:pt x="34385" y="136686"/>
                      </a:cubicBezTo>
                      <a:lnTo>
                        <a:pt x="160782" y="55533"/>
                      </a:lnTo>
                      <a:cubicBezTo>
                        <a:pt x="171658" y="49322"/>
                        <a:pt x="178380" y="37768"/>
                        <a:pt x="178404" y="25244"/>
                      </a:cubicBezTo>
                      <a:lnTo>
                        <a:pt x="178403" y="18481"/>
                      </a:lnTo>
                      <a:cubicBezTo>
                        <a:pt x="178456" y="8328"/>
                        <a:pt x="170268" y="55"/>
                        <a:pt x="160116" y="3"/>
                      </a:cubicBezTo>
                      <a:cubicBezTo>
                        <a:pt x="160084" y="2"/>
                        <a:pt x="160052" y="2"/>
                        <a:pt x="160020" y="2"/>
                      </a:cubicBezTo>
                      <a:cubicBezTo>
                        <a:pt x="156691" y="-50"/>
                        <a:pt x="153407" y="771"/>
                        <a:pt x="150495" y="2384"/>
                      </a:cubicBezTo>
                      <a:lnTo>
                        <a:pt x="17621" y="79155"/>
                      </a:lnTo>
                      <a:cubicBezTo>
                        <a:pt x="6746" y="85366"/>
                        <a:pt x="24" y="96920"/>
                        <a:pt x="0" y="109445"/>
                      </a:cubicBezTo>
                      <a:lnTo>
                        <a:pt x="0" y="116207"/>
                      </a:lnTo>
                      <a:cubicBezTo>
                        <a:pt x="191" y="125923"/>
                        <a:pt x="7239" y="129923"/>
                        <a:pt x="18002" y="136686"/>
                      </a:cubicBezTo>
                      <a:close/>
                    </a:path>
                  </a:pathLst>
                </a:custGeom>
                <a:solidFill>
                  <a:srgbClr val="008E9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9A68AEE3-8D11-0D4E-8780-FCC88EB15292}"/>
                    </a:ext>
                  </a:extLst>
                </p:cNvPr>
                <p:cNvSpPr/>
                <p:nvPr/>
              </p:nvSpPr>
              <p:spPr>
                <a:xfrm>
                  <a:off x="7257383" y="3724081"/>
                  <a:ext cx="178974" cy="134310"/>
                </a:xfrm>
                <a:custGeom>
                  <a:avLst/>
                  <a:gdLst>
                    <a:gd name="connsiteX0" fmla="*/ 18479 w 178974"/>
                    <a:gd name="connsiteY0" fmla="*/ 134306 h 134310"/>
                    <a:gd name="connsiteX1" fmla="*/ 28004 w 178974"/>
                    <a:gd name="connsiteY1" fmla="*/ 131829 h 134310"/>
                    <a:gd name="connsiteX2" fmla="*/ 161354 w 178974"/>
                    <a:gd name="connsiteY2" fmla="*/ 55629 h 134310"/>
                    <a:gd name="connsiteX3" fmla="*/ 178975 w 178974"/>
                    <a:gd name="connsiteY3" fmla="*/ 25244 h 134310"/>
                    <a:gd name="connsiteX4" fmla="*/ 178975 w 178974"/>
                    <a:gd name="connsiteY4" fmla="*/ 18577 h 134310"/>
                    <a:gd name="connsiteX5" fmla="*/ 160496 w 178974"/>
                    <a:gd name="connsiteY5" fmla="*/ 3 h 134310"/>
                    <a:gd name="connsiteX6" fmla="*/ 150971 w 178974"/>
                    <a:gd name="connsiteY6" fmla="*/ 2479 h 134310"/>
                    <a:gd name="connsiteX7" fmla="*/ 17621 w 178974"/>
                    <a:gd name="connsiteY7" fmla="*/ 79156 h 134310"/>
                    <a:gd name="connsiteX8" fmla="*/ 0 w 178974"/>
                    <a:gd name="connsiteY8" fmla="*/ 109540 h 134310"/>
                    <a:gd name="connsiteX9" fmla="*/ 0 w 178974"/>
                    <a:gd name="connsiteY9" fmla="*/ 116208 h 134310"/>
                    <a:gd name="connsiteX10" fmla="*/ 18479 w 178974"/>
                    <a:gd name="connsiteY10" fmla="*/ 134305 h 1343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8974" h="134310">
                      <a:moveTo>
                        <a:pt x="18479" y="134306"/>
                      </a:moveTo>
                      <a:cubicBezTo>
                        <a:pt x="21822" y="134381"/>
                        <a:pt x="25120" y="133523"/>
                        <a:pt x="28004" y="131829"/>
                      </a:cubicBezTo>
                      <a:lnTo>
                        <a:pt x="161354" y="55629"/>
                      </a:lnTo>
                      <a:cubicBezTo>
                        <a:pt x="172230" y="49372"/>
                        <a:pt x="178946" y="37792"/>
                        <a:pt x="178975" y="25244"/>
                      </a:cubicBezTo>
                      <a:lnTo>
                        <a:pt x="178975" y="18577"/>
                      </a:lnTo>
                      <a:cubicBezTo>
                        <a:pt x="178726" y="8460"/>
                        <a:pt x="170611" y="304"/>
                        <a:pt x="160496" y="3"/>
                      </a:cubicBezTo>
                      <a:cubicBezTo>
                        <a:pt x="157155" y="-57"/>
                        <a:pt x="153860" y="799"/>
                        <a:pt x="150971" y="2479"/>
                      </a:cubicBezTo>
                      <a:lnTo>
                        <a:pt x="17621" y="79156"/>
                      </a:lnTo>
                      <a:cubicBezTo>
                        <a:pt x="6731" y="85398"/>
                        <a:pt x="9" y="96988"/>
                        <a:pt x="0" y="109540"/>
                      </a:cubicBezTo>
                      <a:lnTo>
                        <a:pt x="0" y="116208"/>
                      </a:lnTo>
                      <a:cubicBezTo>
                        <a:pt x="207" y="126264"/>
                        <a:pt x="8420" y="134308"/>
                        <a:pt x="18479" y="134305"/>
                      </a:cubicBezTo>
                      <a:close/>
                    </a:path>
                  </a:pathLst>
                </a:custGeom>
                <a:solidFill>
                  <a:srgbClr val="00C1D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9E8EF4D1-FB1A-1C4F-9A09-4715A8C52136}"/>
                  </a:ext>
                </a:extLst>
              </p:cNvPr>
              <p:cNvSpPr/>
              <p:nvPr/>
            </p:nvSpPr>
            <p:spPr>
              <a:xfrm>
                <a:off x="5302186" y="2921412"/>
                <a:ext cx="2419445" cy="794670"/>
              </a:xfrm>
              <a:custGeom>
                <a:avLst/>
                <a:gdLst>
                  <a:gd name="connsiteX0" fmla="*/ 2419445 w 2419445"/>
                  <a:gd name="connsiteY0" fmla="*/ 292322 h 794670"/>
                  <a:gd name="connsiteX1" fmla="*/ 2100644 w 2419445"/>
                  <a:gd name="connsiteY1" fmla="*/ 358521 h 794670"/>
                  <a:gd name="connsiteX2" fmla="*/ 1253966 w 2419445"/>
                  <a:gd name="connsiteY2" fmla="*/ 534353 h 794670"/>
                  <a:gd name="connsiteX3" fmla="*/ 1253490 w 2419445"/>
                  <a:gd name="connsiteY3" fmla="*/ 534448 h 794670"/>
                  <a:gd name="connsiteX4" fmla="*/ 1253395 w 2419445"/>
                  <a:gd name="connsiteY4" fmla="*/ 534448 h 794670"/>
                  <a:gd name="connsiteX5" fmla="*/ 0 w 2419445"/>
                  <a:gd name="connsiteY5" fmla="*/ 794671 h 794670"/>
                  <a:gd name="connsiteX6" fmla="*/ 1060704 w 2419445"/>
                  <a:gd name="connsiteY6" fmla="*/ 177641 h 794670"/>
                  <a:gd name="connsiteX7" fmla="*/ 1916430 w 2419445"/>
                  <a:gd name="connsiteY7" fmla="*/ 0 h 794670"/>
                  <a:gd name="connsiteX8" fmla="*/ 2045303 w 2419445"/>
                  <a:gd name="connsiteY8" fmla="*/ 74676 h 794670"/>
                  <a:gd name="connsiteX9" fmla="*/ 2045398 w 2419445"/>
                  <a:gd name="connsiteY9" fmla="*/ 74676 h 794670"/>
                  <a:gd name="connsiteX10" fmla="*/ 2419445 w 2419445"/>
                  <a:gd name="connsiteY10" fmla="*/ 292322 h 794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19445" h="794670">
                    <a:moveTo>
                      <a:pt x="2419445" y="292322"/>
                    </a:moveTo>
                    <a:lnTo>
                      <a:pt x="2100644" y="358521"/>
                    </a:lnTo>
                    <a:lnTo>
                      <a:pt x="1253966" y="534353"/>
                    </a:lnTo>
                    <a:lnTo>
                      <a:pt x="1253490" y="534448"/>
                    </a:lnTo>
                    <a:lnTo>
                      <a:pt x="1253395" y="534448"/>
                    </a:lnTo>
                    <a:lnTo>
                      <a:pt x="0" y="794671"/>
                    </a:lnTo>
                    <a:lnTo>
                      <a:pt x="1060704" y="177641"/>
                    </a:lnTo>
                    <a:lnTo>
                      <a:pt x="1916430" y="0"/>
                    </a:lnTo>
                    <a:lnTo>
                      <a:pt x="2045303" y="74676"/>
                    </a:lnTo>
                    <a:lnTo>
                      <a:pt x="2045398" y="74676"/>
                    </a:lnTo>
                    <a:lnTo>
                      <a:pt x="2419445" y="292322"/>
                    </a:lnTo>
                    <a:close/>
                  </a:path>
                </a:pathLst>
              </a:custGeom>
              <a:solidFill>
                <a:srgbClr val="212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70992FBA-897B-0C49-A596-88C9EAA6C2B7}"/>
                  </a:ext>
                </a:extLst>
              </p:cNvPr>
              <p:cNvSpPr/>
              <p:nvPr/>
            </p:nvSpPr>
            <p:spPr>
              <a:xfrm>
                <a:off x="5171979" y="3420713"/>
                <a:ext cx="2532506" cy="818006"/>
              </a:xfrm>
              <a:custGeom>
                <a:avLst/>
                <a:gdLst>
                  <a:gd name="connsiteX0" fmla="*/ 2532507 w 2532506"/>
                  <a:gd name="connsiteY0" fmla="*/ 0 h 818006"/>
                  <a:gd name="connsiteX1" fmla="*/ 1994345 w 2532506"/>
                  <a:gd name="connsiteY1" fmla="*/ 313087 h 818006"/>
                  <a:gd name="connsiteX2" fmla="*/ 1603058 w 2532506"/>
                  <a:gd name="connsiteY2" fmla="*/ 540830 h 818006"/>
                  <a:gd name="connsiteX3" fmla="*/ 1602677 w 2532506"/>
                  <a:gd name="connsiteY3" fmla="*/ 541115 h 818006"/>
                  <a:gd name="connsiteX4" fmla="*/ 1472756 w 2532506"/>
                  <a:gd name="connsiteY4" fmla="*/ 616744 h 818006"/>
                  <a:gd name="connsiteX5" fmla="*/ 1472660 w 2532506"/>
                  <a:gd name="connsiteY5" fmla="*/ 616839 h 818006"/>
                  <a:gd name="connsiteX6" fmla="*/ 1472375 w 2532506"/>
                  <a:gd name="connsiteY6" fmla="*/ 616839 h 818006"/>
                  <a:gd name="connsiteX7" fmla="*/ 1240250 w 2532506"/>
                  <a:gd name="connsiteY7" fmla="*/ 665035 h 818006"/>
                  <a:gd name="connsiteX8" fmla="*/ 642080 w 2532506"/>
                  <a:gd name="connsiteY8" fmla="*/ 789242 h 818006"/>
                  <a:gd name="connsiteX9" fmla="*/ 503396 w 2532506"/>
                  <a:gd name="connsiteY9" fmla="*/ 818007 h 818006"/>
                  <a:gd name="connsiteX10" fmla="*/ 270796 w 2532506"/>
                  <a:gd name="connsiteY10" fmla="*/ 682752 h 818006"/>
                  <a:gd name="connsiteX11" fmla="*/ 270701 w 2532506"/>
                  <a:gd name="connsiteY11" fmla="*/ 682657 h 818006"/>
                  <a:gd name="connsiteX12" fmla="*/ 0 w 2532506"/>
                  <a:gd name="connsiteY12" fmla="*/ 525780 h 818006"/>
                  <a:gd name="connsiteX13" fmla="*/ 840486 w 2532506"/>
                  <a:gd name="connsiteY13" fmla="*/ 351282 h 818006"/>
                  <a:gd name="connsiteX14" fmla="*/ 840581 w 2532506"/>
                  <a:gd name="connsiteY14" fmla="*/ 351187 h 818006"/>
                  <a:gd name="connsiteX15" fmla="*/ 841153 w 2532506"/>
                  <a:gd name="connsiteY15" fmla="*/ 351092 h 818006"/>
                  <a:gd name="connsiteX16" fmla="*/ 2299811 w 2532506"/>
                  <a:gd name="connsiteY16" fmla="*/ 48292 h 818006"/>
                  <a:gd name="connsiteX17" fmla="*/ 2300002 w 2532506"/>
                  <a:gd name="connsiteY17" fmla="*/ 48196 h 818006"/>
                  <a:gd name="connsiteX18" fmla="*/ 2532507 w 2532506"/>
                  <a:gd name="connsiteY18" fmla="*/ 0 h 818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2532506" h="818006">
                    <a:moveTo>
                      <a:pt x="2532507" y="0"/>
                    </a:moveTo>
                    <a:lnTo>
                      <a:pt x="1994345" y="313087"/>
                    </a:lnTo>
                    <a:lnTo>
                      <a:pt x="1603058" y="540830"/>
                    </a:lnTo>
                    <a:lnTo>
                      <a:pt x="1602677" y="541115"/>
                    </a:lnTo>
                    <a:lnTo>
                      <a:pt x="1472756" y="616744"/>
                    </a:lnTo>
                    <a:lnTo>
                      <a:pt x="1472660" y="616839"/>
                    </a:lnTo>
                    <a:lnTo>
                      <a:pt x="1472375" y="616839"/>
                    </a:lnTo>
                    <a:lnTo>
                      <a:pt x="1240250" y="665035"/>
                    </a:lnTo>
                    <a:lnTo>
                      <a:pt x="642080" y="789242"/>
                    </a:lnTo>
                    <a:lnTo>
                      <a:pt x="503396" y="818007"/>
                    </a:lnTo>
                    <a:lnTo>
                      <a:pt x="270796" y="682752"/>
                    </a:lnTo>
                    <a:lnTo>
                      <a:pt x="270701" y="682657"/>
                    </a:lnTo>
                    <a:lnTo>
                      <a:pt x="0" y="525780"/>
                    </a:lnTo>
                    <a:lnTo>
                      <a:pt x="840486" y="351282"/>
                    </a:lnTo>
                    <a:lnTo>
                      <a:pt x="840581" y="351187"/>
                    </a:lnTo>
                    <a:lnTo>
                      <a:pt x="841153" y="351092"/>
                    </a:lnTo>
                    <a:lnTo>
                      <a:pt x="2299811" y="48292"/>
                    </a:lnTo>
                    <a:lnTo>
                      <a:pt x="2300002" y="48196"/>
                    </a:lnTo>
                    <a:lnTo>
                      <a:pt x="2532507" y="0"/>
                    </a:lnTo>
                    <a:close/>
                  </a:path>
                </a:pathLst>
              </a:custGeom>
              <a:solidFill>
                <a:srgbClr val="21212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18DA91B3-D9F7-9040-8ED5-FCBF85BF3891}"/>
                  </a:ext>
                </a:extLst>
              </p:cNvPr>
              <p:cNvSpPr/>
              <p:nvPr/>
            </p:nvSpPr>
            <p:spPr>
              <a:xfrm>
                <a:off x="5311139" y="2874454"/>
                <a:ext cx="2372391" cy="1380553"/>
              </a:xfrm>
              <a:custGeom>
                <a:avLst/>
                <a:gdLst>
                  <a:gd name="connsiteX0" fmla="*/ 821627 w 2372391"/>
                  <a:gd name="connsiteY0" fmla="*/ 1380554 h 1380553"/>
                  <a:gd name="connsiteX1" fmla="*/ 0 w 2372391"/>
                  <a:gd name="connsiteY1" fmla="*/ 903065 h 1380553"/>
                  <a:gd name="connsiteX2" fmla="*/ 1550765 w 2372391"/>
                  <a:gd name="connsiteY2" fmla="*/ 0 h 1380553"/>
                  <a:gd name="connsiteX3" fmla="*/ 2372392 w 2372391"/>
                  <a:gd name="connsiteY3" fmla="*/ 477393 h 1380553"/>
                  <a:gd name="connsiteX4" fmla="*/ 821627 w 2372391"/>
                  <a:gd name="connsiteY4" fmla="*/ 1380554 h 1380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391" h="1380553">
                    <a:moveTo>
                      <a:pt x="821627" y="1380554"/>
                    </a:moveTo>
                    <a:lnTo>
                      <a:pt x="0" y="903065"/>
                    </a:lnTo>
                    <a:lnTo>
                      <a:pt x="1550765" y="0"/>
                    </a:lnTo>
                    <a:lnTo>
                      <a:pt x="2372392" y="477393"/>
                    </a:lnTo>
                    <a:lnTo>
                      <a:pt x="821627" y="1380554"/>
                    </a:lnTo>
                    <a:close/>
                  </a:path>
                </a:pathLst>
              </a:custGeom>
              <a:solidFill>
                <a:srgbClr val="26262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67092ED6-A914-4548-88D6-2B0F4768B961}"/>
                  </a:ext>
                </a:extLst>
              </p:cNvPr>
              <p:cNvSpPr/>
              <p:nvPr/>
            </p:nvSpPr>
            <p:spPr>
              <a:xfrm>
                <a:off x="5334190" y="2896647"/>
                <a:ext cx="1856994" cy="1080896"/>
              </a:xfrm>
              <a:custGeom>
                <a:avLst/>
                <a:gdLst>
                  <a:gd name="connsiteX0" fmla="*/ 0 w 1856994"/>
                  <a:gd name="connsiteY0" fmla="*/ 889826 h 1080896"/>
                  <a:gd name="connsiteX1" fmla="*/ 1527810 w 1856994"/>
                  <a:gd name="connsiteY1" fmla="*/ 0 h 1080896"/>
                  <a:gd name="connsiteX2" fmla="*/ 1856994 w 1856994"/>
                  <a:gd name="connsiteY2" fmla="*/ 191167 h 1080896"/>
                  <a:gd name="connsiteX3" fmla="*/ 329375 w 1856994"/>
                  <a:gd name="connsiteY3" fmla="*/ 1080897 h 1080896"/>
                  <a:gd name="connsiteX4" fmla="*/ 0 w 1856994"/>
                  <a:gd name="connsiteY4" fmla="*/ 889826 h 108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6994" h="1080896">
                    <a:moveTo>
                      <a:pt x="0" y="889826"/>
                    </a:moveTo>
                    <a:lnTo>
                      <a:pt x="1527810" y="0"/>
                    </a:lnTo>
                    <a:lnTo>
                      <a:pt x="1856994" y="191167"/>
                    </a:lnTo>
                    <a:lnTo>
                      <a:pt x="329375" y="1080897"/>
                    </a:lnTo>
                    <a:lnTo>
                      <a:pt x="0" y="88982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C98E2CFB-62D1-1840-86CA-2CEE990C9A26}"/>
                  </a:ext>
                </a:extLst>
              </p:cNvPr>
              <p:cNvSpPr/>
              <p:nvPr/>
            </p:nvSpPr>
            <p:spPr>
              <a:xfrm>
                <a:off x="5663565" y="3087814"/>
                <a:ext cx="1997011" cy="1162811"/>
              </a:xfrm>
              <a:custGeom>
                <a:avLst/>
                <a:gdLst>
                  <a:gd name="connsiteX0" fmla="*/ 0 w 1997011"/>
                  <a:gd name="connsiteY0" fmla="*/ 889730 h 1162811"/>
                  <a:gd name="connsiteX1" fmla="*/ 1527620 w 1997011"/>
                  <a:gd name="connsiteY1" fmla="*/ 0 h 1162811"/>
                  <a:gd name="connsiteX2" fmla="*/ 1997012 w 1997011"/>
                  <a:gd name="connsiteY2" fmla="*/ 273082 h 1162811"/>
                  <a:gd name="connsiteX3" fmla="*/ 469392 w 1997011"/>
                  <a:gd name="connsiteY3" fmla="*/ 1162812 h 1162811"/>
                  <a:gd name="connsiteX4" fmla="*/ 0 w 1997011"/>
                  <a:gd name="connsiteY4" fmla="*/ 889730 h 116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7011" h="1162811">
                    <a:moveTo>
                      <a:pt x="0" y="889730"/>
                    </a:moveTo>
                    <a:lnTo>
                      <a:pt x="1527620" y="0"/>
                    </a:lnTo>
                    <a:lnTo>
                      <a:pt x="1997012" y="273082"/>
                    </a:lnTo>
                    <a:lnTo>
                      <a:pt x="469392" y="1162812"/>
                    </a:lnTo>
                    <a:lnTo>
                      <a:pt x="0" y="88973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31" name="Graphic 5">
                <a:extLst>
                  <a:ext uri="{FF2B5EF4-FFF2-40B4-BE49-F238E27FC236}">
                    <a16:creationId xmlns:a16="http://schemas.microsoft.com/office/drawing/2014/main" id="{83AEB4C2-1F2F-6749-9734-C8920EF8D210}"/>
                  </a:ext>
                </a:extLst>
              </p:cNvPr>
              <p:cNvGrpSpPr/>
              <p:nvPr/>
            </p:nvGrpSpPr>
            <p:grpSpPr>
              <a:xfrm>
                <a:off x="5480099" y="3987340"/>
                <a:ext cx="246108" cy="145087"/>
                <a:chOff x="5480099" y="3987340"/>
                <a:chExt cx="246108" cy="145087"/>
              </a:xfrm>
              <a:solidFill>
                <a:srgbClr val="000000"/>
              </a:solidFill>
            </p:grpSpPr>
            <p:sp>
              <p:nvSpPr>
                <p:cNvPr id="945" name="Freeform 944">
                  <a:extLst>
                    <a:ext uri="{FF2B5EF4-FFF2-40B4-BE49-F238E27FC236}">
                      <a16:creationId xmlns:a16="http://schemas.microsoft.com/office/drawing/2014/main" id="{2B894D36-6EE2-074B-A455-040E3E668A78}"/>
                    </a:ext>
                  </a:extLst>
                </p:cNvPr>
                <p:cNvSpPr/>
                <p:nvPr/>
              </p:nvSpPr>
              <p:spPr>
                <a:xfrm>
                  <a:off x="5480099" y="3987341"/>
                  <a:ext cx="246108" cy="145086"/>
                </a:xfrm>
                <a:custGeom>
                  <a:avLst/>
                  <a:gdLst>
                    <a:gd name="connsiteX0" fmla="*/ 65260 w 246108"/>
                    <a:gd name="connsiteY0" fmla="*/ 8587 h 145086"/>
                    <a:gd name="connsiteX1" fmla="*/ 91073 w 246108"/>
                    <a:gd name="connsiteY1" fmla="*/ 395 h 145086"/>
                    <a:gd name="connsiteX2" fmla="*/ 117362 w 246108"/>
                    <a:gd name="connsiteY2" fmla="*/ 4777 h 145086"/>
                    <a:gd name="connsiteX3" fmla="*/ 236901 w 246108"/>
                    <a:gd name="connsiteY3" fmla="*/ 74119 h 145086"/>
                    <a:gd name="connsiteX4" fmla="*/ 245258 w 246108"/>
                    <a:gd name="connsiteY4" fmla="*/ 92070 h 145086"/>
                    <a:gd name="connsiteX5" fmla="*/ 245092 w 246108"/>
                    <a:gd name="connsiteY5" fmla="*/ 92502 h 145086"/>
                    <a:gd name="connsiteX6" fmla="*/ 233948 w 246108"/>
                    <a:gd name="connsiteY6" fmla="*/ 104408 h 145086"/>
                    <a:gd name="connsiteX7" fmla="*/ 180894 w 246108"/>
                    <a:gd name="connsiteY7" fmla="*/ 136984 h 145086"/>
                    <a:gd name="connsiteX8" fmla="*/ 128601 w 246108"/>
                    <a:gd name="connsiteY8" fmla="*/ 140603 h 145086"/>
                    <a:gd name="connsiteX9" fmla="*/ 9539 w 246108"/>
                    <a:gd name="connsiteY9" fmla="*/ 71357 h 145086"/>
                    <a:gd name="connsiteX10" fmla="*/ 12206 w 246108"/>
                    <a:gd name="connsiteY10" fmla="*/ 41067 h 145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46108" h="145086">
                      <a:moveTo>
                        <a:pt x="65260" y="8587"/>
                      </a:moveTo>
                      <a:cubicBezTo>
                        <a:pt x="73111" y="3887"/>
                        <a:pt x="81949" y="1083"/>
                        <a:pt x="91073" y="395"/>
                      </a:cubicBezTo>
                      <a:cubicBezTo>
                        <a:pt x="100077" y="-799"/>
                        <a:pt x="109232" y="727"/>
                        <a:pt x="117362" y="4777"/>
                      </a:cubicBezTo>
                      <a:lnTo>
                        <a:pt x="236901" y="74119"/>
                      </a:lnTo>
                      <a:cubicBezTo>
                        <a:pt x="244166" y="76768"/>
                        <a:pt x="247907" y="84805"/>
                        <a:pt x="245258" y="92070"/>
                      </a:cubicBezTo>
                      <a:cubicBezTo>
                        <a:pt x="245205" y="92215"/>
                        <a:pt x="245150" y="92359"/>
                        <a:pt x="245092" y="92502"/>
                      </a:cubicBezTo>
                      <a:cubicBezTo>
                        <a:pt x="242803" y="97599"/>
                        <a:pt x="238882" y="101788"/>
                        <a:pt x="233948" y="104408"/>
                      </a:cubicBezTo>
                      <a:lnTo>
                        <a:pt x="180894" y="136984"/>
                      </a:lnTo>
                      <a:cubicBezTo>
                        <a:pt x="164996" y="146328"/>
                        <a:pt x="145635" y="147668"/>
                        <a:pt x="128601" y="140603"/>
                      </a:cubicBezTo>
                      <a:lnTo>
                        <a:pt x="9539" y="71357"/>
                      </a:lnTo>
                      <a:cubicBezTo>
                        <a:pt x="-4177" y="64022"/>
                        <a:pt x="-2939" y="50402"/>
                        <a:pt x="12206" y="41067"/>
                      </a:cubicBezTo>
                      <a:close/>
                    </a:path>
                  </a:pathLst>
                </a:custGeom>
                <a:solidFill>
                  <a:srgbClr val="3B3B3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B9156ED5-12BC-5F41-ACF4-09B97B5C4962}"/>
                    </a:ext>
                  </a:extLst>
                </p:cNvPr>
                <p:cNvSpPr/>
                <p:nvPr/>
              </p:nvSpPr>
              <p:spPr>
                <a:xfrm>
                  <a:off x="5480100" y="3987340"/>
                  <a:ext cx="245930" cy="95835"/>
                </a:xfrm>
                <a:custGeom>
                  <a:avLst/>
                  <a:gdLst>
                    <a:gd name="connsiteX0" fmla="*/ 12205 w 245930"/>
                    <a:gd name="connsiteY0" fmla="*/ 57069 h 95835"/>
                    <a:gd name="connsiteX1" fmla="*/ 65259 w 245930"/>
                    <a:gd name="connsiteY1" fmla="*/ 24970 h 95835"/>
                    <a:gd name="connsiteX2" fmla="*/ 91072 w 245930"/>
                    <a:gd name="connsiteY2" fmla="*/ 16779 h 95835"/>
                    <a:gd name="connsiteX3" fmla="*/ 117361 w 245930"/>
                    <a:gd name="connsiteY3" fmla="*/ 21160 h 95835"/>
                    <a:gd name="connsiteX4" fmla="*/ 236900 w 245930"/>
                    <a:gd name="connsiteY4" fmla="*/ 90502 h 95835"/>
                    <a:gd name="connsiteX5" fmla="*/ 243377 w 245930"/>
                    <a:gd name="connsiteY5" fmla="*/ 95836 h 95835"/>
                    <a:gd name="connsiteX6" fmla="*/ 239595 w 245930"/>
                    <a:gd name="connsiteY6" fmla="*/ 75576 h 95835"/>
                    <a:gd name="connsiteX7" fmla="*/ 236900 w 245930"/>
                    <a:gd name="connsiteY7" fmla="*/ 74119 h 95835"/>
                    <a:gd name="connsiteX8" fmla="*/ 117361 w 245930"/>
                    <a:gd name="connsiteY8" fmla="*/ 4777 h 95835"/>
                    <a:gd name="connsiteX9" fmla="*/ 91072 w 245930"/>
                    <a:gd name="connsiteY9" fmla="*/ 395 h 95835"/>
                    <a:gd name="connsiteX10" fmla="*/ 65259 w 245930"/>
                    <a:gd name="connsiteY10" fmla="*/ 8587 h 95835"/>
                    <a:gd name="connsiteX11" fmla="*/ 12205 w 245930"/>
                    <a:gd name="connsiteY11" fmla="*/ 40591 h 95835"/>
                    <a:gd name="connsiteX12" fmla="*/ 2680 w 245930"/>
                    <a:gd name="connsiteY12" fmla="*/ 65451 h 95835"/>
                    <a:gd name="connsiteX13" fmla="*/ 12205 w 245930"/>
                    <a:gd name="connsiteY13" fmla="*/ 57069 h 958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45930" h="95835">
                      <a:moveTo>
                        <a:pt x="12205" y="57069"/>
                      </a:moveTo>
                      <a:lnTo>
                        <a:pt x="65259" y="24970"/>
                      </a:lnTo>
                      <a:cubicBezTo>
                        <a:pt x="73128" y="20311"/>
                        <a:pt x="81957" y="17510"/>
                        <a:pt x="91072" y="16779"/>
                      </a:cubicBezTo>
                      <a:cubicBezTo>
                        <a:pt x="100075" y="15630"/>
                        <a:pt x="109217" y="17154"/>
                        <a:pt x="117361" y="21160"/>
                      </a:cubicBezTo>
                      <a:lnTo>
                        <a:pt x="236900" y="90502"/>
                      </a:lnTo>
                      <a:cubicBezTo>
                        <a:pt x="239404" y="91814"/>
                        <a:pt x="241609" y="93630"/>
                        <a:pt x="243377" y="95836"/>
                      </a:cubicBezTo>
                      <a:cubicBezTo>
                        <a:pt x="247927" y="89197"/>
                        <a:pt x="246234" y="80127"/>
                        <a:pt x="239595" y="75576"/>
                      </a:cubicBezTo>
                      <a:cubicBezTo>
                        <a:pt x="238751" y="74997"/>
                        <a:pt x="237847" y="74509"/>
                        <a:pt x="236900" y="74119"/>
                      </a:cubicBezTo>
                      <a:lnTo>
                        <a:pt x="117361" y="4777"/>
                      </a:lnTo>
                      <a:cubicBezTo>
                        <a:pt x="109231" y="727"/>
                        <a:pt x="100076" y="-799"/>
                        <a:pt x="91072" y="395"/>
                      </a:cubicBezTo>
                      <a:cubicBezTo>
                        <a:pt x="81948" y="1083"/>
                        <a:pt x="73110" y="3887"/>
                        <a:pt x="65259" y="8587"/>
                      </a:cubicBezTo>
                      <a:lnTo>
                        <a:pt x="12205" y="40591"/>
                      </a:lnTo>
                      <a:cubicBezTo>
                        <a:pt x="299" y="48021"/>
                        <a:pt x="-2940" y="58022"/>
                        <a:pt x="2680" y="65451"/>
                      </a:cubicBezTo>
                      <a:cubicBezTo>
                        <a:pt x="5212" y="62002"/>
                        <a:pt x="8462" y="59143"/>
                        <a:pt x="12205" y="57069"/>
                      </a:cubicBezTo>
                      <a:close/>
                    </a:path>
                  </a:pathLst>
                </a:custGeom>
                <a:solidFill>
                  <a:srgbClr val="26262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962D79CB-19A6-9B44-9114-52364059681D}"/>
                  </a:ext>
                </a:extLst>
              </p:cNvPr>
              <p:cNvSpPr/>
              <p:nvPr/>
            </p:nvSpPr>
            <p:spPr>
              <a:xfrm>
                <a:off x="5532691" y="2971323"/>
                <a:ext cx="1960721" cy="699420"/>
              </a:xfrm>
              <a:custGeom>
                <a:avLst/>
                <a:gdLst>
                  <a:gd name="connsiteX0" fmla="*/ 1960721 w 1960721"/>
                  <a:gd name="connsiteY0" fmla="*/ 292322 h 699420"/>
                  <a:gd name="connsiteX1" fmla="*/ 1870139 w 1960721"/>
                  <a:gd name="connsiteY1" fmla="*/ 311182 h 699420"/>
                  <a:gd name="connsiteX2" fmla="*/ 1023461 w 1960721"/>
                  <a:gd name="connsiteY2" fmla="*/ 487013 h 699420"/>
                  <a:gd name="connsiteX3" fmla="*/ 1022985 w 1960721"/>
                  <a:gd name="connsiteY3" fmla="*/ 487109 h 699420"/>
                  <a:gd name="connsiteX4" fmla="*/ 1022890 w 1960721"/>
                  <a:gd name="connsiteY4" fmla="*/ 487109 h 699420"/>
                  <a:gd name="connsiteX5" fmla="*/ 1021747 w 1960721"/>
                  <a:gd name="connsiteY5" fmla="*/ 487394 h 699420"/>
                  <a:gd name="connsiteX6" fmla="*/ 1021651 w 1960721"/>
                  <a:gd name="connsiteY6" fmla="*/ 487394 h 699420"/>
                  <a:gd name="connsiteX7" fmla="*/ 0 w 1960721"/>
                  <a:gd name="connsiteY7" fmla="*/ 699421 h 699420"/>
                  <a:gd name="connsiteX8" fmla="*/ 1058799 w 1960721"/>
                  <a:gd name="connsiteY8" fmla="*/ 82868 h 699420"/>
                  <a:gd name="connsiteX9" fmla="*/ 1457897 w 1960721"/>
                  <a:gd name="connsiteY9" fmla="*/ 0 h 699420"/>
                  <a:gd name="connsiteX10" fmla="*/ 1658398 w 1960721"/>
                  <a:gd name="connsiteY10" fmla="*/ 116491 h 699420"/>
                  <a:gd name="connsiteX11" fmla="*/ 1960721 w 1960721"/>
                  <a:gd name="connsiteY11" fmla="*/ 292322 h 699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960721" h="699420">
                    <a:moveTo>
                      <a:pt x="1960721" y="292322"/>
                    </a:moveTo>
                    <a:lnTo>
                      <a:pt x="1870139" y="311182"/>
                    </a:lnTo>
                    <a:lnTo>
                      <a:pt x="1023461" y="487013"/>
                    </a:lnTo>
                    <a:lnTo>
                      <a:pt x="1022985" y="487109"/>
                    </a:lnTo>
                    <a:lnTo>
                      <a:pt x="1022890" y="487109"/>
                    </a:lnTo>
                    <a:lnTo>
                      <a:pt x="1021747" y="487394"/>
                    </a:lnTo>
                    <a:lnTo>
                      <a:pt x="1021651" y="487394"/>
                    </a:lnTo>
                    <a:lnTo>
                      <a:pt x="0" y="699421"/>
                    </a:lnTo>
                    <a:lnTo>
                      <a:pt x="1058799" y="82868"/>
                    </a:lnTo>
                    <a:lnTo>
                      <a:pt x="1457897" y="0"/>
                    </a:lnTo>
                    <a:lnTo>
                      <a:pt x="1658398" y="116491"/>
                    </a:lnTo>
                    <a:lnTo>
                      <a:pt x="1960721" y="292322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86F6752-7441-2342-9486-DF9BBB5B9D13}"/>
                  </a:ext>
                </a:extLst>
              </p:cNvPr>
              <p:cNvSpPr/>
              <p:nvPr/>
            </p:nvSpPr>
            <p:spPr>
              <a:xfrm>
                <a:off x="5976556" y="3063239"/>
                <a:ext cx="1325784" cy="450946"/>
              </a:xfrm>
              <a:custGeom>
                <a:avLst/>
                <a:gdLst>
                  <a:gd name="connsiteX0" fmla="*/ 1086517 w 1325784"/>
                  <a:gd name="connsiteY0" fmla="*/ 131064 h 450946"/>
                  <a:gd name="connsiteX1" fmla="*/ 1057942 w 1325784"/>
                  <a:gd name="connsiteY1" fmla="*/ 148876 h 450946"/>
                  <a:gd name="connsiteX2" fmla="*/ 643795 w 1325784"/>
                  <a:gd name="connsiteY2" fmla="*/ 118110 h 450946"/>
                  <a:gd name="connsiteX3" fmla="*/ 411956 w 1325784"/>
                  <a:gd name="connsiteY3" fmla="*/ 0 h 450946"/>
                  <a:gd name="connsiteX4" fmla="*/ 196310 w 1325784"/>
                  <a:gd name="connsiteY4" fmla="*/ 108585 h 450946"/>
                  <a:gd name="connsiteX5" fmla="*/ 189928 w 1325784"/>
                  <a:gd name="connsiteY5" fmla="*/ 101536 h 450946"/>
                  <a:gd name="connsiteX6" fmla="*/ 83915 w 1325784"/>
                  <a:gd name="connsiteY6" fmla="*/ 154686 h 450946"/>
                  <a:gd name="connsiteX7" fmla="*/ 81343 w 1325784"/>
                  <a:gd name="connsiteY7" fmla="*/ 156210 h 450946"/>
                  <a:gd name="connsiteX8" fmla="*/ 76200 w 1325784"/>
                  <a:gd name="connsiteY8" fmla="*/ 158020 h 450946"/>
                  <a:gd name="connsiteX9" fmla="*/ 7620 w 1325784"/>
                  <a:gd name="connsiteY9" fmla="*/ 192405 h 450946"/>
                  <a:gd name="connsiteX10" fmla="*/ 14288 w 1325784"/>
                  <a:gd name="connsiteY10" fmla="*/ 199358 h 450946"/>
                  <a:gd name="connsiteX11" fmla="*/ 0 w 1325784"/>
                  <a:gd name="connsiteY11" fmla="*/ 206502 h 450946"/>
                  <a:gd name="connsiteX12" fmla="*/ 392620 w 1325784"/>
                  <a:gd name="connsiteY12" fmla="*/ 442913 h 450946"/>
                  <a:gd name="connsiteX13" fmla="*/ 505301 w 1325784"/>
                  <a:gd name="connsiteY13" fmla="*/ 449485 h 450946"/>
                  <a:gd name="connsiteX14" fmla="*/ 783907 w 1325784"/>
                  <a:gd name="connsiteY14" fmla="*/ 412623 h 450946"/>
                  <a:gd name="connsiteX15" fmla="*/ 802958 w 1325784"/>
                  <a:gd name="connsiteY15" fmla="*/ 409003 h 450946"/>
                  <a:gd name="connsiteX16" fmla="*/ 825627 w 1325784"/>
                  <a:gd name="connsiteY16" fmla="*/ 428053 h 450946"/>
                  <a:gd name="connsiteX17" fmla="*/ 852011 w 1325784"/>
                  <a:gd name="connsiteY17" fmla="*/ 433387 h 450946"/>
                  <a:gd name="connsiteX18" fmla="*/ 852868 w 1325784"/>
                  <a:gd name="connsiteY18" fmla="*/ 433388 h 450946"/>
                  <a:gd name="connsiteX19" fmla="*/ 861536 w 1325784"/>
                  <a:gd name="connsiteY19" fmla="*/ 433388 h 450946"/>
                  <a:gd name="connsiteX20" fmla="*/ 888397 w 1325784"/>
                  <a:gd name="connsiteY20" fmla="*/ 399860 h 450946"/>
                  <a:gd name="connsiteX21" fmla="*/ 910590 w 1325784"/>
                  <a:gd name="connsiteY21" fmla="*/ 353663 h 450946"/>
                  <a:gd name="connsiteX22" fmla="*/ 906399 w 1325784"/>
                  <a:gd name="connsiteY22" fmla="*/ 332899 h 450946"/>
                  <a:gd name="connsiteX23" fmla="*/ 883063 w 1325784"/>
                  <a:gd name="connsiteY23" fmla="*/ 318516 h 450946"/>
                  <a:gd name="connsiteX24" fmla="*/ 855059 w 1325784"/>
                  <a:gd name="connsiteY24" fmla="*/ 306419 h 450946"/>
                  <a:gd name="connsiteX25" fmla="*/ 996315 w 1325784"/>
                  <a:gd name="connsiteY25" fmla="*/ 306419 h 450946"/>
                  <a:gd name="connsiteX26" fmla="*/ 1073849 w 1325784"/>
                  <a:gd name="connsiteY26" fmla="*/ 351187 h 450946"/>
                  <a:gd name="connsiteX27" fmla="*/ 1217581 w 1325784"/>
                  <a:gd name="connsiteY27" fmla="*/ 353663 h 450946"/>
                  <a:gd name="connsiteX28" fmla="*/ 1325785 w 1325784"/>
                  <a:gd name="connsiteY28" fmla="*/ 115062 h 450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325784" h="450946">
                    <a:moveTo>
                      <a:pt x="1086517" y="131064"/>
                    </a:moveTo>
                    <a:lnTo>
                      <a:pt x="1057942" y="148876"/>
                    </a:lnTo>
                    <a:lnTo>
                      <a:pt x="643795" y="118110"/>
                    </a:lnTo>
                    <a:lnTo>
                      <a:pt x="411956" y="0"/>
                    </a:lnTo>
                    <a:lnTo>
                      <a:pt x="196310" y="108585"/>
                    </a:lnTo>
                    <a:cubicBezTo>
                      <a:pt x="194405" y="106299"/>
                      <a:pt x="192214" y="104013"/>
                      <a:pt x="189928" y="101536"/>
                    </a:cubicBezTo>
                    <a:lnTo>
                      <a:pt x="83915" y="154686"/>
                    </a:lnTo>
                    <a:lnTo>
                      <a:pt x="81343" y="156210"/>
                    </a:lnTo>
                    <a:lnTo>
                      <a:pt x="76200" y="158020"/>
                    </a:lnTo>
                    <a:lnTo>
                      <a:pt x="7620" y="192405"/>
                    </a:lnTo>
                    <a:lnTo>
                      <a:pt x="14288" y="199358"/>
                    </a:lnTo>
                    <a:lnTo>
                      <a:pt x="0" y="206502"/>
                    </a:lnTo>
                    <a:cubicBezTo>
                      <a:pt x="0" y="206502"/>
                      <a:pt x="179927" y="400431"/>
                      <a:pt x="392620" y="442913"/>
                    </a:cubicBezTo>
                    <a:cubicBezTo>
                      <a:pt x="429666" y="450536"/>
                      <a:pt x="467621" y="452750"/>
                      <a:pt x="505301" y="449485"/>
                    </a:cubicBezTo>
                    <a:cubicBezTo>
                      <a:pt x="627697" y="438150"/>
                      <a:pt x="720376" y="424244"/>
                      <a:pt x="783907" y="412623"/>
                    </a:cubicBezTo>
                    <a:lnTo>
                      <a:pt x="802958" y="409003"/>
                    </a:lnTo>
                    <a:cubicBezTo>
                      <a:pt x="814102" y="418528"/>
                      <a:pt x="825627" y="428053"/>
                      <a:pt x="825627" y="428053"/>
                    </a:cubicBezTo>
                    <a:cubicBezTo>
                      <a:pt x="833973" y="431591"/>
                      <a:pt x="842947" y="433406"/>
                      <a:pt x="852011" y="433387"/>
                    </a:cubicBezTo>
                    <a:lnTo>
                      <a:pt x="852868" y="433388"/>
                    </a:lnTo>
                    <a:cubicBezTo>
                      <a:pt x="855743" y="433806"/>
                      <a:pt x="858662" y="433806"/>
                      <a:pt x="861536" y="433388"/>
                    </a:cubicBezTo>
                    <a:cubicBezTo>
                      <a:pt x="875728" y="430911"/>
                      <a:pt x="882682" y="410813"/>
                      <a:pt x="888397" y="399860"/>
                    </a:cubicBezTo>
                    <a:cubicBezTo>
                      <a:pt x="896334" y="384747"/>
                      <a:pt x="903732" y="369348"/>
                      <a:pt x="910590" y="353663"/>
                    </a:cubicBezTo>
                    <a:cubicBezTo>
                      <a:pt x="914971" y="343662"/>
                      <a:pt x="914495" y="339566"/>
                      <a:pt x="906399" y="332899"/>
                    </a:cubicBezTo>
                    <a:cubicBezTo>
                      <a:pt x="899110" y="327351"/>
                      <a:pt x="891294" y="322534"/>
                      <a:pt x="883063" y="318516"/>
                    </a:cubicBezTo>
                    <a:cubicBezTo>
                      <a:pt x="874081" y="313711"/>
                      <a:pt x="864714" y="309665"/>
                      <a:pt x="855059" y="306419"/>
                    </a:cubicBezTo>
                    <a:lnTo>
                      <a:pt x="996315" y="306419"/>
                    </a:lnTo>
                    <a:lnTo>
                      <a:pt x="1073849" y="351187"/>
                    </a:lnTo>
                    <a:cubicBezTo>
                      <a:pt x="1104138" y="368713"/>
                      <a:pt x="1187291" y="371189"/>
                      <a:pt x="1217581" y="353663"/>
                    </a:cubicBezTo>
                    <a:lnTo>
                      <a:pt x="1325785" y="115062"/>
                    </a:lnTo>
                    <a:close/>
                  </a:path>
                </a:pathLst>
              </a:custGeom>
              <a:solidFill>
                <a:srgbClr val="4F502D">
                  <a:alpha val="31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34" name="Graphic 5">
                <a:extLst>
                  <a:ext uri="{FF2B5EF4-FFF2-40B4-BE49-F238E27FC236}">
                    <a16:creationId xmlns:a16="http://schemas.microsoft.com/office/drawing/2014/main" id="{377E5554-83F6-474B-AB12-E9D3E9C2B564}"/>
                  </a:ext>
                </a:extLst>
              </p:cNvPr>
              <p:cNvGrpSpPr/>
              <p:nvPr/>
            </p:nvGrpSpPr>
            <p:grpSpPr>
              <a:xfrm>
                <a:off x="6729147" y="1973052"/>
                <a:ext cx="1002442" cy="1452972"/>
                <a:chOff x="6729147" y="1973052"/>
                <a:chExt cx="1002442" cy="1452972"/>
              </a:xfrm>
              <a:solidFill>
                <a:srgbClr val="000000"/>
              </a:solidFill>
            </p:grpSpPr>
            <p:grpSp>
              <p:nvGrpSpPr>
                <p:cNvPr id="921" name="Graphic 5">
                  <a:extLst>
                    <a:ext uri="{FF2B5EF4-FFF2-40B4-BE49-F238E27FC236}">
                      <a16:creationId xmlns:a16="http://schemas.microsoft.com/office/drawing/2014/main" id="{484E1A3A-F40F-414D-AFD0-FF286D4D5159}"/>
                    </a:ext>
                  </a:extLst>
                </p:cNvPr>
                <p:cNvGrpSpPr/>
                <p:nvPr/>
              </p:nvGrpSpPr>
              <p:grpSpPr>
                <a:xfrm>
                  <a:off x="6954678" y="2854070"/>
                  <a:ext cx="415766" cy="571954"/>
                  <a:chOff x="6954678" y="2854070"/>
                  <a:chExt cx="415766" cy="571954"/>
                </a:xfrm>
                <a:solidFill>
                  <a:srgbClr val="000000"/>
                </a:solidFill>
              </p:grpSpPr>
              <p:sp>
                <p:nvSpPr>
                  <p:cNvPr id="936" name="Freeform 935">
                    <a:extLst>
                      <a:ext uri="{FF2B5EF4-FFF2-40B4-BE49-F238E27FC236}">
                        <a16:creationId xmlns:a16="http://schemas.microsoft.com/office/drawing/2014/main" id="{319FA9CB-8D84-E244-89A4-35AB08E1506A}"/>
                      </a:ext>
                    </a:extLst>
                  </p:cNvPr>
                  <p:cNvSpPr/>
                  <p:nvPr/>
                </p:nvSpPr>
                <p:spPr>
                  <a:xfrm>
                    <a:off x="7142988" y="3091433"/>
                    <a:ext cx="227456" cy="235458"/>
                  </a:xfrm>
                  <a:custGeom>
                    <a:avLst/>
                    <a:gdLst>
                      <a:gd name="connsiteX0" fmla="*/ 207454 w 227456"/>
                      <a:gd name="connsiteY0" fmla="*/ 218599 h 235458"/>
                      <a:gd name="connsiteX1" fmla="*/ 218027 w 227456"/>
                      <a:gd name="connsiteY1" fmla="*/ 235458 h 235458"/>
                      <a:gd name="connsiteX2" fmla="*/ 227457 w 227456"/>
                      <a:gd name="connsiteY2" fmla="*/ 131445 h 235458"/>
                      <a:gd name="connsiteX3" fmla="*/ 216503 w 227456"/>
                      <a:gd name="connsiteY3" fmla="*/ 124206 h 235458"/>
                      <a:gd name="connsiteX4" fmla="*/ 0 w 227456"/>
                      <a:gd name="connsiteY4" fmla="*/ 0 h 235458"/>
                      <a:gd name="connsiteX5" fmla="*/ 207454 w 227456"/>
                      <a:gd name="connsiteY5" fmla="*/ 218599 h 2354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7456" h="235458">
                        <a:moveTo>
                          <a:pt x="207454" y="218599"/>
                        </a:moveTo>
                        <a:lnTo>
                          <a:pt x="218027" y="235458"/>
                        </a:lnTo>
                        <a:lnTo>
                          <a:pt x="227457" y="131445"/>
                        </a:lnTo>
                        <a:lnTo>
                          <a:pt x="216503" y="124206"/>
                        </a:lnTo>
                        <a:lnTo>
                          <a:pt x="0" y="0"/>
                        </a:lnTo>
                        <a:lnTo>
                          <a:pt x="207454" y="218599"/>
                        </a:lnTo>
                        <a:close/>
                      </a:path>
                    </a:pathLst>
                  </a:custGeom>
                  <a:solidFill>
                    <a:srgbClr val="66636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37" name="Freeform 936">
                    <a:extLst>
                      <a:ext uri="{FF2B5EF4-FFF2-40B4-BE49-F238E27FC236}">
                        <a16:creationId xmlns:a16="http://schemas.microsoft.com/office/drawing/2014/main" id="{71AEAB13-9915-FA47-AA4D-691A4FFA8353}"/>
                      </a:ext>
                    </a:extLst>
                  </p:cNvPr>
                  <p:cNvSpPr/>
                  <p:nvPr/>
                </p:nvSpPr>
                <p:spPr>
                  <a:xfrm>
                    <a:off x="6982206" y="2854070"/>
                    <a:ext cx="388238" cy="368808"/>
                  </a:xfrm>
                  <a:custGeom>
                    <a:avLst/>
                    <a:gdLst>
                      <a:gd name="connsiteX0" fmla="*/ 374809 w 388238"/>
                      <a:gd name="connsiteY0" fmla="*/ 367475 h 368808"/>
                      <a:gd name="connsiteX1" fmla="*/ 388239 w 388238"/>
                      <a:gd name="connsiteY1" fmla="*/ 368808 h 368808"/>
                      <a:gd name="connsiteX2" fmla="*/ 337090 w 388238"/>
                      <a:gd name="connsiteY2" fmla="*/ 197644 h 368808"/>
                      <a:gd name="connsiteX3" fmla="*/ 0 w 388238"/>
                      <a:gd name="connsiteY3" fmla="*/ 0 h 368808"/>
                      <a:gd name="connsiteX4" fmla="*/ 374809 w 388238"/>
                      <a:gd name="connsiteY4" fmla="*/ 367475 h 368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8238" h="368808">
                        <a:moveTo>
                          <a:pt x="374809" y="367475"/>
                        </a:moveTo>
                        <a:lnTo>
                          <a:pt x="388239" y="368808"/>
                        </a:lnTo>
                        <a:lnTo>
                          <a:pt x="337090" y="197644"/>
                        </a:lnTo>
                        <a:lnTo>
                          <a:pt x="0" y="0"/>
                        </a:lnTo>
                        <a:lnTo>
                          <a:pt x="374809" y="367475"/>
                        </a:lnTo>
                        <a:close/>
                      </a:path>
                    </a:pathLst>
                  </a:custGeom>
                  <a:solidFill>
                    <a:srgbClr val="66636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38" name="Freeform 937">
                    <a:extLst>
                      <a:ext uri="{FF2B5EF4-FFF2-40B4-BE49-F238E27FC236}">
                        <a16:creationId xmlns:a16="http://schemas.microsoft.com/office/drawing/2014/main" id="{14786C46-2871-9143-876B-AC0043BF123B}"/>
                      </a:ext>
                    </a:extLst>
                  </p:cNvPr>
                  <p:cNvSpPr/>
                  <p:nvPr/>
                </p:nvSpPr>
                <p:spPr>
                  <a:xfrm>
                    <a:off x="7122890" y="3084290"/>
                    <a:ext cx="234124" cy="225742"/>
                  </a:xfrm>
                  <a:custGeom>
                    <a:avLst/>
                    <a:gdLst>
                      <a:gd name="connsiteX0" fmla="*/ 0 w 234124"/>
                      <a:gd name="connsiteY0" fmla="*/ 94298 h 225742"/>
                      <a:gd name="connsiteX1" fmla="*/ 227552 w 234124"/>
                      <a:gd name="connsiteY1" fmla="*/ 225742 h 225742"/>
                      <a:gd name="connsiteX2" fmla="*/ 234125 w 234124"/>
                      <a:gd name="connsiteY2" fmla="*/ 137255 h 225742"/>
                      <a:gd name="connsiteX3" fmla="*/ 9049 w 234124"/>
                      <a:gd name="connsiteY3" fmla="*/ 0 h 225742"/>
                      <a:gd name="connsiteX4" fmla="*/ 0 w 234124"/>
                      <a:gd name="connsiteY4" fmla="*/ 94298 h 225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4124" h="225742">
                        <a:moveTo>
                          <a:pt x="0" y="94298"/>
                        </a:moveTo>
                        <a:lnTo>
                          <a:pt x="227552" y="225742"/>
                        </a:lnTo>
                        <a:lnTo>
                          <a:pt x="234125" y="137255"/>
                        </a:lnTo>
                        <a:lnTo>
                          <a:pt x="9049" y="0"/>
                        </a:lnTo>
                        <a:lnTo>
                          <a:pt x="0" y="94298"/>
                        </a:lnTo>
                        <a:close/>
                      </a:path>
                    </a:pathLst>
                  </a:custGeom>
                  <a:solidFill>
                    <a:srgbClr val="BBB8B5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39" name="Freeform 938">
                    <a:extLst>
                      <a:ext uri="{FF2B5EF4-FFF2-40B4-BE49-F238E27FC236}">
                        <a16:creationId xmlns:a16="http://schemas.microsoft.com/office/drawing/2014/main" id="{82A486ED-4A85-8C44-A692-FF38C07456B4}"/>
                      </a:ext>
                    </a:extLst>
                  </p:cNvPr>
                  <p:cNvSpPr/>
                  <p:nvPr/>
                </p:nvSpPr>
                <p:spPr>
                  <a:xfrm>
                    <a:off x="7126224" y="3084290"/>
                    <a:ext cx="230790" cy="185546"/>
                  </a:xfrm>
                  <a:custGeom>
                    <a:avLst/>
                    <a:gdLst>
                      <a:gd name="connsiteX0" fmla="*/ 0 w 230790"/>
                      <a:gd name="connsiteY0" fmla="*/ 54102 h 185546"/>
                      <a:gd name="connsiteX1" fmla="*/ 5715 w 230790"/>
                      <a:gd name="connsiteY1" fmla="*/ 0 h 185546"/>
                      <a:gd name="connsiteX2" fmla="*/ 230791 w 230790"/>
                      <a:gd name="connsiteY2" fmla="*/ 137255 h 185546"/>
                      <a:gd name="connsiteX3" fmla="*/ 227552 w 230790"/>
                      <a:gd name="connsiteY3" fmla="*/ 185547 h 185546"/>
                      <a:gd name="connsiteX4" fmla="*/ 0 w 230790"/>
                      <a:gd name="connsiteY4" fmla="*/ 54102 h 185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30790" h="185546">
                        <a:moveTo>
                          <a:pt x="0" y="54102"/>
                        </a:moveTo>
                        <a:lnTo>
                          <a:pt x="5715" y="0"/>
                        </a:lnTo>
                        <a:lnTo>
                          <a:pt x="230791" y="137255"/>
                        </a:lnTo>
                        <a:lnTo>
                          <a:pt x="227552" y="185547"/>
                        </a:lnTo>
                        <a:lnTo>
                          <a:pt x="0" y="54102"/>
                        </a:lnTo>
                        <a:close/>
                      </a:path>
                    </a:pathLst>
                  </a:custGeom>
                  <a:solidFill>
                    <a:srgbClr val="9C9A9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40" name="Freeform 939">
                    <a:extLst>
                      <a:ext uri="{FF2B5EF4-FFF2-40B4-BE49-F238E27FC236}">
                        <a16:creationId xmlns:a16="http://schemas.microsoft.com/office/drawing/2014/main" id="{52459605-A1D6-5A49-BAE0-55806A738051}"/>
                      </a:ext>
                    </a:extLst>
                  </p:cNvPr>
                  <p:cNvSpPr/>
                  <p:nvPr/>
                </p:nvSpPr>
                <p:spPr>
                  <a:xfrm>
                    <a:off x="6954678" y="3295078"/>
                    <a:ext cx="405955" cy="130946"/>
                  </a:xfrm>
                  <a:custGeom>
                    <a:avLst/>
                    <a:gdLst>
                      <a:gd name="connsiteX0" fmla="*/ 0 w 405955"/>
                      <a:gd name="connsiteY0" fmla="*/ 0 h 130946"/>
                      <a:gd name="connsiteX1" fmla="*/ 0 w 405955"/>
                      <a:gd name="connsiteY1" fmla="*/ 5715 h 130946"/>
                      <a:gd name="connsiteX2" fmla="*/ 22670 w 405955"/>
                      <a:gd name="connsiteY2" fmla="*/ 44767 h 130946"/>
                      <a:gd name="connsiteX3" fmla="*/ 146971 w 405955"/>
                      <a:gd name="connsiteY3" fmla="*/ 115633 h 130946"/>
                      <a:gd name="connsiteX4" fmla="*/ 261271 w 405955"/>
                      <a:gd name="connsiteY4" fmla="*/ 115633 h 130946"/>
                      <a:gd name="connsiteX5" fmla="*/ 301180 w 405955"/>
                      <a:gd name="connsiteY5" fmla="*/ 92678 h 130946"/>
                      <a:gd name="connsiteX6" fmla="*/ 301180 w 405955"/>
                      <a:gd name="connsiteY6" fmla="*/ 92678 h 130946"/>
                      <a:gd name="connsiteX7" fmla="*/ 405955 w 405955"/>
                      <a:gd name="connsiteY7" fmla="*/ 32195 h 130946"/>
                      <a:gd name="connsiteX8" fmla="*/ 395383 w 405955"/>
                      <a:gd name="connsiteY8" fmla="*/ 15335 h 130946"/>
                      <a:gd name="connsiteX9" fmla="*/ 387096 w 405955"/>
                      <a:gd name="connsiteY9" fmla="*/ 14573 h 130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05955" h="130946">
                        <a:moveTo>
                          <a:pt x="0" y="0"/>
                        </a:moveTo>
                        <a:lnTo>
                          <a:pt x="0" y="5715"/>
                        </a:lnTo>
                        <a:cubicBezTo>
                          <a:pt x="-3" y="21858"/>
                          <a:pt x="8649" y="36764"/>
                          <a:pt x="22670" y="44767"/>
                        </a:cubicBezTo>
                        <a:lnTo>
                          <a:pt x="146971" y="115633"/>
                        </a:lnTo>
                        <a:cubicBezTo>
                          <a:pt x="182335" y="136051"/>
                          <a:pt x="225906" y="136051"/>
                          <a:pt x="261271" y="115633"/>
                        </a:cubicBezTo>
                        <a:lnTo>
                          <a:pt x="301180" y="92678"/>
                        </a:lnTo>
                        <a:lnTo>
                          <a:pt x="301180" y="92678"/>
                        </a:lnTo>
                        <a:lnTo>
                          <a:pt x="405955" y="32195"/>
                        </a:lnTo>
                        <a:lnTo>
                          <a:pt x="395383" y="15335"/>
                        </a:lnTo>
                        <a:lnTo>
                          <a:pt x="387096" y="14573"/>
                        </a:lnTo>
                        <a:close/>
                      </a:path>
                    </a:pathLst>
                  </a:custGeom>
                  <a:solidFill>
                    <a:srgbClr val="8D8A8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41" name="Freeform 940">
                    <a:extLst>
                      <a:ext uri="{FF2B5EF4-FFF2-40B4-BE49-F238E27FC236}">
                        <a16:creationId xmlns:a16="http://schemas.microsoft.com/office/drawing/2014/main" id="{2548F692-AC3C-064A-B3C5-BFDA10CE9CAB}"/>
                      </a:ext>
                    </a:extLst>
                  </p:cNvPr>
                  <p:cNvSpPr/>
                  <p:nvPr/>
                </p:nvSpPr>
                <p:spPr>
                  <a:xfrm>
                    <a:off x="7256144" y="3309366"/>
                    <a:ext cx="104775" cy="78104"/>
                  </a:xfrm>
                  <a:custGeom>
                    <a:avLst/>
                    <a:gdLst>
                      <a:gd name="connsiteX0" fmla="*/ 0 w 104775"/>
                      <a:gd name="connsiteY0" fmla="*/ 61913 h 78104"/>
                      <a:gd name="connsiteX1" fmla="*/ 0 w 104775"/>
                      <a:gd name="connsiteY1" fmla="*/ 78105 h 78104"/>
                      <a:gd name="connsiteX2" fmla="*/ 0 w 104775"/>
                      <a:gd name="connsiteY2" fmla="*/ 78105 h 78104"/>
                      <a:gd name="connsiteX3" fmla="*/ 104775 w 104775"/>
                      <a:gd name="connsiteY3" fmla="*/ 17621 h 78104"/>
                      <a:gd name="connsiteX4" fmla="*/ 94202 w 104775"/>
                      <a:gd name="connsiteY4" fmla="*/ 762 h 78104"/>
                      <a:gd name="connsiteX5" fmla="*/ 85916 w 104775"/>
                      <a:gd name="connsiteY5" fmla="*/ 0 h 78104"/>
                      <a:gd name="connsiteX6" fmla="*/ 0 w 104775"/>
                      <a:gd name="connsiteY6" fmla="*/ 61913 h 78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04775" h="78104">
                        <a:moveTo>
                          <a:pt x="0" y="61913"/>
                        </a:moveTo>
                        <a:lnTo>
                          <a:pt x="0" y="78105"/>
                        </a:lnTo>
                        <a:lnTo>
                          <a:pt x="0" y="78105"/>
                        </a:lnTo>
                        <a:lnTo>
                          <a:pt x="104775" y="17621"/>
                        </a:lnTo>
                        <a:lnTo>
                          <a:pt x="94202" y="762"/>
                        </a:lnTo>
                        <a:lnTo>
                          <a:pt x="85916" y="0"/>
                        </a:lnTo>
                        <a:cubicBezTo>
                          <a:pt x="52769" y="23717"/>
                          <a:pt x="0" y="61913"/>
                          <a:pt x="0" y="61913"/>
                        </a:cubicBezTo>
                        <a:close/>
                      </a:path>
                    </a:pathLst>
                  </a:custGeom>
                  <a:solidFill>
                    <a:srgbClr val="66636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42" name="Freeform 941">
                    <a:extLst>
                      <a:ext uri="{FF2B5EF4-FFF2-40B4-BE49-F238E27FC236}">
                        <a16:creationId xmlns:a16="http://schemas.microsoft.com/office/drawing/2014/main" id="{23C06FD8-F624-034A-9130-41353AF2A848}"/>
                      </a:ext>
                    </a:extLst>
                  </p:cNvPr>
                  <p:cNvSpPr/>
                  <p:nvPr/>
                </p:nvSpPr>
                <p:spPr>
                  <a:xfrm>
                    <a:off x="6954806" y="3178587"/>
                    <a:ext cx="396017" cy="232891"/>
                  </a:xfrm>
                  <a:custGeom>
                    <a:avLst/>
                    <a:gdLst>
                      <a:gd name="connsiteX0" fmla="*/ 11398 w 396017"/>
                      <a:gd name="connsiteY0" fmla="*/ 136684 h 232891"/>
                      <a:gd name="connsiteX1" fmla="*/ 155321 w 396017"/>
                      <a:gd name="connsiteY1" fmla="*/ 219742 h 232891"/>
                      <a:gd name="connsiteX2" fmla="*/ 253142 w 396017"/>
                      <a:gd name="connsiteY2" fmla="*/ 219742 h 232891"/>
                      <a:gd name="connsiteX3" fmla="*/ 396017 w 396017"/>
                      <a:gd name="connsiteY3" fmla="*/ 131445 h 232891"/>
                      <a:gd name="connsiteX4" fmla="*/ 168465 w 396017"/>
                      <a:gd name="connsiteY4" fmla="*/ 0 h 232891"/>
                      <a:gd name="connsiteX5" fmla="*/ 11779 w 396017"/>
                      <a:gd name="connsiteY5" fmla="*/ 96583 h 232891"/>
                      <a:gd name="connsiteX6" fmla="*/ 2990 w 396017"/>
                      <a:gd name="connsiteY6" fmla="*/ 128115 h 232891"/>
                      <a:gd name="connsiteX7" fmla="*/ 11398 w 396017"/>
                      <a:gd name="connsiteY7" fmla="*/ 136684 h 232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6017" h="232891">
                        <a:moveTo>
                          <a:pt x="11398" y="136684"/>
                        </a:moveTo>
                        <a:lnTo>
                          <a:pt x="155321" y="219742"/>
                        </a:lnTo>
                        <a:cubicBezTo>
                          <a:pt x="185571" y="237275"/>
                          <a:pt x="222892" y="237275"/>
                          <a:pt x="253142" y="219742"/>
                        </a:cubicBezTo>
                        <a:lnTo>
                          <a:pt x="396017" y="131445"/>
                        </a:lnTo>
                        <a:lnTo>
                          <a:pt x="168465" y="0"/>
                        </a:lnTo>
                        <a:lnTo>
                          <a:pt x="11779" y="96583"/>
                        </a:lnTo>
                        <a:cubicBezTo>
                          <a:pt x="645" y="102864"/>
                          <a:pt x="-3290" y="116981"/>
                          <a:pt x="2990" y="128115"/>
                        </a:cubicBezTo>
                        <a:cubicBezTo>
                          <a:pt x="4990" y="131661"/>
                          <a:pt x="7890" y="134617"/>
                          <a:pt x="11398" y="136684"/>
                        </a:cubicBezTo>
                        <a:close/>
                      </a:path>
                    </a:pathLst>
                  </a:custGeom>
                  <a:solidFill>
                    <a:srgbClr val="E7E5E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43" name="Freeform 942">
                    <a:extLst>
                      <a:ext uri="{FF2B5EF4-FFF2-40B4-BE49-F238E27FC236}">
                        <a16:creationId xmlns:a16="http://schemas.microsoft.com/office/drawing/2014/main" id="{15EC972C-560A-E347-8E74-90D84650CB4D}"/>
                      </a:ext>
                    </a:extLst>
                  </p:cNvPr>
                  <p:cNvSpPr/>
                  <p:nvPr/>
                </p:nvSpPr>
                <p:spPr>
                  <a:xfrm>
                    <a:off x="7027259" y="3178587"/>
                    <a:ext cx="323183" cy="192690"/>
                  </a:xfrm>
                  <a:custGeom>
                    <a:avLst/>
                    <a:gdLst>
                      <a:gd name="connsiteX0" fmla="*/ 0 w 323183"/>
                      <a:gd name="connsiteY0" fmla="*/ 61341 h 192690"/>
                      <a:gd name="connsiteX1" fmla="*/ 228886 w 323183"/>
                      <a:gd name="connsiteY1" fmla="*/ 192691 h 192690"/>
                      <a:gd name="connsiteX2" fmla="*/ 323183 w 323183"/>
                      <a:gd name="connsiteY2" fmla="*/ 131445 h 192690"/>
                      <a:gd name="connsiteX3" fmla="*/ 95631 w 323183"/>
                      <a:gd name="connsiteY3" fmla="*/ 0 h 192690"/>
                      <a:gd name="connsiteX4" fmla="*/ 0 w 323183"/>
                      <a:gd name="connsiteY4" fmla="*/ 61341 h 1926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183" h="192690">
                        <a:moveTo>
                          <a:pt x="0" y="61341"/>
                        </a:moveTo>
                        <a:lnTo>
                          <a:pt x="228886" y="192691"/>
                        </a:lnTo>
                        <a:lnTo>
                          <a:pt x="323183" y="131445"/>
                        </a:lnTo>
                        <a:lnTo>
                          <a:pt x="95631" y="0"/>
                        </a:lnTo>
                        <a:lnTo>
                          <a:pt x="0" y="61341"/>
                        </a:lnTo>
                        <a:close/>
                      </a:path>
                    </a:pathLst>
                  </a:custGeom>
                  <a:solidFill>
                    <a:srgbClr val="CECCC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44" name="Freeform 943">
                    <a:extLst>
                      <a:ext uri="{FF2B5EF4-FFF2-40B4-BE49-F238E27FC236}">
                        <a16:creationId xmlns:a16="http://schemas.microsoft.com/office/drawing/2014/main" id="{2C90652A-DDC8-3D47-9C46-019B59DD4888}"/>
                      </a:ext>
                    </a:extLst>
                  </p:cNvPr>
                  <p:cNvSpPr/>
                  <p:nvPr/>
                </p:nvSpPr>
                <p:spPr>
                  <a:xfrm>
                    <a:off x="6973538" y="2872358"/>
                    <a:ext cx="383476" cy="349186"/>
                  </a:xfrm>
                  <a:custGeom>
                    <a:avLst/>
                    <a:gdLst>
                      <a:gd name="connsiteX0" fmla="*/ 158401 w 383476"/>
                      <a:gd name="connsiteY0" fmla="*/ 211931 h 349186"/>
                      <a:gd name="connsiteX1" fmla="*/ 383477 w 383476"/>
                      <a:gd name="connsiteY1" fmla="*/ 349187 h 349186"/>
                      <a:gd name="connsiteX2" fmla="*/ 337090 w 383476"/>
                      <a:gd name="connsiteY2" fmla="*/ 197549 h 349186"/>
                      <a:gd name="connsiteX3" fmla="*/ 0 w 383476"/>
                      <a:gd name="connsiteY3" fmla="*/ 0 h 349186"/>
                      <a:gd name="connsiteX4" fmla="*/ 158401 w 383476"/>
                      <a:gd name="connsiteY4" fmla="*/ 211931 h 3491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3476" h="349186">
                        <a:moveTo>
                          <a:pt x="158401" y="211931"/>
                        </a:moveTo>
                        <a:lnTo>
                          <a:pt x="383477" y="349187"/>
                        </a:lnTo>
                        <a:lnTo>
                          <a:pt x="337090" y="197549"/>
                        </a:lnTo>
                        <a:lnTo>
                          <a:pt x="0" y="0"/>
                        </a:lnTo>
                        <a:lnTo>
                          <a:pt x="158401" y="211931"/>
                        </a:lnTo>
                        <a:close/>
                      </a:path>
                    </a:pathLst>
                  </a:custGeom>
                  <a:solidFill>
                    <a:srgbClr val="7C776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</p:grpSp>
            <p:grpSp>
              <p:nvGrpSpPr>
                <p:cNvPr id="922" name="Graphic 5">
                  <a:extLst>
                    <a:ext uri="{FF2B5EF4-FFF2-40B4-BE49-F238E27FC236}">
                      <a16:creationId xmlns:a16="http://schemas.microsoft.com/office/drawing/2014/main" id="{00BD25B2-7531-3F4F-9AE1-635A74936915}"/>
                    </a:ext>
                  </a:extLst>
                </p:cNvPr>
                <p:cNvGrpSpPr/>
                <p:nvPr/>
              </p:nvGrpSpPr>
              <p:grpSpPr>
                <a:xfrm>
                  <a:off x="6729147" y="1973052"/>
                  <a:ext cx="1002442" cy="1372523"/>
                  <a:chOff x="6729147" y="1973052"/>
                  <a:chExt cx="1002442" cy="1372523"/>
                </a:xfrm>
                <a:solidFill>
                  <a:srgbClr val="000000"/>
                </a:solidFill>
              </p:grpSpPr>
              <p:sp>
                <p:nvSpPr>
                  <p:cNvPr id="923" name="Freeform 922">
                    <a:extLst>
                      <a:ext uri="{FF2B5EF4-FFF2-40B4-BE49-F238E27FC236}">
                        <a16:creationId xmlns:a16="http://schemas.microsoft.com/office/drawing/2014/main" id="{24680971-F494-664E-8499-49425FD1E7ED}"/>
                      </a:ext>
                    </a:extLst>
                  </p:cNvPr>
                  <p:cNvSpPr/>
                  <p:nvPr/>
                </p:nvSpPr>
                <p:spPr>
                  <a:xfrm>
                    <a:off x="6800417" y="1973198"/>
                    <a:ext cx="931172" cy="1370168"/>
                  </a:xfrm>
                  <a:custGeom>
                    <a:avLst/>
                    <a:gdLst>
                      <a:gd name="connsiteX0" fmla="*/ 90253 w 931172"/>
                      <a:gd name="connsiteY0" fmla="*/ 8954 h 1370168"/>
                      <a:gd name="connsiteX1" fmla="*/ 873590 w 931172"/>
                      <a:gd name="connsiteY1" fmla="*/ 471869 h 1370168"/>
                      <a:gd name="connsiteX2" fmla="*/ 930740 w 931172"/>
                      <a:gd name="connsiteY2" fmla="*/ 609600 h 1370168"/>
                      <a:gd name="connsiteX3" fmla="*/ 881591 w 931172"/>
                      <a:gd name="connsiteY3" fmla="*/ 1277684 h 1370168"/>
                      <a:gd name="connsiteX4" fmla="*/ 833966 w 931172"/>
                      <a:gd name="connsiteY4" fmla="*/ 1359408 h 1370168"/>
                      <a:gd name="connsiteX5" fmla="*/ 818344 w 931172"/>
                      <a:gd name="connsiteY5" fmla="*/ 1369409 h 1370168"/>
                      <a:gd name="connsiteX6" fmla="*/ 57583 w 931172"/>
                      <a:gd name="connsiteY6" fmla="*/ 896493 h 1370168"/>
                      <a:gd name="connsiteX7" fmla="*/ 433 w 931172"/>
                      <a:gd name="connsiteY7" fmla="*/ 758762 h 1370168"/>
                      <a:gd name="connsiteX8" fmla="*/ 23102 w 931172"/>
                      <a:gd name="connsiteY8" fmla="*/ 5143 h 1370168"/>
                      <a:gd name="connsiteX9" fmla="*/ 64155 w 931172"/>
                      <a:gd name="connsiteY9" fmla="*/ 0 h 1370168"/>
                      <a:gd name="connsiteX10" fmla="*/ 90253 w 931172"/>
                      <a:gd name="connsiteY10" fmla="*/ 8953 h 13701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931172" h="1370168">
                        <a:moveTo>
                          <a:pt x="90253" y="8954"/>
                        </a:moveTo>
                        <a:lnTo>
                          <a:pt x="873590" y="471869"/>
                        </a:lnTo>
                        <a:cubicBezTo>
                          <a:pt x="909403" y="492538"/>
                          <a:pt x="934835" y="554260"/>
                          <a:pt x="930740" y="609600"/>
                        </a:cubicBezTo>
                        <a:lnTo>
                          <a:pt x="881591" y="1277684"/>
                        </a:lnTo>
                        <a:cubicBezTo>
                          <a:pt x="877685" y="1339120"/>
                          <a:pt x="866160" y="1343692"/>
                          <a:pt x="833966" y="1359408"/>
                        </a:cubicBezTo>
                        <a:cubicBezTo>
                          <a:pt x="803581" y="1374267"/>
                          <a:pt x="818344" y="1369409"/>
                          <a:pt x="818344" y="1369409"/>
                        </a:cubicBezTo>
                        <a:lnTo>
                          <a:pt x="57583" y="896493"/>
                        </a:lnTo>
                        <a:cubicBezTo>
                          <a:pt x="21769" y="875824"/>
                          <a:pt x="-3663" y="814197"/>
                          <a:pt x="433" y="758762"/>
                        </a:cubicBezTo>
                        <a:lnTo>
                          <a:pt x="23102" y="5143"/>
                        </a:lnTo>
                        <a:cubicBezTo>
                          <a:pt x="36597" y="2160"/>
                          <a:pt x="50341" y="438"/>
                          <a:pt x="64155" y="0"/>
                        </a:cubicBezTo>
                        <a:cubicBezTo>
                          <a:pt x="73417" y="983"/>
                          <a:pt x="82338" y="4044"/>
                          <a:pt x="90253" y="8953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24" name="Freeform 923">
                    <a:extLst>
                      <a:ext uri="{FF2B5EF4-FFF2-40B4-BE49-F238E27FC236}">
                        <a16:creationId xmlns:a16="http://schemas.microsoft.com/office/drawing/2014/main" id="{465EB1E1-C310-8B4D-9F5F-8EC3583EF8F8}"/>
                      </a:ext>
                    </a:extLst>
                  </p:cNvPr>
                  <p:cNvSpPr/>
                  <p:nvPr/>
                </p:nvSpPr>
                <p:spPr>
                  <a:xfrm>
                    <a:off x="6853713" y="1973052"/>
                    <a:ext cx="877875" cy="1370314"/>
                  </a:xfrm>
                  <a:custGeom>
                    <a:avLst/>
                    <a:gdLst>
                      <a:gd name="connsiteX0" fmla="*/ 766286 w 877875"/>
                      <a:gd name="connsiteY0" fmla="*/ 1359554 h 1370314"/>
                      <a:gd name="connsiteX1" fmla="*/ 813911 w 877875"/>
                      <a:gd name="connsiteY1" fmla="*/ 1277830 h 1370314"/>
                      <a:gd name="connsiteX2" fmla="*/ 867347 w 877875"/>
                      <a:gd name="connsiteY2" fmla="*/ 609746 h 1370314"/>
                      <a:gd name="connsiteX3" fmla="*/ 810197 w 877875"/>
                      <a:gd name="connsiteY3" fmla="*/ 472015 h 1370314"/>
                      <a:gd name="connsiteX4" fmla="*/ 23336 w 877875"/>
                      <a:gd name="connsiteY4" fmla="*/ 9100 h 1370314"/>
                      <a:gd name="connsiteX5" fmla="*/ 0 w 877875"/>
                      <a:gd name="connsiteY5" fmla="*/ 432 h 1370314"/>
                      <a:gd name="connsiteX6" fmla="*/ 36957 w 877875"/>
                      <a:gd name="connsiteY6" fmla="*/ 9100 h 1370314"/>
                      <a:gd name="connsiteX7" fmla="*/ 820293 w 877875"/>
                      <a:gd name="connsiteY7" fmla="*/ 472015 h 1370314"/>
                      <a:gd name="connsiteX8" fmla="*/ 877443 w 877875"/>
                      <a:gd name="connsiteY8" fmla="*/ 609746 h 1370314"/>
                      <a:gd name="connsiteX9" fmla="*/ 828294 w 877875"/>
                      <a:gd name="connsiteY9" fmla="*/ 1277830 h 1370314"/>
                      <a:gd name="connsiteX10" fmla="*/ 780669 w 877875"/>
                      <a:gd name="connsiteY10" fmla="*/ 1359554 h 1370314"/>
                      <a:gd name="connsiteX11" fmla="*/ 765048 w 877875"/>
                      <a:gd name="connsiteY11" fmla="*/ 1369555 h 1370314"/>
                      <a:gd name="connsiteX12" fmla="*/ 759047 w 877875"/>
                      <a:gd name="connsiteY12" fmla="*/ 1365841 h 1370314"/>
                      <a:gd name="connsiteX13" fmla="*/ 766286 w 877875"/>
                      <a:gd name="connsiteY13" fmla="*/ 1359554 h 1370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77875" h="1370314">
                        <a:moveTo>
                          <a:pt x="766286" y="1359554"/>
                        </a:moveTo>
                        <a:cubicBezTo>
                          <a:pt x="798481" y="1343838"/>
                          <a:pt x="810101" y="1339266"/>
                          <a:pt x="813911" y="1277830"/>
                        </a:cubicBezTo>
                        <a:lnTo>
                          <a:pt x="867347" y="609746"/>
                        </a:lnTo>
                        <a:cubicBezTo>
                          <a:pt x="871823" y="554406"/>
                          <a:pt x="846392" y="492684"/>
                          <a:pt x="810197" y="472015"/>
                        </a:cubicBezTo>
                        <a:lnTo>
                          <a:pt x="23336" y="9100"/>
                        </a:lnTo>
                        <a:cubicBezTo>
                          <a:pt x="16177" y="4759"/>
                          <a:pt x="8258" y="1817"/>
                          <a:pt x="0" y="432"/>
                        </a:cubicBezTo>
                        <a:cubicBezTo>
                          <a:pt x="12960" y="-1211"/>
                          <a:pt x="26079" y="1866"/>
                          <a:pt x="36957" y="9100"/>
                        </a:cubicBezTo>
                        <a:lnTo>
                          <a:pt x="820293" y="472015"/>
                        </a:lnTo>
                        <a:cubicBezTo>
                          <a:pt x="856107" y="492684"/>
                          <a:pt x="881539" y="554406"/>
                          <a:pt x="877443" y="609746"/>
                        </a:cubicBezTo>
                        <a:lnTo>
                          <a:pt x="828294" y="1277830"/>
                        </a:lnTo>
                        <a:cubicBezTo>
                          <a:pt x="824389" y="1339266"/>
                          <a:pt x="812864" y="1343838"/>
                          <a:pt x="780669" y="1359554"/>
                        </a:cubicBezTo>
                        <a:cubicBezTo>
                          <a:pt x="750284" y="1374413"/>
                          <a:pt x="765048" y="1369555"/>
                          <a:pt x="765048" y="1369555"/>
                        </a:cubicBezTo>
                        <a:lnTo>
                          <a:pt x="759047" y="1365841"/>
                        </a:lnTo>
                        <a:cubicBezTo>
                          <a:pt x="768477" y="1360697"/>
                          <a:pt x="746189" y="1369555"/>
                          <a:pt x="766286" y="1359554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25" name="Freeform 924">
                    <a:extLst>
                      <a:ext uri="{FF2B5EF4-FFF2-40B4-BE49-F238E27FC236}">
                        <a16:creationId xmlns:a16="http://schemas.microsoft.com/office/drawing/2014/main" id="{966829A2-95F4-914A-BE2E-F84E10C1D180}"/>
                      </a:ext>
                    </a:extLst>
                  </p:cNvPr>
                  <p:cNvSpPr/>
                  <p:nvPr/>
                </p:nvSpPr>
                <p:spPr>
                  <a:xfrm>
                    <a:off x="6729147" y="1976852"/>
                    <a:ext cx="977755" cy="1368723"/>
                  </a:xfrm>
                  <a:custGeom>
                    <a:avLst/>
                    <a:gdLst>
                      <a:gd name="connsiteX0" fmla="*/ 57891 w 977755"/>
                      <a:gd name="connsiteY0" fmla="*/ 900650 h 1368723"/>
                      <a:gd name="connsiteX1" fmla="*/ 851800 w 977755"/>
                      <a:gd name="connsiteY1" fmla="*/ 1361946 h 1368723"/>
                      <a:gd name="connsiteX2" fmla="*/ 924666 w 977755"/>
                      <a:gd name="connsiteY2" fmla="*/ 1298986 h 1368723"/>
                      <a:gd name="connsiteX3" fmla="*/ 929143 w 977755"/>
                      <a:gd name="connsiteY3" fmla="*/ 1240407 h 1368723"/>
                      <a:gd name="connsiteX4" fmla="*/ 977244 w 977755"/>
                      <a:gd name="connsiteY4" fmla="*/ 606042 h 1368723"/>
                      <a:gd name="connsiteX5" fmla="*/ 920094 w 977755"/>
                      <a:gd name="connsiteY5" fmla="*/ 468310 h 1368723"/>
                      <a:gd name="connsiteX6" fmla="*/ 816367 w 977755"/>
                      <a:gd name="connsiteY6" fmla="*/ 408398 h 1368723"/>
                      <a:gd name="connsiteX7" fmla="*/ 211720 w 977755"/>
                      <a:gd name="connsiteY7" fmla="*/ 55973 h 1368723"/>
                      <a:gd name="connsiteX8" fmla="*/ 125995 w 977755"/>
                      <a:gd name="connsiteY8" fmla="*/ 6729 h 1368723"/>
                      <a:gd name="connsiteX9" fmla="*/ 106183 w 977755"/>
                      <a:gd name="connsiteY9" fmla="*/ 157 h 1368723"/>
                      <a:gd name="connsiteX10" fmla="*/ 53033 w 977755"/>
                      <a:gd name="connsiteY10" fmla="*/ 69594 h 1368723"/>
                      <a:gd name="connsiteX11" fmla="*/ 49795 w 977755"/>
                      <a:gd name="connsiteY11" fmla="*/ 111694 h 1368723"/>
                      <a:gd name="connsiteX12" fmla="*/ 15981 w 977755"/>
                      <a:gd name="connsiteY12" fmla="*/ 557464 h 1368723"/>
                      <a:gd name="connsiteX13" fmla="*/ 360 w 977755"/>
                      <a:gd name="connsiteY13" fmla="*/ 762538 h 1368723"/>
                      <a:gd name="connsiteX14" fmla="*/ 57891 w 977755"/>
                      <a:gd name="connsiteY14" fmla="*/ 900650 h 13687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77755" h="1368723">
                        <a:moveTo>
                          <a:pt x="57891" y="900650"/>
                        </a:moveTo>
                        <a:lnTo>
                          <a:pt x="851800" y="1361946"/>
                        </a:lnTo>
                        <a:cubicBezTo>
                          <a:pt x="887519" y="1382615"/>
                          <a:pt x="920189" y="1354421"/>
                          <a:pt x="924666" y="1298986"/>
                        </a:cubicBezTo>
                        <a:lnTo>
                          <a:pt x="929143" y="1240407"/>
                        </a:lnTo>
                        <a:lnTo>
                          <a:pt x="977244" y="606042"/>
                        </a:lnTo>
                        <a:cubicBezTo>
                          <a:pt x="981721" y="550702"/>
                          <a:pt x="956289" y="488980"/>
                          <a:pt x="920094" y="468310"/>
                        </a:cubicBezTo>
                        <a:lnTo>
                          <a:pt x="816367" y="408398"/>
                        </a:lnTo>
                        <a:lnTo>
                          <a:pt x="211720" y="55973"/>
                        </a:lnTo>
                        <a:lnTo>
                          <a:pt x="125995" y="6729"/>
                        </a:lnTo>
                        <a:cubicBezTo>
                          <a:pt x="119983" y="3046"/>
                          <a:pt x="113204" y="797"/>
                          <a:pt x="106183" y="157"/>
                        </a:cubicBezTo>
                        <a:cubicBezTo>
                          <a:pt x="78846" y="-2320"/>
                          <a:pt x="56653" y="24731"/>
                          <a:pt x="53033" y="69594"/>
                        </a:cubicBezTo>
                        <a:lnTo>
                          <a:pt x="49795" y="111694"/>
                        </a:lnTo>
                        <a:lnTo>
                          <a:pt x="15981" y="557464"/>
                        </a:lnTo>
                        <a:lnTo>
                          <a:pt x="360" y="762538"/>
                        </a:lnTo>
                        <a:cubicBezTo>
                          <a:pt x="-3355" y="818354"/>
                          <a:pt x="22077" y="880076"/>
                          <a:pt x="57891" y="900650"/>
                        </a:cubicBezTo>
                        <a:close/>
                      </a:path>
                    </a:pathLst>
                  </a:custGeom>
                  <a:solidFill>
                    <a:srgbClr val="6A6B6B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26" name="Freeform 925">
                    <a:extLst>
                      <a:ext uri="{FF2B5EF4-FFF2-40B4-BE49-F238E27FC236}">
                        <a16:creationId xmlns:a16="http://schemas.microsoft.com/office/drawing/2014/main" id="{8D5CDC13-8E6F-AB43-88B2-2AB71AB0B9A8}"/>
                      </a:ext>
                    </a:extLst>
                  </p:cNvPr>
                  <p:cNvSpPr/>
                  <p:nvPr/>
                </p:nvSpPr>
                <p:spPr>
                  <a:xfrm>
                    <a:off x="6757320" y="2006639"/>
                    <a:ext cx="917802" cy="1159184"/>
                  </a:xfrm>
                  <a:custGeom>
                    <a:avLst/>
                    <a:gdLst>
                      <a:gd name="connsiteX0" fmla="*/ 0 w 917802"/>
                      <a:gd name="connsiteY0" fmla="*/ 652169 h 1159184"/>
                      <a:gd name="connsiteX1" fmla="*/ 872776 w 917802"/>
                      <a:gd name="connsiteY1" fmla="*/ 1159185 h 1159184"/>
                      <a:gd name="connsiteX2" fmla="*/ 873538 w 917802"/>
                      <a:gd name="connsiteY2" fmla="*/ 1149660 h 1159184"/>
                      <a:gd name="connsiteX3" fmla="*/ 917448 w 917802"/>
                      <a:gd name="connsiteY3" fmla="*/ 568635 h 1159184"/>
                      <a:gd name="connsiteX4" fmla="*/ 854774 w 917802"/>
                      <a:gd name="connsiteY4" fmla="*/ 449477 h 1159184"/>
                      <a:gd name="connsiteX5" fmla="*/ 87344 w 917802"/>
                      <a:gd name="connsiteY5" fmla="*/ 3612 h 1159184"/>
                      <a:gd name="connsiteX6" fmla="*/ 50887 w 917802"/>
                      <a:gd name="connsiteY6" fmla="*/ 13280 h 1159184"/>
                      <a:gd name="connsiteX7" fmla="*/ 47435 w 917802"/>
                      <a:gd name="connsiteY7" fmla="*/ 23805 h 11591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17802" h="1159184">
                        <a:moveTo>
                          <a:pt x="0" y="652169"/>
                        </a:moveTo>
                        <a:lnTo>
                          <a:pt x="872776" y="1159185"/>
                        </a:lnTo>
                        <a:lnTo>
                          <a:pt x="873538" y="1149660"/>
                        </a:lnTo>
                        <a:lnTo>
                          <a:pt x="917448" y="568635"/>
                        </a:lnTo>
                        <a:cubicBezTo>
                          <a:pt x="921069" y="520197"/>
                          <a:pt x="896738" y="473938"/>
                          <a:pt x="854774" y="449477"/>
                        </a:cubicBezTo>
                        <a:lnTo>
                          <a:pt x="87344" y="3612"/>
                        </a:lnTo>
                        <a:cubicBezTo>
                          <a:pt x="74607" y="-3786"/>
                          <a:pt x="58285" y="543"/>
                          <a:pt x="50887" y="13280"/>
                        </a:cubicBezTo>
                        <a:cubicBezTo>
                          <a:pt x="49012" y="16508"/>
                          <a:pt x="47836" y="20094"/>
                          <a:pt x="47435" y="2380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27" name="Freeform 926">
                    <a:extLst>
                      <a:ext uri="{FF2B5EF4-FFF2-40B4-BE49-F238E27FC236}">
                        <a16:creationId xmlns:a16="http://schemas.microsoft.com/office/drawing/2014/main" id="{475ED5A6-60BE-684B-81A0-B2A4F44E7377}"/>
                      </a:ext>
                    </a:extLst>
                  </p:cNvPr>
                  <p:cNvSpPr/>
                  <p:nvPr/>
                </p:nvSpPr>
                <p:spPr>
                  <a:xfrm>
                    <a:off x="6849141" y="2099500"/>
                    <a:ext cx="773239" cy="990599"/>
                  </a:xfrm>
                  <a:custGeom>
                    <a:avLst/>
                    <a:gdLst>
                      <a:gd name="connsiteX0" fmla="*/ 773239 w 773239"/>
                      <a:gd name="connsiteY0" fmla="*/ 423481 h 990599"/>
                      <a:gd name="connsiteX1" fmla="*/ 728377 w 773239"/>
                      <a:gd name="connsiteY1" fmla="*/ 395859 h 990599"/>
                      <a:gd name="connsiteX2" fmla="*/ 43053 w 773239"/>
                      <a:gd name="connsiteY2" fmla="*/ 0 h 990599"/>
                      <a:gd name="connsiteX3" fmla="*/ 0 w 773239"/>
                      <a:gd name="connsiteY3" fmla="*/ 569214 h 990599"/>
                      <a:gd name="connsiteX4" fmla="*/ 729424 w 773239"/>
                      <a:gd name="connsiteY4" fmla="*/ 990600 h 990599"/>
                      <a:gd name="connsiteX5" fmla="*/ 773239 w 773239"/>
                      <a:gd name="connsiteY5" fmla="*/ 423481 h 9905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773239" h="990599">
                        <a:moveTo>
                          <a:pt x="773239" y="423481"/>
                        </a:moveTo>
                        <a:lnTo>
                          <a:pt x="728377" y="395859"/>
                        </a:lnTo>
                        <a:lnTo>
                          <a:pt x="43053" y="0"/>
                        </a:lnTo>
                        <a:lnTo>
                          <a:pt x="0" y="569214"/>
                        </a:lnTo>
                        <a:lnTo>
                          <a:pt x="729424" y="990600"/>
                        </a:lnTo>
                        <a:lnTo>
                          <a:pt x="773239" y="423481"/>
                        </a:lnTo>
                        <a:close/>
                      </a:path>
                    </a:pathLst>
                  </a:custGeom>
                  <a:solidFill>
                    <a:srgbClr val="EBF1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28" name="Freeform 927">
                    <a:extLst>
                      <a:ext uri="{FF2B5EF4-FFF2-40B4-BE49-F238E27FC236}">
                        <a16:creationId xmlns:a16="http://schemas.microsoft.com/office/drawing/2014/main" id="{D83DC389-0632-9D41-9286-0E66468DAA4A}"/>
                      </a:ext>
                    </a:extLst>
                  </p:cNvPr>
                  <p:cNvSpPr/>
                  <p:nvPr/>
                </p:nvSpPr>
                <p:spPr>
                  <a:xfrm>
                    <a:off x="7461027" y="2502884"/>
                    <a:ext cx="32766" cy="87915"/>
                  </a:xfrm>
                  <a:custGeom>
                    <a:avLst/>
                    <a:gdLst>
                      <a:gd name="connsiteX0" fmla="*/ 7239 w 32766"/>
                      <a:gd name="connsiteY0" fmla="*/ 77819 h 87915"/>
                      <a:gd name="connsiteX1" fmla="*/ 13145 w 32766"/>
                      <a:gd name="connsiteY1" fmla="*/ 21908 h 87915"/>
                      <a:gd name="connsiteX2" fmla="*/ 0 w 32766"/>
                      <a:gd name="connsiteY2" fmla="*/ 14383 h 87915"/>
                      <a:gd name="connsiteX3" fmla="*/ 1524 w 32766"/>
                      <a:gd name="connsiteY3" fmla="*/ 0 h 87915"/>
                      <a:gd name="connsiteX4" fmla="*/ 32766 w 32766"/>
                      <a:gd name="connsiteY4" fmla="*/ 18002 h 87915"/>
                      <a:gd name="connsiteX5" fmla="*/ 25622 w 32766"/>
                      <a:gd name="connsiteY5" fmla="*/ 87916 h 87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2766" h="87915">
                        <a:moveTo>
                          <a:pt x="7239" y="77819"/>
                        </a:moveTo>
                        <a:lnTo>
                          <a:pt x="13145" y="21908"/>
                        </a:lnTo>
                        <a:lnTo>
                          <a:pt x="0" y="14383"/>
                        </a:lnTo>
                        <a:lnTo>
                          <a:pt x="1524" y="0"/>
                        </a:lnTo>
                        <a:lnTo>
                          <a:pt x="32766" y="18002"/>
                        </a:lnTo>
                        <a:lnTo>
                          <a:pt x="25622" y="87916"/>
                        </a:lnTo>
                        <a:close/>
                      </a:path>
                    </a:pathLst>
                  </a:custGeom>
                  <a:solidFill>
                    <a:srgbClr val="F5424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29" name="Freeform 928">
                    <a:extLst>
                      <a:ext uri="{FF2B5EF4-FFF2-40B4-BE49-F238E27FC236}">
                        <a16:creationId xmlns:a16="http://schemas.microsoft.com/office/drawing/2014/main" id="{DD2CBC9F-05CB-1744-8B49-BAC7855EDB67}"/>
                      </a:ext>
                    </a:extLst>
                  </p:cNvPr>
                  <p:cNvSpPr/>
                  <p:nvPr/>
                </p:nvSpPr>
                <p:spPr>
                  <a:xfrm>
                    <a:off x="7170134" y="2176271"/>
                    <a:ext cx="282892" cy="917162"/>
                  </a:xfrm>
                  <a:custGeom>
                    <a:avLst/>
                    <a:gdLst>
                      <a:gd name="connsiteX0" fmla="*/ 176308 w 282892"/>
                      <a:gd name="connsiteY0" fmla="*/ 101727 h 917162"/>
                      <a:gd name="connsiteX1" fmla="*/ 282893 w 282892"/>
                      <a:gd name="connsiteY1" fmla="*/ 917162 h 917162"/>
                      <a:gd name="connsiteX2" fmla="*/ 106585 w 282892"/>
                      <a:gd name="connsiteY2" fmla="*/ 815340 h 917162"/>
                      <a:gd name="connsiteX3" fmla="*/ 0 w 282892"/>
                      <a:gd name="connsiteY3" fmla="*/ 0 h 917162"/>
                      <a:gd name="connsiteX4" fmla="*/ 176308 w 282892"/>
                      <a:gd name="connsiteY4" fmla="*/ 101727 h 9171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2892" h="917162">
                        <a:moveTo>
                          <a:pt x="176308" y="101727"/>
                        </a:moveTo>
                        <a:lnTo>
                          <a:pt x="282893" y="917162"/>
                        </a:lnTo>
                        <a:lnTo>
                          <a:pt x="106585" y="815340"/>
                        </a:lnTo>
                        <a:lnTo>
                          <a:pt x="0" y="0"/>
                        </a:lnTo>
                        <a:lnTo>
                          <a:pt x="176308" y="101727"/>
                        </a:lnTo>
                        <a:close/>
                      </a:path>
                    </a:pathLst>
                  </a:custGeom>
                  <a:solidFill>
                    <a:srgbClr val="4F502D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30" name="Freeform 929">
                    <a:extLst>
                      <a:ext uri="{FF2B5EF4-FFF2-40B4-BE49-F238E27FC236}">
                        <a16:creationId xmlns:a16="http://schemas.microsoft.com/office/drawing/2014/main" id="{6BE56C40-DB5A-584E-84F3-5AB05DBE72E8}"/>
                      </a:ext>
                    </a:extLst>
                  </p:cNvPr>
                  <p:cNvSpPr/>
                  <p:nvPr/>
                </p:nvSpPr>
                <p:spPr>
                  <a:xfrm>
                    <a:off x="6745890" y="1977233"/>
                    <a:ext cx="196024" cy="809495"/>
                  </a:xfrm>
                  <a:custGeom>
                    <a:avLst/>
                    <a:gdLst>
                      <a:gd name="connsiteX0" fmla="*/ 0 w 196024"/>
                      <a:gd name="connsiteY0" fmla="*/ 557464 h 809495"/>
                      <a:gd name="connsiteX1" fmla="*/ 19622 w 196024"/>
                      <a:gd name="connsiteY1" fmla="*/ 707769 h 809495"/>
                      <a:gd name="connsiteX2" fmla="*/ 196025 w 196024"/>
                      <a:gd name="connsiteY2" fmla="*/ 809496 h 809495"/>
                      <a:gd name="connsiteX3" fmla="*/ 90202 w 196024"/>
                      <a:gd name="connsiteY3" fmla="*/ 157 h 809495"/>
                      <a:gd name="connsiteX4" fmla="*/ 37052 w 196024"/>
                      <a:gd name="connsiteY4" fmla="*/ 69594 h 809495"/>
                      <a:gd name="connsiteX5" fmla="*/ 33814 w 196024"/>
                      <a:gd name="connsiteY5" fmla="*/ 111694 h 8094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6024" h="809495">
                        <a:moveTo>
                          <a:pt x="0" y="557464"/>
                        </a:moveTo>
                        <a:lnTo>
                          <a:pt x="19622" y="707769"/>
                        </a:lnTo>
                        <a:lnTo>
                          <a:pt x="196025" y="809496"/>
                        </a:lnTo>
                        <a:lnTo>
                          <a:pt x="90202" y="157"/>
                        </a:lnTo>
                        <a:cubicBezTo>
                          <a:pt x="62865" y="-2320"/>
                          <a:pt x="40672" y="24731"/>
                          <a:pt x="37052" y="69594"/>
                        </a:cubicBezTo>
                        <a:lnTo>
                          <a:pt x="33814" y="111694"/>
                        </a:lnTo>
                        <a:close/>
                      </a:path>
                    </a:pathLst>
                  </a:custGeom>
                  <a:solidFill>
                    <a:srgbClr val="4F502D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31" name="Freeform 930">
                    <a:extLst>
                      <a:ext uri="{FF2B5EF4-FFF2-40B4-BE49-F238E27FC236}">
                        <a16:creationId xmlns:a16="http://schemas.microsoft.com/office/drawing/2014/main" id="{AC90F4F4-81D9-3042-AE6C-25A0D8B6B653}"/>
                      </a:ext>
                    </a:extLst>
                  </p:cNvPr>
                  <p:cNvSpPr/>
                  <p:nvPr/>
                </p:nvSpPr>
                <p:spPr>
                  <a:xfrm>
                    <a:off x="7545895" y="2395823"/>
                    <a:ext cx="151277" cy="781907"/>
                  </a:xfrm>
                  <a:custGeom>
                    <a:avLst/>
                    <a:gdLst>
                      <a:gd name="connsiteX0" fmla="*/ 0 w 151277"/>
                      <a:gd name="connsiteY0" fmla="*/ 0 h 781907"/>
                      <a:gd name="connsiteX1" fmla="*/ 101918 w 151277"/>
                      <a:gd name="connsiteY1" fmla="*/ 779907 h 781907"/>
                      <a:gd name="connsiteX2" fmla="*/ 105537 w 151277"/>
                      <a:gd name="connsiteY2" fmla="*/ 781907 h 781907"/>
                      <a:gd name="connsiteX3" fmla="*/ 150781 w 151277"/>
                      <a:gd name="connsiteY3" fmla="*/ 185452 h 781907"/>
                      <a:gd name="connsiteX4" fmla="*/ 97536 w 151277"/>
                      <a:gd name="connsiteY4" fmla="*/ 56007 h 7819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277" h="781907">
                        <a:moveTo>
                          <a:pt x="0" y="0"/>
                        </a:moveTo>
                        <a:lnTo>
                          <a:pt x="101918" y="779907"/>
                        </a:lnTo>
                        <a:lnTo>
                          <a:pt x="105537" y="781907"/>
                        </a:lnTo>
                        <a:lnTo>
                          <a:pt x="150781" y="185452"/>
                        </a:lnTo>
                        <a:cubicBezTo>
                          <a:pt x="155067" y="133445"/>
                          <a:pt x="131159" y="75438"/>
                          <a:pt x="97536" y="56007"/>
                        </a:cubicBezTo>
                        <a:close/>
                      </a:path>
                    </a:pathLst>
                  </a:custGeom>
                  <a:solidFill>
                    <a:srgbClr val="4F502D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32" name="Freeform 931">
                    <a:extLst>
                      <a:ext uri="{FF2B5EF4-FFF2-40B4-BE49-F238E27FC236}">
                        <a16:creationId xmlns:a16="http://schemas.microsoft.com/office/drawing/2014/main" id="{4D7C2CD6-2BDB-154A-8039-7CE6D27BA69C}"/>
                      </a:ext>
                    </a:extLst>
                  </p:cNvPr>
                  <p:cNvSpPr/>
                  <p:nvPr/>
                </p:nvSpPr>
                <p:spPr>
                  <a:xfrm>
                    <a:off x="6757320" y="2014632"/>
                    <a:ext cx="873537" cy="1151191"/>
                  </a:xfrm>
                  <a:custGeom>
                    <a:avLst/>
                    <a:gdLst>
                      <a:gd name="connsiteX0" fmla="*/ 0 w 873537"/>
                      <a:gd name="connsiteY0" fmla="*/ 644176 h 1151191"/>
                      <a:gd name="connsiteX1" fmla="*/ 872776 w 873537"/>
                      <a:gd name="connsiteY1" fmla="*/ 1151192 h 1151191"/>
                      <a:gd name="connsiteX2" fmla="*/ 873538 w 873537"/>
                      <a:gd name="connsiteY2" fmla="*/ 1141667 h 1151191"/>
                      <a:gd name="connsiteX3" fmla="*/ 6763 w 873537"/>
                      <a:gd name="connsiteY3" fmla="*/ 638175 h 1151191"/>
                      <a:gd name="connsiteX4" fmla="*/ 54959 w 873537"/>
                      <a:gd name="connsiteY4" fmla="*/ 0 h 1151191"/>
                      <a:gd name="connsiteX5" fmla="*/ 47435 w 873537"/>
                      <a:gd name="connsiteY5" fmla="*/ 15811 h 11511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73537" h="1151191">
                        <a:moveTo>
                          <a:pt x="0" y="644176"/>
                        </a:moveTo>
                        <a:lnTo>
                          <a:pt x="872776" y="1151192"/>
                        </a:lnTo>
                        <a:lnTo>
                          <a:pt x="873538" y="1141667"/>
                        </a:lnTo>
                        <a:lnTo>
                          <a:pt x="6763" y="638175"/>
                        </a:lnTo>
                        <a:lnTo>
                          <a:pt x="54959" y="0"/>
                        </a:lnTo>
                        <a:cubicBezTo>
                          <a:pt x="50737" y="4269"/>
                          <a:pt x="48085" y="9842"/>
                          <a:pt x="47435" y="15811"/>
                        </a:cubicBezTo>
                        <a:close/>
                      </a:path>
                    </a:pathLst>
                  </a:custGeom>
                  <a:solidFill>
                    <a:srgbClr val="48494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33" name="Freeform 932">
                    <a:extLst>
                      <a:ext uri="{FF2B5EF4-FFF2-40B4-BE49-F238E27FC236}">
                        <a16:creationId xmlns:a16="http://schemas.microsoft.com/office/drawing/2014/main" id="{B0726602-A80E-344C-9A90-45E62575539C}"/>
                      </a:ext>
                    </a:extLst>
                  </p:cNvPr>
                  <p:cNvSpPr/>
                  <p:nvPr/>
                </p:nvSpPr>
                <p:spPr>
                  <a:xfrm>
                    <a:off x="6730151" y="2685478"/>
                    <a:ext cx="928044" cy="660097"/>
                  </a:xfrm>
                  <a:custGeom>
                    <a:avLst/>
                    <a:gdLst>
                      <a:gd name="connsiteX0" fmla="*/ 56983 w 928044"/>
                      <a:gd name="connsiteY0" fmla="*/ 192024 h 660097"/>
                      <a:gd name="connsiteX1" fmla="*/ 62412 w 928044"/>
                      <a:gd name="connsiteY1" fmla="*/ 195263 h 660097"/>
                      <a:gd name="connsiteX2" fmla="*/ 215670 w 928044"/>
                      <a:gd name="connsiteY2" fmla="*/ 283655 h 660097"/>
                      <a:gd name="connsiteX3" fmla="*/ 303300 w 928044"/>
                      <a:gd name="connsiteY3" fmla="*/ 334328 h 660097"/>
                      <a:gd name="connsiteX4" fmla="*/ 572095 w 928044"/>
                      <a:gd name="connsiteY4" fmla="*/ 492442 h 660097"/>
                      <a:gd name="connsiteX5" fmla="*/ 642199 w 928044"/>
                      <a:gd name="connsiteY5" fmla="*/ 532924 h 660097"/>
                      <a:gd name="connsiteX6" fmla="*/ 799362 w 928044"/>
                      <a:gd name="connsiteY6" fmla="*/ 623602 h 660097"/>
                      <a:gd name="connsiteX7" fmla="*/ 850796 w 928044"/>
                      <a:gd name="connsiteY7" fmla="*/ 653320 h 660097"/>
                      <a:gd name="connsiteX8" fmla="*/ 923663 w 928044"/>
                      <a:gd name="connsiteY8" fmla="*/ 590359 h 660097"/>
                      <a:gd name="connsiteX9" fmla="*/ 928044 w 928044"/>
                      <a:gd name="connsiteY9" fmla="*/ 535686 h 660097"/>
                      <a:gd name="connsiteX10" fmla="*/ 772025 w 928044"/>
                      <a:gd name="connsiteY10" fmla="*/ 445675 h 660097"/>
                      <a:gd name="connsiteX11" fmla="*/ 607052 w 928044"/>
                      <a:gd name="connsiteY11" fmla="*/ 350425 h 660097"/>
                      <a:gd name="connsiteX12" fmla="*/ 544854 w 928044"/>
                      <a:gd name="connsiteY12" fmla="*/ 314896 h 660097"/>
                      <a:gd name="connsiteX13" fmla="*/ 268628 w 928044"/>
                      <a:gd name="connsiteY13" fmla="*/ 152209 h 660097"/>
                      <a:gd name="connsiteX14" fmla="*/ 188809 w 928044"/>
                      <a:gd name="connsiteY14" fmla="*/ 106204 h 660097"/>
                      <a:gd name="connsiteX15" fmla="*/ 27741 w 928044"/>
                      <a:gd name="connsiteY15" fmla="*/ 13144 h 660097"/>
                      <a:gd name="connsiteX16" fmla="*/ 4977 w 928044"/>
                      <a:gd name="connsiteY16" fmla="*/ 0 h 660097"/>
                      <a:gd name="connsiteX17" fmla="*/ 595 w 928044"/>
                      <a:gd name="connsiteY17" fmla="*/ 54673 h 660097"/>
                      <a:gd name="connsiteX18" fmla="*/ 56983 w 928044"/>
                      <a:gd name="connsiteY18" fmla="*/ 192024 h 6600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28044" h="660097">
                        <a:moveTo>
                          <a:pt x="56983" y="192024"/>
                        </a:moveTo>
                        <a:lnTo>
                          <a:pt x="62412" y="195263"/>
                        </a:lnTo>
                        <a:lnTo>
                          <a:pt x="215670" y="283655"/>
                        </a:lnTo>
                        <a:lnTo>
                          <a:pt x="303300" y="334328"/>
                        </a:lnTo>
                        <a:lnTo>
                          <a:pt x="572095" y="492442"/>
                        </a:lnTo>
                        <a:lnTo>
                          <a:pt x="642199" y="532924"/>
                        </a:lnTo>
                        <a:lnTo>
                          <a:pt x="799362" y="623602"/>
                        </a:lnTo>
                        <a:lnTo>
                          <a:pt x="850796" y="653320"/>
                        </a:lnTo>
                        <a:cubicBezTo>
                          <a:pt x="886515" y="673989"/>
                          <a:pt x="919186" y="645795"/>
                          <a:pt x="923663" y="590359"/>
                        </a:cubicBezTo>
                        <a:lnTo>
                          <a:pt x="928044" y="535686"/>
                        </a:lnTo>
                        <a:lnTo>
                          <a:pt x="772025" y="445675"/>
                        </a:lnTo>
                        <a:lnTo>
                          <a:pt x="607052" y="350425"/>
                        </a:lnTo>
                        <a:lnTo>
                          <a:pt x="544854" y="314896"/>
                        </a:lnTo>
                        <a:lnTo>
                          <a:pt x="268628" y="152209"/>
                        </a:lnTo>
                        <a:lnTo>
                          <a:pt x="188809" y="106204"/>
                        </a:lnTo>
                        <a:lnTo>
                          <a:pt x="27741" y="13144"/>
                        </a:lnTo>
                        <a:lnTo>
                          <a:pt x="4977" y="0"/>
                        </a:lnTo>
                        <a:lnTo>
                          <a:pt x="595" y="54673"/>
                        </a:lnTo>
                        <a:cubicBezTo>
                          <a:pt x="-4263" y="109728"/>
                          <a:pt x="21169" y="171450"/>
                          <a:pt x="56983" y="192024"/>
                        </a:cubicBezTo>
                        <a:close/>
                      </a:path>
                    </a:pathLst>
                  </a:custGeom>
                  <a:solidFill>
                    <a:srgbClr val="F1F1F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34" name="Freeform 933">
                    <a:extLst>
                      <a:ext uri="{FF2B5EF4-FFF2-40B4-BE49-F238E27FC236}">
                        <a16:creationId xmlns:a16="http://schemas.microsoft.com/office/drawing/2014/main" id="{8E43B67B-C9A3-3047-A4FD-BDFC3FCC5FB7}"/>
                      </a:ext>
                    </a:extLst>
                  </p:cNvPr>
                  <p:cNvSpPr/>
                  <p:nvPr/>
                </p:nvSpPr>
                <p:spPr>
                  <a:xfrm>
                    <a:off x="7319200" y="3035998"/>
                    <a:ext cx="167354" cy="237743"/>
                  </a:xfrm>
                  <a:custGeom>
                    <a:avLst/>
                    <a:gdLst>
                      <a:gd name="connsiteX0" fmla="*/ 0 w 167354"/>
                      <a:gd name="connsiteY0" fmla="*/ 0 h 237743"/>
                      <a:gd name="connsiteX1" fmla="*/ 30575 w 167354"/>
                      <a:gd name="connsiteY1" fmla="*/ 158782 h 237743"/>
                      <a:gd name="connsiteX2" fmla="*/ 167354 w 167354"/>
                      <a:gd name="connsiteY2" fmla="*/ 237744 h 237743"/>
                      <a:gd name="connsiteX3" fmla="*/ 143542 w 167354"/>
                      <a:gd name="connsiteY3" fmla="*/ 82868 h 237743"/>
                      <a:gd name="connsiteX4" fmla="*/ 0 w 167354"/>
                      <a:gd name="connsiteY4" fmla="*/ 0 h 23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7354" h="237743">
                        <a:moveTo>
                          <a:pt x="0" y="0"/>
                        </a:moveTo>
                        <a:lnTo>
                          <a:pt x="30575" y="158782"/>
                        </a:lnTo>
                        <a:lnTo>
                          <a:pt x="167354" y="237744"/>
                        </a:lnTo>
                        <a:lnTo>
                          <a:pt x="143542" y="828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6E1E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935" name="Freeform 934">
                    <a:extLst>
                      <a:ext uri="{FF2B5EF4-FFF2-40B4-BE49-F238E27FC236}">
                        <a16:creationId xmlns:a16="http://schemas.microsoft.com/office/drawing/2014/main" id="{65773CB5-FC9F-1F4A-9D77-7C053335A293}"/>
                      </a:ext>
                    </a:extLst>
                  </p:cNvPr>
                  <p:cNvSpPr/>
                  <p:nvPr/>
                </p:nvSpPr>
                <p:spPr>
                  <a:xfrm>
                    <a:off x="6800468" y="2733579"/>
                    <a:ext cx="163830" cy="235743"/>
                  </a:xfrm>
                  <a:custGeom>
                    <a:avLst/>
                    <a:gdLst>
                      <a:gd name="connsiteX0" fmla="*/ 0 w 163830"/>
                      <a:gd name="connsiteY0" fmla="*/ 0 h 235743"/>
                      <a:gd name="connsiteX1" fmla="*/ 30575 w 163830"/>
                      <a:gd name="connsiteY1" fmla="*/ 158877 h 235743"/>
                      <a:gd name="connsiteX2" fmla="*/ 163830 w 163830"/>
                      <a:gd name="connsiteY2" fmla="*/ 235744 h 235743"/>
                      <a:gd name="connsiteX3" fmla="*/ 140113 w 163830"/>
                      <a:gd name="connsiteY3" fmla="*/ 80963 h 235743"/>
                      <a:gd name="connsiteX4" fmla="*/ 0 w 163830"/>
                      <a:gd name="connsiteY4" fmla="*/ 0 h 235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830" h="235743">
                        <a:moveTo>
                          <a:pt x="0" y="0"/>
                        </a:moveTo>
                        <a:lnTo>
                          <a:pt x="30575" y="158877"/>
                        </a:lnTo>
                        <a:lnTo>
                          <a:pt x="163830" y="235744"/>
                        </a:lnTo>
                        <a:lnTo>
                          <a:pt x="140113" y="8096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E6E1E4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</p:grpSp>
          </p:grp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3C966399-B488-0345-AD3B-9FFBCB30185A}"/>
                  </a:ext>
                </a:extLst>
              </p:cNvPr>
              <p:cNvSpPr/>
              <p:nvPr/>
            </p:nvSpPr>
            <p:spPr>
              <a:xfrm>
                <a:off x="7263383" y="2610231"/>
                <a:ext cx="252793" cy="332993"/>
              </a:xfrm>
              <a:custGeom>
                <a:avLst/>
                <a:gdLst>
                  <a:gd name="connsiteX0" fmla="*/ 0 w 252793"/>
                  <a:gd name="connsiteY0" fmla="*/ 194310 h 332993"/>
                  <a:gd name="connsiteX1" fmla="*/ 31813 w 252793"/>
                  <a:gd name="connsiteY1" fmla="*/ 212693 h 332993"/>
                  <a:gd name="connsiteX2" fmla="*/ 41529 w 252793"/>
                  <a:gd name="connsiteY2" fmla="*/ 218313 h 332993"/>
                  <a:gd name="connsiteX3" fmla="*/ 91154 w 252793"/>
                  <a:gd name="connsiteY3" fmla="*/ 247079 h 332993"/>
                  <a:gd name="connsiteX4" fmla="*/ 121729 w 252793"/>
                  <a:gd name="connsiteY4" fmla="*/ 264605 h 332993"/>
                  <a:gd name="connsiteX5" fmla="*/ 150304 w 252793"/>
                  <a:gd name="connsiteY5" fmla="*/ 280988 h 332993"/>
                  <a:gd name="connsiteX6" fmla="*/ 155829 w 252793"/>
                  <a:gd name="connsiteY6" fmla="*/ 284226 h 332993"/>
                  <a:gd name="connsiteX7" fmla="*/ 234220 w 252793"/>
                  <a:gd name="connsiteY7" fmla="*/ 329565 h 332993"/>
                  <a:gd name="connsiteX8" fmla="*/ 240411 w 252793"/>
                  <a:gd name="connsiteY8" fmla="*/ 332994 h 332993"/>
                  <a:gd name="connsiteX9" fmla="*/ 242221 w 252793"/>
                  <a:gd name="connsiteY9" fmla="*/ 303848 h 332993"/>
                  <a:gd name="connsiteX10" fmla="*/ 252794 w 252793"/>
                  <a:gd name="connsiteY10" fmla="*/ 138684 h 332993"/>
                  <a:gd name="connsiteX11" fmla="*/ 215646 w 252793"/>
                  <a:gd name="connsiteY11" fmla="*/ 117157 h 332993"/>
                  <a:gd name="connsiteX12" fmla="*/ 199930 w 252793"/>
                  <a:gd name="connsiteY12" fmla="*/ 108109 h 332993"/>
                  <a:gd name="connsiteX13" fmla="*/ 131636 w 252793"/>
                  <a:gd name="connsiteY13" fmla="*/ 68866 h 332993"/>
                  <a:gd name="connsiteX14" fmla="*/ 106109 w 252793"/>
                  <a:gd name="connsiteY14" fmla="*/ 54102 h 332993"/>
                  <a:gd name="connsiteX15" fmla="*/ 72485 w 252793"/>
                  <a:gd name="connsiteY15" fmla="*/ 34671 h 332993"/>
                  <a:gd name="connsiteX16" fmla="*/ 72009 w 252793"/>
                  <a:gd name="connsiteY16" fmla="*/ 34481 h 332993"/>
                  <a:gd name="connsiteX17" fmla="*/ 20003 w 252793"/>
                  <a:gd name="connsiteY17" fmla="*/ 4477 h 332993"/>
                  <a:gd name="connsiteX18" fmla="*/ 12382 w 252793"/>
                  <a:gd name="connsiteY18" fmla="*/ 0 h 332993"/>
                  <a:gd name="connsiteX19" fmla="*/ 8287 w 252793"/>
                  <a:gd name="connsiteY19" fmla="*/ 64675 h 332993"/>
                  <a:gd name="connsiteX20" fmla="*/ 0 w 252793"/>
                  <a:gd name="connsiteY20" fmla="*/ 194310 h 332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52793" h="332993">
                    <a:moveTo>
                      <a:pt x="0" y="194310"/>
                    </a:moveTo>
                    <a:lnTo>
                      <a:pt x="31813" y="212693"/>
                    </a:lnTo>
                    <a:lnTo>
                      <a:pt x="41529" y="218313"/>
                    </a:lnTo>
                    <a:lnTo>
                      <a:pt x="91154" y="247079"/>
                    </a:lnTo>
                    <a:lnTo>
                      <a:pt x="121729" y="264605"/>
                    </a:lnTo>
                    <a:lnTo>
                      <a:pt x="150304" y="280988"/>
                    </a:lnTo>
                    <a:lnTo>
                      <a:pt x="155829" y="284226"/>
                    </a:lnTo>
                    <a:lnTo>
                      <a:pt x="234220" y="329565"/>
                    </a:lnTo>
                    <a:lnTo>
                      <a:pt x="240411" y="332994"/>
                    </a:lnTo>
                    <a:lnTo>
                      <a:pt x="242221" y="303848"/>
                    </a:lnTo>
                    <a:lnTo>
                      <a:pt x="252794" y="138684"/>
                    </a:lnTo>
                    <a:lnTo>
                      <a:pt x="215646" y="117157"/>
                    </a:lnTo>
                    <a:lnTo>
                      <a:pt x="199930" y="108109"/>
                    </a:lnTo>
                    <a:lnTo>
                      <a:pt x="131636" y="68866"/>
                    </a:lnTo>
                    <a:lnTo>
                      <a:pt x="106109" y="54102"/>
                    </a:lnTo>
                    <a:lnTo>
                      <a:pt x="72485" y="34671"/>
                    </a:lnTo>
                    <a:lnTo>
                      <a:pt x="72009" y="34481"/>
                    </a:lnTo>
                    <a:lnTo>
                      <a:pt x="20003" y="4477"/>
                    </a:lnTo>
                    <a:lnTo>
                      <a:pt x="12382" y="0"/>
                    </a:lnTo>
                    <a:lnTo>
                      <a:pt x="8287" y="64675"/>
                    </a:lnTo>
                    <a:lnTo>
                      <a:pt x="0" y="19431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AA2342DC-0EAB-DE45-8DAC-29CC065036A8}"/>
                  </a:ext>
                </a:extLst>
              </p:cNvPr>
              <p:cNvSpPr/>
              <p:nvPr/>
            </p:nvSpPr>
            <p:spPr>
              <a:xfrm>
                <a:off x="7354252" y="2706814"/>
                <a:ext cx="81057" cy="104393"/>
              </a:xfrm>
              <a:custGeom>
                <a:avLst/>
                <a:gdLst>
                  <a:gd name="connsiteX0" fmla="*/ 0 w 81057"/>
                  <a:gd name="connsiteY0" fmla="*/ 104394 h 104393"/>
                  <a:gd name="connsiteX1" fmla="*/ 6953 w 81057"/>
                  <a:gd name="connsiteY1" fmla="*/ 0 h 104393"/>
                  <a:gd name="connsiteX2" fmla="*/ 81058 w 81057"/>
                  <a:gd name="connsiteY2" fmla="*/ 93059 h 104393"/>
                  <a:gd name="connsiteX3" fmla="*/ 0 w 81057"/>
                  <a:gd name="connsiteY3" fmla="*/ 104394 h 104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057" h="104393">
                    <a:moveTo>
                      <a:pt x="0" y="104394"/>
                    </a:moveTo>
                    <a:lnTo>
                      <a:pt x="6953" y="0"/>
                    </a:lnTo>
                    <a:lnTo>
                      <a:pt x="81058" y="93059"/>
                    </a:lnTo>
                    <a:lnTo>
                      <a:pt x="0" y="1043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70DBD9F5-8250-A04F-96C0-C871CC8867FF}"/>
                  </a:ext>
                </a:extLst>
              </p:cNvPr>
              <p:cNvSpPr/>
              <p:nvPr/>
            </p:nvSpPr>
            <p:spPr>
              <a:xfrm>
                <a:off x="6964965" y="2426969"/>
                <a:ext cx="270128" cy="176021"/>
              </a:xfrm>
              <a:custGeom>
                <a:avLst/>
                <a:gdLst>
                  <a:gd name="connsiteX0" fmla="*/ 0 w 270128"/>
                  <a:gd name="connsiteY0" fmla="*/ 20193 h 176021"/>
                  <a:gd name="connsiteX1" fmla="*/ 1524 w 270128"/>
                  <a:gd name="connsiteY1" fmla="*/ 0 h 176021"/>
                  <a:gd name="connsiteX2" fmla="*/ 270129 w 270128"/>
                  <a:gd name="connsiteY2" fmla="*/ 150971 h 176021"/>
                  <a:gd name="connsiteX3" fmla="*/ 268986 w 270128"/>
                  <a:gd name="connsiteY3" fmla="*/ 176022 h 176021"/>
                  <a:gd name="connsiteX4" fmla="*/ 0 w 270128"/>
                  <a:gd name="connsiteY4" fmla="*/ 20193 h 176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128" h="176021">
                    <a:moveTo>
                      <a:pt x="0" y="20193"/>
                    </a:moveTo>
                    <a:lnTo>
                      <a:pt x="1524" y="0"/>
                    </a:lnTo>
                    <a:lnTo>
                      <a:pt x="270129" y="150971"/>
                    </a:lnTo>
                    <a:lnTo>
                      <a:pt x="268986" y="176022"/>
                    </a:lnTo>
                    <a:lnTo>
                      <a:pt x="0" y="2019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D43BAEE4-7528-684F-AB9B-E8C8F9A072BC}"/>
                  </a:ext>
                </a:extLst>
              </p:cNvPr>
              <p:cNvSpPr/>
              <p:nvPr/>
            </p:nvSpPr>
            <p:spPr>
              <a:xfrm>
                <a:off x="6961346" y="2483358"/>
                <a:ext cx="270128" cy="176021"/>
              </a:xfrm>
              <a:custGeom>
                <a:avLst/>
                <a:gdLst>
                  <a:gd name="connsiteX0" fmla="*/ 0 w 270128"/>
                  <a:gd name="connsiteY0" fmla="*/ 20193 h 176021"/>
                  <a:gd name="connsiteX1" fmla="*/ 1524 w 270128"/>
                  <a:gd name="connsiteY1" fmla="*/ 0 h 176021"/>
                  <a:gd name="connsiteX2" fmla="*/ 270129 w 270128"/>
                  <a:gd name="connsiteY2" fmla="*/ 150971 h 176021"/>
                  <a:gd name="connsiteX3" fmla="*/ 268891 w 270128"/>
                  <a:gd name="connsiteY3" fmla="*/ 176022 h 176021"/>
                  <a:gd name="connsiteX4" fmla="*/ 0 w 270128"/>
                  <a:gd name="connsiteY4" fmla="*/ 20193 h 176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128" h="176021">
                    <a:moveTo>
                      <a:pt x="0" y="20193"/>
                    </a:moveTo>
                    <a:lnTo>
                      <a:pt x="1524" y="0"/>
                    </a:lnTo>
                    <a:lnTo>
                      <a:pt x="270129" y="150971"/>
                    </a:lnTo>
                    <a:lnTo>
                      <a:pt x="268891" y="176022"/>
                    </a:lnTo>
                    <a:lnTo>
                      <a:pt x="0" y="2019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971A224A-29A6-5E46-A4D2-AAAE826BFABC}"/>
                  </a:ext>
                </a:extLst>
              </p:cNvPr>
              <p:cNvSpPr/>
              <p:nvPr/>
            </p:nvSpPr>
            <p:spPr>
              <a:xfrm>
                <a:off x="6957631" y="2539745"/>
                <a:ext cx="270224" cy="176022"/>
              </a:xfrm>
              <a:custGeom>
                <a:avLst/>
                <a:gdLst>
                  <a:gd name="connsiteX0" fmla="*/ 0 w 270224"/>
                  <a:gd name="connsiteY0" fmla="*/ 20098 h 176022"/>
                  <a:gd name="connsiteX1" fmla="*/ 1524 w 270224"/>
                  <a:gd name="connsiteY1" fmla="*/ 0 h 176022"/>
                  <a:gd name="connsiteX2" fmla="*/ 270224 w 270224"/>
                  <a:gd name="connsiteY2" fmla="*/ 150971 h 176022"/>
                  <a:gd name="connsiteX3" fmla="*/ 268986 w 270224"/>
                  <a:gd name="connsiteY3" fmla="*/ 176022 h 176022"/>
                  <a:gd name="connsiteX4" fmla="*/ 0 w 270224"/>
                  <a:gd name="connsiteY4" fmla="*/ 20098 h 176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224" h="176022">
                    <a:moveTo>
                      <a:pt x="0" y="20098"/>
                    </a:moveTo>
                    <a:lnTo>
                      <a:pt x="1524" y="0"/>
                    </a:lnTo>
                    <a:lnTo>
                      <a:pt x="270224" y="150971"/>
                    </a:lnTo>
                    <a:lnTo>
                      <a:pt x="268986" y="176022"/>
                    </a:lnTo>
                    <a:lnTo>
                      <a:pt x="0" y="20098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1BB804A1-BA80-E444-AD16-CD23F6518DE9}"/>
                  </a:ext>
                </a:extLst>
              </p:cNvPr>
              <p:cNvSpPr/>
              <p:nvPr/>
            </p:nvSpPr>
            <p:spPr>
              <a:xfrm>
                <a:off x="6953345" y="2600706"/>
                <a:ext cx="270128" cy="176021"/>
              </a:xfrm>
              <a:custGeom>
                <a:avLst/>
                <a:gdLst>
                  <a:gd name="connsiteX0" fmla="*/ 0 w 270128"/>
                  <a:gd name="connsiteY0" fmla="*/ 20193 h 176021"/>
                  <a:gd name="connsiteX1" fmla="*/ 1524 w 270128"/>
                  <a:gd name="connsiteY1" fmla="*/ 0 h 176021"/>
                  <a:gd name="connsiteX2" fmla="*/ 270129 w 270128"/>
                  <a:gd name="connsiteY2" fmla="*/ 150971 h 176021"/>
                  <a:gd name="connsiteX3" fmla="*/ 268986 w 270128"/>
                  <a:gd name="connsiteY3" fmla="*/ 176022 h 176021"/>
                  <a:gd name="connsiteX4" fmla="*/ 0 w 270128"/>
                  <a:gd name="connsiteY4" fmla="*/ 20193 h 176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0128" h="176021">
                    <a:moveTo>
                      <a:pt x="0" y="20193"/>
                    </a:moveTo>
                    <a:lnTo>
                      <a:pt x="1524" y="0"/>
                    </a:lnTo>
                    <a:lnTo>
                      <a:pt x="270129" y="150971"/>
                    </a:lnTo>
                    <a:lnTo>
                      <a:pt x="268986" y="176022"/>
                    </a:lnTo>
                    <a:lnTo>
                      <a:pt x="0" y="20193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41" name="Graphic 5">
                <a:extLst>
                  <a:ext uri="{FF2B5EF4-FFF2-40B4-BE49-F238E27FC236}">
                    <a16:creationId xmlns:a16="http://schemas.microsoft.com/office/drawing/2014/main" id="{CC395ECF-9F61-5D48-8AE4-B3B29422A53E}"/>
                  </a:ext>
                </a:extLst>
              </p:cNvPr>
              <p:cNvGrpSpPr/>
              <p:nvPr/>
            </p:nvGrpSpPr>
            <p:grpSpPr>
              <a:xfrm>
                <a:off x="6653688" y="2100415"/>
                <a:ext cx="1642285" cy="1395000"/>
                <a:chOff x="6653688" y="2100415"/>
                <a:chExt cx="1642285" cy="1395000"/>
              </a:xfrm>
              <a:solidFill>
                <a:srgbClr val="000000"/>
              </a:solidFill>
            </p:grpSpPr>
            <p:sp>
              <p:nvSpPr>
                <p:cNvPr id="866" name="Freeform 865">
                  <a:extLst>
                    <a:ext uri="{FF2B5EF4-FFF2-40B4-BE49-F238E27FC236}">
                      <a16:creationId xmlns:a16="http://schemas.microsoft.com/office/drawing/2014/main" id="{C9213325-9E7A-A747-B8FB-4CC6F3C1391B}"/>
                    </a:ext>
                  </a:extLst>
                </p:cNvPr>
                <p:cNvSpPr/>
                <p:nvPr/>
              </p:nvSpPr>
              <p:spPr>
                <a:xfrm>
                  <a:off x="6730730" y="3334512"/>
                  <a:ext cx="115367" cy="99536"/>
                </a:xfrm>
                <a:custGeom>
                  <a:avLst/>
                  <a:gdLst>
                    <a:gd name="connsiteX0" fmla="*/ 64309 w 115367"/>
                    <a:gd name="connsiteY0" fmla="*/ 0 h 99536"/>
                    <a:gd name="connsiteX1" fmla="*/ 49069 w 115367"/>
                    <a:gd name="connsiteY1" fmla="*/ 27718 h 99536"/>
                    <a:gd name="connsiteX2" fmla="*/ 6683 w 115367"/>
                    <a:gd name="connsiteY2" fmla="*/ 57341 h 99536"/>
                    <a:gd name="connsiteX3" fmla="*/ 15 w 115367"/>
                    <a:gd name="connsiteY3" fmla="*/ 82867 h 99536"/>
                    <a:gd name="connsiteX4" fmla="*/ 15827 w 115367"/>
                    <a:gd name="connsiteY4" fmla="*/ 99536 h 99536"/>
                    <a:gd name="connsiteX5" fmla="*/ 55165 w 115367"/>
                    <a:gd name="connsiteY5" fmla="*/ 86868 h 99536"/>
                    <a:gd name="connsiteX6" fmla="*/ 80977 w 115367"/>
                    <a:gd name="connsiteY6" fmla="*/ 66199 h 99536"/>
                    <a:gd name="connsiteX7" fmla="*/ 113172 w 115367"/>
                    <a:gd name="connsiteY7" fmla="*/ 51054 h 99536"/>
                    <a:gd name="connsiteX8" fmla="*/ 115363 w 115367"/>
                    <a:gd name="connsiteY8" fmla="*/ 22003 h 99536"/>
                    <a:gd name="connsiteX9" fmla="*/ 86788 w 115367"/>
                    <a:gd name="connsiteY9" fmla="*/ 2953 h 99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367" h="99536">
                      <a:moveTo>
                        <a:pt x="64309" y="0"/>
                      </a:moveTo>
                      <a:cubicBezTo>
                        <a:pt x="64113" y="11188"/>
                        <a:pt x="58411" y="21559"/>
                        <a:pt x="49069" y="27718"/>
                      </a:cubicBezTo>
                      <a:cubicBezTo>
                        <a:pt x="33829" y="36481"/>
                        <a:pt x="6683" y="57341"/>
                        <a:pt x="6683" y="57341"/>
                      </a:cubicBezTo>
                      <a:cubicBezTo>
                        <a:pt x="2100" y="65052"/>
                        <a:pt x="-211" y="73900"/>
                        <a:pt x="15" y="82867"/>
                      </a:cubicBezTo>
                      <a:cubicBezTo>
                        <a:pt x="2396" y="92392"/>
                        <a:pt x="15827" y="99536"/>
                        <a:pt x="15827" y="99536"/>
                      </a:cubicBezTo>
                      <a:cubicBezTo>
                        <a:pt x="15827" y="99536"/>
                        <a:pt x="41830" y="99536"/>
                        <a:pt x="55165" y="86868"/>
                      </a:cubicBezTo>
                      <a:cubicBezTo>
                        <a:pt x="63235" y="79336"/>
                        <a:pt x="71863" y="72427"/>
                        <a:pt x="80977" y="66199"/>
                      </a:cubicBezTo>
                      <a:cubicBezTo>
                        <a:pt x="80978" y="66199"/>
                        <a:pt x="111267" y="56674"/>
                        <a:pt x="113172" y="51054"/>
                      </a:cubicBezTo>
                      <a:cubicBezTo>
                        <a:pt x="114702" y="41447"/>
                        <a:pt x="115435" y="31730"/>
                        <a:pt x="115363" y="22003"/>
                      </a:cubicBezTo>
                      <a:lnTo>
                        <a:pt x="86788" y="2953"/>
                      </a:lnTo>
                      <a:close/>
                    </a:path>
                  </a:pathLst>
                </a:custGeom>
                <a:solidFill>
                  <a:srgbClr val="0001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67" name="Freeform 866">
                  <a:extLst>
                    <a:ext uri="{FF2B5EF4-FFF2-40B4-BE49-F238E27FC236}">
                      <a16:creationId xmlns:a16="http://schemas.microsoft.com/office/drawing/2014/main" id="{2245B3F9-6F4D-5047-AD62-9BFBBBC4E195}"/>
                    </a:ext>
                  </a:extLst>
                </p:cNvPr>
                <p:cNvSpPr/>
                <p:nvPr/>
              </p:nvSpPr>
              <p:spPr>
                <a:xfrm>
                  <a:off x="6810408" y="3380327"/>
                  <a:ext cx="106986" cy="115088"/>
                </a:xfrm>
                <a:custGeom>
                  <a:avLst/>
                  <a:gdLst>
                    <a:gd name="connsiteX0" fmla="*/ 104742 w 106986"/>
                    <a:gd name="connsiteY0" fmla="*/ 95 h 115088"/>
                    <a:gd name="connsiteX1" fmla="*/ 103408 w 106986"/>
                    <a:gd name="connsiteY1" fmla="*/ 33909 h 115088"/>
                    <a:gd name="connsiteX2" fmla="*/ 76071 w 106986"/>
                    <a:gd name="connsiteY2" fmla="*/ 88963 h 115088"/>
                    <a:gd name="connsiteX3" fmla="*/ 31113 w 106986"/>
                    <a:gd name="connsiteY3" fmla="*/ 115062 h 115088"/>
                    <a:gd name="connsiteX4" fmla="*/ 62 w 106986"/>
                    <a:gd name="connsiteY4" fmla="*/ 90583 h 115088"/>
                    <a:gd name="connsiteX5" fmla="*/ 27970 w 106986"/>
                    <a:gd name="connsiteY5" fmla="*/ 47720 h 115088"/>
                    <a:gd name="connsiteX6" fmla="*/ 46449 w 106986"/>
                    <a:gd name="connsiteY6" fmla="*/ 11335 h 115088"/>
                    <a:gd name="connsiteX7" fmla="*/ 65499 w 106986"/>
                    <a:gd name="connsiteY7" fmla="*/ 0 h 115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986" h="115088">
                      <a:moveTo>
                        <a:pt x="104742" y="95"/>
                      </a:moveTo>
                      <a:cubicBezTo>
                        <a:pt x="108139" y="11192"/>
                        <a:pt x="107669" y="23114"/>
                        <a:pt x="103408" y="33909"/>
                      </a:cubicBezTo>
                      <a:cubicBezTo>
                        <a:pt x="97812" y="53806"/>
                        <a:pt x="88541" y="72479"/>
                        <a:pt x="76071" y="88963"/>
                      </a:cubicBezTo>
                      <a:cubicBezTo>
                        <a:pt x="61498" y="106871"/>
                        <a:pt x="55117" y="115633"/>
                        <a:pt x="31113" y="115062"/>
                      </a:cubicBezTo>
                      <a:cubicBezTo>
                        <a:pt x="7110" y="114491"/>
                        <a:pt x="-795" y="104966"/>
                        <a:pt x="62" y="90583"/>
                      </a:cubicBezTo>
                      <a:cubicBezTo>
                        <a:pt x="919" y="76200"/>
                        <a:pt x="23779" y="56007"/>
                        <a:pt x="27970" y="47720"/>
                      </a:cubicBezTo>
                      <a:cubicBezTo>
                        <a:pt x="32161" y="39433"/>
                        <a:pt x="46449" y="11335"/>
                        <a:pt x="46449" y="11335"/>
                      </a:cubicBezTo>
                      <a:lnTo>
                        <a:pt x="65499" y="0"/>
                      </a:lnTo>
                      <a:close/>
                    </a:path>
                  </a:pathLst>
                </a:custGeom>
                <a:solidFill>
                  <a:srgbClr val="0001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68" name="Freeform 867">
                  <a:extLst>
                    <a:ext uri="{FF2B5EF4-FFF2-40B4-BE49-F238E27FC236}">
                      <a16:creationId xmlns:a16="http://schemas.microsoft.com/office/drawing/2014/main" id="{CCDC9A30-D272-F34A-99C0-E0B6AEF8B2F4}"/>
                    </a:ext>
                  </a:extLst>
                </p:cNvPr>
                <p:cNvSpPr/>
                <p:nvPr/>
              </p:nvSpPr>
              <p:spPr>
                <a:xfrm>
                  <a:off x="6653688" y="2905886"/>
                  <a:ext cx="49149" cy="143065"/>
                </a:xfrm>
                <a:custGeom>
                  <a:avLst/>
                  <a:gdLst>
                    <a:gd name="connsiteX0" fmla="*/ 46672 w 49149"/>
                    <a:gd name="connsiteY0" fmla="*/ 125063 h 143065"/>
                    <a:gd name="connsiteX1" fmla="*/ 45529 w 49149"/>
                    <a:gd name="connsiteY1" fmla="*/ 98584 h 143065"/>
                    <a:gd name="connsiteX2" fmla="*/ 44958 w 49149"/>
                    <a:gd name="connsiteY2" fmla="*/ 72581 h 143065"/>
                    <a:gd name="connsiteX3" fmla="*/ 39148 w 49149"/>
                    <a:gd name="connsiteY3" fmla="*/ 46673 h 143065"/>
                    <a:gd name="connsiteX4" fmla="*/ 49149 w 49149"/>
                    <a:gd name="connsiteY4" fmla="*/ 20098 h 143065"/>
                    <a:gd name="connsiteX5" fmla="*/ 18288 w 49149"/>
                    <a:gd name="connsiteY5" fmla="*/ 0 h 143065"/>
                    <a:gd name="connsiteX6" fmla="*/ 10382 w 49149"/>
                    <a:gd name="connsiteY6" fmla="*/ 53912 h 143065"/>
                    <a:gd name="connsiteX7" fmla="*/ 0 w 49149"/>
                    <a:gd name="connsiteY7" fmla="*/ 96774 h 143065"/>
                    <a:gd name="connsiteX8" fmla="*/ 11144 w 49149"/>
                    <a:gd name="connsiteY8" fmla="*/ 131636 h 143065"/>
                    <a:gd name="connsiteX9" fmla="*/ 27908 w 49149"/>
                    <a:gd name="connsiteY9" fmla="*/ 143066 h 143065"/>
                    <a:gd name="connsiteX10" fmla="*/ 39148 w 49149"/>
                    <a:gd name="connsiteY10" fmla="*/ 143066 h 143065"/>
                    <a:gd name="connsiteX11" fmla="*/ 40291 w 49149"/>
                    <a:gd name="connsiteY11" fmla="*/ 140113 h 143065"/>
                    <a:gd name="connsiteX12" fmla="*/ 44958 w 49149"/>
                    <a:gd name="connsiteY12" fmla="*/ 141256 h 143065"/>
                    <a:gd name="connsiteX13" fmla="*/ 47149 w 49149"/>
                    <a:gd name="connsiteY13" fmla="*/ 136398 h 143065"/>
                    <a:gd name="connsiteX14" fmla="*/ 45815 w 49149"/>
                    <a:gd name="connsiteY14" fmla="*/ 131731 h 143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9149" h="143065">
                      <a:moveTo>
                        <a:pt x="46672" y="125063"/>
                      </a:moveTo>
                      <a:cubicBezTo>
                        <a:pt x="46672" y="125063"/>
                        <a:pt x="45339" y="104966"/>
                        <a:pt x="45529" y="98584"/>
                      </a:cubicBezTo>
                      <a:cubicBezTo>
                        <a:pt x="46896" y="89952"/>
                        <a:pt x="46702" y="81144"/>
                        <a:pt x="44958" y="72581"/>
                      </a:cubicBezTo>
                      <a:cubicBezTo>
                        <a:pt x="40517" y="64703"/>
                        <a:pt x="38496" y="55692"/>
                        <a:pt x="39148" y="46673"/>
                      </a:cubicBezTo>
                      <a:cubicBezTo>
                        <a:pt x="41828" y="37582"/>
                        <a:pt x="45171" y="28700"/>
                        <a:pt x="49149" y="20098"/>
                      </a:cubicBezTo>
                      <a:cubicBezTo>
                        <a:pt x="38338" y="14239"/>
                        <a:pt x="28018" y="7518"/>
                        <a:pt x="18288" y="0"/>
                      </a:cubicBezTo>
                      <a:cubicBezTo>
                        <a:pt x="14954" y="25813"/>
                        <a:pt x="11716" y="48863"/>
                        <a:pt x="10382" y="53912"/>
                      </a:cubicBezTo>
                      <a:cubicBezTo>
                        <a:pt x="7620" y="64389"/>
                        <a:pt x="286" y="94869"/>
                        <a:pt x="0" y="96774"/>
                      </a:cubicBezTo>
                      <a:cubicBezTo>
                        <a:pt x="2485" y="108752"/>
                        <a:pt x="6220" y="120437"/>
                        <a:pt x="11144" y="131636"/>
                      </a:cubicBezTo>
                      <a:cubicBezTo>
                        <a:pt x="16432" y="135869"/>
                        <a:pt x="22036" y="139690"/>
                        <a:pt x="27908" y="143066"/>
                      </a:cubicBezTo>
                      <a:lnTo>
                        <a:pt x="39148" y="143066"/>
                      </a:lnTo>
                      <a:lnTo>
                        <a:pt x="40291" y="140113"/>
                      </a:lnTo>
                      <a:lnTo>
                        <a:pt x="44958" y="141256"/>
                      </a:lnTo>
                      <a:lnTo>
                        <a:pt x="47149" y="136398"/>
                      </a:lnTo>
                      <a:lnTo>
                        <a:pt x="45815" y="131731"/>
                      </a:lnTo>
                      <a:close/>
                    </a:path>
                  </a:pathLst>
                </a:custGeom>
                <a:solidFill>
                  <a:srgbClr val="F9C8A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69" name="Freeform 868">
                  <a:extLst>
                    <a:ext uri="{FF2B5EF4-FFF2-40B4-BE49-F238E27FC236}">
                      <a16:creationId xmlns:a16="http://schemas.microsoft.com/office/drawing/2014/main" id="{42A3C070-36CE-B54D-81C6-209F880B8DB3}"/>
                    </a:ext>
                  </a:extLst>
                </p:cNvPr>
                <p:cNvSpPr/>
                <p:nvPr/>
              </p:nvSpPr>
              <p:spPr>
                <a:xfrm>
                  <a:off x="6675024" y="3001803"/>
                  <a:ext cx="18954" cy="44100"/>
                </a:xfrm>
                <a:custGeom>
                  <a:avLst/>
                  <a:gdLst>
                    <a:gd name="connsiteX0" fmla="*/ 4477 w 18954"/>
                    <a:gd name="connsiteY0" fmla="*/ 0 h 44100"/>
                    <a:gd name="connsiteX1" fmla="*/ 1333 w 18954"/>
                    <a:gd name="connsiteY1" fmla="*/ 12573 h 44100"/>
                    <a:gd name="connsiteX2" fmla="*/ 0 w 18954"/>
                    <a:gd name="connsiteY2" fmla="*/ 22098 h 44100"/>
                    <a:gd name="connsiteX3" fmla="*/ 4477 w 18954"/>
                    <a:gd name="connsiteY3" fmla="*/ 32956 h 44100"/>
                    <a:gd name="connsiteX4" fmla="*/ 11716 w 18954"/>
                    <a:gd name="connsiteY4" fmla="*/ 39148 h 44100"/>
                    <a:gd name="connsiteX5" fmla="*/ 18955 w 18954"/>
                    <a:gd name="connsiteY5" fmla="*/ 44101 h 44100"/>
                    <a:gd name="connsiteX6" fmla="*/ 12383 w 18954"/>
                    <a:gd name="connsiteY6" fmla="*/ 32194 h 44100"/>
                    <a:gd name="connsiteX7" fmla="*/ 12383 w 18954"/>
                    <a:gd name="connsiteY7" fmla="*/ 23527 h 44100"/>
                    <a:gd name="connsiteX8" fmla="*/ 11811 w 18954"/>
                    <a:gd name="connsiteY8" fmla="*/ 8763 h 44100"/>
                    <a:gd name="connsiteX9" fmla="*/ 10478 w 18954"/>
                    <a:gd name="connsiteY9" fmla="*/ 5429 h 44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54" h="44100">
                      <a:moveTo>
                        <a:pt x="4477" y="0"/>
                      </a:moveTo>
                      <a:lnTo>
                        <a:pt x="1333" y="12573"/>
                      </a:lnTo>
                      <a:cubicBezTo>
                        <a:pt x="558" y="15693"/>
                        <a:pt x="111" y="18885"/>
                        <a:pt x="0" y="22098"/>
                      </a:cubicBezTo>
                      <a:lnTo>
                        <a:pt x="4477" y="32956"/>
                      </a:lnTo>
                      <a:cubicBezTo>
                        <a:pt x="4477" y="32956"/>
                        <a:pt x="10192" y="38100"/>
                        <a:pt x="11716" y="39148"/>
                      </a:cubicBezTo>
                      <a:lnTo>
                        <a:pt x="18955" y="44101"/>
                      </a:lnTo>
                      <a:cubicBezTo>
                        <a:pt x="18955" y="44101"/>
                        <a:pt x="12478" y="36671"/>
                        <a:pt x="12383" y="32194"/>
                      </a:cubicBezTo>
                      <a:cubicBezTo>
                        <a:pt x="12287" y="27718"/>
                        <a:pt x="12383" y="23527"/>
                        <a:pt x="12383" y="23527"/>
                      </a:cubicBezTo>
                      <a:cubicBezTo>
                        <a:pt x="12536" y="18598"/>
                        <a:pt x="12345" y="13665"/>
                        <a:pt x="11811" y="8763"/>
                      </a:cubicBezTo>
                      <a:cubicBezTo>
                        <a:pt x="11461" y="7616"/>
                        <a:pt x="11015" y="6501"/>
                        <a:pt x="10478" y="5429"/>
                      </a:cubicBezTo>
                      <a:close/>
                    </a:path>
                  </a:pathLst>
                </a:custGeom>
                <a:solidFill>
                  <a:srgbClr val="DEA5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70" name="Freeform 869">
                  <a:extLst>
                    <a:ext uri="{FF2B5EF4-FFF2-40B4-BE49-F238E27FC236}">
                      <a16:creationId xmlns:a16="http://schemas.microsoft.com/office/drawing/2014/main" id="{07C81752-7B50-4744-9572-30CE9B8F8D2E}"/>
                    </a:ext>
                  </a:extLst>
                </p:cNvPr>
                <p:cNvSpPr/>
                <p:nvPr/>
              </p:nvSpPr>
              <p:spPr>
                <a:xfrm>
                  <a:off x="6662737" y="2945483"/>
                  <a:ext cx="35611" cy="90963"/>
                </a:xfrm>
                <a:custGeom>
                  <a:avLst/>
                  <a:gdLst>
                    <a:gd name="connsiteX0" fmla="*/ 25146 w 35611"/>
                    <a:gd name="connsiteY0" fmla="*/ 19078 h 90963"/>
                    <a:gd name="connsiteX1" fmla="*/ 24193 w 35611"/>
                    <a:gd name="connsiteY1" fmla="*/ 9553 h 90963"/>
                    <a:gd name="connsiteX2" fmla="*/ 21050 w 35611"/>
                    <a:gd name="connsiteY2" fmla="*/ 790 h 90963"/>
                    <a:gd name="connsiteX3" fmla="*/ 20193 w 35611"/>
                    <a:gd name="connsiteY3" fmla="*/ 123 h 90963"/>
                    <a:gd name="connsiteX4" fmla="*/ 18955 w 35611"/>
                    <a:gd name="connsiteY4" fmla="*/ 123 h 90963"/>
                    <a:gd name="connsiteX5" fmla="*/ 15526 w 35611"/>
                    <a:gd name="connsiteY5" fmla="*/ 5267 h 90963"/>
                    <a:gd name="connsiteX6" fmla="*/ 16097 w 35611"/>
                    <a:gd name="connsiteY6" fmla="*/ 19268 h 90963"/>
                    <a:gd name="connsiteX7" fmla="*/ 14287 w 35611"/>
                    <a:gd name="connsiteY7" fmla="*/ 33080 h 90963"/>
                    <a:gd name="connsiteX8" fmla="*/ 7810 w 35611"/>
                    <a:gd name="connsiteY8" fmla="*/ 38794 h 90963"/>
                    <a:gd name="connsiteX9" fmla="*/ 4667 w 35611"/>
                    <a:gd name="connsiteY9" fmla="*/ 41557 h 90963"/>
                    <a:gd name="connsiteX10" fmla="*/ 3048 w 35611"/>
                    <a:gd name="connsiteY10" fmla="*/ 45653 h 90963"/>
                    <a:gd name="connsiteX11" fmla="*/ 857 w 35611"/>
                    <a:gd name="connsiteY11" fmla="*/ 53844 h 90963"/>
                    <a:gd name="connsiteX12" fmla="*/ 0 w 35611"/>
                    <a:gd name="connsiteY12" fmla="*/ 58225 h 90963"/>
                    <a:gd name="connsiteX13" fmla="*/ 762 w 35611"/>
                    <a:gd name="connsiteY13" fmla="*/ 63369 h 90963"/>
                    <a:gd name="connsiteX14" fmla="*/ 7239 w 35611"/>
                    <a:gd name="connsiteY14" fmla="*/ 87848 h 90963"/>
                    <a:gd name="connsiteX15" fmla="*/ 8287 w 35611"/>
                    <a:gd name="connsiteY15" fmla="*/ 90230 h 90963"/>
                    <a:gd name="connsiteX16" fmla="*/ 10668 w 35611"/>
                    <a:gd name="connsiteY16" fmla="*/ 90896 h 90963"/>
                    <a:gd name="connsiteX17" fmla="*/ 11335 w 35611"/>
                    <a:gd name="connsiteY17" fmla="*/ 86515 h 90963"/>
                    <a:gd name="connsiteX18" fmla="*/ 8287 w 35611"/>
                    <a:gd name="connsiteY18" fmla="*/ 68227 h 90963"/>
                    <a:gd name="connsiteX19" fmla="*/ 16383 w 35611"/>
                    <a:gd name="connsiteY19" fmla="*/ 48605 h 90963"/>
                    <a:gd name="connsiteX20" fmla="*/ 21336 w 35611"/>
                    <a:gd name="connsiteY20" fmla="*/ 47938 h 90963"/>
                    <a:gd name="connsiteX21" fmla="*/ 23241 w 35611"/>
                    <a:gd name="connsiteY21" fmla="*/ 52415 h 90963"/>
                    <a:gd name="connsiteX22" fmla="*/ 25717 w 35611"/>
                    <a:gd name="connsiteY22" fmla="*/ 57559 h 90963"/>
                    <a:gd name="connsiteX23" fmla="*/ 27146 w 35611"/>
                    <a:gd name="connsiteY23" fmla="*/ 63274 h 90963"/>
                    <a:gd name="connsiteX24" fmla="*/ 29623 w 35611"/>
                    <a:gd name="connsiteY24" fmla="*/ 77561 h 90963"/>
                    <a:gd name="connsiteX25" fmla="*/ 30480 w 35611"/>
                    <a:gd name="connsiteY25" fmla="*/ 80323 h 90963"/>
                    <a:gd name="connsiteX26" fmla="*/ 32956 w 35611"/>
                    <a:gd name="connsiteY26" fmla="*/ 81467 h 90963"/>
                    <a:gd name="connsiteX27" fmla="*/ 34862 w 35611"/>
                    <a:gd name="connsiteY27" fmla="*/ 78609 h 90963"/>
                    <a:gd name="connsiteX28" fmla="*/ 34862 w 35611"/>
                    <a:gd name="connsiteY28" fmla="*/ 55082 h 90963"/>
                    <a:gd name="connsiteX29" fmla="*/ 34862 w 35611"/>
                    <a:gd name="connsiteY29" fmla="*/ 44509 h 90963"/>
                    <a:gd name="connsiteX30" fmla="*/ 33433 w 35611"/>
                    <a:gd name="connsiteY30" fmla="*/ 34984 h 90963"/>
                    <a:gd name="connsiteX31" fmla="*/ 25146 w 35611"/>
                    <a:gd name="connsiteY31" fmla="*/ 19078 h 90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35611" h="90963">
                      <a:moveTo>
                        <a:pt x="25146" y="19078"/>
                      </a:moveTo>
                      <a:cubicBezTo>
                        <a:pt x="24588" y="15931"/>
                        <a:pt x="24270" y="12747"/>
                        <a:pt x="24193" y="9553"/>
                      </a:cubicBezTo>
                      <a:cubicBezTo>
                        <a:pt x="24092" y="6374"/>
                        <a:pt x="22992" y="3308"/>
                        <a:pt x="21050" y="790"/>
                      </a:cubicBezTo>
                      <a:cubicBezTo>
                        <a:pt x="20856" y="470"/>
                        <a:pt x="20551" y="232"/>
                        <a:pt x="20193" y="123"/>
                      </a:cubicBezTo>
                      <a:cubicBezTo>
                        <a:pt x="19796" y="-41"/>
                        <a:pt x="19351" y="-41"/>
                        <a:pt x="18955" y="123"/>
                      </a:cubicBezTo>
                      <a:cubicBezTo>
                        <a:pt x="17184" y="1324"/>
                        <a:pt x="15953" y="3170"/>
                        <a:pt x="15526" y="5267"/>
                      </a:cubicBezTo>
                      <a:cubicBezTo>
                        <a:pt x="14812" y="9927"/>
                        <a:pt x="15006" y="14681"/>
                        <a:pt x="16097" y="19268"/>
                      </a:cubicBezTo>
                      <a:cubicBezTo>
                        <a:pt x="17102" y="23943"/>
                        <a:pt x="16463" y="28821"/>
                        <a:pt x="14287" y="33080"/>
                      </a:cubicBezTo>
                      <a:cubicBezTo>
                        <a:pt x="12477" y="35347"/>
                        <a:pt x="10285" y="37280"/>
                        <a:pt x="7810" y="38794"/>
                      </a:cubicBezTo>
                      <a:cubicBezTo>
                        <a:pt x="6614" y="39530"/>
                        <a:pt x="5551" y="40464"/>
                        <a:pt x="4667" y="41557"/>
                      </a:cubicBezTo>
                      <a:cubicBezTo>
                        <a:pt x="3933" y="42837"/>
                        <a:pt x="3388" y="44216"/>
                        <a:pt x="3048" y="45653"/>
                      </a:cubicBezTo>
                      <a:lnTo>
                        <a:pt x="857" y="53844"/>
                      </a:lnTo>
                      <a:cubicBezTo>
                        <a:pt x="426" y="55272"/>
                        <a:pt x="138" y="56740"/>
                        <a:pt x="0" y="58225"/>
                      </a:cubicBezTo>
                      <a:cubicBezTo>
                        <a:pt x="18" y="59967"/>
                        <a:pt x="274" y="61697"/>
                        <a:pt x="762" y="63369"/>
                      </a:cubicBezTo>
                      <a:cubicBezTo>
                        <a:pt x="2667" y="71656"/>
                        <a:pt x="4572" y="79847"/>
                        <a:pt x="7239" y="87848"/>
                      </a:cubicBezTo>
                      <a:cubicBezTo>
                        <a:pt x="7390" y="88715"/>
                        <a:pt x="7750" y="89532"/>
                        <a:pt x="8287" y="90230"/>
                      </a:cubicBezTo>
                      <a:cubicBezTo>
                        <a:pt x="8915" y="90844"/>
                        <a:pt x="9812" y="91095"/>
                        <a:pt x="10668" y="90896"/>
                      </a:cubicBezTo>
                      <a:cubicBezTo>
                        <a:pt x="12192" y="90230"/>
                        <a:pt x="11811" y="88039"/>
                        <a:pt x="11335" y="86515"/>
                      </a:cubicBezTo>
                      <a:cubicBezTo>
                        <a:pt x="9313" y="80630"/>
                        <a:pt x="8283" y="74449"/>
                        <a:pt x="8287" y="68227"/>
                      </a:cubicBezTo>
                      <a:cubicBezTo>
                        <a:pt x="7760" y="60779"/>
                        <a:pt x="10757" y="53515"/>
                        <a:pt x="16383" y="48605"/>
                      </a:cubicBezTo>
                      <a:cubicBezTo>
                        <a:pt x="17907" y="47653"/>
                        <a:pt x="19907" y="46891"/>
                        <a:pt x="21336" y="47938"/>
                      </a:cubicBezTo>
                      <a:cubicBezTo>
                        <a:pt x="22765" y="48986"/>
                        <a:pt x="22860" y="50796"/>
                        <a:pt x="23241" y="52415"/>
                      </a:cubicBezTo>
                      <a:cubicBezTo>
                        <a:pt x="23813" y="54241"/>
                        <a:pt x="24647" y="55973"/>
                        <a:pt x="25717" y="57559"/>
                      </a:cubicBezTo>
                      <a:cubicBezTo>
                        <a:pt x="26525" y="59365"/>
                        <a:pt x="27009" y="61300"/>
                        <a:pt x="27146" y="63274"/>
                      </a:cubicBezTo>
                      <a:cubicBezTo>
                        <a:pt x="28004" y="68036"/>
                        <a:pt x="28766" y="72799"/>
                        <a:pt x="29623" y="77561"/>
                      </a:cubicBezTo>
                      <a:cubicBezTo>
                        <a:pt x="29658" y="78542"/>
                        <a:pt x="29954" y="79495"/>
                        <a:pt x="30480" y="80323"/>
                      </a:cubicBezTo>
                      <a:cubicBezTo>
                        <a:pt x="30963" y="81209"/>
                        <a:pt x="31969" y="81674"/>
                        <a:pt x="32956" y="81467"/>
                      </a:cubicBezTo>
                      <a:cubicBezTo>
                        <a:pt x="34195" y="81467"/>
                        <a:pt x="34671" y="79752"/>
                        <a:pt x="34862" y="78609"/>
                      </a:cubicBezTo>
                      <a:cubicBezTo>
                        <a:pt x="35862" y="70799"/>
                        <a:pt x="35862" y="62893"/>
                        <a:pt x="34862" y="55082"/>
                      </a:cubicBezTo>
                      <a:cubicBezTo>
                        <a:pt x="35148" y="51564"/>
                        <a:pt x="35148" y="48028"/>
                        <a:pt x="34862" y="44509"/>
                      </a:cubicBezTo>
                      <a:cubicBezTo>
                        <a:pt x="34738" y="41292"/>
                        <a:pt x="34258" y="38097"/>
                        <a:pt x="33433" y="34984"/>
                      </a:cubicBezTo>
                      <a:cubicBezTo>
                        <a:pt x="30293" y="29888"/>
                        <a:pt x="27523" y="24572"/>
                        <a:pt x="25146" y="19078"/>
                      </a:cubicBezTo>
                      <a:close/>
                    </a:path>
                  </a:pathLst>
                </a:custGeom>
                <a:solidFill>
                  <a:srgbClr val="FAD0B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71" name="Freeform 870">
                  <a:extLst>
                    <a:ext uri="{FF2B5EF4-FFF2-40B4-BE49-F238E27FC236}">
                      <a16:creationId xmlns:a16="http://schemas.microsoft.com/office/drawing/2014/main" id="{4A30AE74-2AE0-094B-A67A-132B4385D1BC}"/>
                    </a:ext>
                  </a:extLst>
                </p:cNvPr>
                <p:cNvSpPr/>
                <p:nvPr/>
              </p:nvSpPr>
              <p:spPr>
                <a:xfrm>
                  <a:off x="6730730" y="3325272"/>
                  <a:ext cx="115367" cy="99536"/>
                </a:xfrm>
                <a:custGeom>
                  <a:avLst/>
                  <a:gdLst>
                    <a:gd name="connsiteX0" fmla="*/ 64309 w 115367"/>
                    <a:gd name="connsiteY0" fmla="*/ 0 h 99536"/>
                    <a:gd name="connsiteX1" fmla="*/ 49069 w 115367"/>
                    <a:gd name="connsiteY1" fmla="*/ 27622 h 99536"/>
                    <a:gd name="connsiteX2" fmla="*/ 6683 w 115367"/>
                    <a:gd name="connsiteY2" fmla="*/ 57341 h 99536"/>
                    <a:gd name="connsiteX3" fmla="*/ 15 w 115367"/>
                    <a:gd name="connsiteY3" fmla="*/ 82867 h 99536"/>
                    <a:gd name="connsiteX4" fmla="*/ 15827 w 115367"/>
                    <a:gd name="connsiteY4" fmla="*/ 99536 h 99536"/>
                    <a:gd name="connsiteX5" fmla="*/ 55165 w 115367"/>
                    <a:gd name="connsiteY5" fmla="*/ 86868 h 99536"/>
                    <a:gd name="connsiteX6" fmla="*/ 80977 w 115367"/>
                    <a:gd name="connsiteY6" fmla="*/ 66199 h 99536"/>
                    <a:gd name="connsiteX7" fmla="*/ 113172 w 115367"/>
                    <a:gd name="connsiteY7" fmla="*/ 51054 h 99536"/>
                    <a:gd name="connsiteX8" fmla="*/ 115363 w 115367"/>
                    <a:gd name="connsiteY8" fmla="*/ 22003 h 99536"/>
                    <a:gd name="connsiteX9" fmla="*/ 86788 w 115367"/>
                    <a:gd name="connsiteY9" fmla="*/ 2953 h 99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367" h="99536">
                      <a:moveTo>
                        <a:pt x="64309" y="0"/>
                      </a:moveTo>
                      <a:cubicBezTo>
                        <a:pt x="64132" y="11167"/>
                        <a:pt x="58421" y="21518"/>
                        <a:pt x="49069" y="27622"/>
                      </a:cubicBezTo>
                      <a:cubicBezTo>
                        <a:pt x="33829" y="36481"/>
                        <a:pt x="6683" y="57341"/>
                        <a:pt x="6683" y="57341"/>
                      </a:cubicBezTo>
                      <a:cubicBezTo>
                        <a:pt x="2100" y="65052"/>
                        <a:pt x="-211" y="73900"/>
                        <a:pt x="15" y="82867"/>
                      </a:cubicBezTo>
                      <a:cubicBezTo>
                        <a:pt x="2396" y="92392"/>
                        <a:pt x="15827" y="99536"/>
                        <a:pt x="15827" y="99536"/>
                      </a:cubicBezTo>
                      <a:cubicBezTo>
                        <a:pt x="15827" y="99536"/>
                        <a:pt x="41830" y="99536"/>
                        <a:pt x="55165" y="86868"/>
                      </a:cubicBezTo>
                      <a:cubicBezTo>
                        <a:pt x="63235" y="79336"/>
                        <a:pt x="71863" y="72427"/>
                        <a:pt x="80977" y="66199"/>
                      </a:cubicBezTo>
                      <a:cubicBezTo>
                        <a:pt x="80978" y="66199"/>
                        <a:pt x="111267" y="56674"/>
                        <a:pt x="113172" y="51054"/>
                      </a:cubicBezTo>
                      <a:cubicBezTo>
                        <a:pt x="114702" y="41447"/>
                        <a:pt x="115435" y="31730"/>
                        <a:pt x="115363" y="22003"/>
                      </a:cubicBezTo>
                      <a:lnTo>
                        <a:pt x="86788" y="2953"/>
                      </a:lnTo>
                      <a:close/>
                    </a:path>
                  </a:pathLst>
                </a:custGeom>
                <a:solidFill>
                  <a:srgbClr val="313D3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72" name="Freeform 871">
                  <a:extLst>
                    <a:ext uri="{FF2B5EF4-FFF2-40B4-BE49-F238E27FC236}">
                      <a16:creationId xmlns:a16="http://schemas.microsoft.com/office/drawing/2014/main" id="{206CA440-5FCE-6E42-AA6D-AA4B61681652}"/>
                    </a:ext>
                  </a:extLst>
                </p:cNvPr>
                <p:cNvSpPr/>
                <p:nvPr/>
              </p:nvSpPr>
              <p:spPr>
                <a:xfrm>
                  <a:off x="6810408" y="3371087"/>
                  <a:ext cx="106986" cy="115088"/>
                </a:xfrm>
                <a:custGeom>
                  <a:avLst/>
                  <a:gdLst>
                    <a:gd name="connsiteX0" fmla="*/ 104742 w 106986"/>
                    <a:gd name="connsiteY0" fmla="*/ 95 h 115088"/>
                    <a:gd name="connsiteX1" fmla="*/ 103408 w 106986"/>
                    <a:gd name="connsiteY1" fmla="*/ 33909 h 115088"/>
                    <a:gd name="connsiteX2" fmla="*/ 76071 w 106986"/>
                    <a:gd name="connsiteY2" fmla="*/ 88868 h 115088"/>
                    <a:gd name="connsiteX3" fmla="*/ 31113 w 106986"/>
                    <a:gd name="connsiteY3" fmla="*/ 115062 h 115088"/>
                    <a:gd name="connsiteX4" fmla="*/ 62 w 106986"/>
                    <a:gd name="connsiteY4" fmla="*/ 90583 h 115088"/>
                    <a:gd name="connsiteX5" fmla="*/ 27970 w 106986"/>
                    <a:gd name="connsiteY5" fmla="*/ 47720 h 115088"/>
                    <a:gd name="connsiteX6" fmla="*/ 46449 w 106986"/>
                    <a:gd name="connsiteY6" fmla="*/ 11335 h 115088"/>
                    <a:gd name="connsiteX7" fmla="*/ 65499 w 106986"/>
                    <a:gd name="connsiteY7" fmla="*/ 0 h 115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6986" h="115088">
                      <a:moveTo>
                        <a:pt x="104742" y="95"/>
                      </a:moveTo>
                      <a:cubicBezTo>
                        <a:pt x="108139" y="11192"/>
                        <a:pt x="107669" y="23114"/>
                        <a:pt x="103408" y="33909"/>
                      </a:cubicBezTo>
                      <a:cubicBezTo>
                        <a:pt x="97831" y="53784"/>
                        <a:pt x="88557" y="72430"/>
                        <a:pt x="76071" y="88868"/>
                      </a:cubicBezTo>
                      <a:cubicBezTo>
                        <a:pt x="61498" y="106871"/>
                        <a:pt x="55117" y="115633"/>
                        <a:pt x="31113" y="115062"/>
                      </a:cubicBezTo>
                      <a:cubicBezTo>
                        <a:pt x="7110" y="114491"/>
                        <a:pt x="-795" y="104870"/>
                        <a:pt x="62" y="90583"/>
                      </a:cubicBezTo>
                      <a:cubicBezTo>
                        <a:pt x="919" y="76295"/>
                        <a:pt x="23779" y="55912"/>
                        <a:pt x="27970" y="47720"/>
                      </a:cubicBezTo>
                      <a:cubicBezTo>
                        <a:pt x="32161" y="39529"/>
                        <a:pt x="46449" y="11335"/>
                        <a:pt x="46449" y="11335"/>
                      </a:cubicBezTo>
                      <a:lnTo>
                        <a:pt x="65499" y="0"/>
                      </a:lnTo>
                      <a:close/>
                    </a:path>
                  </a:pathLst>
                </a:custGeom>
                <a:solidFill>
                  <a:srgbClr val="313D3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73" name="Freeform 872">
                  <a:extLst>
                    <a:ext uri="{FF2B5EF4-FFF2-40B4-BE49-F238E27FC236}">
                      <a16:creationId xmlns:a16="http://schemas.microsoft.com/office/drawing/2014/main" id="{E4D495AD-258F-0149-BB6A-FBF1D44E0378}"/>
                    </a:ext>
                  </a:extLst>
                </p:cNvPr>
                <p:cNvSpPr/>
                <p:nvPr/>
              </p:nvSpPr>
              <p:spPr>
                <a:xfrm>
                  <a:off x="6726804" y="2913816"/>
                  <a:ext cx="141213" cy="439005"/>
                </a:xfrm>
                <a:custGeom>
                  <a:avLst/>
                  <a:gdLst>
                    <a:gd name="connsiteX0" fmla="*/ 140149 w 141213"/>
                    <a:gd name="connsiteY0" fmla="*/ 330970 h 439005"/>
                    <a:gd name="connsiteX1" fmla="*/ 120336 w 141213"/>
                    <a:gd name="connsiteY1" fmla="*/ 432697 h 439005"/>
                    <a:gd name="connsiteX2" fmla="*/ 98238 w 141213"/>
                    <a:gd name="connsiteY2" fmla="*/ 438222 h 439005"/>
                    <a:gd name="connsiteX3" fmla="*/ 77855 w 141213"/>
                    <a:gd name="connsiteY3" fmla="*/ 438222 h 439005"/>
                    <a:gd name="connsiteX4" fmla="*/ 47851 w 141213"/>
                    <a:gd name="connsiteY4" fmla="*/ 426887 h 439005"/>
                    <a:gd name="connsiteX5" fmla="*/ 46232 w 141213"/>
                    <a:gd name="connsiteY5" fmla="*/ 420981 h 439005"/>
                    <a:gd name="connsiteX6" fmla="*/ 35850 w 141213"/>
                    <a:gd name="connsiteY6" fmla="*/ 323064 h 439005"/>
                    <a:gd name="connsiteX7" fmla="*/ 24991 w 141213"/>
                    <a:gd name="connsiteY7" fmla="*/ 268296 h 439005"/>
                    <a:gd name="connsiteX8" fmla="*/ 988 w 141213"/>
                    <a:gd name="connsiteY8" fmla="*/ 132850 h 439005"/>
                    <a:gd name="connsiteX9" fmla="*/ 2131 w 141213"/>
                    <a:gd name="connsiteY9" fmla="*/ 643 h 439005"/>
                    <a:gd name="connsiteX10" fmla="*/ 87285 w 141213"/>
                    <a:gd name="connsiteY10" fmla="*/ 4263 h 439005"/>
                    <a:gd name="connsiteX11" fmla="*/ 134910 w 141213"/>
                    <a:gd name="connsiteY11" fmla="*/ 253151 h 439005"/>
                    <a:gd name="connsiteX12" fmla="*/ 134910 w 141213"/>
                    <a:gd name="connsiteY12" fmla="*/ 253151 h 439005"/>
                    <a:gd name="connsiteX13" fmla="*/ 140434 w 141213"/>
                    <a:gd name="connsiteY13" fmla="*/ 310968 h 439005"/>
                    <a:gd name="connsiteX14" fmla="*/ 141101 w 141213"/>
                    <a:gd name="connsiteY14" fmla="*/ 315635 h 439005"/>
                    <a:gd name="connsiteX15" fmla="*/ 140149 w 141213"/>
                    <a:gd name="connsiteY15" fmla="*/ 330970 h 439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41213" h="439005">
                      <a:moveTo>
                        <a:pt x="140149" y="330970"/>
                      </a:moveTo>
                      <a:cubicBezTo>
                        <a:pt x="136148" y="363831"/>
                        <a:pt x="120336" y="432697"/>
                        <a:pt x="120336" y="432697"/>
                      </a:cubicBezTo>
                      <a:cubicBezTo>
                        <a:pt x="113193" y="435336"/>
                        <a:pt x="105783" y="437189"/>
                        <a:pt x="98238" y="438222"/>
                      </a:cubicBezTo>
                      <a:cubicBezTo>
                        <a:pt x="91484" y="439266"/>
                        <a:pt x="84609" y="439266"/>
                        <a:pt x="77855" y="438222"/>
                      </a:cubicBezTo>
                      <a:cubicBezTo>
                        <a:pt x="67150" y="436664"/>
                        <a:pt x="56912" y="432796"/>
                        <a:pt x="47851" y="426887"/>
                      </a:cubicBezTo>
                      <a:lnTo>
                        <a:pt x="46232" y="420981"/>
                      </a:lnTo>
                      <a:cubicBezTo>
                        <a:pt x="44613" y="414981"/>
                        <a:pt x="38612" y="347353"/>
                        <a:pt x="35850" y="323064"/>
                      </a:cubicBezTo>
                      <a:cubicBezTo>
                        <a:pt x="33996" y="304502"/>
                        <a:pt x="30360" y="286161"/>
                        <a:pt x="24991" y="268296"/>
                      </a:cubicBezTo>
                      <a:cubicBezTo>
                        <a:pt x="14613" y="223601"/>
                        <a:pt x="6601" y="178390"/>
                        <a:pt x="988" y="132850"/>
                      </a:cubicBezTo>
                      <a:cubicBezTo>
                        <a:pt x="-1774" y="99417"/>
                        <a:pt x="2131" y="643"/>
                        <a:pt x="2131" y="643"/>
                      </a:cubicBezTo>
                      <a:cubicBezTo>
                        <a:pt x="30566" y="-891"/>
                        <a:pt x="59083" y="321"/>
                        <a:pt x="87285" y="4263"/>
                      </a:cubicBezTo>
                      <a:cubicBezTo>
                        <a:pt x="109383" y="8930"/>
                        <a:pt x="126051" y="163330"/>
                        <a:pt x="134910" y="253151"/>
                      </a:cubicBezTo>
                      <a:lnTo>
                        <a:pt x="134910" y="253151"/>
                      </a:lnTo>
                      <a:cubicBezTo>
                        <a:pt x="137577" y="280393"/>
                        <a:pt x="139386" y="301633"/>
                        <a:pt x="140434" y="310968"/>
                      </a:cubicBezTo>
                      <a:cubicBezTo>
                        <a:pt x="140434" y="313254"/>
                        <a:pt x="140910" y="314873"/>
                        <a:pt x="141101" y="315635"/>
                      </a:cubicBezTo>
                      <a:cubicBezTo>
                        <a:pt x="141407" y="320766"/>
                        <a:pt x="141087" y="325916"/>
                        <a:pt x="140149" y="330970"/>
                      </a:cubicBezTo>
                      <a:close/>
                    </a:path>
                  </a:pathLst>
                </a:custGeom>
                <a:solidFill>
                  <a:srgbClr val="0D1629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74" name="Freeform 873">
                  <a:extLst>
                    <a:ext uri="{FF2B5EF4-FFF2-40B4-BE49-F238E27FC236}">
                      <a16:creationId xmlns:a16="http://schemas.microsoft.com/office/drawing/2014/main" id="{45E56177-818E-9348-84F8-4D0101943B08}"/>
                    </a:ext>
                  </a:extLst>
                </p:cNvPr>
                <p:cNvSpPr/>
                <p:nvPr/>
              </p:nvSpPr>
              <p:spPr>
                <a:xfrm>
                  <a:off x="6792043" y="3023228"/>
                  <a:ext cx="74910" cy="328809"/>
                </a:xfrm>
                <a:custGeom>
                  <a:avLst/>
                  <a:gdLst>
                    <a:gd name="connsiteX0" fmla="*/ 74910 w 74910"/>
                    <a:gd name="connsiteY0" fmla="*/ 201841 h 328809"/>
                    <a:gd name="connsiteX1" fmla="*/ 74910 w 74910"/>
                    <a:gd name="connsiteY1" fmla="*/ 221558 h 328809"/>
                    <a:gd name="connsiteX2" fmla="*/ 55098 w 74910"/>
                    <a:gd name="connsiteY2" fmla="*/ 323285 h 328809"/>
                    <a:gd name="connsiteX3" fmla="*/ 33000 w 74910"/>
                    <a:gd name="connsiteY3" fmla="*/ 328809 h 328809"/>
                    <a:gd name="connsiteX4" fmla="*/ 31857 w 74910"/>
                    <a:gd name="connsiteY4" fmla="*/ 314426 h 328809"/>
                    <a:gd name="connsiteX5" fmla="*/ 22332 w 74910"/>
                    <a:gd name="connsiteY5" fmla="*/ 280517 h 328809"/>
                    <a:gd name="connsiteX6" fmla="*/ 14426 w 74910"/>
                    <a:gd name="connsiteY6" fmla="*/ 219843 h 328809"/>
                    <a:gd name="connsiteX7" fmla="*/ 11759 w 74910"/>
                    <a:gd name="connsiteY7" fmla="*/ 174599 h 328809"/>
                    <a:gd name="connsiteX8" fmla="*/ 14808 w 74910"/>
                    <a:gd name="connsiteY8" fmla="*/ 153454 h 328809"/>
                    <a:gd name="connsiteX9" fmla="*/ 3187 w 74910"/>
                    <a:gd name="connsiteY9" fmla="*/ 73158 h 328809"/>
                    <a:gd name="connsiteX10" fmla="*/ 1187 w 74910"/>
                    <a:gd name="connsiteY10" fmla="*/ 863 h 328809"/>
                    <a:gd name="connsiteX11" fmla="*/ 69386 w 74910"/>
                    <a:gd name="connsiteY11" fmla="*/ 143738 h 328809"/>
                    <a:gd name="connsiteX12" fmla="*/ 69386 w 74910"/>
                    <a:gd name="connsiteY12" fmla="*/ 143738 h 328809"/>
                    <a:gd name="connsiteX13" fmla="*/ 69386 w 74910"/>
                    <a:gd name="connsiteY13" fmla="*/ 143738 h 328809"/>
                    <a:gd name="connsiteX14" fmla="*/ 74910 w 74910"/>
                    <a:gd name="connsiteY14" fmla="*/ 201841 h 328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74910" h="328809">
                      <a:moveTo>
                        <a:pt x="74910" y="201841"/>
                      </a:moveTo>
                      <a:cubicBezTo>
                        <a:pt x="74910" y="208635"/>
                        <a:pt x="74910" y="215208"/>
                        <a:pt x="74910" y="221558"/>
                      </a:cubicBezTo>
                      <a:cubicBezTo>
                        <a:pt x="70910" y="254419"/>
                        <a:pt x="55098" y="323285"/>
                        <a:pt x="55098" y="323285"/>
                      </a:cubicBezTo>
                      <a:cubicBezTo>
                        <a:pt x="47955" y="325924"/>
                        <a:pt x="40545" y="327776"/>
                        <a:pt x="33000" y="328809"/>
                      </a:cubicBezTo>
                      <a:cubicBezTo>
                        <a:pt x="33069" y="323990"/>
                        <a:pt x="32686" y="319174"/>
                        <a:pt x="31857" y="314426"/>
                      </a:cubicBezTo>
                      <a:cubicBezTo>
                        <a:pt x="30524" y="308426"/>
                        <a:pt x="21284" y="289757"/>
                        <a:pt x="22332" y="280517"/>
                      </a:cubicBezTo>
                      <a:cubicBezTo>
                        <a:pt x="23380" y="271278"/>
                        <a:pt x="14331" y="223367"/>
                        <a:pt x="14426" y="219843"/>
                      </a:cubicBezTo>
                      <a:cubicBezTo>
                        <a:pt x="14522" y="216319"/>
                        <a:pt x="14426" y="179457"/>
                        <a:pt x="11759" y="174599"/>
                      </a:cubicBezTo>
                      <a:cubicBezTo>
                        <a:pt x="9092" y="169742"/>
                        <a:pt x="14522" y="157073"/>
                        <a:pt x="14808" y="153454"/>
                      </a:cubicBezTo>
                      <a:cubicBezTo>
                        <a:pt x="13077" y="126422"/>
                        <a:pt x="9191" y="99571"/>
                        <a:pt x="3187" y="73158"/>
                      </a:cubicBezTo>
                      <a:cubicBezTo>
                        <a:pt x="-2528" y="57823"/>
                        <a:pt x="1187" y="863"/>
                        <a:pt x="1187" y="863"/>
                      </a:cubicBezTo>
                      <a:cubicBezTo>
                        <a:pt x="47954" y="-7328"/>
                        <a:pt x="52622" y="42964"/>
                        <a:pt x="69386" y="143738"/>
                      </a:cubicBezTo>
                      <a:lnTo>
                        <a:pt x="69386" y="143738"/>
                      </a:lnTo>
                      <a:lnTo>
                        <a:pt x="69386" y="143738"/>
                      </a:lnTo>
                      <a:cubicBezTo>
                        <a:pt x="72601" y="162951"/>
                        <a:pt x="74447" y="182367"/>
                        <a:pt x="74910" y="201841"/>
                      </a:cubicBezTo>
                      <a:close/>
                    </a:path>
                  </a:pathLst>
                </a:custGeom>
                <a:solidFill>
                  <a:srgbClr val="000918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75" name="Freeform 874">
                  <a:extLst>
                    <a:ext uri="{FF2B5EF4-FFF2-40B4-BE49-F238E27FC236}">
                      <a16:creationId xmlns:a16="http://schemas.microsoft.com/office/drawing/2014/main" id="{D58634FD-176E-4345-AEB0-236AAFB1E87C}"/>
                    </a:ext>
                  </a:extLst>
                </p:cNvPr>
                <p:cNvSpPr/>
                <p:nvPr/>
              </p:nvSpPr>
              <p:spPr>
                <a:xfrm>
                  <a:off x="6787800" y="2936652"/>
                  <a:ext cx="177403" cy="455035"/>
                </a:xfrm>
                <a:custGeom>
                  <a:avLst/>
                  <a:gdLst>
                    <a:gd name="connsiteX0" fmla="*/ 177355 w 177403"/>
                    <a:gd name="connsiteY0" fmla="*/ 105537 h 455035"/>
                    <a:gd name="connsiteX1" fmla="*/ 154972 w 177403"/>
                    <a:gd name="connsiteY1" fmla="*/ 261652 h 455035"/>
                    <a:gd name="connsiteX2" fmla="*/ 138970 w 177403"/>
                    <a:gd name="connsiteY2" fmla="*/ 428625 h 455035"/>
                    <a:gd name="connsiteX3" fmla="*/ 104013 w 177403"/>
                    <a:gd name="connsiteY3" fmla="*/ 453962 h 455035"/>
                    <a:gd name="connsiteX4" fmla="*/ 73628 w 177403"/>
                    <a:gd name="connsiteY4" fmla="*/ 453295 h 455035"/>
                    <a:gd name="connsiteX5" fmla="*/ 59626 w 177403"/>
                    <a:gd name="connsiteY5" fmla="*/ 445484 h 455035"/>
                    <a:gd name="connsiteX6" fmla="*/ 58103 w 177403"/>
                    <a:gd name="connsiteY6" fmla="*/ 389096 h 455035"/>
                    <a:gd name="connsiteX7" fmla="*/ 53435 w 177403"/>
                    <a:gd name="connsiteY7" fmla="*/ 283655 h 455035"/>
                    <a:gd name="connsiteX8" fmla="*/ 41624 w 177403"/>
                    <a:gd name="connsiteY8" fmla="*/ 152019 h 455035"/>
                    <a:gd name="connsiteX9" fmla="*/ 26670 w 177403"/>
                    <a:gd name="connsiteY9" fmla="*/ 125730 h 455035"/>
                    <a:gd name="connsiteX10" fmla="*/ 14383 w 177403"/>
                    <a:gd name="connsiteY10" fmla="*/ 113728 h 455035"/>
                    <a:gd name="connsiteX11" fmla="*/ 0 w 177403"/>
                    <a:gd name="connsiteY11" fmla="*/ 33814 h 455035"/>
                    <a:gd name="connsiteX12" fmla="*/ 171450 w 177403"/>
                    <a:gd name="connsiteY12" fmla="*/ 0 h 455035"/>
                    <a:gd name="connsiteX13" fmla="*/ 177355 w 177403"/>
                    <a:gd name="connsiteY13" fmla="*/ 105537 h 455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77403" h="455035">
                      <a:moveTo>
                        <a:pt x="177355" y="105537"/>
                      </a:moveTo>
                      <a:cubicBezTo>
                        <a:pt x="178403" y="139827"/>
                        <a:pt x="162211" y="203073"/>
                        <a:pt x="154972" y="261652"/>
                      </a:cubicBezTo>
                      <a:cubicBezTo>
                        <a:pt x="147733" y="320230"/>
                        <a:pt x="138970" y="428625"/>
                        <a:pt x="138970" y="428625"/>
                      </a:cubicBezTo>
                      <a:cubicBezTo>
                        <a:pt x="138970" y="428625"/>
                        <a:pt x="140684" y="449390"/>
                        <a:pt x="104013" y="453962"/>
                      </a:cubicBezTo>
                      <a:cubicBezTo>
                        <a:pt x="93929" y="455591"/>
                        <a:pt x="83631" y="455365"/>
                        <a:pt x="73628" y="453295"/>
                      </a:cubicBezTo>
                      <a:cubicBezTo>
                        <a:pt x="68150" y="452527"/>
                        <a:pt x="63157" y="449741"/>
                        <a:pt x="59626" y="445484"/>
                      </a:cubicBezTo>
                      <a:cubicBezTo>
                        <a:pt x="59627" y="445484"/>
                        <a:pt x="59627" y="421291"/>
                        <a:pt x="58103" y="389096"/>
                      </a:cubicBezTo>
                      <a:cubicBezTo>
                        <a:pt x="56579" y="356902"/>
                        <a:pt x="52769" y="310515"/>
                        <a:pt x="53435" y="283655"/>
                      </a:cubicBezTo>
                      <a:cubicBezTo>
                        <a:pt x="52328" y="239568"/>
                        <a:pt x="48383" y="195598"/>
                        <a:pt x="41624" y="152019"/>
                      </a:cubicBezTo>
                      <a:cubicBezTo>
                        <a:pt x="41115" y="141373"/>
                        <a:pt x="35560" y="131608"/>
                        <a:pt x="26670" y="125730"/>
                      </a:cubicBezTo>
                      <a:cubicBezTo>
                        <a:pt x="22032" y="122325"/>
                        <a:pt x="17896" y="118285"/>
                        <a:pt x="14383" y="113728"/>
                      </a:cubicBezTo>
                      <a:cubicBezTo>
                        <a:pt x="1619" y="96774"/>
                        <a:pt x="0" y="33814"/>
                        <a:pt x="0" y="33814"/>
                      </a:cubicBezTo>
                      <a:lnTo>
                        <a:pt x="171450" y="0"/>
                      </a:lnTo>
                      <a:cubicBezTo>
                        <a:pt x="171450" y="0"/>
                        <a:pt x="176403" y="71152"/>
                        <a:pt x="177355" y="105537"/>
                      </a:cubicBezTo>
                      <a:close/>
                    </a:path>
                  </a:pathLst>
                </a:custGeom>
                <a:solidFill>
                  <a:srgbClr val="121D3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76" name="Freeform 875">
                  <a:extLst>
                    <a:ext uri="{FF2B5EF4-FFF2-40B4-BE49-F238E27FC236}">
                      <a16:creationId xmlns:a16="http://schemas.microsoft.com/office/drawing/2014/main" id="{0A374768-C13A-9E42-BC15-849671664B69}"/>
                    </a:ext>
                  </a:extLst>
                </p:cNvPr>
                <p:cNvSpPr/>
                <p:nvPr/>
              </p:nvSpPr>
              <p:spPr>
                <a:xfrm>
                  <a:off x="6814470" y="3062382"/>
                  <a:ext cx="46958" cy="327755"/>
                </a:xfrm>
                <a:custGeom>
                  <a:avLst/>
                  <a:gdLst>
                    <a:gd name="connsiteX0" fmla="*/ 42386 w 46958"/>
                    <a:gd name="connsiteY0" fmla="*/ 280892 h 327755"/>
                    <a:gd name="connsiteX1" fmla="*/ 46958 w 46958"/>
                    <a:gd name="connsiteY1" fmla="*/ 327755 h 327755"/>
                    <a:gd name="connsiteX2" fmla="*/ 32956 w 46958"/>
                    <a:gd name="connsiteY2" fmla="*/ 319945 h 327755"/>
                    <a:gd name="connsiteX3" fmla="*/ 31433 w 46958"/>
                    <a:gd name="connsiteY3" fmla="*/ 263557 h 327755"/>
                    <a:gd name="connsiteX4" fmla="*/ 26765 w 46958"/>
                    <a:gd name="connsiteY4" fmla="*/ 158115 h 327755"/>
                    <a:gd name="connsiteX5" fmla="*/ 14954 w 46958"/>
                    <a:gd name="connsiteY5" fmla="*/ 26289 h 327755"/>
                    <a:gd name="connsiteX6" fmla="*/ 0 w 46958"/>
                    <a:gd name="connsiteY6" fmla="*/ 0 h 327755"/>
                    <a:gd name="connsiteX7" fmla="*/ 0 w 46958"/>
                    <a:gd name="connsiteY7" fmla="*/ 0 h 327755"/>
                    <a:gd name="connsiteX8" fmla="*/ 34195 w 46958"/>
                    <a:gd name="connsiteY8" fmla="*/ 54769 h 327755"/>
                    <a:gd name="connsiteX9" fmla="*/ 40958 w 46958"/>
                    <a:gd name="connsiteY9" fmla="*/ 169640 h 327755"/>
                    <a:gd name="connsiteX10" fmla="*/ 42386 w 46958"/>
                    <a:gd name="connsiteY10" fmla="*/ 280892 h 3277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958" h="327755">
                      <a:moveTo>
                        <a:pt x="42386" y="280892"/>
                      </a:moveTo>
                      <a:cubicBezTo>
                        <a:pt x="43244" y="295275"/>
                        <a:pt x="45434" y="314992"/>
                        <a:pt x="46958" y="327755"/>
                      </a:cubicBezTo>
                      <a:cubicBezTo>
                        <a:pt x="41481" y="326987"/>
                        <a:pt x="36487" y="324202"/>
                        <a:pt x="32956" y="319945"/>
                      </a:cubicBezTo>
                      <a:cubicBezTo>
                        <a:pt x="32957" y="319945"/>
                        <a:pt x="32957" y="295751"/>
                        <a:pt x="31433" y="263557"/>
                      </a:cubicBezTo>
                      <a:cubicBezTo>
                        <a:pt x="29909" y="231362"/>
                        <a:pt x="26099" y="184975"/>
                        <a:pt x="26765" y="158115"/>
                      </a:cubicBezTo>
                      <a:cubicBezTo>
                        <a:pt x="25667" y="113965"/>
                        <a:pt x="21722" y="69931"/>
                        <a:pt x="14954" y="26289"/>
                      </a:cubicBezTo>
                      <a:cubicBezTo>
                        <a:pt x="14445" y="15643"/>
                        <a:pt x="8890" y="5878"/>
                        <a:pt x="0" y="0"/>
                      </a:cubicBezTo>
                      <a:lnTo>
                        <a:pt x="0" y="0"/>
                      </a:lnTo>
                      <a:cubicBezTo>
                        <a:pt x="0" y="0"/>
                        <a:pt x="26956" y="9525"/>
                        <a:pt x="34195" y="54769"/>
                      </a:cubicBezTo>
                      <a:cubicBezTo>
                        <a:pt x="41434" y="100012"/>
                        <a:pt x="38862" y="160020"/>
                        <a:pt x="40958" y="169640"/>
                      </a:cubicBezTo>
                      <a:cubicBezTo>
                        <a:pt x="43053" y="179261"/>
                        <a:pt x="41053" y="257842"/>
                        <a:pt x="42386" y="280892"/>
                      </a:cubicBezTo>
                      <a:close/>
                    </a:path>
                  </a:pathLst>
                </a:custGeom>
                <a:solidFill>
                  <a:srgbClr val="030F2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grpSp>
              <p:nvGrpSpPr>
                <p:cNvPr id="877" name="Graphic 5">
                  <a:extLst>
                    <a:ext uri="{FF2B5EF4-FFF2-40B4-BE49-F238E27FC236}">
                      <a16:creationId xmlns:a16="http://schemas.microsoft.com/office/drawing/2014/main" id="{B3D46E4D-B385-B448-94A8-34850627518A}"/>
                    </a:ext>
                  </a:extLst>
                </p:cNvPr>
                <p:cNvGrpSpPr/>
                <p:nvPr/>
              </p:nvGrpSpPr>
              <p:grpSpPr>
                <a:xfrm>
                  <a:off x="6658546" y="2100415"/>
                  <a:ext cx="1637427" cy="1010068"/>
                  <a:chOff x="6658546" y="2100415"/>
                  <a:chExt cx="1637427" cy="1010068"/>
                </a:xfrm>
                <a:solidFill>
                  <a:srgbClr val="000000"/>
                </a:solidFill>
              </p:grpSpPr>
              <p:grpSp>
                <p:nvGrpSpPr>
                  <p:cNvPr id="878" name="Graphic 5">
                    <a:extLst>
                      <a:ext uri="{FF2B5EF4-FFF2-40B4-BE49-F238E27FC236}">
                        <a16:creationId xmlns:a16="http://schemas.microsoft.com/office/drawing/2014/main" id="{B4F41AF5-66D1-6E4E-B4C8-F23DFD12B83E}"/>
                      </a:ext>
                    </a:extLst>
                  </p:cNvPr>
                  <p:cNvGrpSpPr/>
                  <p:nvPr/>
                </p:nvGrpSpPr>
                <p:grpSpPr>
                  <a:xfrm>
                    <a:off x="6658546" y="2100415"/>
                    <a:ext cx="1637427" cy="1010068"/>
                    <a:chOff x="6658546" y="2100415"/>
                    <a:chExt cx="1637427" cy="1010068"/>
                  </a:xfrm>
                  <a:solidFill>
                    <a:srgbClr val="000000"/>
                  </a:solidFill>
                </p:grpSpPr>
                <p:sp>
                  <p:nvSpPr>
                    <p:cNvPr id="890" name="Freeform 889">
                      <a:extLst>
                        <a:ext uri="{FF2B5EF4-FFF2-40B4-BE49-F238E27FC236}">
                          <a16:creationId xmlns:a16="http://schemas.microsoft.com/office/drawing/2014/main" id="{56E680C4-2773-9549-B9CF-A373AB3B3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4650" y="2895980"/>
                      <a:ext cx="120776" cy="150780"/>
                    </a:xfrm>
                    <a:custGeom>
                      <a:avLst/>
                      <a:gdLst>
                        <a:gd name="connsiteX0" fmla="*/ 0 w 120776"/>
                        <a:gd name="connsiteY0" fmla="*/ 79534 h 150780"/>
                        <a:gd name="connsiteX1" fmla="*/ 65722 w 120776"/>
                        <a:gd name="connsiteY1" fmla="*/ 118301 h 150780"/>
                        <a:gd name="connsiteX2" fmla="*/ 65722 w 120776"/>
                        <a:gd name="connsiteY2" fmla="*/ 118301 h 150780"/>
                        <a:gd name="connsiteX3" fmla="*/ 65722 w 120776"/>
                        <a:gd name="connsiteY3" fmla="*/ 118301 h 150780"/>
                        <a:gd name="connsiteX4" fmla="*/ 107632 w 120776"/>
                        <a:gd name="connsiteY4" fmla="*/ 142970 h 150780"/>
                        <a:gd name="connsiteX5" fmla="*/ 120777 w 120776"/>
                        <a:gd name="connsiteY5" fmla="*/ 150781 h 150780"/>
                        <a:gd name="connsiteX6" fmla="*/ 115538 w 120776"/>
                        <a:gd name="connsiteY6" fmla="*/ 90773 h 150780"/>
                        <a:gd name="connsiteX7" fmla="*/ 110490 w 120776"/>
                        <a:gd name="connsiteY7" fmla="*/ 54197 h 150780"/>
                        <a:gd name="connsiteX8" fmla="*/ 93154 w 120776"/>
                        <a:gd name="connsiteY8" fmla="*/ 8668 h 150780"/>
                        <a:gd name="connsiteX9" fmla="*/ 16954 w 120776"/>
                        <a:gd name="connsiteY9" fmla="*/ 0 h 150780"/>
                        <a:gd name="connsiteX10" fmla="*/ 6667 w 120776"/>
                        <a:gd name="connsiteY10" fmla="*/ 0 h 150780"/>
                        <a:gd name="connsiteX11" fmla="*/ 4763 w 120776"/>
                        <a:gd name="connsiteY11" fmla="*/ 19050 h 150780"/>
                        <a:gd name="connsiteX12" fmla="*/ 4763 w 120776"/>
                        <a:gd name="connsiteY12" fmla="*/ 19050 h 150780"/>
                        <a:gd name="connsiteX13" fmla="*/ 0 w 120776"/>
                        <a:gd name="connsiteY13" fmla="*/ 79534 h 15078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20776" h="150780">
                          <a:moveTo>
                            <a:pt x="0" y="79534"/>
                          </a:moveTo>
                          <a:lnTo>
                            <a:pt x="65722" y="118301"/>
                          </a:lnTo>
                          <a:lnTo>
                            <a:pt x="65722" y="118301"/>
                          </a:lnTo>
                          <a:lnTo>
                            <a:pt x="65722" y="118301"/>
                          </a:lnTo>
                          <a:lnTo>
                            <a:pt x="107632" y="142970"/>
                          </a:lnTo>
                          <a:lnTo>
                            <a:pt x="120777" y="150781"/>
                          </a:lnTo>
                          <a:cubicBezTo>
                            <a:pt x="119348" y="129921"/>
                            <a:pt x="117634" y="109442"/>
                            <a:pt x="115538" y="90773"/>
                          </a:cubicBezTo>
                          <a:cubicBezTo>
                            <a:pt x="114014" y="77438"/>
                            <a:pt x="112395" y="65056"/>
                            <a:pt x="110490" y="54197"/>
                          </a:cubicBezTo>
                          <a:cubicBezTo>
                            <a:pt x="106013" y="28194"/>
                            <a:pt x="100298" y="10668"/>
                            <a:pt x="93154" y="8668"/>
                          </a:cubicBezTo>
                          <a:cubicBezTo>
                            <a:pt x="68089" y="3352"/>
                            <a:pt x="42573" y="449"/>
                            <a:pt x="16954" y="0"/>
                          </a:cubicBezTo>
                          <a:lnTo>
                            <a:pt x="6667" y="0"/>
                          </a:lnTo>
                          <a:cubicBezTo>
                            <a:pt x="6667" y="0"/>
                            <a:pt x="5810" y="7620"/>
                            <a:pt x="4763" y="19050"/>
                          </a:cubicBezTo>
                          <a:lnTo>
                            <a:pt x="4763" y="19050"/>
                          </a:lnTo>
                          <a:cubicBezTo>
                            <a:pt x="3620" y="35243"/>
                            <a:pt x="1619" y="57817"/>
                            <a:pt x="0" y="79534"/>
                          </a:cubicBezTo>
                          <a:close/>
                        </a:path>
                      </a:pathLst>
                    </a:custGeom>
                    <a:solidFill>
                      <a:srgbClr val="0D162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891" name="Freeform 890">
                      <a:extLst>
                        <a:ext uri="{FF2B5EF4-FFF2-40B4-BE49-F238E27FC236}">
                          <a16:creationId xmlns:a16="http://schemas.microsoft.com/office/drawing/2014/main" id="{4743E6DE-4E42-7946-861C-1CA602387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0167" y="3011384"/>
                      <a:ext cx="42210" cy="27567"/>
                    </a:xfrm>
                    <a:custGeom>
                      <a:avLst/>
                      <a:gdLst>
                        <a:gd name="connsiteX0" fmla="*/ 301 w 42210"/>
                        <a:gd name="connsiteY0" fmla="*/ 2897 h 27567"/>
                        <a:gd name="connsiteX1" fmla="*/ 301 w 42210"/>
                        <a:gd name="connsiteY1" fmla="*/ 2897 h 27567"/>
                        <a:gd name="connsiteX2" fmla="*/ 301 w 42210"/>
                        <a:gd name="connsiteY2" fmla="*/ 2897 h 27567"/>
                        <a:gd name="connsiteX3" fmla="*/ 42210 w 42210"/>
                        <a:gd name="connsiteY3" fmla="*/ 27567 h 27567"/>
                        <a:gd name="connsiteX4" fmla="*/ 15 w 42210"/>
                        <a:gd name="connsiteY4" fmla="*/ 421 h 27567"/>
                        <a:gd name="connsiteX5" fmla="*/ 15 w 42210"/>
                        <a:gd name="connsiteY5" fmla="*/ 421 h 27567"/>
                        <a:gd name="connsiteX6" fmla="*/ 301 w 42210"/>
                        <a:gd name="connsiteY6" fmla="*/ 2897 h 275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2210" h="27567">
                          <a:moveTo>
                            <a:pt x="301" y="2897"/>
                          </a:moveTo>
                          <a:lnTo>
                            <a:pt x="301" y="2897"/>
                          </a:lnTo>
                          <a:lnTo>
                            <a:pt x="301" y="2897"/>
                          </a:lnTo>
                          <a:lnTo>
                            <a:pt x="42210" y="27567"/>
                          </a:lnTo>
                          <a:cubicBezTo>
                            <a:pt x="34210" y="7088"/>
                            <a:pt x="21827" y="-2151"/>
                            <a:pt x="15" y="421"/>
                          </a:cubicBezTo>
                          <a:lnTo>
                            <a:pt x="15" y="421"/>
                          </a:lnTo>
                          <a:cubicBezTo>
                            <a:pt x="-40" y="1257"/>
                            <a:pt x="57" y="2096"/>
                            <a:pt x="301" y="2897"/>
                          </a:cubicBezTo>
                          <a:close/>
                        </a:path>
                      </a:pathLst>
                    </a:custGeom>
                    <a:solidFill>
                      <a:srgbClr val="74747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892" name="Freeform 891">
                      <a:extLst>
                        <a:ext uri="{FF2B5EF4-FFF2-40B4-BE49-F238E27FC236}">
                          <a16:creationId xmlns:a16="http://schemas.microsoft.com/office/drawing/2014/main" id="{92195CDB-9F08-F94A-92C6-9F3B0E672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8086" y="2932652"/>
                      <a:ext cx="177450" cy="177831"/>
                    </a:xfrm>
                    <a:custGeom>
                      <a:avLst/>
                      <a:gdLst>
                        <a:gd name="connsiteX0" fmla="*/ 95 w 177450"/>
                        <a:gd name="connsiteY0" fmla="*/ 35719 h 177831"/>
                        <a:gd name="connsiteX1" fmla="*/ 2572 w 177450"/>
                        <a:gd name="connsiteY1" fmla="*/ 79534 h 177831"/>
                        <a:gd name="connsiteX2" fmla="*/ 2572 w 177450"/>
                        <a:gd name="connsiteY2" fmla="*/ 79534 h 177831"/>
                        <a:gd name="connsiteX3" fmla="*/ 2572 w 177450"/>
                        <a:gd name="connsiteY3" fmla="*/ 81915 h 177831"/>
                        <a:gd name="connsiteX4" fmla="*/ 44482 w 177450"/>
                        <a:gd name="connsiteY4" fmla="*/ 106585 h 177831"/>
                        <a:gd name="connsiteX5" fmla="*/ 57626 w 177450"/>
                        <a:gd name="connsiteY5" fmla="*/ 114395 h 177831"/>
                        <a:gd name="connsiteX6" fmla="*/ 165163 w 177450"/>
                        <a:gd name="connsiteY6" fmla="*/ 177832 h 177831"/>
                        <a:gd name="connsiteX7" fmla="*/ 177451 w 177450"/>
                        <a:gd name="connsiteY7" fmla="*/ 108299 h 177831"/>
                        <a:gd name="connsiteX8" fmla="*/ 177451 w 177450"/>
                        <a:gd name="connsiteY8" fmla="*/ 43339 h 177831"/>
                        <a:gd name="connsiteX9" fmla="*/ 177451 w 177450"/>
                        <a:gd name="connsiteY9" fmla="*/ 0 h 177831"/>
                        <a:gd name="connsiteX10" fmla="*/ 47625 w 177450"/>
                        <a:gd name="connsiteY10" fmla="*/ 17907 h 177831"/>
                        <a:gd name="connsiteX11" fmla="*/ 0 w 177450"/>
                        <a:gd name="connsiteY11" fmla="*/ 24289 h 177831"/>
                        <a:gd name="connsiteX12" fmla="*/ 95 w 177450"/>
                        <a:gd name="connsiteY12" fmla="*/ 35719 h 1778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77450" h="177831">
                          <a:moveTo>
                            <a:pt x="95" y="35719"/>
                          </a:moveTo>
                          <a:cubicBezTo>
                            <a:pt x="39" y="50360"/>
                            <a:pt x="866" y="64992"/>
                            <a:pt x="2572" y="79534"/>
                          </a:cubicBezTo>
                          <a:lnTo>
                            <a:pt x="2572" y="79534"/>
                          </a:lnTo>
                          <a:cubicBezTo>
                            <a:pt x="2618" y="80327"/>
                            <a:pt x="2618" y="81122"/>
                            <a:pt x="2572" y="81915"/>
                          </a:cubicBezTo>
                          <a:lnTo>
                            <a:pt x="44482" y="106585"/>
                          </a:lnTo>
                          <a:lnTo>
                            <a:pt x="57626" y="114395"/>
                          </a:lnTo>
                          <a:lnTo>
                            <a:pt x="165163" y="177832"/>
                          </a:lnTo>
                          <a:cubicBezTo>
                            <a:pt x="171277" y="155056"/>
                            <a:pt x="175388" y="131790"/>
                            <a:pt x="177451" y="108299"/>
                          </a:cubicBezTo>
                          <a:cubicBezTo>
                            <a:pt x="177451" y="91345"/>
                            <a:pt x="177451" y="65532"/>
                            <a:pt x="177451" y="43339"/>
                          </a:cubicBezTo>
                          <a:cubicBezTo>
                            <a:pt x="177451" y="19621"/>
                            <a:pt x="177451" y="0"/>
                            <a:pt x="177451" y="0"/>
                          </a:cubicBezTo>
                          <a:lnTo>
                            <a:pt x="47625" y="17907"/>
                          </a:lnTo>
                          <a:lnTo>
                            <a:pt x="0" y="24289"/>
                          </a:lnTo>
                          <a:cubicBezTo>
                            <a:pt x="0" y="24289"/>
                            <a:pt x="95" y="28766"/>
                            <a:pt x="95" y="35719"/>
                          </a:cubicBezTo>
                          <a:close/>
                        </a:path>
                      </a:pathLst>
                    </a:custGeom>
                    <a:solidFill>
                      <a:srgbClr val="121D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893" name="Freeform 892">
                      <a:extLst>
                        <a:ext uri="{FF2B5EF4-FFF2-40B4-BE49-F238E27FC236}">
                          <a16:creationId xmlns:a16="http://schemas.microsoft.com/office/drawing/2014/main" id="{A42164F2-5009-8A4A-B160-7A98F28062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9689" y="2683839"/>
                      <a:ext cx="120743" cy="269196"/>
                    </a:xfrm>
                    <a:custGeom>
                      <a:avLst/>
                      <a:gdLst>
                        <a:gd name="connsiteX0" fmla="*/ 26861 w 120743"/>
                        <a:gd name="connsiteY0" fmla="*/ 265482 h 269196"/>
                        <a:gd name="connsiteX1" fmla="*/ 42101 w 120743"/>
                        <a:gd name="connsiteY1" fmla="*/ 226429 h 269196"/>
                        <a:gd name="connsiteX2" fmla="*/ 64008 w 120743"/>
                        <a:gd name="connsiteY2" fmla="*/ 177090 h 269196"/>
                        <a:gd name="connsiteX3" fmla="*/ 88106 w 120743"/>
                        <a:gd name="connsiteY3" fmla="*/ 119178 h 269196"/>
                        <a:gd name="connsiteX4" fmla="*/ 100393 w 120743"/>
                        <a:gd name="connsiteY4" fmla="*/ 84507 h 269196"/>
                        <a:gd name="connsiteX5" fmla="*/ 110395 w 120743"/>
                        <a:gd name="connsiteY5" fmla="*/ 52503 h 269196"/>
                        <a:gd name="connsiteX6" fmla="*/ 119158 w 120743"/>
                        <a:gd name="connsiteY6" fmla="*/ 3544 h 269196"/>
                        <a:gd name="connsiteX7" fmla="*/ 105537 w 120743"/>
                        <a:gd name="connsiteY7" fmla="*/ 20 h 269196"/>
                        <a:gd name="connsiteX8" fmla="*/ 95060 w 120743"/>
                        <a:gd name="connsiteY8" fmla="*/ 20 h 269196"/>
                        <a:gd name="connsiteX9" fmla="*/ 77915 w 120743"/>
                        <a:gd name="connsiteY9" fmla="*/ 687 h 269196"/>
                        <a:gd name="connsiteX10" fmla="*/ 47435 w 120743"/>
                        <a:gd name="connsiteY10" fmla="*/ 3735 h 269196"/>
                        <a:gd name="connsiteX11" fmla="*/ 43720 w 120743"/>
                        <a:gd name="connsiteY11" fmla="*/ 30595 h 269196"/>
                        <a:gd name="connsiteX12" fmla="*/ 37052 w 120743"/>
                        <a:gd name="connsiteY12" fmla="*/ 61171 h 269196"/>
                        <a:gd name="connsiteX13" fmla="*/ 24765 w 120743"/>
                        <a:gd name="connsiteY13" fmla="*/ 93841 h 269196"/>
                        <a:gd name="connsiteX14" fmla="*/ 14002 w 120743"/>
                        <a:gd name="connsiteY14" fmla="*/ 140895 h 269196"/>
                        <a:gd name="connsiteX15" fmla="*/ 0 w 120743"/>
                        <a:gd name="connsiteY15" fmla="*/ 253576 h 269196"/>
                        <a:gd name="connsiteX16" fmla="*/ 12859 w 120743"/>
                        <a:gd name="connsiteY16" fmla="*/ 261196 h 269196"/>
                        <a:gd name="connsiteX17" fmla="*/ 20288 w 120743"/>
                        <a:gd name="connsiteY17" fmla="*/ 265482 h 269196"/>
                        <a:gd name="connsiteX18" fmla="*/ 26480 w 120743"/>
                        <a:gd name="connsiteY18" fmla="*/ 269197 h 269196"/>
                        <a:gd name="connsiteX19" fmla="*/ 26861 w 120743"/>
                        <a:gd name="connsiteY19" fmla="*/ 265482 h 2691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20743" h="269196">
                          <a:moveTo>
                            <a:pt x="26861" y="265482"/>
                          </a:moveTo>
                          <a:cubicBezTo>
                            <a:pt x="31036" y="252129"/>
                            <a:pt x="36128" y="239081"/>
                            <a:pt x="42101" y="226429"/>
                          </a:cubicBezTo>
                          <a:cubicBezTo>
                            <a:pt x="51626" y="205284"/>
                            <a:pt x="61817" y="182710"/>
                            <a:pt x="64008" y="177090"/>
                          </a:cubicBezTo>
                          <a:cubicBezTo>
                            <a:pt x="66199" y="171470"/>
                            <a:pt x="78486" y="142990"/>
                            <a:pt x="88106" y="119178"/>
                          </a:cubicBezTo>
                          <a:cubicBezTo>
                            <a:pt x="92902" y="107881"/>
                            <a:pt x="97006" y="96303"/>
                            <a:pt x="100393" y="84507"/>
                          </a:cubicBezTo>
                          <a:cubicBezTo>
                            <a:pt x="101346" y="79078"/>
                            <a:pt x="105823" y="66314"/>
                            <a:pt x="110395" y="52503"/>
                          </a:cubicBezTo>
                          <a:cubicBezTo>
                            <a:pt x="117062" y="31738"/>
                            <a:pt x="123920" y="8593"/>
                            <a:pt x="119158" y="3544"/>
                          </a:cubicBezTo>
                          <a:cubicBezTo>
                            <a:pt x="115065" y="1052"/>
                            <a:pt x="110326" y="-175"/>
                            <a:pt x="105537" y="20"/>
                          </a:cubicBezTo>
                          <a:cubicBezTo>
                            <a:pt x="102394" y="20"/>
                            <a:pt x="98774" y="20"/>
                            <a:pt x="95060" y="20"/>
                          </a:cubicBezTo>
                          <a:cubicBezTo>
                            <a:pt x="89535" y="20"/>
                            <a:pt x="83630" y="20"/>
                            <a:pt x="77915" y="687"/>
                          </a:cubicBezTo>
                          <a:cubicBezTo>
                            <a:pt x="61913" y="1830"/>
                            <a:pt x="47435" y="3735"/>
                            <a:pt x="47435" y="3735"/>
                          </a:cubicBezTo>
                          <a:cubicBezTo>
                            <a:pt x="47435" y="3735"/>
                            <a:pt x="46006" y="16594"/>
                            <a:pt x="43720" y="30595"/>
                          </a:cubicBezTo>
                          <a:cubicBezTo>
                            <a:pt x="42403" y="40964"/>
                            <a:pt x="40171" y="51195"/>
                            <a:pt x="37052" y="61171"/>
                          </a:cubicBezTo>
                          <a:cubicBezTo>
                            <a:pt x="34290" y="68219"/>
                            <a:pt x="29337" y="80221"/>
                            <a:pt x="24765" y="93841"/>
                          </a:cubicBezTo>
                          <a:cubicBezTo>
                            <a:pt x="19576" y="109116"/>
                            <a:pt x="15970" y="124883"/>
                            <a:pt x="14002" y="140895"/>
                          </a:cubicBezTo>
                          <a:cubicBezTo>
                            <a:pt x="11716" y="165184"/>
                            <a:pt x="4477" y="222619"/>
                            <a:pt x="0" y="253576"/>
                          </a:cubicBezTo>
                          <a:lnTo>
                            <a:pt x="12859" y="261196"/>
                          </a:lnTo>
                          <a:lnTo>
                            <a:pt x="20288" y="265482"/>
                          </a:lnTo>
                          <a:lnTo>
                            <a:pt x="26480" y="269197"/>
                          </a:lnTo>
                          <a:cubicBezTo>
                            <a:pt x="26508" y="267950"/>
                            <a:pt x="26635" y="266708"/>
                            <a:pt x="26861" y="265482"/>
                          </a:cubicBezTo>
                          <a:close/>
                        </a:path>
                      </a:pathLst>
                    </a:custGeom>
                    <a:solidFill>
                      <a:srgbClr val="F9C8A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894" name="Freeform 893">
                      <a:extLst>
                        <a:ext uri="{FF2B5EF4-FFF2-40B4-BE49-F238E27FC236}">
                          <a16:creationId xmlns:a16="http://schemas.microsoft.com/office/drawing/2014/main" id="{EA89A3C2-6D82-2F43-90E5-F6E46CF3B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4645" y="2683562"/>
                      <a:ext cx="96002" cy="226705"/>
                    </a:xfrm>
                    <a:custGeom>
                      <a:avLst/>
                      <a:gdLst>
                        <a:gd name="connsiteX0" fmla="*/ 75629 w 96002"/>
                        <a:gd name="connsiteY0" fmla="*/ 84783 h 226705"/>
                        <a:gd name="connsiteX1" fmla="*/ 39243 w 96002"/>
                        <a:gd name="connsiteY1" fmla="*/ 177366 h 226705"/>
                        <a:gd name="connsiteX2" fmla="*/ 17335 w 96002"/>
                        <a:gd name="connsiteY2" fmla="*/ 226706 h 226705"/>
                        <a:gd name="connsiteX3" fmla="*/ 22003 w 96002"/>
                        <a:gd name="connsiteY3" fmla="*/ 188606 h 226705"/>
                        <a:gd name="connsiteX4" fmla="*/ 23241 w 96002"/>
                        <a:gd name="connsiteY4" fmla="*/ 166317 h 226705"/>
                        <a:gd name="connsiteX5" fmla="*/ 17526 w 96002"/>
                        <a:gd name="connsiteY5" fmla="*/ 136694 h 226705"/>
                        <a:gd name="connsiteX6" fmla="*/ 13716 w 96002"/>
                        <a:gd name="connsiteY6" fmla="*/ 110120 h 226705"/>
                        <a:gd name="connsiteX7" fmla="*/ 0 w 96002"/>
                        <a:gd name="connsiteY7" fmla="*/ 93546 h 226705"/>
                        <a:gd name="connsiteX8" fmla="*/ 12287 w 96002"/>
                        <a:gd name="connsiteY8" fmla="*/ 60875 h 226705"/>
                        <a:gd name="connsiteX9" fmla="*/ 22669 w 96002"/>
                        <a:gd name="connsiteY9" fmla="*/ 3725 h 226705"/>
                        <a:gd name="connsiteX10" fmla="*/ 94393 w 96002"/>
                        <a:gd name="connsiteY10" fmla="*/ 3725 h 226705"/>
                        <a:gd name="connsiteX11" fmla="*/ 75629 w 96002"/>
                        <a:gd name="connsiteY11" fmla="*/ 84783 h 22670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96002" h="226705">
                          <a:moveTo>
                            <a:pt x="75629" y="84783"/>
                          </a:moveTo>
                          <a:cubicBezTo>
                            <a:pt x="73152" y="98690"/>
                            <a:pt x="43339" y="167079"/>
                            <a:pt x="39243" y="177366"/>
                          </a:cubicBezTo>
                          <a:cubicBezTo>
                            <a:pt x="37052" y="182986"/>
                            <a:pt x="26670" y="205941"/>
                            <a:pt x="17335" y="226706"/>
                          </a:cubicBezTo>
                          <a:cubicBezTo>
                            <a:pt x="18955" y="214133"/>
                            <a:pt x="20479" y="201560"/>
                            <a:pt x="22003" y="188606"/>
                          </a:cubicBezTo>
                          <a:cubicBezTo>
                            <a:pt x="23174" y="181238"/>
                            <a:pt x="23589" y="173769"/>
                            <a:pt x="23241" y="166317"/>
                          </a:cubicBezTo>
                          <a:cubicBezTo>
                            <a:pt x="22384" y="156792"/>
                            <a:pt x="18764" y="146696"/>
                            <a:pt x="17526" y="136694"/>
                          </a:cubicBezTo>
                          <a:cubicBezTo>
                            <a:pt x="17476" y="127704"/>
                            <a:pt x="16194" y="118762"/>
                            <a:pt x="13716" y="110120"/>
                          </a:cubicBezTo>
                          <a:cubicBezTo>
                            <a:pt x="10576" y="103552"/>
                            <a:pt x="5865" y="97859"/>
                            <a:pt x="0" y="93546"/>
                          </a:cubicBezTo>
                          <a:cubicBezTo>
                            <a:pt x="4667" y="79640"/>
                            <a:pt x="9525" y="67924"/>
                            <a:pt x="12287" y="60875"/>
                          </a:cubicBezTo>
                          <a:cubicBezTo>
                            <a:pt x="17208" y="42120"/>
                            <a:pt x="20679" y="23013"/>
                            <a:pt x="22669" y="3725"/>
                          </a:cubicBezTo>
                          <a:cubicBezTo>
                            <a:pt x="22669" y="3725"/>
                            <a:pt x="86392" y="-4657"/>
                            <a:pt x="94393" y="3725"/>
                          </a:cubicBezTo>
                          <a:cubicBezTo>
                            <a:pt x="102394" y="12107"/>
                            <a:pt x="78105" y="70972"/>
                            <a:pt x="75629" y="84783"/>
                          </a:cubicBezTo>
                          <a:close/>
                        </a:path>
                      </a:pathLst>
                    </a:custGeom>
                    <a:solidFill>
                      <a:srgbClr val="DCAC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895" name="Freeform 894">
                      <a:extLst>
                        <a:ext uri="{FF2B5EF4-FFF2-40B4-BE49-F238E27FC236}">
                          <a16:creationId xmlns:a16="http://schemas.microsoft.com/office/drawing/2014/main" id="{683474CA-9A37-4245-9959-E33A6E00DC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8546" y="2579753"/>
                      <a:ext cx="112871" cy="379283"/>
                    </a:xfrm>
                    <a:custGeom>
                      <a:avLst/>
                      <a:gdLst>
                        <a:gd name="connsiteX0" fmla="*/ 112871 w 112871"/>
                        <a:gd name="connsiteY0" fmla="*/ 128014 h 379283"/>
                        <a:gd name="connsiteX1" fmla="*/ 79153 w 112871"/>
                        <a:gd name="connsiteY1" fmla="*/ 263174 h 379283"/>
                        <a:gd name="connsiteX2" fmla="*/ 38195 w 112871"/>
                        <a:gd name="connsiteY2" fmla="*/ 379283 h 379283"/>
                        <a:gd name="connsiteX3" fmla="*/ 29432 w 112871"/>
                        <a:gd name="connsiteY3" fmla="*/ 374045 h 379283"/>
                        <a:gd name="connsiteX4" fmla="*/ 0 w 112871"/>
                        <a:gd name="connsiteY4" fmla="*/ 356614 h 379283"/>
                        <a:gd name="connsiteX5" fmla="*/ 28575 w 112871"/>
                        <a:gd name="connsiteY5" fmla="*/ 178306 h 379283"/>
                        <a:gd name="connsiteX6" fmla="*/ 42005 w 112871"/>
                        <a:gd name="connsiteY6" fmla="*/ 63149 h 379283"/>
                        <a:gd name="connsiteX7" fmla="*/ 70580 w 112871"/>
                        <a:gd name="connsiteY7" fmla="*/ 93 h 379283"/>
                        <a:gd name="connsiteX8" fmla="*/ 93917 w 112871"/>
                        <a:gd name="connsiteY8" fmla="*/ 55719 h 379283"/>
                        <a:gd name="connsiteX9" fmla="*/ 112871 w 112871"/>
                        <a:gd name="connsiteY9" fmla="*/ 128014 h 3792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12871" h="379283">
                          <a:moveTo>
                            <a:pt x="112871" y="128014"/>
                          </a:moveTo>
                          <a:cubicBezTo>
                            <a:pt x="112871" y="128014"/>
                            <a:pt x="84296" y="248410"/>
                            <a:pt x="79153" y="263174"/>
                          </a:cubicBezTo>
                          <a:cubicBezTo>
                            <a:pt x="65342" y="302131"/>
                            <a:pt x="55912" y="323943"/>
                            <a:pt x="38195" y="379283"/>
                          </a:cubicBezTo>
                          <a:lnTo>
                            <a:pt x="29432" y="374045"/>
                          </a:lnTo>
                          <a:lnTo>
                            <a:pt x="0" y="356614"/>
                          </a:lnTo>
                          <a:cubicBezTo>
                            <a:pt x="0" y="295178"/>
                            <a:pt x="28575" y="178306"/>
                            <a:pt x="28575" y="178306"/>
                          </a:cubicBezTo>
                          <a:cubicBezTo>
                            <a:pt x="28575" y="178306"/>
                            <a:pt x="42005" y="138968"/>
                            <a:pt x="42005" y="63149"/>
                          </a:cubicBezTo>
                          <a:cubicBezTo>
                            <a:pt x="42659" y="39142"/>
                            <a:pt x="52960" y="16411"/>
                            <a:pt x="70580" y="93"/>
                          </a:cubicBezTo>
                          <a:cubicBezTo>
                            <a:pt x="75724" y="-1812"/>
                            <a:pt x="85249" y="25811"/>
                            <a:pt x="93917" y="55719"/>
                          </a:cubicBezTo>
                          <a:cubicBezTo>
                            <a:pt x="104204" y="90200"/>
                            <a:pt x="112871" y="128014"/>
                            <a:pt x="112871" y="128014"/>
                          </a:cubicBezTo>
                          <a:close/>
                        </a:path>
                      </a:pathLst>
                    </a:custGeom>
                    <a:solidFill>
                      <a:srgbClr val="14234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896" name="Freeform 895">
                      <a:extLst>
                        <a:ext uri="{FF2B5EF4-FFF2-40B4-BE49-F238E27FC236}">
                          <a16:creationId xmlns:a16="http://schemas.microsoft.com/office/drawing/2014/main" id="{DE939AEE-622A-974F-B3FC-AC49E9AF97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5776" y="2609293"/>
                      <a:ext cx="67425" cy="336408"/>
                    </a:xfrm>
                    <a:custGeom>
                      <a:avLst/>
                      <a:gdLst>
                        <a:gd name="connsiteX0" fmla="*/ 23155 w 67425"/>
                        <a:gd name="connsiteY0" fmla="*/ 178103 h 336408"/>
                        <a:gd name="connsiteX1" fmla="*/ 15630 w 67425"/>
                        <a:gd name="connsiteY1" fmla="*/ 209345 h 336408"/>
                        <a:gd name="connsiteX2" fmla="*/ 10011 w 67425"/>
                        <a:gd name="connsiteY2" fmla="*/ 244873 h 336408"/>
                        <a:gd name="connsiteX3" fmla="*/ 9 w 67425"/>
                        <a:gd name="connsiteY3" fmla="*/ 314882 h 336408"/>
                        <a:gd name="connsiteX4" fmla="*/ 581 w 67425"/>
                        <a:gd name="connsiteY4" fmla="*/ 319835 h 336408"/>
                        <a:gd name="connsiteX5" fmla="*/ 3439 w 67425"/>
                        <a:gd name="connsiteY5" fmla="*/ 324502 h 336408"/>
                        <a:gd name="connsiteX6" fmla="*/ 12963 w 67425"/>
                        <a:gd name="connsiteY6" fmla="*/ 336408 h 336408"/>
                        <a:gd name="connsiteX7" fmla="*/ 33728 w 67425"/>
                        <a:gd name="connsiteY7" fmla="*/ 257446 h 336408"/>
                        <a:gd name="connsiteX8" fmla="*/ 40395 w 67425"/>
                        <a:gd name="connsiteY8" fmla="*/ 232300 h 336408"/>
                        <a:gd name="connsiteX9" fmla="*/ 55826 w 67425"/>
                        <a:gd name="connsiteY9" fmla="*/ 165625 h 336408"/>
                        <a:gd name="connsiteX10" fmla="*/ 62208 w 67425"/>
                        <a:gd name="connsiteY10" fmla="*/ 98950 h 336408"/>
                        <a:gd name="connsiteX11" fmla="*/ 64589 w 67425"/>
                        <a:gd name="connsiteY11" fmla="*/ 32275 h 336408"/>
                        <a:gd name="connsiteX12" fmla="*/ 50873 w 67425"/>
                        <a:gd name="connsiteY12" fmla="*/ 1700 h 336408"/>
                        <a:gd name="connsiteX13" fmla="*/ 48396 w 67425"/>
                        <a:gd name="connsiteY13" fmla="*/ 80 h 336408"/>
                        <a:gd name="connsiteX14" fmla="*/ 47253 w 67425"/>
                        <a:gd name="connsiteY14" fmla="*/ 1319 h 336408"/>
                        <a:gd name="connsiteX15" fmla="*/ 39729 w 67425"/>
                        <a:gd name="connsiteY15" fmla="*/ 55706 h 336408"/>
                        <a:gd name="connsiteX16" fmla="*/ 36204 w 67425"/>
                        <a:gd name="connsiteY16" fmla="*/ 112856 h 336408"/>
                        <a:gd name="connsiteX17" fmla="*/ 23155 w 67425"/>
                        <a:gd name="connsiteY17" fmla="*/ 178103 h 3364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7425" h="336408">
                          <a:moveTo>
                            <a:pt x="23155" y="178103"/>
                          </a:moveTo>
                          <a:cubicBezTo>
                            <a:pt x="19953" y="188337"/>
                            <a:pt x="17439" y="198774"/>
                            <a:pt x="15630" y="209345"/>
                          </a:cubicBezTo>
                          <a:cubicBezTo>
                            <a:pt x="14424" y="221283"/>
                            <a:pt x="12548" y="233145"/>
                            <a:pt x="10011" y="244873"/>
                          </a:cubicBezTo>
                          <a:cubicBezTo>
                            <a:pt x="4266" y="267801"/>
                            <a:pt x="914" y="291262"/>
                            <a:pt x="9" y="314882"/>
                          </a:cubicBezTo>
                          <a:cubicBezTo>
                            <a:pt x="-47" y="316552"/>
                            <a:pt x="146" y="318221"/>
                            <a:pt x="581" y="319835"/>
                          </a:cubicBezTo>
                          <a:cubicBezTo>
                            <a:pt x="1232" y="321556"/>
                            <a:pt x="2202" y="323139"/>
                            <a:pt x="3439" y="324502"/>
                          </a:cubicBezTo>
                          <a:lnTo>
                            <a:pt x="12963" y="336408"/>
                          </a:lnTo>
                          <a:cubicBezTo>
                            <a:pt x="19917" y="310119"/>
                            <a:pt x="26870" y="283735"/>
                            <a:pt x="33728" y="257446"/>
                          </a:cubicBezTo>
                          <a:cubicBezTo>
                            <a:pt x="36014" y="249064"/>
                            <a:pt x="38205" y="240682"/>
                            <a:pt x="40395" y="232300"/>
                          </a:cubicBezTo>
                          <a:cubicBezTo>
                            <a:pt x="46206" y="210202"/>
                            <a:pt x="52111" y="188104"/>
                            <a:pt x="55826" y="165625"/>
                          </a:cubicBezTo>
                          <a:cubicBezTo>
                            <a:pt x="59541" y="143146"/>
                            <a:pt x="58493" y="120953"/>
                            <a:pt x="62208" y="98950"/>
                          </a:cubicBezTo>
                          <a:cubicBezTo>
                            <a:pt x="65922" y="76947"/>
                            <a:pt x="70494" y="54182"/>
                            <a:pt x="64589" y="32275"/>
                          </a:cubicBezTo>
                          <a:cubicBezTo>
                            <a:pt x="61501" y="21480"/>
                            <a:pt x="56882" y="11184"/>
                            <a:pt x="50873" y="1700"/>
                          </a:cubicBezTo>
                          <a:cubicBezTo>
                            <a:pt x="50301" y="747"/>
                            <a:pt x="49349" y="-301"/>
                            <a:pt x="48396" y="80"/>
                          </a:cubicBezTo>
                          <a:cubicBezTo>
                            <a:pt x="47444" y="461"/>
                            <a:pt x="47539" y="842"/>
                            <a:pt x="47253" y="1319"/>
                          </a:cubicBezTo>
                          <a:cubicBezTo>
                            <a:pt x="39443" y="17511"/>
                            <a:pt x="41157" y="38180"/>
                            <a:pt x="39729" y="55706"/>
                          </a:cubicBezTo>
                          <a:cubicBezTo>
                            <a:pt x="38300" y="73232"/>
                            <a:pt x="37728" y="93806"/>
                            <a:pt x="36204" y="112856"/>
                          </a:cubicBezTo>
                          <a:cubicBezTo>
                            <a:pt x="33509" y="134903"/>
                            <a:pt x="29146" y="156715"/>
                            <a:pt x="23155" y="178103"/>
                          </a:cubicBezTo>
                          <a:close/>
                        </a:path>
                      </a:pathLst>
                    </a:custGeom>
                    <a:solidFill>
                      <a:srgbClr val="192B5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897" name="Freeform 896">
                      <a:extLst>
                        <a:ext uri="{FF2B5EF4-FFF2-40B4-BE49-F238E27FC236}">
                          <a16:creationId xmlns:a16="http://schemas.microsoft.com/office/drawing/2014/main" id="{2A7B0522-D7C2-F04F-ABD9-A1A000B113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87978" y="2628257"/>
                      <a:ext cx="83439" cy="330779"/>
                    </a:xfrm>
                    <a:custGeom>
                      <a:avLst/>
                      <a:gdLst>
                        <a:gd name="connsiteX0" fmla="*/ 83439 w 83439"/>
                        <a:gd name="connsiteY0" fmla="*/ 79510 h 330779"/>
                        <a:gd name="connsiteX1" fmla="*/ 49721 w 83439"/>
                        <a:gd name="connsiteY1" fmla="*/ 214669 h 330779"/>
                        <a:gd name="connsiteX2" fmla="*/ 8763 w 83439"/>
                        <a:gd name="connsiteY2" fmla="*/ 330779 h 330779"/>
                        <a:gd name="connsiteX3" fmla="*/ 0 w 83439"/>
                        <a:gd name="connsiteY3" fmla="*/ 325540 h 330779"/>
                        <a:gd name="connsiteX4" fmla="*/ 5048 w 83439"/>
                        <a:gd name="connsiteY4" fmla="*/ 309348 h 330779"/>
                        <a:gd name="connsiteX5" fmla="*/ 19145 w 83439"/>
                        <a:gd name="connsiteY5" fmla="*/ 254198 h 330779"/>
                        <a:gd name="connsiteX6" fmla="*/ 27908 w 83439"/>
                        <a:gd name="connsiteY6" fmla="*/ 226576 h 330779"/>
                        <a:gd name="connsiteX7" fmla="*/ 36671 w 83439"/>
                        <a:gd name="connsiteY7" fmla="*/ 200668 h 330779"/>
                        <a:gd name="connsiteX8" fmla="*/ 46768 w 83439"/>
                        <a:gd name="connsiteY8" fmla="*/ 113419 h 330779"/>
                        <a:gd name="connsiteX9" fmla="*/ 47530 w 83439"/>
                        <a:gd name="connsiteY9" fmla="*/ 57983 h 330779"/>
                        <a:gd name="connsiteX10" fmla="*/ 41910 w 83439"/>
                        <a:gd name="connsiteY10" fmla="*/ 30361 h 330779"/>
                        <a:gd name="connsiteX11" fmla="*/ 40481 w 83439"/>
                        <a:gd name="connsiteY11" fmla="*/ 2643 h 330779"/>
                        <a:gd name="connsiteX12" fmla="*/ 60008 w 83439"/>
                        <a:gd name="connsiteY12" fmla="*/ 3500 h 330779"/>
                        <a:gd name="connsiteX13" fmla="*/ 64294 w 83439"/>
                        <a:gd name="connsiteY13" fmla="*/ 7215 h 330779"/>
                        <a:gd name="connsiteX14" fmla="*/ 83439 w 83439"/>
                        <a:gd name="connsiteY14" fmla="*/ 79510 h 3307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3439" h="330779">
                          <a:moveTo>
                            <a:pt x="83439" y="79510"/>
                          </a:moveTo>
                          <a:cubicBezTo>
                            <a:pt x="83439" y="79510"/>
                            <a:pt x="54864" y="199906"/>
                            <a:pt x="49721" y="214669"/>
                          </a:cubicBezTo>
                          <a:cubicBezTo>
                            <a:pt x="35909" y="253627"/>
                            <a:pt x="26479" y="275439"/>
                            <a:pt x="8763" y="330779"/>
                          </a:cubicBezTo>
                          <a:lnTo>
                            <a:pt x="0" y="325540"/>
                          </a:lnTo>
                          <a:cubicBezTo>
                            <a:pt x="2098" y="320281"/>
                            <a:pt x="3786" y="314867"/>
                            <a:pt x="5048" y="309348"/>
                          </a:cubicBezTo>
                          <a:cubicBezTo>
                            <a:pt x="9049" y="290742"/>
                            <a:pt x="13748" y="272359"/>
                            <a:pt x="19145" y="254198"/>
                          </a:cubicBezTo>
                          <a:cubicBezTo>
                            <a:pt x="21908" y="244673"/>
                            <a:pt x="24860" y="235720"/>
                            <a:pt x="27908" y="226576"/>
                          </a:cubicBezTo>
                          <a:cubicBezTo>
                            <a:pt x="31624" y="218229"/>
                            <a:pt x="34557" y="209556"/>
                            <a:pt x="36671" y="200668"/>
                          </a:cubicBezTo>
                          <a:cubicBezTo>
                            <a:pt x="41519" y="171775"/>
                            <a:pt x="44889" y="142654"/>
                            <a:pt x="46768" y="113419"/>
                          </a:cubicBezTo>
                          <a:cubicBezTo>
                            <a:pt x="47530" y="95988"/>
                            <a:pt x="51626" y="75319"/>
                            <a:pt x="47530" y="57983"/>
                          </a:cubicBezTo>
                          <a:cubicBezTo>
                            <a:pt x="45339" y="48458"/>
                            <a:pt x="43339" y="39600"/>
                            <a:pt x="41910" y="30361"/>
                          </a:cubicBezTo>
                          <a:cubicBezTo>
                            <a:pt x="41053" y="25598"/>
                            <a:pt x="36767" y="6358"/>
                            <a:pt x="40481" y="2643"/>
                          </a:cubicBezTo>
                          <a:cubicBezTo>
                            <a:pt x="46532" y="-1173"/>
                            <a:pt x="54315" y="-831"/>
                            <a:pt x="60008" y="3500"/>
                          </a:cubicBezTo>
                          <a:cubicBezTo>
                            <a:pt x="61583" y="4558"/>
                            <a:pt x="63023" y="5805"/>
                            <a:pt x="64294" y="7215"/>
                          </a:cubicBezTo>
                          <a:cubicBezTo>
                            <a:pt x="74771" y="41695"/>
                            <a:pt x="83439" y="79510"/>
                            <a:pt x="83439" y="79510"/>
                          </a:cubicBezTo>
                          <a:close/>
                        </a:path>
                      </a:pathLst>
                    </a:custGeom>
                    <a:solidFill>
                      <a:srgbClr val="1322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898" name="Freeform 897">
                      <a:extLst>
                        <a:ext uri="{FF2B5EF4-FFF2-40B4-BE49-F238E27FC236}">
                          <a16:creationId xmlns:a16="http://schemas.microsoft.com/office/drawing/2014/main" id="{44FA69AE-142D-8C4C-BA62-5E3AF3F3C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3533" y="2538240"/>
                      <a:ext cx="304391" cy="468401"/>
                    </a:xfrm>
                    <a:custGeom>
                      <a:avLst/>
                      <a:gdLst>
                        <a:gd name="connsiteX0" fmla="*/ 354 w 304391"/>
                        <a:gd name="connsiteY0" fmla="*/ 363170 h 468401"/>
                        <a:gd name="connsiteX1" fmla="*/ 21880 w 304391"/>
                        <a:gd name="connsiteY1" fmla="*/ 405652 h 468401"/>
                        <a:gd name="connsiteX2" fmla="*/ 46455 w 304391"/>
                        <a:gd name="connsiteY2" fmla="*/ 426797 h 468401"/>
                        <a:gd name="connsiteX3" fmla="*/ 85507 w 304391"/>
                        <a:gd name="connsiteY3" fmla="*/ 448800 h 468401"/>
                        <a:gd name="connsiteX4" fmla="*/ 99319 w 304391"/>
                        <a:gd name="connsiteY4" fmla="*/ 439275 h 468401"/>
                        <a:gd name="connsiteX5" fmla="*/ 101033 w 304391"/>
                        <a:gd name="connsiteY5" fmla="*/ 446990 h 468401"/>
                        <a:gd name="connsiteX6" fmla="*/ 103319 w 304391"/>
                        <a:gd name="connsiteY6" fmla="*/ 453181 h 468401"/>
                        <a:gd name="connsiteX7" fmla="*/ 145801 w 304391"/>
                        <a:gd name="connsiteY7" fmla="*/ 466040 h 468401"/>
                        <a:gd name="connsiteX8" fmla="*/ 192188 w 304391"/>
                        <a:gd name="connsiteY8" fmla="*/ 468326 h 468401"/>
                        <a:gd name="connsiteX9" fmla="*/ 234860 w 304391"/>
                        <a:gd name="connsiteY9" fmla="*/ 453277 h 468401"/>
                        <a:gd name="connsiteX10" fmla="*/ 248004 w 304391"/>
                        <a:gd name="connsiteY10" fmla="*/ 445752 h 468401"/>
                        <a:gd name="connsiteX11" fmla="*/ 252481 w 304391"/>
                        <a:gd name="connsiteY11" fmla="*/ 442609 h 468401"/>
                        <a:gd name="connsiteX12" fmla="*/ 255529 w 304391"/>
                        <a:gd name="connsiteY12" fmla="*/ 429940 h 468401"/>
                        <a:gd name="connsiteX13" fmla="*/ 259815 w 304391"/>
                        <a:gd name="connsiteY13" fmla="*/ 300305 h 468401"/>
                        <a:gd name="connsiteX14" fmla="*/ 273626 w 304391"/>
                        <a:gd name="connsiteY14" fmla="*/ 211151 h 468401"/>
                        <a:gd name="connsiteX15" fmla="*/ 276770 w 304391"/>
                        <a:gd name="connsiteY15" fmla="*/ 201626 h 468401"/>
                        <a:gd name="connsiteX16" fmla="*/ 294867 w 304391"/>
                        <a:gd name="connsiteY16" fmla="*/ 127998 h 468401"/>
                        <a:gd name="connsiteX17" fmla="*/ 304392 w 304391"/>
                        <a:gd name="connsiteY17" fmla="*/ 50369 h 468401"/>
                        <a:gd name="connsiteX18" fmla="*/ 267911 w 304391"/>
                        <a:gd name="connsiteY18" fmla="*/ 31319 h 468401"/>
                        <a:gd name="connsiteX19" fmla="*/ 197045 w 304391"/>
                        <a:gd name="connsiteY19" fmla="*/ 2744 h 468401"/>
                        <a:gd name="connsiteX20" fmla="*/ 145610 w 304391"/>
                        <a:gd name="connsiteY20" fmla="*/ 77 h 468401"/>
                        <a:gd name="connsiteX21" fmla="*/ 109034 w 304391"/>
                        <a:gd name="connsiteY21" fmla="*/ 77 h 468401"/>
                        <a:gd name="connsiteX22" fmla="*/ 48931 w 304391"/>
                        <a:gd name="connsiteY22" fmla="*/ 21413 h 468401"/>
                        <a:gd name="connsiteX23" fmla="*/ 31120 w 304391"/>
                        <a:gd name="connsiteY23" fmla="*/ 28747 h 468401"/>
                        <a:gd name="connsiteX24" fmla="*/ 5117 w 304391"/>
                        <a:gd name="connsiteY24" fmla="*/ 41797 h 468401"/>
                        <a:gd name="connsiteX25" fmla="*/ 925 w 304391"/>
                        <a:gd name="connsiteY25" fmla="*/ 91898 h 468401"/>
                        <a:gd name="connsiteX26" fmla="*/ 8546 w 304391"/>
                        <a:gd name="connsiteY26" fmla="*/ 128950 h 468401"/>
                        <a:gd name="connsiteX27" fmla="*/ 31501 w 304391"/>
                        <a:gd name="connsiteY27" fmla="*/ 214675 h 468401"/>
                        <a:gd name="connsiteX28" fmla="*/ 6545 w 304391"/>
                        <a:gd name="connsiteY28" fmla="*/ 345073 h 468401"/>
                        <a:gd name="connsiteX29" fmla="*/ 354 w 304391"/>
                        <a:gd name="connsiteY29" fmla="*/ 363170 h 4684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</a:cxnLst>
                      <a:rect l="l" t="t" r="r" b="b"/>
                      <a:pathLst>
                        <a:path w="304391" h="468401">
                          <a:moveTo>
                            <a:pt x="354" y="363170"/>
                          </a:moveTo>
                          <a:cubicBezTo>
                            <a:pt x="2467" y="379374"/>
                            <a:pt x="10063" y="394365"/>
                            <a:pt x="21880" y="405652"/>
                          </a:cubicBezTo>
                          <a:cubicBezTo>
                            <a:pt x="29492" y="413347"/>
                            <a:pt x="37710" y="420419"/>
                            <a:pt x="46455" y="426797"/>
                          </a:cubicBezTo>
                          <a:cubicBezTo>
                            <a:pt x="51884" y="430893"/>
                            <a:pt x="80554" y="452991"/>
                            <a:pt x="85507" y="448800"/>
                          </a:cubicBezTo>
                          <a:cubicBezTo>
                            <a:pt x="89761" y="445145"/>
                            <a:pt x="94391" y="441952"/>
                            <a:pt x="99319" y="439275"/>
                          </a:cubicBezTo>
                          <a:cubicBezTo>
                            <a:pt x="99890" y="441847"/>
                            <a:pt x="100367" y="444418"/>
                            <a:pt x="101033" y="446990"/>
                          </a:cubicBezTo>
                          <a:cubicBezTo>
                            <a:pt x="101509" y="449149"/>
                            <a:pt x="102278" y="451232"/>
                            <a:pt x="103319" y="453181"/>
                          </a:cubicBezTo>
                          <a:cubicBezTo>
                            <a:pt x="109606" y="463278"/>
                            <a:pt x="135228" y="464516"/>
                            <a:pt x="145801" y="466040"/>
                          </a:cubicBezTo>
                          <a:cubicBezTo>
                            <a:pt x="161190" y="467894"/>
                            <a:pt x="176691" y="468658"/>
                            <a:pt x="192188" y="468326"/>
                          </a:cubicBezTo>
                          <a:cubicBezTo>
                            <a:pt x="207471" y="467071"/>
                            <a:pt x="222170" y="461887"/>
                            <a:pt x="234860" y="453277"/>
                          </a:cubicBezTo>
                          <a:lnTo>
                            <a:pt x="248004" y="445752"/>
                          </a:lnTo>
                          <a:cubicBezTo>
                            <a:pt x="249661" y="444961"/>
                            <a:pt x="251174" y="443898"/>
                            <a:pt x="252481" y="442609"/>
                          </a:cubicBezTo>
                          <a:cubicBezTo>
                            <a:pt x="255001" y="438896"/>
                            <a:pt x="256085" y="434393"/>
                            <a:pt x="255529" y="429940"/>
                          </a:cubicBezTo>
                          <a:cubicBezTo>
                            <a:pt x="255529" y="386697"/>
                            <a:pt x="257434" y="343453"/>
                            <a:pt x="259815" y="300305"/>
                          </a:cubicBezTo>
                          <a:cubicBezTo>
                            <a:pt x="259999" y="270069"/>
                            <a:pt x="264653" y="240026"/>
                            <a:pt x="273626" y="211151"/>
                          </a:cubicBezTo>
                          <a:cubicBezTo>
                            <a:pt x="274769" y="208103"/>
                            <a:pt x="275817" y="205055"/>
                            <a:pt x="276770" y="201626"/>
                          </a:cubicBezTo>
                          <a:cubicBezTo>
                            <a:pt x="284258" y="177464"/>
                            <a:pt x="290301" y="152878"/>
                            <a:pt x="294867" y="127998"/>
                          </a:cubicBezTo>
                          <a:lnTo>
                            <a:pt x="304392" y="50369"/>
                          </a:lnTo>
                          <a:cubicBezTo>
                            <a:pt x="293791" y="41397"/>
                            <a:pt x="281331" y="34891"/>
                            <a:pt x="267911" y="31319"/>
                          </a:cubicBezTo>
                          <a:cubicBezTo>
                            <a:pt x="245337" y="25128"/>
                            <a:pt x="209428" y="6364"/>
                            <a:pt x="197045" y="2744"/>
                          </a:cubicBezTo>
                          <a:cubicBezTo>
                            <a:pt x="179988" y="610"/>
                            <a:pt x="162797" y="-281"/>
                            <a:pt x="145610" y="77"/>
                          </a:cubicBezTo>
                          <a:cubicBezTo>
                            <a:pt x="126560" y="77"/>
                            <a:pt x="109034" y="77"/>
                            <a:pt x="109034" y="77"/>
                          </a:cubicBezTo>
                          <a:cubicBezTo>
                            <a:pt x="109034" y="77"/>
                            <a:pt x="70934" y="13317"/>
                            <a:pt x="48931" y="21413"/>
                          </a:cubicBezTo>
                          <a:cubicBezTo>
                            <a:pt x="42836" y="23699"/>
                            <a:pt x="36644" y="26271"/>
                            <a:pt x="31120" y="28747"/>
                          </a:cubicBezTo>
                          <a:cubicBezTo>
                            <a:pt x="16356" y="35320"/>
                            <a:pt x="5117" y="41797"/>
                            <a:pt x="5117" y="41797"/>
                          </a:cubicBezTo>
                          <a:cubicBezTo>
                            <a:pt x="276" y="58029"/>
                            <a:pt x="-1151" y="75087"/>
                            <a:pt x="925" y="91898"/>
                          </a:cubicBezTo>
                          <a:cubicBezTo>
                            <a:pt x="2060" y="104497"/>
                            <a:pt x="4617" y="116926"/>
                            <a:pt x="8546" y="128950"/>
                          </a:cubicBezTo>
                          <a:cubicBezTo>
                            <a:pt x="24929" y="180862"/>
                            <a:pt x="31215" y="191911"/>
                            <a:pt x="31501" y="214675"/>
                          </a:cubicBezTo>
                          <a:cubicBezTo>
                            <a:pt x="31787" y="237440"/>
                            <a:pt x="11117" y="328975"/>
                            <a:pt x="6545" y="345073"/>
                          </a:cubicBezTo>
                          <a:cubicBezTo>
                            <a:pt x="5238" y="351338"/>
                            <a:pt x="3159" y="357417"/>
                            <a:pt x="354" y="363170"/>
                          </a:cubicBezTo>
                          <a:close/>
                        </a:path>
                      </a:pathLst>
                    </a:custGeom>
                    <a:solidFill>
                      <a:srgbClr val="20305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899" name="Freeform 898">
                      <a:extLst>
                        <a:ext uri="{FF2B5EF4-FFF2-40B4-BE49-F238E27FC236}">
                          <a16:creationId xmlns:a16="http://schemas.microsoft.com/office/drawing/2014/main" id="{D0F215D7-38F7-7243-8AE2-DF584E1DA5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0156" y="2629471"/>
                      <a:ext cx="157851" cy="376200"/>
                    </a:xfrm>
                    <a:custGeom>
                      <a:avLst/>
                      <a:gdLst>
                        <a:gd name="connsiteX0" fmla="*/ 65944 w 157851"/>
                        <a:gd name="connsiteY0" fmla="*/ 376142 h 376200"/>
                        <a:gd name="connsiteX1" fmla="*/ 24415 w 157851"/>
                        <a:gd name="connsiteY1" fmla="*/ 369951 h 376200"/>
                        <a:gd name="connsiteX2" fmla="*/ 1936 w 157851"/>
                        <a:gd name="connsiteY2" fmla="*/ 353473 h 376200"/>
                        <a:gd name="connsiteX3" fmla="*/ 1936 w 157851"/>
                        <a:gd name="connsiteY3" fmla="*/ 322136 h 376200"/>
                        <a:gd name="connsiteX4" fmla="*/ 10699 w 157851"/>
                        <a:gd name="connsiteY4" fmla="*/ 245936 h 376200"/>
                        <a:gd name="connsiteX5" fmla="*/ 14223 w 157851"/>
                        <a:gd name="connsiteY5" fmla="*/ 228600 h 376200"/>
                        <a:gd name="connsiteX6" fmla="*/ 41655 w 157851"/>
                        <a:gd name="connsiteY6" fmla="*/ 182309 h 376200"/>
                        <a:gd name="connsiteX7" fmla="*/ 74421 w 157851"/>
                        <a:gd name="connsiteY7" fmla="*/ 137636 h 376200"/>
                        <a:gd name="connsiteX8" fmla="*/ 119855 w 157851"/>
                        <a:gd name="connsiteY8" fmla="*/ 71723 h 376200"/>
                        <a:gd name="connsiteX9" fmla="*/ 130142 w 157851"/>
                        <a:gd name="connsiteY9" fmla="*/ 44577 h 376200"/>
                        <a:gd name="connsiteX10" fmla="*/ 118712 w 157851"/>
                        <a:gd name="connsiteY10" fmla="*/ 18479 h 376200"/>
                        <a:gd name="connsiteX11" fmla="*/ 154335 w 157851"/>
                        <a:gd name="connsiteY11" fmla="*/ 0 h 376200"/>
                        <a:gd name="connsiteX12" fmla="*/ 154907 w 157851"/>
                        <a:gd name="connsiteY12" fmla="*/ 34576 h 376200"/>
                        <a:gd name="connsiteX13" fmla="*/ 137000 w 157851"/>
                        <a:gd name="connsiteY13" fmla="*/ 162401 h 376200"/>
                        <a:gd name="connsiteX14" fmla="*/ 135381 w 157851"/>
                        <a:gd name="connsiteY14" fmla="*/ 220790 h 376200"/>
                        <a:gd name="connsiteX15" fmla="*/ 131285 w 157851"/>
                        <a:gd name="connsiteY15" fmla="*/ 282321 h 376200"/>
                        <a:gd name="connsiteX16" fmla="*/ 129666 w 157851"/>
                        <a:gd name="connsiteY16" fmla="*/ 336899 h 376200"/>
                        <a:gd name="connsiteX17" fmla="*/ 127952 w 157851"/>
                        <a:gd name="connsiteY17" fmla="*/ 355949 h 376200"/>
                        <a:gd name="connsiteX18" fmla="*/ 88327 w 157851"/>
                        <a:gd name="connsiteY18" fmla="*/ 374999 h 376200"/>
                        <a:gd name="connsiteX19" fmla="*/ 65944 w 157851"/>
                        <a:gd name="connsiteY19" fmla="*/ 376142 h 3762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157851" h="376200">
                          <a:moveTo>
                            <a:pt x="65944" y="376142"/>
                          </a:moveTo>
                          <a:cubicBezTo>
                            <a:pt x="51886" y="375946"/>
                            <a:pt x="37918" y="373864"/>
                            <a:pt x="24415" y="369951"/>
                          </a:cubicBezTo>
                          <a:cubicBezTo>
                            <a:pt x="14803" y="368168"/>
                            <a:pt x="6529" y="362102"/>
                            <a:pt x="1936" y="353473"/>
                          </a:cubicBezTo>
                          <a:cubicBezTo>
                            <a:pt x="-2065" y="343948"/>
                            <a:pt x="1269" y="331756"/>
                            <a:pt x="1936" y="322136"/>
                          </a:cubicBezTo>
                          <a:cubicBezTo>
                            <a:pt x="4158" y="296736"/>
                            <a:pt x="7079" y="271336"/>
                            <a:pt x="10699" y="245936"/>
                          </a:cubicBezTo>
                          <a:cubicBezTo>
                            <a:pt x="11386" y="240069"/>
                            <a:pt x="12565" y="234270"/>
                            <a:pt x="14223" y="228600"/>
                          </a:cubicBezTo>
                          <a:cubicBezTo>
                            <a:pt x="21296" y="212033"/>
                            <a:pt x="30519" y="196468"/>
                            <a:pt x="41655" y="182309"/>
                          </a:cubicBezTo>
                          <a:cubicBezTo>
                            <a:pt x="51942" y="166878"/>
                            <a:pt x="63848" y="152781"/>
                            <a:pt x="74421" y="137636"/>
                          </a:cubicBezTo>
                          <a:cubicBezTo>
                            <a:pt x="89661" y="115729"/>
                            <a:pt x="106425" y="94869"/>
                            <a:pt x="119855" y="71723"/>
                          </a:cubicBezTo>
                          <a:cubicBezTo>
                            <a:pt x="125236" y="63540"/>
                            <a:pt x="128749" y="54271"/>
                            <a:pt x="130142" y="44577"/>
                          </a:cubicBezTo>
                          <a:cubicBezTo>
                            <a:pt x="131593" y="34413"/>
                            <a:pt x="127166" y="24304"/>
                            <a:pt x="118712" y="18479"/>
                          </a:cubicBezTo>
                          <a:cubicBezTo>
                            <a:pt x="131549" y="14386"/>
                            <a:pt x="143596" y="8137"/>
                            <a:pt x="154335" y="0"/>
                          </a:cubicBezTo>
                          <a:cubicBezTo>
                            <a:pt x="160241" y="10192"/>
                            <a:pt x="157479" y="23051"/>
                            <a:pt x="154907" y="34576"/>
                          </a:cubicBezTo>
                          <a:cubicBezTo>
                            <a:pt x="145281" y="76591"/>
                            <a:pt x="139289" y="119358"/>
                            <a:pt x="137000" y="162401"/>
                          </a:cubicBezTo>
                          <a:cubicBezTo>
                            <a:pt x="135952" y="182118"/>
                            <a:pt x="137000" y="201073"/>
                            <a:pt x="135381" y="220790"/>
                          </a:cubicBezTo>
                          <a:cubicBezTo>
                            <a:pt x="133762" y="240506"/>
                            <a:pt x="130999" y="261747"/>
                            <a:pt x="131285" y="282321"/>
                          </a:cubicBezTo>
                          <a:cubicBezTo>
                            <a:pt x="131285" y="300514"/>
                            <a:pt x="131285" y="318802"/>
                            <a:pt x="129666" y="336899"/>
                          </a:cubicBezTo>
                          <a:cubicBezTo>
                            <a:pt x="130122" y="343300"/>
                            <a:pt x="129543" y="349733"/>
                            <a:pt x="127952" y="355949"/>
                          </a:cubicBezTo>
                          <a:cubicBezTo>
                            <a:pt x="122236" y="367094"/>
                            <a:pt x="100043" y="372904"/>
                            <a:pt x="88327" y="374999"/>
                          </a:cubicBezTo>
                          <a:cubicBezTo>
                            <a:pt x="80909" y="375976"/>
                            <a:pt x="73423" y="376358"/>
                            <a:pt x="65944" y="376142"/>
                          </a:cubicBezTo>
                          <a:close/>
                        </a:path>
                      </a:pathLst>
                    </a:custGeom>
                    <a:solidFill>
                      <a:srgbClr val="283D7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00" name="Freeform 899">
                      <a:extLst>
                        <a:ext uri="{FF2B5EF4-FFF2-40B4-BE49-F238E27FC236}">
                          <a16:creationId xmlns:a16="http://schemas.microsoft.com/office/drawing/2014/main" id="{6C6587BE-55C9-304C-89D7-63BC7D0FC7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1155" y="2681668"/>
                      <a:ext cx="39147" cy="312515"/>
                    </a:xfrm>
                    <a:custGeom>
                      <a:avLst/>
                      <a:gdLst>
                        <a:gd name="connsiteX0" fmla="*/ 6286 w 39147"/>
                        <a:gd name="connsiteY0" fmla="*/ 222790 h 312515"/>
                        <a:gd name="connsiteX1" fmla="*/ 4381 w 39147"/>
                        <a:gd name="connsiteY1" fmla="*/ 268129 h 312515"/>
                        <a:gd name="connsiteX2" fmla="*/ 0 w 39147"/>
                        <a:gd name="connsiteY2" fmla="*/ 312515 h 312515"/>
                        <a:gd name="connsiteX3" fmla="*/ 17716 w 39147"/>
                        <a:gd name="connsiteY3" fmla="*/ 302990 h 312515"/>
                        <a:gd name="connsiteX4" fmla="*/ 21145 w 39147"/>
                        <a:gd name="connsiteY4" fmla="*/ 300609 h 312515"/>
                        <a:gd name="connsiteX5" fmla="*/ 22002 w 39147"/>
                        <a:gd name="connsiteY5" fmla="*/ 296799 h 312515"/>
                        <a:gd name="connsiteX6" fmla="*/ 20098 w 39147"/>
                        <a:gd name="connsiteY6" fmla="*/ 196501 h 312515"/>
                        <a:gd name="connsiteX7" fmla="*/ 36004 w 39147"/>
                        <a:gd name="connsiteY7" fmla="*/ 68199 h 312515"/>
                        <a:gd name="connsiteX8" fmla="*/ 39148 w 39147"/>
                        <a:gd name="connsiteY8" fmla="*/ 58674 h 312515"/>
                        <a:gd name="connsiteX9" fmla="*/ 33433 w 39147"/>
                        <a:gd name="connsiteY9" fmla="*/ 36576 h 312515"/>
                        <a:gd name="connsiteX10" fmla="*/ 36861 w 39147"/>
                        <a:gd name="connsiteY10" fmla="*/ 0 h 312515"/>
                        <a:gd name="connsiteX11" fmla="*/ 23812 w 39147"/>
                        <a:gd name="connsiteY11" fmla="*/ 19050 h 312515"/>
                        <a:gd name="connsiteX12" fmla="*/ 12382 w 39147"/>
                        <a:gd name="connsiteY12" fmla="*/ 115252 h 312515"/>
                        <a:gd name="connsiteX13" fmla="*/ 6286 w 39147"/>
                        <a:gd name="connsiteY13" fmla="*/ 222790 h 3125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39147" h="312515">
                          <a:moveTo>
                            <a:pt x="6286" y="222790"/>
                          </a:moveTo>
                          <a:cubicBezTo>
                            <a:pt x="5810" y="237934"/>
                            <a:pt x="4953" y="253079"/>
                            <a:pt x="4381" y="268129"/>
                          </a:cubicBezTo>
                          <a:cubicBezTo>
                            <a:pt x="5460" y="283066"/>
                            <a:pt x="3978" y="298077"/>
                            <a:pt x="0" y="312515"/>
                          </a:cubicBezTo>
                          <a:cubicBezTo>
                            <a:pt x="5743" y="309047"/>
                            <a:pt x="11656" y="305868"/>
                            <a:pt x="17716" y="302990"/>
                          </a:cubicBezTo>
                          <a:cubicBezTo>
                            <a:pt x="19079" y="302572"/>
                            <a:pt x="20278" y="301740"/>
                            <a:pt x="21145" y="300609"/>
                          </a:cubicBezTo>
                          <a:cubicBezTo>
                            <a:pt x="21805" y="299453"/>
                            <a:pt x="22103" y="298126"/>
                            <a:pt x="22002" y="296799"/>
                          </a:cubicBezTo>
                          <a:cubicBezTo>
                            <a:pt x="23050" y="263271"/>
                            <a:pt x="18097" y="230124"/>
                            <a:pt x="20098" y="196501"/>
                          </a:cubicBezTo>
                          <a:cubicBezTo>
                            <a:pt x="23526" y="137065"/>
                            <a:pt x="23526" y="102203"/>
                            <a:pt x="36004" y="68199"/>
                          </a:cubicBezTo>
                          <a:cubicBezTo>
                            <a:pt x="37147" y="65151"/>
                            <a:pt x="38195" y="62103"/>
                            <a:pt x="39148" y="58674"/>
                          </a:cubicBezTo>
                          <a:cubicBezTo>
                            <a:pt x="37338" y="51244"/>
                            <a:pt x="35052" y="44101"/>
                            <a:pt x="33433" y="36576"/>
                          </a:cubicBezTo>
                          <a:cubicBezTo>
                            <a:pt x="32204" y="24277"/>
                            <a:pt x="33368" y="11856"/>
                            <a:pt x="36861" y="0"/>
                          </a:cubicBezTo>
                          <a:cubicBezTo>
                            <a:pt x="36004" y="4572"/>
                            <a:pt x="26003" y="13811"/>
                            <a:pt x="23812" y="19050"/>
                          </a:cubicBezTo>
                          <a:cubicBezTo>
                            <a:pt x="12954" y="47625"/>
                            <a:pt x="14859" y="85725"/>
                            <a:pt x="12382" y="115252"/>
                          </a:cubicBezTo>
                          <a:cubicBezTo>
                            <a:pt x="9398" y="151130"/>
                            <a:pt x="7366" y="186976"/>
                            <a:pt x="6286" y="222790"/>
                          </a:cubicBezTo>
                          <a:close/>
                        </a:path>
                      </a:pathLst>
                    </a:custGeom>
                    <a:solidFill>
                      <a:srgbClr val="1322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01" name="Freeform 900">
                      <a:extLst>
                        <a:ext uri="{FF2B5EF4-FFF2-40B4-BE49-F238E27FC236}">
                          <a16:creationId xmlns:a16="http://schemas.microsoft.com/office/drawing/2014/main" id="{3D1673D8-29D4-B246-8B63-F2680FC4DD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3770" y="2590048"/>
                      <a:ext cx="115760" cy="166486"/>
                    </a:xfrm>
                    <a:custGeom>
                      <a:avLst/>
                      <a:gdLst>
                        <a:gd name="connsiteX0" fmla="*/ 604 w 115760"/>
                        <a:gd name="connsiteY0" fmla="*/ 11515 h 166486"/>
                        <a:gd name="connsiteX1" fmla="*/ 39657 w 115760"/>
                        <a:gd name="connsiteY1" fmla="*/ 139150 h 166486"/>
                        <a:gd name="connsiteX2" fmla="*/ 49182 w 115760"/>
                        <a:gd name="connsiteY2" fmla="*/ 166486 h 166486"/>
                        <a:gd name="connsiteX3" fmla="*/ 67184 w 115760"/>
                        <a:gd name="connsiteY3" fmla="*/ 148865 h 166486"/>
                        <a:gd name="connsiteX4" fmla="*/ 75089 w 115760"/>
                        <a:gd name="connsiteY4" fmla="*/ 133244 h 166486"/>
                        <a:gd name="connsiteX5" fmla="*/ 115761 w 115760"/>
                        <a:gd name="connsiteY5" fmla="*/ 13039 h 166486"/>
                        <a:gd name="connsiteX6" fmla="*/ 102998 w 115760"/>
                        <a:gd name="connsiteY6" fmla="*/ 21135 h 166486"/>
                        <a:gd name="connsiteX7" fmla="*/ 53087 w 115760"/>
                        <a:gd name="connsiteY7" fmla="*/ 32851 h 166486"/>
                        <a:gd name="connsiteX8" fmla="*/ 10129 w 115760"/>
                        <a:gd name="connsiteY8" fmla="*/ 11515 h 166486"/>
                        <a:gd name="connsiteX9" fmla="*/ 604 w 115760"/>
                        <a:gd name="connsiteY9" fmla="*/ 11515 h 1664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15760" h="166486">
                          <a:moveTo>
                            <a:pt x="604" y="11515"/>
                          </a:moveTo>
                          <a:cubicBezTo>
                            <a:pt x="3081" y="29803"/>
                            <a:pt x="26322" y="99716"/>
                            <a:pt x="39657" y="139150"/>
                          </a:cubicBezTo>
                          <a:cubicBezTo>
                            <a:pt x="45181" y="155437"/>
                            <a:pt x="49182" y="166486"/>
                            <a:pt x="49182" y="166486"/>
                          </a:cubicBezTo>
                          <a:lnTo>
                            <a:pt x="67184" y="148865"/>
                          </a:lnTo>
                          <a:cubicBezTo>
                            <a:pt x="70106" y="143809"/>
                            <a:pt x="72746" y="138594"/>
                            <a:pt x="75089" y="133244"/>
                          </a:cubicBezTo>
                          <a:cubicBezTo>
                            <a:pt x="91044" y="94027"/>
                            <a:pt x="104625" y="53886"/>
                            <a:pt x="115761" y="13039"/>
                          </a:cubicBezTo>
                          <a:lnTo>
                            <a:pt x="102998" y="21135"/>
                          </a:lnTo>
                          <a:lnTo>
                            <a:pt x="53087" y="32851"/>
                          </a:lnTo>
                          <a:lnTo>
                            <a:pt x="10129" y="11515"/>
                          </a:lnTo>
                          <a:cubicBezTo>
                            <a:pt x="10129" y="11515"/>
                            <a:pt x="-2920" y="-14393"/>
                            <a:pt x="604" y="11515"/>
                          </a:cubicBezTo>
                          <a:close/>
                        </a:path>
                      </a:pathLst>
                    </a:custGeom>
                    <a:solidFill>
                      <a:srgbClr val="D4DB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02" name="Freeform 901">
                      <a:extLst>
                        <a:ext uri="{FF2B5EF4-FFF2-40B4-BE49-F238E27FC236}">
                          <a16:creationId xmlns:a16="http://schemas.microsoft.com/office/drawing/2014/main" id="{2538226F-EC25-5942-8EEF-929641C36A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3426" y="2648616"/>
                      <a:ext cx="35432" cy="107918"/>
                    </a:xfrm>
                    <a:custGeom>
                      <a:avLst/>
                      <a:gdLst>
                        <a:gd name="connsiteX0" fmla="*/ 0 w 35432"/>
                        <a:gd name="connsiteY0" fmla="*/ 80581 h 107918"/>
                        <a:gd name="connsiteX1" fmla="*/ 9525 w 35432"/>
                        <a:gd name="connsiteY1" fmla="*/ 107918 h 107918"/>
                        <a:gd name="connsiteX2" fmla="*/ 27527 w 35432"/>
                        <a:gd name="connsiteY2" fmla="*/ 90297 h 107918"/>
                        <a:gd name="connsiteX3" fmla="*/ 35433 w 35432"/>
                        <a:gd name="connsiteY3" fmla="*/ 74676 h 107918"/>
                        <a:gd name="connsiteX4" fmla="*/ 24003 w 35432"/>
                        <a:gd name="connsiteY4" fmla="*/ 0 h 107918"/>
                        <a:gd name="connsiteX5" fmla="*/ 8858 w 35432"/>
                        <a:gd name="connsiteY5" fmla="*/ 0 h 1079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5432" h="107918">
                          <a:moveTo>
                            <a:pt x="0" y="80581"/>
                          </a:moveTo>
                          <a:cubicBezTo>
                            <a:pt x="5524" y="96869"/>
                            <a:pt x="9525" y="107918"/>
                            <a:pt x="9525" y="107918"/>
                          </a:cubicBezTo>
                          <a:lnTo>
                            <a:pt x="27527" y="90297"/>
                          </a:lnTo>
                          <a:cubicBezTo>
                            <a:pt x="30450" y="85241"/>
                            <a:pt x="33089" y="80025"/>
                            <a:pt x="35433" y="74676"/>
                          </a:cubicBezTo>
                          <a:cubicBezTo>
                            <a:pt x="31623" y="46768"/>
                            <a:pt x="24003" y="0"/>
                            <a:pt x="24003" y="0"/>
                          </a:cubicBezTo>
                          <a:lnTo>
                            <a:pt x="8858" y="0"/>
                          </a:lnTo>
                          <a:close/>
                        </a:path>
                      </a:pathLst>
                    </a:custGeom>
                    <a:solidFill>
                      <a:srgbClr val="B311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03" name="Freeform 902">
                      <a:extLst>
                        <a:ext uri="{FF2B5EF4-FFF2-40B4-BE49-F238E27FC236}">
                          <a16:creationId xmlns:a16="http://schemas.microsoft.com/office/drawing/2014/main" id="{AFE58307-4996-D04F-B4BB-A4605D5189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3045" y="2538031"/>
                      <a:ext cx="132111" cy="303847"/>
                    </a:xfrm>
                    <a:custGeom>
                      <a:avLst/>
                      <a:gdLst>
                        <a:gd name="connsiteX0" fmla="*/ 81629 w 132111"/>
                        <a:gd name="connsiteY0" fmla="*/ 0 h 303847"/>
                        <a:gd name="connsiteX1" fmla="*/ 124778 w 132111"/>
                        <a:gd name="connsiteY1" fmla="*/ 29718 h 303847"/>
                        <a:gd name="connsiteX2" fmla="*/ 132112 w 132111"/>
                        <a:gd name="connsiteY2" fmla="*/ 63532 h 303847"/>
                        <a:gd name="connsiteX3" fmla="*/ 120777 w 132111"/>
                        <a:gd name="connsiteY3" fmla="*/ 98869 h 303847"/>
                        <a:gd name="connsiteX4" fmla="*/ 90392 w 132111"/>
                        <a:gd name="connsiteY4" fmla="*/ 104775 h 303847"/>
                        <a:gd name="connsiteX5" fmla="*/ 112871 w 132111"/>
                        <a:gd name="connsiteY5" fmla="*/ 132398 h 303847"/>
                        <a:gd name="connsiteX6" fmla="*/ 0 w 132111"/>
                        <a:gd name="connsiteY6" fmla="*/ 303848 h 303847"/>
                        <a:gd name="connsiteX7" fmla="*/ 9525 w 132111"/>
                        <a:gd name="connsiteY7" fmla="*/ 218123 h 303847"/>
                        <a:gd name="connsiteX8" fmla="*/ 35433 w 132111"/>
                        <a:gd name="connsiteY8" fmla="*/ 173450 h 303847"/>
                        <a:gd name="connsiteX9" fmla="*/ 76105 w 132111"/>
                        <a:gd name="connsiteY9" fmla="*/ 64675 h 3038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132111" h="303847">
                          <a:moveTo>
                            <a:pt x="81629" y="0"/>
                          </a:moveTo>
                          <a:lnTo>
                            <a:pt x="124778" y="29718"/>
                          </a:lnTo>
                          <a:cubicBezTo>
                            <a:pt x="127840" y="40846"/>
                            <a:pt x="130289" y="52135"/>
                            <a:pt x="132112" y="63532"/>
                          </a:cubicBezTo>
                          <a:lnTo>
                            <a:pt x="120777" y="98869"/>
                          </a:lnTo>
                          <a:lnTo>
                            <a:pt x="90392" y="104775"/>
                          </a:lnTo>
                          <a:lnTo>
                            <a:pt x="112871" y="132398"/>
                          </a:lnTo>
                          <a:lnTo>
                            <a:pt x="0" y="303848"/>
                          </a:lnTo>
                          <a:lnTo>
                            <a:pt x="9525" y="218123"/>
                          </a:lnTo>
                          <a:cubicBezTo>
                            <a:pt x="20900" y="204998"/>
                            <a:pt x="29691" y="189841"/>
                            <a:pt x="35433" y="173450"/>
                          </a:cubicBezTo>
                          <a:cubicBezTo>
                            <a:pt x="44958" y="149257"/>
                            <a:pt x="76105" y="64675"/>
                            <a:pt x="76105" y="64675"/>
                          </a:cubicBezTo>
                          <a:close/>
                        </a:path>
                      </a:pathLst>
                    </a:custGeom>
                    <a:solidFill>
                      <a:srgbClr val="40578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04" name="Freeform 903">
                      <a:extLst>
                        <a:ext uri="{FF2B5EF4-FFF2-40B4-BE49-F238E27FC236}">
                          <a16:creationId xmlns:a16="http://schemas.microsoft.com/office/drawing/2014/main" id="{729B155F-ECBC-FC4D-B71B-8B0F7620BD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4225" y="2649814"/>
                      <a:ext cx="207391" cy="172347"/>
                    </a:xfrm>
                    <a:custGeom>
                      <a:avLst/>
                      <a:gdLst>
                        <a:gd name="connsiteX0" fmla="*/ 19050 w 207391"/>
                        <a:gd name="connsiteY0" fmla="*/ 98815 h 172347"/>
                        <a:gd name="connsiteX1" fmla="*/ 39719 w 207391"/>
                        <a:gd name="connsiteY1" fmla="*/ 94433 h 172347"/>
                        <a:gd name="connsiteX2" fmla="*/ 92964 w 207391"/>
                        <a:gd name="connsiteY2" fmla="*/ 68525 h 172347"/>
                        <a:gd name="connsiteX3" fmla="*/ 110776 w 207391"/>
                        <a:gd name="connsiteY3" fmla="*/ 50809 h 172347"/>
                        <a:gd name="connsiteX4" fmla="*/ 141922 w 207391"/>
                        <a:gd name="connsiteY4" fmla="*/ 27663 h 172347"/>
                        <a:gd name="connsiteX5" fmla="*/ 143637 w 207391"/>
                        <a:gd name="connsiteY5" fmla="*/ 26806 h 172347"/>
                        <a:gd name="connsiteX6" fmla="*/ 143637 w 207391"/>
                        <a:gd name="connsiteY6" fmla="*/ 26806 h 172347"/>
                        <a:gd name="connsiteX7" fmla="*/ 169069 w 207391"/>
                        <a:gd name="connsiteY7" fmla="*/ 12994 h 172347"/>
                        <a:gd name="connsiteX8" fmla="*/ 189452 w 207391"/>
                        <a:gd name="connsiteY8" fmla="*/ 40 h 172347"/>
                        <a:gd name="connsiteX9" fmla="*/ 197509 w 207391"/>
                        <a:gd name="connsiteY9" fmla="*/ 6573 h 172347"/>
                        <a:gd name="connsiteX10" fmla="*/ 197549 w 207391"/>
                        <a:gd name="connsiteY10" fmla="*/ 7375 h 172347"/>
                        <a:gd name="connsiteX11" fmla="*/ 193548 w 207391"/>
                        <a:gd name="connsiteY11" fmla="*/ 17471 h 172347"/>
                        <a:gd name="connsiteX12" fmla="*/ 206312 w 207391"/>
                        <a:gd name="connsiteY12" fmla="*/ 21853 h 172347"/>
                        <a:gd name="connsiteX13" fmla="*/ 206312 w 207391"/>
                        <a:gd name="connsiteY13" fmla="*/ 32521 h 172347"/>
                        <a:gd name="connsiteX14" fmla="*/ 195263 w 207391"/>
                        <a:gd name="connsiteY14" fmla="*/ 39569 h 172347"/>
                        <a:gd name="connsiteX15" fmla="*/ 195263 w 207391"/>
                        <a:gd name="connsiteY15" fmla="*/ 49666 h 172347"/>
                        <a:gd name="connsiteX16" fmla="*/ 188976 w 207391"/>
                        <a:gd name="connsiteY16" fmla="*/ 52428 h 172347"/>
                        <a:gd name="connsiteX17" fmla="*/ 189929 w 207391"/>
                        <a:gd name="connsiteY17" fmla="*/ 61191 h 172347"/>
                        <a:gd name="connsiteX18" fmla="*/ 184785 w 207391"/>
                        <a:gd name="connsiteY18" fmla="*/ 71668 h 172347"/>
                        <a:gd name="connsiteX19" fmla="*/ 184309 w 207391"/>
                        <a:gd name="connsiteY19" fmla="*/ 78241 h 172347"/>
                        <a:gd name="connsiteX20" fmla="*/ 183452 w 207391"/>
                        <a:gd name="connsiteY20" fmla="*/ 84813 h 172347"/>
                        <a:gd name="connsiteX21" fmla="*/ 183452 w 207391"/>
                        <a:gd name="connsiteY21" fmla="*/ 84813 h 172347"/>
                        <a:gd name="connsiteX22" fmla="*/ 182785 w 207391"/>
                        <a:gd name="connsiteY22" fmla="*/ 86718 h 172347"/>
                        <a:gd name="connsiteX23" fmla="*/ 177641 w 207391"/>
                        <a:gd name="connsiteY23" fmla="*/ 90433 h 172347"/>
                        <a:gd name="connsiteX24" fmla="*/ 142399 w 207391"/>
                        <a:gd name="connsiteY24" fmla="*/ 102625 h 172347"/>
                        <a:gd name="connsiteX25" fmla="*/ 119444 w 207391"/>
                        <a:gd name="connsiteY25" fmla="*/ 106530 h 172347"/>
                        <a:gd name="connsiteX26" fmla="*/ 30766 w 207391"/>
                        <a:gd name="connsiteY26" fmla="*/ 164918 h 172347"/>
                        <a:gd name="connsiteX27" fmla="*/ 0 w 207391"/>
                        <a:gd name="connsiteY27" fmla="*/ 172348 h 172347"/>
                        <a:gd name="connsiteX28" fmla="*/ 19050 w 207391"/>
                        <a:gd name="connsiteY28" fmla="*/ 98815 h 1723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</a:cxnLst>
                      <a:rect l="l" t="t" r="r" b="b"/>
                      <a:pathLst>
                        <a:path w="207391" h="172347">
                          <a:moveTo>
                            <a:pt x="19050" y="98815"/>
                          </a:moveTo>
                          <a:cubicBezTo>
                            <a:pt x="26060" y="97995"/>
                            <a:pt x="32980" y="96529"/>
                            <a:pt x="39719" y="94433"/>
                          </a:cubicBezTo>
                          <a:cubicBezTo>
                            <a:pt x="58440" y="87958"/>
                            <a:pt x="76316" y="79259"/>
                            <a:pt x="92964" y="68525"/>
                          </a:cubicBezTo>
                          <a:cubicBezTo>
                            <a:pt x="99222" y="62951"/>
                            <a:pt x="105168" y="57036"/>
                            <a:pt x="110776" y="50809"/>
                          </a:cubicBezTo>
                          <a:cubicBezTo>
                            <a:pt x="119783" y="41397"/>
                            <a:pt x="130312" y="33572"/>
                            <a:pt x="141922" y="27663"/>
                          </a:cubicBezTo>
                          <a:lnTo>
                            <a:pt x="143637" y="26806"/>
                          </a:lnTo>
                          <a:lnTo>
                            <a:pt x="143637" y="26806"/>
                          </a:lnTo>
                          <a:cubicBezTo>
                            <a:pt x="155543" y="20519"/>
                            <a:pt x="159639" y="17281"/>
                            <a:pt x="169069" y="12994"/>
                          </a:cubicBezTo>
                          <a:cubicBezTo>
                            <a:pt x="176109" y="9075"/>
                            <a:pt x="182915" y="4750"/>
                            <a:pt x="189452" y="40"/>
                          </a:cubicBezTo>
                          <a:cubicBezTo>
                            <a:pt x="193481" y="-381"/>
                            <a:pt x="197088" y="2544"/>
                            <a:pt x="197509" y="6573"/>
                          </a:cubicBezTo>
                          <a:cubicBezTo>
                            <a:pt x="197537" y="6839"/>
                            <a:pt x="197550" y="7107"/>
                            <a:pt x="197549" y="7375"/>
                          </a:cubicBezTo>
                          <a:cubicBezTo>
                            <a:pt x="197733" y="11159"/>
                            <a:pt x="196275" y="14840"/>
                            <a:pt x="193548" y="17471"/>
                          </a:cubicBezTo>
                          <a:cubicBezTo>
                            <a:pt x="197916" y="18577"/>
                            <a:pt x="202185" y="20042"/>
                            <a:pt x="206312" y="21853"/>
                          </a:cubicBezTo>
                          <a:cubicBezTo>
                            <a:pt x="207751" y="25263"/>
                            <a:pt x="207751" y="29110"/>
                            <a:pt x="206312" y="32521"/>
                          </a:cubicBezTo>
                          <a:cubicBezTo>
                            <a:pt x="202947" y="35335"/>
                            <a:pt x="199233" y="37704"/>
                            <a:pt x="195263" y="39569"/>
                          </a:cubicBezTo>
                          <a:cubicBezTo>
                            <a:pt x="195838" y="42910"/>
                            <a:pt x="195838" y="46325"/>
                            <a:pt x="195263" y="49666"/>
                          </a:cubicBezTo>
                          <a:cubicBezTo>
                            <a:pt x="194120" y="51856"/>
                            <a:pt x="188976" y="52428"/>
                            <a:pt x="188976" y="52428"/>
                          </a:cubicBezTo>
                          <a:cubicBezTo>
                            <a:pt x="190197" y="55179"/>
                            <a:pt x="190529" y="58242"/>
                            <a:pt x="189929" y="61191"/>
                          </a:cubicBezTo>
                          <a:cubicBezTo>
                            <a:pt x="188595" y="64525"/>
                            <a:pt x="184785" y="71668"/>
                            <a:pt x="184785" y="71668"/>
                          </a:cubicBezTo>
                          <a:cubicBezTo>
                            <a:pt x="184785" y="71668"/>
                            <a:pt x="185738" y="71002"/>
                            <a:pt x="184309" y="78241"/>
                          </a:cubicBezTo>
                          <a:cubicBezTo>
                            <a:pt x="183737" y="81193"/>
                            <a:pt x="183737" y="83289"/>
                            <a:pt x="183452" y="84813"/>
                          </a:cubicBezTo>
                          <a:lnTo>
                            <a:pt x="183452" y="84813"/>
                          </a:lnTo>
                          <a:cubicBezTo>
                            <a:pt x="183374" y="85490"/>
                            <a:pt x="183146" y="86140"/>
                            <a:pt x="182785" y="86718"/>
                          </a:cubicBezTo>
                          <a:cubicBezTo>
                            <a:pt x="182118" y="87956"/>
                            <a:pt x="180689" y="89004"/>
                            <a:pt x="177641" y="90433"/>
                          </a:cubicBezTo>
                          <a:cubicBezTo>
                            <a:pt x="166411" y="95862"/>
                            <a:pt x="154583" y="99954"/>
                            <a:pt x="142399" y="102625"/>
                          </a:cubicBezTo>
                          <a:cubicBezTo>
                            <a:pt x="134112" y="103101"/>
                            <a:pt x="131064" y="99291"/>
                            <a:pt x="119444" y="106530"/>
                          </a:cubicBezTo>
                          <a:cubicBezTo>
                            <a:pt x="107823" y="113769"/>
                            <a:pt x="52102" y="158155"/>
                            <a:pt x="30766" y="164918"/>
                          </a:cubicBezTo>
                          <a:cubicBezTo>
                            <a:pt x="20884" y="168745"/>
                            <a:pt x="10539" y="171243"/>
                            <a:pt x="0" y="172348"/>
                          </a:cubicBezTo>
                          <a:cubicBezTo>
                            <a:pt x="11264" y="149380"/>
                            <a:pt x="17745" y="124363"/>
                            <a:pt x="19050" y="98815"/>
                          </a:cubicBezTo>
                          <a:close/>
                        </a:path>
                      </a:pathLst>
                    </a:custGeom>
                    <a:solidFill>
                      <a:srgbClr val="F9C8A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05" name="Freeform 904">
                      <a:extLst>
                        <a:ext uri="{FF2B5EF4-FFF2-40B4-BE49-F238E27FC236}">
                          <a16:creationId xmlns:a16="http://schemas.microsoft.com/office/drawing/2014/main" id="{F956E8EA-6032-1D45-B9B8-4BF1DAA10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34320" y="2731960"/>
                      <a:ext cx="183451" cy="90201"/>
                    </a:xfrm>
                    <a:custGeom>
                      <a:avLst/>
                      <a:gdLst>
                        <a:gd name="connsiteX0" fmla="*/ 6191 w 183451"/>
                        <a:gd name="connsiteY0" fmla="*/ 75819 h 90201"/>
                        <a:gd name="connsiteX1" fmla="*/ 17336 w 183451"/>
                        <a:gd name="connsiteY1" fmla="*/ 74200 h 90201"/>
                        <a:gd name="connsiteX2" fmla="*/ 66580 w 183451"/>
                        <a:gd name="connsiteY2" fmla="*/ 58865 h 90201"/>
                        <a:gd name="connsiteX3" fmla="*/ 100108 w 183451"/>
                        <a:gd name="connsiteY3" fmla="*/ 21717 h 90201"/>
                        <a:gd name="connsiteX4" fmla="*/ 107061 w 183451"/>
                        <a:gd name="connsiteY4" fmla="*/ 6477 h 90201"/>
                        <a:gd name="connsiteX5" fmla="*/ 109824 w 183451"/>
                        <a:gd name="connsiteY5" fmla="*/ 0 h 90201"/>
                        <a:gd name="connsiteX6" fmla="*/ 118301 w 183451"/>
                        <a:gd name="connsiteY6" fmla="*/ 16383 h 90201"/>
                        <a:gd name="connsiteX7" fmla="*/ 145066 w 183451"/>
                        <a:gd name="connsiteY7" fmla="*/ 17526 h 90201"/>
                        <a:gd name="connsiteX8" fmla="*/ 179451 w 183451"/>
                        <a:gd name="connsiteY8" fmla="*/ 6477 h 90201"/>
                        <a:gd name="connsiteX9" fmla="*/ 183452 w 183451"/>
                        <a:gd name="connsiteY9" fmla="*/ 2667 h 90201"/>
                        <a:gd name="connsiteX10" fmla="*/ 183452 w 183451"/>
                        <a:gd name="connsiteY10" fmla="*/ 2667 h 90201"/>
                        <a:gd name="connsiteX11" fmla="*/ 183452 w 183451"/>
                        <a:gd name="connsiteY11" fmla="*/ 2667 h 90201"/>
                        <a:gd name="connsiteX12" fmla="*/ 182785 w 183451"/>
                        <a:gd name="connsiteY12" fmla="*/ 4572 h 90201"/>
                        <a:gd name="connsiteX13" fmla="*/ 177641 w 183451"/>
                        <a:gd name="connsiteY13" fmla="*/ 8287 h 90201"/>
                        <a:gd name="connsiteX14" fmla="*/ 142399 w 183451"/>
                        <a:gd name="connsiteY14" fmla="*/ 20479 h 90201"/>
                        <a:gd name="connsiteX15" fmla="*/ 119444 w 183451"/>
                        <a:gd name="connsiteY15" fmla="*/ 24384 h 90201"/>
                        <a:gd name="connsiteX16" fmla="*/ 30766 w 183451"/>
                        <a:gd name="connsiteY16" fmla="*/ 82772 h 90201"/>
                        <a:gd name="connsiteX17" fmla="*/ 0 w 183451"/>
                        <a:gd name="connsiteY17" fmla="*/ 90202 h 90201"/>
                        <a:gd name="connsiteX18" fmla="*/ 6191 w 183451"/>
                        <a:gd name="connsiteY18" fmla="*/ 75819 h 902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183451" h="90201">
                          <a:moveTo>
                            <a:pt x="6191" y="75819"/>
                          </a:moveTo>
                          <a:cubicBezTo>
                            <a:pt x="9906" y="75152"/>
                            <a:pt x="13716" y="74581"/>
                            <a:pt x="17336" y="74200"/>
                          </a:cubicBezTo>
                          <a:cubicBezTo>
                            <a:pt x="35000" y="74715"/>
                            <a:pt x="52331" y="69318"/>
                            <a:pt x="66580" y="58865"/>
                          </a:cubicBezTo>
                          <a:cubicBezTo>
                            <a:pt x="79613" y="48294"/>
                            <a:pt x="90924" y="35762"/>
                            <a:pt x="100108" y="21717"/>
                          </a:cubicBezTo>
                          <a:cubicBezTo>
                            <a:pt x="102821" y="16827"/>
                            <a:pt x="105146" y="11731"/>
                            <a:pt x="107061" y="6477"/>
                          </a:cubicBezTo>
                          <a:cubicBezTo>
                            <a:pt x="107650" y="4191"/>
                            <a:pt x="108582" y="2008"/>
                            <a:pt x="109824" y="0"/>
                          </a:cubicBezTo>
                          <a:cubicBezTo>
                            <a:pt x="109824" y="0"/>
                            <a:pt x="113824" y="16097"/>
                            <a:pt x="118301" y="16383"/>
                          </a:cubicBezTo>
                          <a:cubicBezTo>
                            <a:pt x="127174" y="17526"/>
                            <a:pt x="136128" y="17908"/>
                            <a:pt x="145066" y="17526"/>
                          </a:cubicBezTo>
                          <a:cubicBezTo>
                            <a:pt x="149733" y="16383"/>
                            <a:pt x="179070" y="9144"/>
                            <a:pt x="179451" y="6477"/>
                          </a:cubicBezTo>
                          <a:cubicBezTo>
                            <a:pt x="179832" y="3810"/>
                            <a:pt x="181642" y="4381"/>
                            <a:pt x="183452" y="2667"/>
                          </a:cubicBezTo>
                          <a:lnTo>
                            <a:pt x="183452" y="2667"/>
                          </a:lnTo>
                          <a:cubicBezTo>
                            <a:pt x="183452" y="2667"/>
                            <a:pt x="183452" y="2667"/>
                            <a:pt x="183452" y="2667"/>
                          </a:cubicBezTo>
                          <a:cubicBezTo>
                            <a:pt x="183452" y="2667"/>
                            <a:pt x="183452" y="3905"/>
                            <a:pt x="182785" y="4572"/>
                          </a:cubicBezTo>
                          <a:cubicBezTo>
                            <a:pt x="182118" y="5239"/>
                            <a:pt x="180690" y="6858"/>
                            <a:pt x="177641" y="8287"/>
                          </a:cubicBezTo>
                          <a:cubicBezTo>
                            <a:pt x="166412" y="13716"/>
                            <a:pt x="154583" y="17808"/>
                            <a:pt x="142399" y="20479"/>
                          </a:cubicBezTo>
                          <a:cubicBezTo>
                            <a:pt x="134112" y="20955"/>
                            <a:pt x="131064" y="17145"/>
                            <a:pt x="119444" y="24384"/>
                          </a:cubicBezTo>
                          <a:cubicBezTo>
                            <a:pt x="107823" y="31623"/>
                            <a:pt x="52102" y="76010"/>
                            <a:pt x="30766" y="82772"/>
                          </a:cubicBezTo>
                          <a:cubicBezTo>
                            <a:pt x="20884" y="86599"/>
                            <a:pt x="10539" y="89098"/>
                            <a:pt x="0" y="90202"/>
                          </a:cubicBezTo>
                          <a:cubicBezTo>
                            <a:pt x="2191" y="85630"/>
                            <a:pt x="4286" y="80772"/>
                            <a:pt x="6191" y="75819"/>
                          </a:cubicBezTo>
                          <a:close/>
                        </a:path>
                      </a:pathLst>
                    </a:custGeom>
                    <a:solidFill>
                      <a:srgbClr val="DCAC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06" name="Freeform 905">
                      <a:extLst>
                        <a:ext uri="{FF2B5EF4-FFF2-40B4-BE49-F238E27FC236}">
                          <a16:creationId xmlns:a16="http://schemas.microsoft.com/office/drawing/2014/main" id="{912D7946-F5AC-414C-B2D3-89BBDDECCB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86587" y="2586323"/>
                      <a:ext cx="101631" cy="150626"/>
                    </a:xfrm>
                    <a:custGeom>
                      <a:avLst/>
                      <a:gdLst>
                        <a:gd name="connsiteX0" fmla="*/ 0 w 101631"/>
                        <a:gd name="connsiteY0" fmla="*/ 118205 h 150626"/>
                        <a:gd name="connsiteX1" fmla="*/ 10287 w 101631"/>
                        <a:gd name="connsiteY1" fmla="*/ 147542 h 150626"/>
                        <a:gd name="connsiteX2" fmla="*/ 15049 w 101631"/>
                        <a:gd name="connsiteY2" fmla="*/ 150400 h 150626"/>
                        <a:gd name="connsiteX3" fmla="*/ 20193 w 101631"/>
                        <a:gd name="connsiteY3" fmla="*/ 150400 h 150626"/>
                        <a:gd name="connsiteX4" fmla="*/ 34576 w 101631"/>
                        <a:gd name="connsiteY4" fmla="*/ 146399 h 150626"/>
                        <a:gd name="connsiteX5" fmla="*/ 68485 w 101631"/>
                        <a:gd name="connsiteY5" fmla="*/ 130778 h 150626"/>
                        <a:gd name="connsiteX6" fmla="*/ 101632 w 101631"/>
                        <a:gd name="connsiteY6" fmla="*/ 109633 h 150626"/>
                        <a:gd name="connsiteX7" fmla="*/ 101632 w 101631"/>
                        <a:gd name="connsiteY7" fmla="*/ 109633 h 150626"/>
                        <a:gd name="connsiteX8" fmla="*/ 68294 w 101631"/>
                        <a:gd name="connsiteY8" fmla="*/ 37624 h 150626"/>
                        <a:gd name="connsiteX9" fmla="*/ 38576 w 101631"/>
                        <a:gd name="connsiteY9" fmla="*/ 0 h 150626"/>
                        <a:gd name="connsiteX10" fmla="*/ 4572 w 101631"/>
                        <a:gd name="connsiteY10" fmla="*/ 89821 h 150626"/>
                        <a:gd name="connsiteX11" fmla="*/ 0 w 101631"/>
                        <a:gd name="connsiteY11" fmla="*/ 118205 h 1506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101631" h="150626">
                          <a:moveTo>
                            <a:pt x="0" y="118205"/>
                          </a:moveTo>
                          <a:cubicBezTo>
                            <a:pt x="0" y="140589"/>
                            <a:pt x="10287" y="147542"/>
                            <a:pt x="10287" y="147542"/>
                          </a:cubicBezTo>
                          <a:cubicBezTo>
                            <a:pt x="10287" y="147542"/>
                            <a:pt x="11144" y="149638"/>
                            <a:pt x="15049" y="150400"/>
                          </a:cubicBezTo>
                          <a:cubicBezTo>
                            <a:pt x="16750" y="150703"/>
                            <a:pt x="18492" y="150703"/>
                            <a:pt x="20193" y="150400"/>
                          </a:cubicBezTo>
                          <a:cubicBezTo>
                            <a:pt x="25157" y="149774"/>
                            <a:pt x="30002" y="148426"/>
                            <a:pt x="34576" y="146399"/>
                          </a:cubicBezTo>
                          <a:cubicBezTo>
                            <a:pt x="42005" y="143446"/>
                            <a:pt x="52292" y="138589"/>
                            <a:pt x="68485" y="130778"/>
                          </a:cubicBezTo>
                          <a:cubicBezTo>
                            <a:pt x="97060" y="117157"/>
                            <a:pt x="101251" y="110395"/>
                            <a:pt x="101632" y="109633"/>
                          </a:cubicBezTo>
                          <a:lnTo>
                            <a:pt x="101632" y="109633"/>
                          </a:lnTo>
                          <a:cubicBezTo>
                            <a:pt x="101632" y="109633"/>
                            <a:pt x="79724" y="59531"/>
                            <a:pt x="68294" y="37624"/>
                          </a:cubicBezTo>
                          <a:cubicBezTo>
                            <a:pt x="60535" y="23527"/>
                            <a:pt x="50493" y="10813"/>
                            <a:pt x="38576" y="0"/>
                          </a:cubicBezTo>
                          <a:cubicBezTo>
                            <a:pt x="24765" y="14859"/>
                            <a:pt x="17812" y="44577"/>
                            <a:pt x="4572" y="89821"/>
                          </a:cubicBezTo>
                          <a:cubicBezTo>
                            <a:pt x="1774" y="99033"/>
                            <a:pt x="236" y="108581"/>
                            <a:pt x="0" y="118205"/>
                          </a:cubicBezTo>
                          <a:close/>
                        </a:path>
                      </a:pathLst>
                    </a:custGeom>
                    <a:solidFill>
                      <a:srgbClr val="283D7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07" name="Freeform 906">
                      <a:extLst>
                        <a:ext uri="{FF2B5EF4-FFF2-40B4-BE49-F238E27FC236}">
                          <a16:creationId xmlns:a16="http://schemas.microsoft.com/office/drawing/2014/main" id="{4F4F4709-8ED1-6246-AB2E-003CF7701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76324" y="2669095"/>
                      <a:ext cx="43066" cy="69246"/>
                    </a:xfrm>
                    <a:custGeom>
                      <a:avLst/>
                      <a:gdLst>
                        <a:gd name="connsiteX0" fmla="*/ 33065 w 43066"/>
                        <a:gd name="connsiteY0" fmla="*/ 0 h 69246"/>
                        <a:gd name="connsiteX1" fmla="*/ 24111 w 43066"/>
                        <a:gd name="connsiteY1" fmla="*/ 5429 h 69246"/>
                        <a:gd name="connsiteX2" fmla="*/ 25445 w 43066"/>
                        <a:gd name="connsiteY2" fmla="*/ 13525 h 69246"/>
                        <a:gd name="connsiteX3" fmla="*/ 15920 w 43066"/>
                        <a:gd name="connsiteY3" fmla="*/ 19050 h 69246"/>
                        <a:gd name="connsiteX4" fmla="*/ 10872 w 43066"/>
                        <a:gd name="connsiteY4" fmla="*/ 26289 h 69246"/>
                        <a:gd name="connsiteX5" fmla="*/ 10872 w 43066"/>
                        <a:gd name="connsiteY5" fmla="*/ 32385 h 69246"/>
                        <a:gd name="connsiteX6" fmla="*/ 2775 w 43066"/>
                        <a:gd name="connsiteY6" fmla="*/ 41053 h 69246"/>
                        <a:gd name="connsiteX7" fmla="*/ 2775 w 43066"/>
                        <a:gd name="connsiteY7" fmla="*/ 45815 h 69246"/>
                        <a:gd name="connsiteX8" fmla="*/ 965 w 43066"/>
                        <a:gd name="connsiteY8" fmla="*/ 56102 h 69246"/>
                        <a:gd name="connsiteX9" fmla="*/ 10967 w 43066"/>
                        <a:gd name="connsiteY9" fmla="*/ 60865 h 69246"/>
                        <a:gd name="connsiteX10" fmla="*/ 20492 w 43066"/>
                        <a:gd name="connsiteY10" fmla="*/ 64008 h 69246"/>
                        <a:gd name="connsiteX11" fmla="*/ 29159 w 43066"/>
                        <a:gd name="connsiteY11" fmla="*/ 69247 h 69246"/>
                        <a:gd name="connsiteX12" fmla="*/ 27350 w 43066"/>
                        <a:gd name="connsiteY12" fmla="*/ 58960 h 69246"/>
                        <a:gd name="connsiteX13" fmla="*/ 16777 w 43066"/>
                        <a:gd name="connsiteY13" fmla="*/ 56293 h 69246"/>
                        <a:gd name="connsiteX14" fmla="*/ 11443 w 43066"/>
                        <a:gd name="connsiteY14" fmla="*/ 58769 h 69246"/>
                        <a:gd name="connsiteX15" fmla="*/ 9824 w 43066"/>
                        <a:gd name="connsiteY15" fmla="*/ 51244 h 69246"/>
                        <a:gd name="connsiteX16" fmla="*/ 11633 w 43066"/>
                        <a:gd name="connsiteY16" fmla="*/ 46958 h 69246"/>
                        <a:gd name="connsiteX17" fmla="*/ 9824 w 43066"/>
                        <a:gd name="connsiteY17" fmla="*/ 39052 h 69246"/>
                        <a:gd name="connsiteX18" fmla="*/ 14300 w 43066"/>
                        <a:gd name="connsiteY18" fmla="*/ 32099 h 69246"/>
                        <a:gd name="connsiteX19" fmla="*/ 15729 w 43066"/>
                        <a:gd name="connsiteY19" fmla="*/ 23622 h 69246"/>
                        <a:gd name="connsiteX20" fmla="*/ 29922 w 43066"/>
                        <a:gd name="connsiteY20" fmla="*/ 14097 h 69246"/>
                        <a:gd name="connsiteX21" fmla="*/ 43066 w 43066"/>
                        <a:gd name="connsiteY21" fmla="*/ 11239 h 69246"/>
                        <a:gd name="connsiteX22" fmla="*/ 33541 w 43066"/>
                        <a:gd name="connsiteY22" fmla="*/ 9430 h 69246"/>
                        <a:gd name="connsiteX23" fmla="*/ 33065 w 43066"/>
                        <a:gd name="connsiteY23" fmla="*/ 0 h 692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43066" h="69246">
                          <a:moveTo>
                            <a:pt x="33065" y="0"/>
                          </a:moveTo>
                          <a:cubicBezTo>
                            <a:pt x="33065" y="0"/>
                            <a:pt x="25159" y="1143"/>
                            <a:pt x="24111" y="5429"/>
                          </a:cubicBezTo>
                          <a:cubicBezTo>
                            <a:pt x="23623" y="8201"/>
                            <a:pt x="24093" y="11057"/>
                            <a:pt x="25445" y="13525"/>
                          </a:cubicBezTo>
                          <a:cubicBezTo>
                            <a:pt x="25445" y="13525"/>
                            <a:pt x="18206" y="17621"/>
                            <a:pt x="15920" y="19050"/>
                          </a:cubicBezTo>
                          <a:cubicBezTo>
                            <a:pt x="13225" y="20571"/>
                            <a:pt x="11368" y="23235"/>
                            <a:pt x="10872" y="26289"/>
                          </a:cubicBezTo>
                          <a:cubicBezTo>
                            <a:pt x="10574" y="28310"/>
                            <a:pt x="10574" y="30364"/>
                            <a:pt x="10872" y="32385"/>
                          </a:cubicBezTo>
                          <a:cubicBezTo>
                            <a:pt x="7883" y="34989"/>
                            <a:pt x="5170" y="37894"/>
                            <a:pt x="2775" y="41053"/>
                          </a:cubicBezTo>
                          <a:cubicBezTo>
                            <a:pt x="1632" y="43339"/>
                            <a:pt x="2775" y="44482"/>
                            <a:pt x="2775" y="45815"/>
                          </a:cubicBezTo>
                          <a:cubicBezTo>
                            <a:pt x="2775" y="47149"/>
                            <a:pt x="-1987" y="52769"/>
                            <a:pt x="965" y="56102"/>
                          </a:cubicBezTo>
                          <a:cubicBezTo>
                            <a:pt x="3856" y="58489"/>
                            <a:pt x="7292" y="60125"/>
                            <a:pt x="10967" y="60865"/>
                          </a:cubicBezTo>
                          <a:cubicBezTo>
                            <a:pt x="14216" y="61672"/>
                            <a:pt x="17400" y="62723"/>
                            <a:pt x="20492" y="64008"/>
                          </a:cubicBezTo>
                          <a:cubicBezTo>
                            <a:pt x="23277" y="65920"/>
                            <a:pt x="26171" y="67669"/>
                            <a:pt x="29159" y="69247"/>
                          </a:cubicBezTo>
                          <a:cubicBezTo>
                            <a:pt x="29160" y="69247"/>
                            <a:pt x="30398" y="60293"/>
                            <a:pt x="27350" y="58960"/>
                          </a:cubicBezTo>
                          <a:cubicBezTo>
                            <a:pt x="24302" y="57626"/>
                            <a:pt x="18396" y="55435"/>
                            <a:pt x="16777" y="56293"/>
                          </a:cubicBezTo>
                          <a:cubicBezTo>
                            <a:pt x="15158" y="57150"/>
                            <a:pt x="11443" y="58769"/>
                            <a:pt x="11443" y="58769"/>
                          </a:cubicBezTo>
                          <a:cubicBezTo>
                            <a:pt x="10584" y="56340"/>
                            <a:pt x="10040" y="53812"/>
                            <a:pt x="9824" y="51244"/>
                          </a:cubicBezTo>
                          <a:cubicBezTo>
                            <a:pt x="10224" y="49738"/>
                            <a:pt x="10833" y="48295"/>
                            <a:pt x="11633" y="46958"/>
                          </a:cubicBezTo>
                          <a:cubicBezTo>
                            <a:pt x="10838" y="44371"/>
                            <a:pt x="10233" y="41728"/>
                            <a:pt x="9824" y="39052"/>
                          </a:cubicBezTo>
                          <a:cubicBezTo>
                            <a:pt x="11038" y="36567"/>
                            <a:pt x="12540" y="34233"/>
                            <a:pt x="14300" y="32099"/>
                          </a:cubicBezTo>
                          <a:cubicBezTo>
                            <a:pt x="14301" y="32099"/>
                            <a:pt x="13538" y="26098"/>
                            <a:pt x="15729" y="23622"/>
                          </a:cubicBezTo>
                          <a:cubicBezTo>
                            <a:pt x="19774" y="19528"/>
                            <a:pt x="24601" y="16289"/>
                            <a:pt x="29922" y="14097"/>
                          </a:cubicBezTo>
                          <a:cubicBezTo>
                            <a:pt x="34135" y="12491"/>
                            <a:pt x="38566" y="11527"/>
                            <a:pt x="43066" y="11239"/>
                          </a:cubicBezTo>
                          <a:cubicBezTo>
                            <a:pt x="43066" y="11240"/>
                            <a:pt x="34589" y="11240"/>
                            <a:pt x="33541" y="9430"/>
                          </a:cubicBezTo>
                          <a:cubicBezTo>
                            <a:pt x="32493" y="7620"/>
                            <a:pt x="30112" y="2286"/>
                            <a:pt x="33065" y="0"/>
                          </a:cubicBezTo>
                          <a:close/>
                        </a:path>
                      </a:pathLst>
                    </a:custGeom>
                    <a:solidFill>
                      <a:srgbClr val="DCAC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08" name="Freeform 907">
                      <a:extLst>
                        <a:ext uri="{FF2B5EF4-FFF2-40B4-BE49-F238E27FC236}">
                          <a16:creationId xmlns:a16="http://schemas.microsoft.com/office/drawing/2014/main" id="{1ABD4337-0527-5C42-803A-F1155E039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13580" y="2678873"/>
                      <a:ext cx="18223" cy="10415"/>
                    </a:xfrm>
                    <a:custGeom>
                      <a:avLst/>
                      <a:gdLst>
                        <a:gd name="connsiteX0" fmla="*/ 18098 w 18223"/>
                        <a:gd name="connsiteY0" fmla="*/ 9272 h 10415"/>
                        <a:gd name="connsiteX1" fmla="*/ 16193 w 18223"/>
                        <a:gd name="connsiteY1" fmla="*/ 1938 h 10415"/>
                        <a:gd name="connsiteX2" fmla="*/ 5620 w 18223"/>
                        <a:gd name="connsiteY2" fmla="*/ 319 h 10415"/>
                        <a:gd name="connsiteX3" fmla="*/ 0 w 18223"/>
                        <a:gd name="connsiteY3" fmla="*/ 890 h 10415"/>
                        <a:gd name="connsiteX4" fmla="*/ 5620 w 18223"/>
                        <a:gd name="connsiteY4" fmla="*/ 1462 h 10415"/>
                        <a:gd name="connsiteX5" fmla="*/ 13621 w 18223"/>
                        <a:gd name="connsiteY5" fmla="*/ 2795 h 10415"/>
                        <a:gd name="connsiteX6" fmla="*/ 15907 w 18223"/>
                        <a:gd name="connsiteY6" fmla="*/ 10415 h 104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8223" h="10415">
                          <a:moveTo>
                            <a:pt x="18098" y="9272"/>
                          </a:moveTo>
                          <a:cubicBezTo>
                            <a:pt x="18098" y="9272"/>
                            <a:pt x="18955" y="3367"/>
                            <a:pt x="16193" y="1938"/>
                          </a:cubicBezTo>
                          <a:cubicBezTo>
                            <a:pt x="12977" y="147"/>
                            <a:pt x="9224" y="-428"/>
                            <a:pt x="5620" y="319"/>
                          </a:cubicBezTo>
                          <a:lnTo>
                            <a:pt x="0" y="890"/>
                          </a:lnTo>
                          <a:lnTo>
                            <a:pt x="5620" y="1462"/>
                          </a:lnTo>
                          <a:cubicBezTo>
                            <a:pt x="5620" y="1462"/>
                            <a:pt x="12287" y="1462"/>
                            <a:pt x="13621" y="2795"/>
                          </a:cubicBezTo>
                          <a:cubicBezTo>
                            <a:pt x="14792" y="5194"/>
                            <a:pt x="15564" y="7768"/>
                            <a:pt x="15907" y="10415"/>
                          </a:cubicBezTo>
                          <a:close/>
                        </a:path>
                      </a:pathLst>
                    </a:custGeom>
                    <a:solidFill>
                      <a:srgbClr val="DCAC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09" name="Freeform 908">
                      <a:extLst>
                        <a:ext uri="{FF2B5EF4-FFF2-40B4-BE49-F238E27FC236}">
                          <a16:creationId xmlns:a16="http://schemas.microsoft.com/office/drawing/2014/main" id="{792A5C56-AE48-754A-9A56-B23644E5B7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90339" y="2696675"/>
                      <a:ext cx="32766" cy="5471"/>
                    </a:xfrm>
                    <a:custGeom>
                      <a:avLst/>
                      <a:gdLst>
                        <a:gd name="connsiteX0" fmla="*/ 32766 w 32766"/>
                        <a:gd name="connsiteY0" fmla="*/ 5472 h 5471"/>
                        <a:gd name="connsiteX1" fmla="*/ 28861 w 32766"/>
                        <a:gd name="connsiteY1" fmla="*/ 43 h 5471"/>
                        <a:gd name="connsiteX2" fmla="*/ 7525 w 32766"/>
                        <a:gd name="connsiteY2" fmla="*/ 1186 h 5471"/>
                        <a:gd name="connsiteX3" fmla="*/ 0 w 32766"/>
                        <a:gd name="connsiteY3" fmla="*/ 2805 h 5471"/>
                        <a:gd name="connsiteX4" fmla="*/ 0 w 32766"/>
                        <a:gd name="connsiteY4" fmla="*/ 4519 h 5471"/>
                        <a:gd name="connsiteX5" fmla="*/ 18383 w 32766"/>
                        <a:gd name="connsiteY5" fmla="*/ 1567 h 5471"/>
                        <a:gd name="connsiteX6" fmla="*/ 32766 w 32766"/>
                        <a:gd name="connsiteY6" fmla="*/ 5472 h 54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2766" h="5471">
                          <a:moveTo>
                            <a:pt x="32766" y="5472"/>
                          </a:moveTo>
                          <a:cubicBezTo>
                            <a:pt x="32766" y="5472"/>
                            <a:pt x="31052" y="328"/>
                            <a:pt x="28861" y="43"/>
                          </a:cubicBezTo>
                          <a:cubicBezTo>
                            <a:pt x="26670" y="-243"/>
                            <a:pt x="11240" y="995"/>
                            <a:pt x="7525" y="1186"/>
                          </a:cubicBezTo>
                          <a:cubicBezTo>
                            <a:pt x="4947" y="1324"/>
                            <a:pt x="2407" y="1870"/>
                            <a:pt x="0" y="2805"/>
                          </a:cubicBezTo>
                          <a:lnTo>
                            <a:pt x="0" y="4519"/>
                          </a:lnTo>
                          <a:cubicBezTo>
                            <a:pt x="5855" y="2266"/>
                            <a:pt x="12117" y="1260"/>
                            <a:pt x="18383" y="1567"/>
                          </a:cubicBezTo>
                          <a:cubicBezTo>
                            <a:pt x="23462" y="1385"/>
                            <a:pt x="28477" y="2747"/>
                            <a:pt x="32766" y="5472"/>
                          </a:cubicBezTo>
                          <a:close/>
                        </a:path>
                      </a:pathLst>
                    </a:custGeom>
                    <a:solidFill>
                      <a:srgbClr val="DCAC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10" name="Freeform 909">
                      <a:extLst>
                        <a:ext uri="{FF2B5EF4-FFF2-40B4-BE49-F238E27FC236}">
                          <a16:creationId xmlns:a16="http://schemas.microsoft.com/office/drawing/2014/main" id="{0BE17279-6AF5-FD43-BCD2-AF5ED646D5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83481" y="2710909"/>
                      <a:ext cx="35433" cy="10477"/>
                    </a:xfrm>
                    <a:custGeom>
                      <a:avLst/>
                      <a:gdLst>
                        <a:gd name="connsiteX0" fmla="*/ 35433 w 35433"/>
                        <a:gd name="connsiteY0" fmla="*/ 10478 h 10477"/>
                        <a:gd name="connsiteX1" fmla="*/ 31623 w 35433"/>
                        <a:gd name="connsiteY1" fmla="*/ 2382 h 10477"/>
                        <a:gd name="connsiteX2" fmla="*/ 9525 w 35433"/>
                        <a:gd name="connsiteY2" fmla="*/ 0 h 10477"/>
                        <a:gd name="connsiteX3" fmla="*/ 0 w 35433"/>
                        <a:gd name="connsiteY3" fmla="*/ 6954 h 10477"/>
                        <a:gd name="connsiteX4" fmla="*/ 8858 w 35433"/>
                        <a:gd name="connsiteY4" fmla="*/ 2286 h 10477"/>
                        <a:gd name="connsiteX5" fmla="*/ 30194 w 35433"/>
                        <a:gd name="connsiteY5" fmla="*/ 3334 h 104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5433" h="10477">
                          <a:moveTo>
                            <a:pt x="35433" y="10478"/>
                          </a:moveTo>
                          <a:cubicBezTo>
                            <a:pt x="34630" y="7583"/>
                            <a:pt x="33342" y="4846"/>
                            <a:pt x="31623" y="2382"/>
                          </a:cubicBezTo>
                          <a:cubicBezTo>
                            <a:pt x="24367" y="780"/>
                            <a:pt x="16956" y="-18"/>
                            <a:pt x="9525" y="0"/>
                          </a:cubicBezTo>
                          <a:cubicBezTo>
                            <a:pt x="6064" y="1898"/>
                            <a:pt x="2862" y="4235"/>
                            <a:pt x="0" y="6954"/>
                          </a:cubicBezTo>
                          <a:lnTo>
                            <a:pt x="8858" y="2286"/>
                          </a:lnTo>
                          <a:lnTo>
                            <a:pt x="30194" y="3334"/>
                          </a:lnTo>
                          <a:close/>
                        </a:path>
                      </a:pathLst>
                    </a:custGeom>
                    <a:solidFill>
                      <a:srgbClr val="DCAC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11" name="Freeform 910">
                      <a:extLst>
                        <a:ext uri="{FF2B5EF4-FFF2-40B4-BE49-F238E27FC236}">
                          <a16:creationId xmlns:a16="http://schemas.microsoft.com/office/drawing/2014/main" id="{1A8568AB-C909-3B47-A181-FD11A71DBE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18524" y="2100415"/>
                      <a:ext cx="177449" cy="182879"/>
                    </a:xfrm>
                    <a:custGeom>
                      <a:avLst/>
                      <a:gdLst>
                        <a:gd name="connsiteX0" fmla="*/ 177451 w 177450"/>
                        <a:gd name="connsiteY0" fmla="*/ 0 h 182879"/>
                        <a:gd name="connsiteX1" fmla="*/ 160496 w 177450"/>
                        <a:gd name="connsiteY1" fmla="*/ 9525 h 182879"/>
                        <a:gd name="connsiteX2" fmla="*/ 0 w 177450"/>
                        <a:gd name="connsiteY2" fmla="*/ 182309 h 182879"/>
                        <a:gd name="connsiteX3" fmla="*/ 11049 w 177450"/>
                        <a:gd name="connsiteY3" fmla="*/ 182880 h 182879"/>
                        <a:gd name="connsiteX4" fmla="*/ 63246 w 177450"/>
                        <a:gd name="connsiteY4" fmla="*/ 124111 h 182879"/>
                        <a:gd name="connsiteX5" fmla="*/ 177451 w 177450"/>
                        <a:gd name="connsiteY5" fmla="*/ 0 h 18287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77450" h="182879">
                          <a:moveTo>
                            <a:pt x="177451" y="0"/>
                          </a:moveTo>
                          <a:lnTo>
                            <a:pt x="160496" y="9525"/>
                          </a:lnTo>
                          <a:lnTo>
                            <a:pt x="0" y="182309"/>
                          </a:lnTo>
                          <a:lnTo>
                            <a:pt x="11049" y="182880"/>
                          </a:lnTo>
                          <a:lnTo>
                            <a:pt x="63246" y="124111"/>
                          </a:lnTo>
                          <a:lnTo>
                            <a:pt x="177451" y="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12" name="Freeform 911">
                      <a:extLst>
                        <a:ext uri="{FF2B5EF4-FFF2-40B4-BE49-F238E27FC236}">
                          <a16:creationId xmlns:a16="http://schemas.microsoft.com/office/drawing/2014/main" id="{A6C74C3B-224F-EE48-8D7A-EA0D9F0D0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52893" y="2676620"/>
                      <a:ext cx="124967" cy="77628"/>
                    </a:xfrm>
                    <a:custGeom>
                      <a:avLst/>
                      <a:gdLst>
                        <a:gd name="connsiteX0" fmla="*/ 381 w 124967"/>
                        <a:gd name="connsiteY0" fmla="*/ 72009 h 77628"/>
                        <a:gd name="connsiteX1" fmla="*/ 21050 w 124967"/>
                        <a:gd name="connsiteY1" fmla="*/ 67627 h 77628"/>
                        <a:gd name="connsiteX2" fmla="*/ 74295 w 124967"/>
                        <a:gd name="connsiteY2" fmla="*/ 41719 h 77628"/>
                        <a:gd name="connsiteX3" fmla="*/ 92107 w 124967"/>
                        <a:gd name="connsiteY3" fmla="*/ 24003 h 77628"/>
                        <a:gd name="connsiteX4" fmla="*/ 123254 w 124967"/>
                        <a:gd name="connsiteY4" fmla="*/ 857 h 77628"/>
                        <a:gd name="connsiteX5" fmla="*/ 124968 w 124967"/>
                        <a:gd name="connsiteY5" fmla="*/ 0 h 77628"/>
                        <a:gd name="connsiteX6" fmla="*/ 97536 w 124967"/>
                        <a:gd name="connsiteY6" fmla="*/ 21717 h 77628"/>
                        <a:gd name="connsiteX7" fmla="*/ 80486 w 124967"/>
                        <a:gd name="connsiteY7" fmla="*/ 44767 h 77628"/>
                        <a:gd name="connsiteX8" fmla="*/ 70199 w 124967"/>
                        <a:gd name="connsiteY8" fmla="*/ 72009 h 77628"/>
                        <a:gd name="connsiteX9" fmla="*/ 57626 w 124967"/>
                        <a:gd name="connsiteY9" fmla="*/ 56864 h 77628"/>
                        <a:gd name="connsiteX10" fmla="*/ 24955 w 124967"/>
                        <a:gd name="connsiteY10" fmla="*/ 72009 h 77628"/>
                        <a:gd name="connsiteX11" fmla="*/ 0 w 124967"/>
                        <a:gd name="connsiteY11" fmla="*/ 77629 h 77628"/>
                        <a:gd name="connsiteX12" fmla="*/ 381 w 124967"/>
                        <a:gd name="connsiteY12" fmla="*/ 72009 h 776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24967" h="77628">
                          <a:moveTo>
                            <a:pt x="381" y="72009"/>
                          </a:moveTo>
                          <a:cubicBezTo>
                            <a:pt x="7391" y="71190"/>
                            <a:pt x="14311" y="69723"/>
                            <a:pt x="21050" y="67627"/>
                          </a:cubicBezTo>
                          <a:cubicBezTo>
                            <a:pt x="39771" y="61152"/>
                            <a:pt x="57647" y="52454"/>
                            <a:pt x="74295" y="41719"/>
                          </a:cubicBezTo>
                          <a:cubicBezTo>
                            <a:pt x="80553" y="36145"/>
                            <a:pt x="86499" y="30230"/>
                            <a:pt x="92107" y="24003"/>
                          </a:cubicBezTo>
                          <a:cubicBezTo>
                            <a:pt x="101114" y="14591"/>
                            <a:pt x="111643" y="6766"/>
                            <a:pt x="123254" y="857"/>
                          </a:cubicBezTo>
                          <a:lnTo>
                            <a:pt x="124968" y="0"/>
                          </a:lnTo>
                          <a:cubicBezTo>
                            <a:pt x="115002" y="6135"/>
                            <a:pt x="105794" y="13424"/>
                            <a:pt x="97536" y="21717"/>
                          </a:cubicBezTo>
                          <a:cubicBezTo>
                            <a:pt x="94012" y="27813"/>
                            <a:pt x="81915" y="42005"/>
                            <a:pt x="80486" y="44767"/>
                          </a:cubicBezTo>
                          <a:cubicBezTo>
                            <a:pt x="77595" y="54042"/>
                            <a:pt x="74160" y="63138"/>
                            <a:pt x="70199" y="72009"/>
                          </a:cubicBezTo>
                          <a:cubicBezTo>
                            <a:pt x="68866" y="71056"/>
                            <a:pt x="61341" y="55435"/>
                            <a:pt x="57626" y="56864"/>
                          </a:cubicBezTo>
                          <a:cubicBezTo>
                            <a:pt x="53912" y="58293"/>
                            <a:pt x="36576" y="66389"/>
                            <a:pt x="24955" y="72009"/>
                          </a:cubicBezTo>
                          <a:cubicBezTo>
                            <a:pt x="17082" y="75489"/>
                            <a:pt x="8605" y="77398"/>
                            <a:pt x="0" y="77629"/>
                          </a:cubicBezTo>
                          <a:cubicBezTo>
                            <a:pt x="381" y="76105"/>
                            <a:pt x="381" y="73819"/>
                            <a:pt x="381" y="72009"/>
                          </a:cubicBezTo>
                          <a:close/>
                        </a:path>
                      </a:pathLst>
                    </a:custGeom>
                    <a:solidFill>
                      <a:srgbClr val="DCAC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13" name="Freeform 912">
                      <a:extLst>
                        <a:ext uri="{FF2B5EF4-FFF2-40B4-BE49-F238E27FC236}">
                          <a16:creationId xmlns:a16="http://schemas.microsoft.com/office/drawing/2014/main" id="{26BC932F-919E-3D48-815D-2A6F7A365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4145" y="2629566"/>
                      <a:ext cx="48556" cy="310991"/>
                    </a:xfrm>
                    <a:custGeom>
                      <a:avLst/>
                      <a:gdLst>
                        <a:gd name="connsiteX0" fmla="*/ 6219 w 48556"/>
                        <a:gd name="connsiteY0" fmla="*/ 253270 h 310991"/>
                        <a:gd name="connsiteX1" fmla="*/ 31079 w 48556"/>
                        <a:gd name="connsiteY1" fmla="*/ 122777 h 310991"/>
                        <a:gd name="connsiteX2" fmla="*/ 8124 w 48556"/>
                        <a:gd name="connsiteY2" fmla="*/ 37052 h 310991"/>
                        <a:gd name="connsiteX3" fmla="*/ 504 w 48556"/>
                        <a:gd name="connsiteY3" fmla="*/ 0 h 310991"/>
                        <a:gd name="connsiteX4" fmla="*/ 31556 w 48556"/>
                        <a:gd name="connsiteY4" fmla="*/ 55531 h 310991"/>
                        <a:gd name="connsiteX5" fmla="*/ 47272 w 48556"/>
                        <a:gd name="connsiteY5" fmla="*/ 147733 h 310991"/>
                        <a:gd name="connsiteX6" fmla="*/ 18697 w 48556"/>
                        <a:gd name="connsiteY6" fmla="*/ 252508 h 310991"/>
                        <a:gd name="connsiteX7" fmla="*/ 18697 w 48556"/>
                        <a:gd name="connsiteY7" fmla="*/ 310991 h 310991"/>
                        <a:gd name="connsiteX8" fmla="*/ 5076 w 48556"/>
                        <a:gd name="connsiteY8" fmla="*/ 293465 h 310991"/>
                        <a:gd name="connsiteX9" fmla="*/ 314 w 48556"/>
                        <a:gd name="connsiteY9" fmla="*/ 270129 h 310991"/>
                        <a:gd name="connsiteX10" fmla="*/ 6219 w 48556"/>
                        <a:gd name="connsiteY10" fmla="*/ 253270 h 3109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48556" h="310991">
                          <a:moveTo>
                            <a:pt x="6219" y="253270"/>
                          </a:moveTo>
                          <a:cubicBezTo>
                            <a:pt x="10696" y="237077"/>
                            <a:pt x="31365" y="145256"/>
                            <a:pt x="31079" y="122777"/>
                          </a:cubicBezTo>
                          <a:cubicBezTo>
                            <a:pt x="30794" y="100298"/>
                            <a:pt x="24507" y="89344"/>
                            <a:pt x="8124" y="37052"/>
                          </a:cubicBezTo>
                          <a:cubicBezTo>
                            <a:pt x="4241" y="25016"/>
                            <a:pt x="1686" y="12592"/>
                            <a:pt x="504" y="0"/>
                          </a:cubicBezTo>
                          <a:cubicBezTo>
                            <a:pt x="12887" y="22098"/>
                            <a:pt x="26698" y="45148"/>
                            <a:pt x="31556" y="55531"/>
                          </a:cubicBezTo>
                          <a:cubicBezTo>
                            <a:pt x="41081" y="76771"/>
                            <a:pt x="52416" y="123730"/>
                            <a:pt x="47272" y="147733"/>
                          </a:cubicBezTo>
                          <a:cubicBezTo>
                            <a:pt x="42128" y="171736"/>
                            <a:pt x="18697" y="248888"/>
                            <a:pt x="18697" y="252508"/>
                          </a:cubicBezTo>
                          <a:cubicBezTo>
                            <a:pt x="16839" y="271958"/>
                            <a:pt x="16839" y="291541"/>
                            <a:pt x="18697" y="310991"/>
                          </a:cubicBezTo>
                          <a:cubicBezTo>
                            <a:pt x="18697" y="306800"/>
                            <a:pt x="7267" y="298037"/>
                            <a:pt x="5076" y="293465"/>
                          </a:cubicBezTo>
                          <a:cubicBezTo>
                            <a:pt x="923" y="286438"/>
                            <a:pt x="-754" y="278221"/>
                            <a:pt x="314" y="270129"/>
                          </a:cubicBezTo>
                          <a:cubicBezTo>
                            <a:pt x="1552" y="265081"/>
                            <a:pt x="4505" y="259080"/>
                            <a:pt x="6219" y="253270"/>
                          </a:cubicBezTo>
                          <a:close/>
                        </a:path>
                      </a:pathLst>
                    </a:custGeom>
                    <a:solidFill>
                      <a:srgbClr val="1322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14" name="Freeform 913">
                      <a:extLst>
                        <a:ext uri="{FF2B5EF4-FFF2-40B4-BE49-F238E27FC236}">
                          <a16:creationId xmlns:a16="http://schemas.microsoft.com/office/drawing/2014/main" id="{C70F882F-DDBD-B04C-B13D-3A77ED83E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4844" y="2538042"/>
                      <a:ext cx="114490" cy="54853"/>
                    </a:xfrm>
                    <a:custGeom>
                      <a:avLst/>
                      <a:gdLst>
                        <a:gd name="connsiteX0" fmla="*/ 114491 w 114490"/>
                        <a:gd name="connsiteY0" fmla="*/ 85 h 54853"/>
                        <a:gd name="connsiteX1" fmla="*/ 64199 w 114490"/>
                        <a:gd name="connsiteY1" fmla="*/ 54853 h 54853"/>
                        <a:gd name="connsiteX2" fmla="*/ 19717 w 114490"/>
                        <a:gd name="connsiteY2" fmla="*/ 34851 h 54853"/>
                        <a:gd name="connsiteX3" fmla="*/ 0 w 114490"/>
                        <a:gd name="connsiteY3" fmla="*/ 28755 h 54853"/>
                        <a:gd name="connsiteX4" fmla="*/ 17812 w 114490"/>
                        <a:gd name="connsiteY4" fmla="*/ 21516 h 54853"/>
                        <a:gd name="connsiteX5" fmla="*/ 77915 w 114490"/>
                        <a:gd name="connsiteY5" fmla="*/ 85 h 54853"/>
                        <a:gd name="connsiteX6" fmla="*/ 114491 w 114490"/>
                        <a:gd name="connsiteY6" fmla="*/ 85 h 548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14490" h="54853">
                          <a:moveTo>
                            <a:pt x="114491" y="85"/>
                          </a:moveTo>
                          <a:cubicBezTo>
                            <a:pt x="112586" y="14372"/>
                            <a:pt x="98108" y="32279"/>
                            <a:pt x="64199" y="54853"/>
                          </a:cubicBezTo>
                          <a:cubicBezTo>
                            <a:pt x="64199" y="54853"/>
                            <a:pt x="29718" y="45328"/>
                            <a:pt x="19717" y="34851"/>
                          </a:cubicBezTo>
                          <a:cubicBezTo>
                            <a:pt x="14104" y="30490"/>
                            <a:pt x="7095" y="28323"/>
                            <a:pt x="0" y="28755"/>
                          </a:cubicBezTo>
                          <a:cubicBezTo>
                            <a:pt x="5525" y="26278"/>
                            <a:pt x="11621" y="23707"/>
                            <a:pt x="17812" y="21516"/>
                          </a:cubicBezTo>
                          <a:lnTo>
                            <a:pt x="77915" y="85"/>
                          </a:lnTo>
                          <a:cubicBezTo>
                            <a:pt x="77915" y="85"/>
                            <a:pt x="95155" y="-106"/>
                            <a:pt x="114491" y="85"/>
                          </a:cubicBezTo>
                          <a:close/>
                        </a:path>
                      </a:pathLst>
                    </a:custGeom>
                    <a:solidFill>
                      <a:srgbClr val="13223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15" name="Freeform 914">
                      <a:extLst>
                        <a:ext uri="{FF2B5EF4-FFF2-40B4-BE49-F238E27FC236}">
                          <a16:creationId xmlns:a16="http://schemas.microsoft.com/office/drawing/2014/main" id="{DC2790CB-992F-E44D-A460-26177C8BB4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2352" y="2491549"/>
                      <a:ext cx="108337" cy="124798"/>
                    </a:xfrm>
                    <a:custGeom>
                      <a:avLst/>
                      <a:gdLst>
                        <a:gd name="connsiteX0" fmla="*/ 102798 w 108337"/>
                        <a:gd name="connsiteY0" fmla="*/ 98203 h 124798"/>
                        <a:gd name="connsiteX1" fmla="*/ 34408 w 108337"/>
                        <a:gd name="connsiteY1" fmla="*/ 123539 h 124798"/>
                        <a:gd name="connsiteX2" fmla="*/ 33741 w 108337"/>
                        <a:gd name="connsiteY2" fmla="*/ 123539 h 124798"/>
                        <a:gd name="connsiteX3" fmla="*/ 499 w 108337"/>
                        <a:gd name="connsiteY3" fmla="*/ 90869 h 124798"/>
                        <a:gd name="connsiteX4" fmla="*/ 10024 w 108337"/>
                        <a:gd name="connsiteY4" fmla="*/ 53245 h 124798"/>
                        <a:gd name="connsiteX5" fmla="*/ 12405 w 108337"/>
                        <a:gd name="connsiteY5" fmla="*/ 0 h 124798"/>
                        <a:gd name="connsiteX6" fmla="*/ 97368 w 108337"/>
                        <a:gd name="connsiteY6" fmla="*/ 50959 h 124798"/>
                        <a:gd name="connsiteX7" fmla="*/ 102702 w 108337"/>
                        <a:gd name="connsiteY7" fmla="*/ 55340 h 124798"/>
                        <a:gd name="connsiteX8" fmla="*/ 102798 w 108337"/>
                        <a:gd name="connsiteY8" fmla="*/ 98203 h 1247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8337" h="124798">
                          <a:moveTo>
                            <a:pt x="102798" y="98203"/>
                          </a:moveTo>
                          <a:cubicBezTo>
                            <a:pt x="99940" y="106109"/>
                            <a:pt x="60507" y="130588"/>
                            <a:pt x="34408" y="123539"/>
                          </a:cubicBezTo>
                          <a:lnTo>
                            <a:pt x="33741" y="123539"/>
                          </a:lnTo>
                          <a:cubicBezTo>
                            <a:pt x="17005" y="120505"/>
                            <a:pt x="3823" y="107550"/>
                            <a:pt x="499" y="90869"/>
                          </a:cubicBezTo>
                          <a:cubicBezTo>
                            <a:pt x="-2073" y="80677"/>
                            <a:pt x="5928" y="69723"/>
                            <a:pt x="10024" y="53245"/>
                          </a:cubicBezTo>
                          <a:cubicBezTo>
                            <a:pt x="12640" y="35625"/>
                            <a:pt x="13438" y="17783"/>
                            <a:pt x="12405" y="0"/>
                          </a:cubicBezTo>
                          <a:cubicBezTo>
                            <a:pt x="12405" y="0"/>
                            <a:pt x="76509" y="35624"/>
                            <a:pt x="97368" y="50959"/>
                          </a:cubicBezTo>
                          <a:cubicBezTo>
                            <a:pt x="99275" y="52255"/>
                            <a:pt x="101061" y="53721"/>
                            <a:pt x="102702" y="55340"/>
                          </a:cubicBezTo>
                          <a:cubicBezTo>
                            <a:pt x="113561" y="66103"/>
                            <a:pt x="105941" y="90392"/>
                            <a:pt x="102798" y="98203"/>
                          </a:cubicBezTo>
                          <a:close/>
                        </a:path>
                      </a:pathLst>
                    </a:custGeom>
                    <a:solidFill>
                      <a:srgbClr val="F8C09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16" name="Freeform 915">
                      <a:extLst>
                        <a:ext uri="{FF2B5EF4-FFF2-40B4-BE49-F238E27FC236}">
                          <a16:creationId xmlns:a16="http://schemas.microsoft.com/office/drawing/2014/main" id="{F2CFC03F-0E5A-8A48-A1F4-1016F7933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2542" y="2491740"/>
                      <a:ext cx="100685" cy="123539"/>
                    </a:xfrm>
                    <a:custGeom>
                      <a:avLst/>
                      <a:gdLst>
                        <a:gd name="connsiteX0" fmla="*/ 91177 w 100685"/>
                        <a:gd name="connsiteY0" fmla="*/ 75628 h 123539"/>
                        <a:gd name="connsiteX1" fmla="*/ 74604 w 100685"/>
                        <a:gd name="connsiteY1" fmla="*/ 89535 h 123539"/>
                        <a:gd name="connsiteX2" fmla="*/ 65079 w 100685"/>
                        <a:gd name="connsiteY2" fmla="*/ 92964 h 123539"/>
                        <a:gd name="connsiteX3" fmla="*/ 52029 w 100685"/>
                        <a:gd name="connsiteY3" fmla="*/ 91535 h 123539"/>
                        <a:gd name="connsiteX4" fmla="*/ 24883 w 100685"/>
                        <a:gd name="connsiteY4" fmla="*/ 77819 h 123539"/>
                        <a:gd name="connsiteX5" fmla="*/ 33741 w 100685"/>
                        <a:gd name="connsiteY5" fmla="*/ 115062 h 123539"/>
                        <a:gd name="connsiteX6" fmla="*/ 33741 w 100685"/>
                        <a:gd name="connsiteY6" fmla="*/ 123539 h 123539"/>
                        <a:gd name="connsiteX7" fmla="*/ 499 w 100685"/>
                        <a:gd name="connsiteY7" fmla="*/ 90868 h 123539"/>
                        <a:gd name="connsiteX8" fmla="*/ 10024 w 100685"/>
                        <a:gd name="connsiteY8" fmla="*/ 53245 h 123539"/>
                        <a:gd name="connsiteX9" fmla="*/ 12405 w 100685"/>
                        <a:gd name="connsiteY9" fmla="*/ 0 h 123539"/>
                        <a:gd name="connsiteX10" fmla="*/ 97368 w 100685"/>
                        <a:gd name="connsiteY10" fmla="*/ 50959 h 123539"/>
                        <a:gd name="connsiteX11" fmla="*/ 100512 w 100685"/>
                        <a:gd name="connsiteY11" fmla="*/ 60484 h 123539"/>
                        <a:gd name="connsiteX12" fmla="*/ 91177 w 100685"/>
                        <a:gd name="connsiteY12" fmla="*/ 75628 h 1235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00685" h="123539">
                          <a:moveTo>
                            <a:pt x="91177" y="75628"/>
                          </a:moveTo>
                          <a:cubicBezTo>
                            <a:pt x="86545" y="81234"/>
                            <a:pt x="80929" y="85947"/>
                            <a:pt x="74604" y="89535"/>
                          </a:cubicBezTo>
                          <a:cubicBezTo>
                            <a:pt x="71658" y="91236"/>
                            <a:pt x="68432" y="92397"/>
                            <a:pt x="65079" y="92964"/>
                          </a:cubicBezTo>
                          <a:cubicBezTo>
                            <a:pt x="60679" y="93246"/>
                            <a:pt x="56264" y="92763"/>
                            <a:pt x="52029" y="91535"/>
                          </a:cubicBezTo>
                          <a:cubicBezTo>
                            <a:pt x="41678" y="90203"/>
                            <a:pt x="32097" y="85361"/>
                            <a:pt x="24883" y="77819"/>
                          </a:cubicBezTo>
                          <a:cubicBezTo>
                            <a:pt x="29452" y="89793"/>
                            <a:pt x="32430" y="102314"/>
                            <a:pt x="33741" y="115062"/>
                          </a:cubicBezTo>
                          <a:cubicBezTo>
                            <a:pt x="34122" y="117875"/>
                            <a:pt x="34122" y="120726"/>
                            <a:pt x="33741" y="123539"/>
                          </a:cubicBezTo>
                          <a:cubicBezTo>
                            <a:pt x="17005" y="120505"/>
                            <a:pt x="3823" y="107550"/>
                            <a:pt x="499" y="90868"/>
                          </a:cubicBezTo>
                          <a:cubicBezTo>
                            <a:pt x="-2073" y="80677"/>
                            <a:pt x="5928" y="69723"/>
                            <a:pt x="10024" y="53245"/>
                          </a:cubicBezTo>
                          <a:cubicBezTo>
                            <a:pt x="12640" y="35625"/>
                            <a:pt x="13438" y="17783"/>
                            <a:pt x="12405" y="0"/>
                          </a:cubicBezTo>
                          <a:cubicBezTo>
                            <a:pt x="12405" y="0"/>
                            <a:pt x="76509" y="35623"/>
                            <a:pt x="97368" y="50959"/>
                          </a:cubicBezTo>
                          <a:lnTo>
                            <a:pt x="100512" y="60484"/>
                          </a:lnTo>
                          <a:cubicBezTo>
                            <a:pt x="102036" y="63437"/>
                            <a:pt x="93082" y="73057"/>
                            <a:pt x="91177" y="75628"/>
                          </a:cubicBezTo>
                          <a:close/>
                        </a:path>
                      </a:pathLst>
                    </a:custGeom>
                    <a:solidFill>
                      <a:srgbClr val="DEA58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17" name="Freeform 916">
                      <a:extLst>
                        <a:ext uri="{FF2B5EF4-FFF2-40B4-BE49-F238E27FC236}">
                          <a16:creationId xmlns:a16="http://schemas.microsoft.com/office/drawing/2014/main" id="{05264105-1B9A-3345-8D71-7F0E373132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8789" y="2367480"/>
                      <a:ext cx="147285" cy="205391"/>
                    </a:xfrm>
                    <a:custGeom>
                      <a:avLst/>
                      <a:gdLst>
                        <a:gd name="connsiteX0" fmla="*/ 146461 w 147285"/>
                        <a:gd name="connsiteY0" fmla="*/ 90636 h 205391"/>
                        <a:gd name="connsiteX1" fmla="*/ 143317 w 147285"/>
                        <a:gd name="connsiteY1" fmla="*/ 133022 h 205391"/>
                        <a:gd name="connsiteX2" fmla="*/ 120172 w 147285"/>
                        <a:gd name="connsiteY2" fmla="*/ 194077 h 205391"/>
                        <a:gd name="connsiteX3" fmla="*/ 88549 w 147285"/>
                        <a:gd name="connsiteY3" fmla="*/ 203602 h 205391"/>
                        <a:gd name="connsiteX4" fmla="*/ 77785 w 147285"/>
                        <a:gd name="connsiteY4" fmla="*/ 200745 h 205391"/>
                        <a:gd name="connsiteX5" fmla="*/ 35018 w 147285"/>
                        <a:gd name="connsiteY5" fmla="*/ 166169 h 205391"/>
                        <a:gd name="connsiteX6" fmla="*/ 538 w 147285"/>
                        <a:gd name="connsiteY6" fmla="*/ 65109 h 205391"/>
                        <a:gd name="connsiteX7" fmla="*/ 30065 w 147285"/>
                        <a:gd name="connsiteY7" fmla="*/ 3196 h 205391"/>
                        <a:gd name="connsiteX8" fmla="*/ 100455 w 147285"/>
                        <a:gd name="connsiteY8" fmla="*/ 5482 h 205391"/>
                        <a:gd name="connsiteX9" fmla="*/ 142841 w 147285"/>
                        <a:gd name="connsiteY9" fmla="*/ 36248 h 205391"/>
                        <a:gd name="connsiteX10" fmla="*/ 146461 w 147285"/>
                        <a:gd name="connsiteY10" fmla="*/ 90636 h 2053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47285" h="205391">
                          <a:moveTo>
                            <a:pt x="146461" y="90636"/>
                          </a:moveTo>
                          <a:cubicBezTo>
                            <a:pt x="145413" y="101875"/>
                            <a:pt x="144270" y="109686"/>
                            <a:pt x="143317" y="133022"/>
                          </a:cubicBezTo>
                          <a:cubicBezTo>
                            <a:pt x="142365" y="156358"/>
                            <a:pt x="126077" y="182838"/>
                            <a:pt x="120172" y="194077"/>
                          </a:cubicBezTo>
                          <a:cubicBezTo>
                            <a:pt x="114266" y="205317"/>
                            <a:pt x="111218" y="207507"/>
                            <a:pt x="88549" y="203602"/>
                          </a:cubicBezTo>
                          <a:cubicBezTo>
                            <a:pt x="84882" y="202978"/>
                            <a:pt x="81279" y="202022"/>
                            <a:pt x="77785" y="200745"/>
                          </a:cubicBezTo>
                          <a:cubicBezTo>
                            <a:pt x="61021" y="194649"/>
                            <a:pt x="48734" y="181695"/>
                            <a:pt x="35018" y="166169"/>
                          </a:cubicBezTo>
                          <a:cubicBezTo>
                            <a:pt x="18445" y="147119"/>
                            <a:pt x="5776" y="104733"/>
                            <a:pt x="538" y="65109"/>
                          </a:cubicBezTo>
                          <a:cubicBezTo>
                            <a:pt x="-4701" y="25485"/>
                            <a:pt x="30065" y="3196"/>
                            <a:pt x="30065" y="3196"/>
                          </a:cubicBezTo>
                          <a:cubicBezTo>
                            <a:pt x="53369" y="-1735"/>
                            <a:pt x="77520" y="-951"/>
                            <a:pt x="100455" y="5482"/>
                          </a:cubicBezTo>
                          <a:cubicBezTo>
                            <a:pt x="121505" y="11197"/>
                            <a:pt x="139126" y="21389"/>
                            <a:pt x="142841" y="36248"/>
                          </a:cubicBezTo>
                          <a:cubicBezTo>
                            <a:pt x="148556" y="49393"/>
                            <a:pt x="147508" y="79301"/>
                            <a:pt x="146461" y="90636"/>
                          </a:cubicBezTo>
                          <a:close/>
                        </a:path>
                      </a:pathLst>
                    </a:custGeom>
                    <a:solidFill>
                      <a:srgbClr val="FAD0B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18" name="Freeform 917">
                      <a:extLst>
                        <a:ext uri="{FF2B5EF4-FFF2-40B4-BE49-F238E27FC236}">
                          <a16:creationId xmlns:a16="http://schemas.microsoft.com/office/drawing/2014/main" id="{853B98FC-5DB6-BE4A-8152-638B30EC0B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8503" y="2367480"/>
                      <a:ext cx="100455" cy="200744"/>
                    </a:xfrm>
                    <a:custGeom>
                      <a:avLst/>
                      <a:gdLst>
                        <a:gd name="connsiteX0" fmla="*/ 61784 w 100455"/>
                        <a:gd name="connsiteY0" fmla="*/ 35010 h 200744"/>
                        <a:gd name="connsiteX1" fmla="*/ 60164 w 100455"/>
                        <a:gd name="connsiteY1" fmla="*/ 47964 h 200744"/>
                        <a:gd name="connsiteX2" fmla="*/ 55973 w 100455"/>
                        <a:gd name="connsiteY2" fmla="*/ 84159 h 200744"/>
                        <a:gd name="connsiteX3" fmla="*/ 49782 w 100455"/>
                        <a:gd name="connsiteY3" fmla="*/ 100732 h 200744"/>
                        <a:gd name="connsiteX4" fmla="*/ 54449 w 100455"/>
                        <a:gd name="connsiteY4" fmla="*/ 137118 h 200744"/>
                        <a:gd name="connsiteX5" fmla="*/ 57402 w 100455"/>
                        <a:gd name="connsiteY5" fmla="*/ 165121 h 200744"/>
                        <a:gd name="connsiteX6" fmla="*/ 66927 w 100455"/>
                        <a:gd name="connsiteY6" fmla="*/ 184171 h 200744"/>
                        <a:gd name="connsiteX7" fmla="*/ 77786 w 100455"/>
                        <a:gd name="connsiteY7" fmla="*/ 200745 h 200744"/>
                        <a:gd name="connsiteX8" fmla="*/ 35018 w 100455"/>
                        <a:gd name="connsiteY8" fmla="*/ 166169 h 200744"/>
                        <a:gd name="connsiteX9" fmla="*/ 538 w 100455"/>
                        <a:gd name="connsiteY9" fmla="*/ 65109 h 200744"/>
                        <a:gd name="connsiteX10" fmla="*/ 30065 w 100455"/>
                        <a:gd name="connsiteY10" fmla="*/ 3196 h 200744"/>
                        <a:gd name="connsiteX11" fmla="*/ 100455 w 100455"/>
                        <a:gd name="connsiteY11" fmla="*/ 5482 h 200744"/>
                        <a:gd name="connsiteX12" fmla="*/ 76928 w 100455"/>
                        <a:gd name="connsiteY12" fmla="*/ 25199 h 200744"/>
                        <a:gd name="connsiteX13" fmla="*/ 61784 w 100455"/>
                        <a:gd name="connsiteY13" fmla="*/ 35010 h 2007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00455" h="200744">
                          <a:moveTo>
                            <a:pt x="61784" y="35010"/>
                          </a:moveTo>
                          <a:cubicBezTo>
                            <a:pt x="60251" y="39145"/>
                            <a:pt x="59697" y="43579"/>
                            <a:pt x="60164" y="47964"/>
                          </a:cubicBezTo>
                          <a:cubicBezTo>
                            <a:pt x="60494" y="60167"/>
                            <a:pt x="59083" y="72354"/>
                            <a:pt x="55973" y="84159"/>
                          </a:cubicBezTo>
                          <a:cubicBezTo>
                            <a:pt x="53587" y="89558"/>
                            <a:pt x="51520" y="95092"/>
                            <a:pt x="49782" y="100732"/>
                          </a:cubicBezTo>
                          <a:cubicBezTo>
                            <a:pt x="47305" y="112734"/>
                            <a:pt x="52735" y="124926"/>
                            <a:pt x="54449" y="137118"/>
                          </a:cubicBezTo>
                          <a:cubicBezTo>
                            <a:pt x="54758" y="146511"/>
                            <a:pt x="55745" y="155870"/>
                            <a:pt x="57402" y="165121"/>
                          </a:cubicBezTo>
                          <a:cubicBezTo>
                            <a:pt x="59670" y="171886"/>
                            <a:pt x="62876" y="178299"/>
                            <a:pt x="66927" y="184171"/>
                          </a:cubicBezTo>
                          <a:cubicBezTo>
                            <a:pt x="70451" y="189791"/>
                            <a:pt x="73976" y="195315"/>
                            <a:pt x="77786" y="200745"/>
                          </a:cubicBezTo>
                          <a:cubicBezTo>
                            <a:pt x="61021" y="194649"/>
                            <a:pt x="48734" y="181695"/>
                            <a:pt x="35018" y="166169"/>
                          </a:cubicBezTo>
                          <a:cubicBezTo>
                            <a:pt x="18445" y="147119"/>
                            <a:pt x="5777" y="104733"/>
                            <a:pt x="538" y="65109"/>
                          </a:cubicBezTo>
                          <a:cubicBezTo>
                            <a:pt x="-4701" y="25485"/>
                            <a:pt x="30065" y="3196"/>
                            <a:pt x="30065" y="3196"/>
                          </a:cubicBezTo>
                          <a:cubicBezTo>
                            <a:pt x="53369" y="-1735"/>
                            <a:pt x="77520" y="-951"/>
                            <a:pt x="100455" y="5482"/>
                          </a:cubicBezTo>
                          <a:cubicBezTo>
                            <a:pt x="96931" y="15007"/>
                            <a:pt x="88644" y="19198"/>
                            <a:pt x="76928" y="25199"/>
                          </a:cubicBezTo>
                          <a:cubicBezTo>
                            <a:pt x="72737" y="27580"/>
                            <a:pt x="64641" y="30533"/>
                            <a:pt x="61784" y="35010"/>
                          </a:cubicBezTo>
                          <a:close/>
                        </a:path>
                      </a:pathLst>
                    </a:custGeom>
                    <a:solidFill>
                      <a:srgbClr val="EBB79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19" name="Freeform 918">
                      <a:extLst>
                        <a:ext uri="{FF2B5EF4-FFF2-40B4-BE49-F238E27FC236}">
                          <a16:creationId xmlns:a16="http://schemas.microsoft.com/office/drawing/2014/main" id="{6B3BD18A-AF95-7443-B3D4-C60D3E636F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6342" y="2347080"/>
                      <a:ext cx="164328" cy="137039"/>
                    </a:xfrm>
                    <a:custGeom>
                      <a:avLst/>
                      <a:gdLst>
                        <a:gd name="connsiteX0" fmla="*/ 88613 w 164328"/>
                        <a:gd name="connsiteY0" fmla="*/ 68745 h 137039"/>
                        <a:gd name="connsiteX1" fmla="*/ 58895 w 164328"/>
                        <a:gd name="connsiteY1" fmla="*/ 72746 h 137039"/>
                        <a:gd name="connsiteX2" fmla="*/ 63086 w 164328"/>
                        <a:gd name="connsiteY2" fmla="*/ 96177 h 137039"/>
                        <a:gd name="connsiteX3" fmla="*/ 50227 w 164328"/>
                        <a:gd name="connsiteY3" fmla="*/ 121990 h 137039"/>
                        <a:gd name="connsiteX4" fmla="*/ 40702 w 164328"/>
                        <a:gd name="connsiteY4" fmla="*/ 131515 h 137039"/>
                        <a:gd name="connsiteX5" fmla="*/ 27748 w 164328"/>
                        <a:gd name="connsiteY5" fmla="*/ 116180 h 137039"/>
                        <a:gd name="connsiteX6" fmla="*/ 12127 w 164328"/>
                        <a:gd name="connsiteY6" fmla="*/ 137039 h 137039"/>
                        <a:gd name="connsiteX7" fmla="*/ 4412 w 164328"/>
                        <a:gd name="connsiteY7" fmla="*/ 113036 h 137039"/>
                        <a:gd name="connsiteX8" fmla="*/ 2317 w 164328"/>
                        <a:gd name="connsiteY8" fmla="*/ 61316 h 137039"/>
                        <a:gd name="connsiteX9" fmla="*/ 63848 w 164328"/>
                        <a:gd name="connsiteY9" fmla="*/ 2642 h 137039"/>
                        <a:gd name="connsiteX10" fmla="*/ 147382 w 164328"/>
                        <a:gd name="connsiteY10" fmla="*/ 25883 h 137039"/>
                        <a:gd name="connsiteX11" fmla="*/ 164146 w 164328"/>
                        <a:gd name="connsiteY11" fmla="*/ 76365 h 137039"/>
                        <a:gd name="connsiteX12" fmla="*/ 160146 w 164328"/>
                        <a:gd name="connsiteY12" fmla="*/ 96177 h 137039"/>
                        <a:gd name="connsiteX13" fmla="*/ 153383 w 164328"/>
                        <a:gd name="connsiteY13" fmla="*/ 62459 h 137039"/>
                        <a:gd name="connsiteX14" fmla="*/ 143191 w 164328"/>
                        <a:gd name="connsiteY14" fmla="*/ 61792 h 137039"/>
                        <a:gd name="connsiteX15" fmla="*/ 88613 w 164328"/>
                        <a:gd name="connsiteY15" fmla="*/ 68745 h 1370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164328" h="137039">
                          <a:moveTo>
                            <a:pt x="88613" y="68745"/>
                          </a:moveTo>
                          <a:cubicBezTo>
                            <a:pt x="78616" y="69281"/>
                            <a:pt x="68678" y="70619"/>
                            <a:pt x="58895" y="72746"/>
                          </a:cubicBezTo>
                          <a:cubicBezTo>
                            <a:pt x="61041" y="80403"/>
                            <a:pt x="62445" y="88250"/>
                            <a:pt x="63086" y="96177"/>
                          </a:cubicBezTo>
                          <a:cubicBezTo>
                            <a:pt x="61848" y="99511"/>
                            <a:pt x="50227" y="114465"/>
                            <a:pt x="50227" y="121990"/>
                          </a:cubicBezTo>
                          <a:cubicBezTo>
                            <a:pt x="50227" y="129515"/>
                            <a:pt x="40702" y="131515"/>
                            <a:pt x="40702" y="131515"/>
                          </a:cubicBezTo>
                          <a:cubicBezTo>
                            <a:pt x="40702" y="131515"/>
                            <a:pt x="36988" y="117132"/>
                            <a:pt x="27748" y="116180"/>
                          </a:cubicBezTo>
                          <a:cubicBezTo>
                            <a:pt x="18509" y="115227"/>
                            <a:pt x="12127" y="137039"/>
                            <a:pt x="12127" y="137039"/>
                          </a:cubicBezTo>
                          <a:cubicBezTo>
                            <a:pt x="8006" y="129622"/>
                            <a:pt x="5384" y="121466"/>
                            <a:pt x="4412" y="113036"/>
                          </a:cubicBezTo>
                          <a:cubicBezTo>
                            <a:pt x="2031" y="97320"/>
                            <a:pt x="-2922" y="77794"/>
                            <a:pt x="2317" y="61316"/>
                          </a:cubicBezTo>
                          <a:cubicBezTo>
                            <a:pt x="12172" y="32983"/>
                            <a:pt x="35080" y="11139"/>
                            <a:pt x="63848" y="2642"/>
                          </a:cubicBezTo>
                          <a:cubicBezTo>
                            <a:pt x="100138" y="-6217"/>
                            <a:pt x="134047" y="8642"/>
                            <a:pt x="147382" y="25883"/>
                          </a:cubicBezTo>
                          <a:cubicBezTo>
                            <a:pt x="159450" y="39818"/>
                            <a:pt x="165481" y="57979"/>
                            <a:pt x="164146" y="76365"/>
                          </a:cubicBezTo>
                          <a:cubicBezTo>
                            <a:pt x="163828" y="83134"/>
                            <a:pt x="162479" y="89815"/>
                            <a:pt x="160146" y="96177"/>
                          </a:cubicBezTo>
                          <a:cubicBezTo>
                            <a:pt x="158885" y="84761"/>
                            <a:pt x="156622" y="73478"/>
                            <a:pt x="153383" y="62459"/>
                          </a:cubicBezTo>
                          <a:cubicBezTo>
                            <a:pt x="150145" y="56363"/>
                            <a:pt x="149573" y="58839"/>
                            <a:pt x="143191" y="61792"/>
                          </a:cubicBezTo>
                          <a:cubicBezTo>
                            <a:pt x="125348" y="66315"/>
                            <a:pt x="107021" y="68650"/>
                            <a:pt x="88613" y="68745"/>
                          </a:cubicBezTo>
                          <a:close/>
                        </a:path>
                      </a:pathLst>
                    </a:custGeom>
                    <a:solidFill>
                      <a:srgbClr val="9A513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920" name="Freeform 919">
                      <a:extLst>
                        <a:ext uri="{FF2B5EF4-FFF2-40B4-BE49-F238E27FC236}">
                          <a16:creationId xmlns:a16="http://schemas.microsoft.com/office/drawing/2014/main" id="{162CDBC4-E4DB-D84A-AA7B-62C27648C5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5343" y="2460100"/>
                      <a:ext cx="27415" cy="48006"/>
                    </a:xfrm>
                    <a:custGeom>
                      <a:avLst/>
                      <a:gdLst>
                        <a:gd name="connsiteX0" fmla="*/ 20843 w 27415"/>
                        <a:gd name="connsiteY0" fmla="*/ 7541 h 48006"/>
                        <a:gd name="connsiteX1" fmla="*/ 5508 w 27415"/>
                        <a:gd name="connsiteY1" fmla="*/ 969 h 48006"/>
                        <a:gd name="connsiteX2" fmla="*/ 10366 w 27415"/>
                        <a:gd name="connsiteY2" fmla="*/ 40593 h 48006"/>
                        <a:gd name="connsiteX3" fmla="*/ 24843 w 27415"/>
                        <a:gd name="connsiteY3" fmla="*/ 47356 h 48006"/>
                        <a:gd name="connsiteX4" fmla="*/ 27415 w 27415"/>
                        <a:gd name="connsiteY4" fmla="*/ 29639 h 48006"/>
                        <a:gd name="connsiteX5" fmla="*/ 20843 w 27415"/>
                        <a:gd name="connsiteY5" fmla="*/ 7541 h 480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7415" h="48006">
                          <a:moveTo>
                            <a:pt x="20843" y="7541"/>
                          </a:moveTo>
                          <a:cubicBezTo>
                            <a:pt x="20843" y="7541"/>
                            <a:pt x="18271" y="-3222"/>
                            <a:pt x="5508" y="969"/>
                          </a:cubicBezTo>
                          <a:cubicBezTo>
                            <a:pt x="-7256" y="5160"/>
                            <a:pt x="5508" y="32782"/>
                            <a:pt x="10366" y="40593"/>
                          </a:cubicBezTo>
                          <a:cubicBezTo>
                            <a:pt x="15223" y="48403"/>
                            <a:pt x="22558" y="48784"/>
                            <a:pt x="24843" y="47356"/>
                          </a:cubicBezTo>
                          <a:cubicBezTo>
                            <a:pt x="27130" y="45927"/>
                            <a:pt x="27415" y="32306"/>
                            <a:pt x="27415" y="29639"/>
                          </a:cubicBezTo>
                          <a:cubicBezTo>
                            <a:pt x="26883" y="21878"/>
                            <a:pt x="24639" y="14331"/>
                            <a:pt x="20843" y="7541"/>
                          </a:cubicBezTo>
                          <a:close/>
                        </a:path>
                      </a:pathLst>
                    </a:custGeom>
                    <a:solidFill>
                      <a:srgbClr val="F9C8A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</p:grpSp>
              <p:sp>
                <p:nvSpPr>
                  <p:cNvPr id="879" name="Freeform 878">
                    <a:extLst>
                      <a:ext uri="{FF2B5EF4-FFF2-40B4-BE49-F238E27FC236}">
                        <a16:creationId xmlns:a16="http://schemas.microsoft.com/office/drawing/2014/main" id="{C9BB9B2B-E09B-5B4C-AFFE-998F31A7D7F1}"/>
                      </a:ext>
                    </a:extLst>
                  </p:cNvPr>
                  <p:cNvSpPr/>
                  <p:nvPr/>
                </p:nvSpPr>
                <p:spPr>
                  <a:xfrm>
                    <a:off x="7001541" y="2695670"/>
                    <a:ext cx="239649" cy="137331"/>
                  </a:xfrm>
                  <a:custGeom>
                    <a:avLst/>
                    <a:gdLst>
                      <a:gd name="connsiteX0" fmla="*/ 0 w 239649"/>
                      <a:gd name="connsiteY0" fmla="*/ 41148 h 137331"/>
                      <a:gd name="connsiteX1" fmla="*/ 67628 w 239649"/>
                      <a:gd name="connsiteY1" fmla="*/ 109823 h 137331"/>
                      <a:gd name="connsiteX2" fmla="*/ 133731 w 239649"/>
                      <a:gd name="connsiteY2" fmla="*/ 136874 h 137331"/>
                      <a:gd name="connsiteX3" fmla="*/ 239649 w 239649"/>
                      <a:gd name="connsiteY3" fmla="*/ 76105 h 137331"/>
                      <a:gd name="connsiteX4" fmla="*/ 233648 w 239649"/>
                      <a:gd name="connsiteY4" fmla="*/ 70866 h 137331"/>
                      <a:gd name="connsiteX5" fmla="*/ 231172 w 239649"/>
                      <a:gd name="connsiteY5" fmla="*/ 68485 h 137331"/>
                      <a:gd name="connsiteX6" fmla="*/ 215455 w 239649"/>
                      <a:gd name="connsiteY6" fmla="*/ 45053 h 137331"/>
                      <a:gd name="connsiteX7" fmla="*/ 219932 w 239649"/>
                      <a:gd name="connsiteY7" fmla="*/ 17812 h 137331"/>
                      <a:gd name="connsiteX8" fmla="*/ 130492 w 239649"/>
                      <a:gd name="connsiteY8" fmla="*/ 48863 h 137331"/>
                      <a:gd name="connsiteX9" fmla="*/ 86773 w 239649"/>
                      <a:gd name="connsiteY9" fmla="*/ 0 h 137331"/>
                      <a:gd name="connsiteX10" fmla="*/ 86773 w 239649"/>
                      <a:gd name="connsiteY10" fmla="*/ 0 h 137331"/>
                      <a:gd name="connsiteX11" fmla="*/ 17716 w 239649"/>
                      <a:gd name="connsiteY11" fmla="*/ 32385 h 137331"/>
                      <a:gd name="connsiteX12" fmla="*/ 190 w 239649"/>
                      <a:gd name="connsiteY12" fmla="*/ 40576 h 1373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39649" h="137331">
                        <a:moveTo>
                          <a:pt x="0" y="41148"/>
                        </a:moveTo>
                        <a:cubicBezTo>
                          <a:pt x="0" y="41148"/>
                          <a:pt x="39719" y="82010"/>
                          <a:pt x="67628" y="109823"/>
                        </a:cubicBezTo>
                        <a:cubicBezTo>
                          <a:pt x="95536" y="137636"/>
                          <a:pt x="108204" y="138398"/>
                          <a:pt x="133731" y="136874"/>
                        </a:cubicBezTo>
                        <a:cubicBezTo>
                          <a:pt x="159258" y="135350"/>
                          <a:pt x="239649" y="76105"/>
                          <a:pt x="239649" y="76105"/>
                        </a:cubicBezTo>
                        <a:cubicBezTo>
                          <a:pt x="239649" y="76105"/>
                          <a:pt x="237554" y="74486"/>
                          <a:pt x="233648" y="70866"/>
                        </a:cubicBezTo>
                        <a:lnTo>
                          <a:pt x="231172" y="68485"/>
                        </a:lnTo>
                        <a:cubicBezTo>
                          <a:pt x="224344" y="61866"/>
                          <a:pt x="218988" y="53882"/>
                          <a:pt x="215455" y="45053"/>
                        </a:cubicBezTo>
                        <a:cubicBezTo>
                          <a:pt x="210539" y="36018"/>
                          <a:pt x="212383" y="24798"/>
                          <a:pt x="219932" y="17812"/>
                        </a:cubicBezTo>
                        <a:lnTo>
                          <a:pt x="130492" y="48863"/>
                        </a:lnTo>
                        <a:lnTo>
                          <a:pt x="86773" y="0"/>
                        </a:lnTo>
                        <a:lnTo>
                          <a:pt x="86773" y="0"/>
                        </a:lnTo>
                        <a:lnTo>
                          <a:pt x="17716" y="32385"/>
                        </a:lnTo>
                        <a:lnTo>
                          <a:pt x="190" y="40576"/>
                        </a:lnTo>
                        <a:close/>
                      </a:path>
                    </a:pathLst>
                  </a:custGeom>
                  <a:solidFill>
                    <a:srgbClr val="283D7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880" name="Freeform 879">
                    <a:extLst>
                      <a:ext uri="{FF2B5EF4-FFF2-40B4-BE49-F238E27FC236}">
                        <a16:creationId xmlns:a16="http://schemas.microsoft.com/office/drawing/2014/main" id="{0FA20583-8D56-6243-A8F5-7CCA2FB8D13B}"/>
                      </a:ext>
                    </a:extLst>
                  </p:cNvPr>
                  <p:cNvSpPr/>
                  <p:nvPr/>
                </p:nvSpPr>
                <p:spPr>
                  <a:xfrm>
                    <a:off x="6986587" y="2642901"/>
                    <a:ext cx="254603" cy="190004"/>
                  </a:xfrm>
                  <a:custGeom>
                    <a:avLst/>
                    <a:gdLst>
                      <a:gd name="connsiteX0" fmla="*/ 0 w 254603"/>
                      <a:gd name="connsiteY0" fmla="*/ 61627 h 190004"/>
                      <a:gd name="connsiteX1" fmla="*/ 10287 w 254603"/>
                      <a:gd name="connsiteY1" fmla="*/ 90964 h 190004"/>
                      <a:gd name="connsiteX2" fmla="*/ 15049 w 254603"/>
                      <a:gd name="connsiteY2" fmla="*/ 93821 h 190004"/>
                      <a:gd name="connsiteX3" fmla="*/ 15049 w 254603"/>
                      <a:gd name="connsiteY3" fmla="*/ 93821 h 190004"/>
                      <a:gd name="connsiteX4" fmla="*/ 82677 w 254603"/>
                      <a:gd name="connsiteY4" fmla="*/ 162496 h 190004"/>
                      <a:gd name="connsiteX5" fmla="*/ 148780 w 254603"/>
                      <a:gd name="connsiteY5" fmla="*/ 189548 h 190004"/>
                      <a:gd name="connsiteX6" fmla="*/ 254603 w 254603"/>
                      <a:gd name="connsiteY6" fmla="*/ 128873 h 190004"/>
                      <a:gd name="connsiteX7" fmla="*/ 248603 w 254603"/>
                      <a:gd name="connsiteY7" fmla="*/ 123634 h 190004"/>
                      <a:gd name="connsiteX8" fmla="*/ 183642 w 254603"/>
                      <a:gd name="connsiteY8" fmla="*/ 167259 h 190004"/>
                      <a:gd name="connsiteX9" fmla="*/ 140589 w 254603"/>
                      <a:gd name="connsiteY9" fmla="*/ 183737 h 190004"/>
                      <a:gd name="connsiteX10" fmla="*/ 130588 w 254603"/>
                      <a:gd name="connsiteY10" fmla="*/ 184499 h 190004"/>
                      <a:gd name="connsiteX11" fmla="*/ 116300 w 254603"/>
                      <a:gd name="connsiteY11" fmla="*/ 177356 h 190004"/>
                      <a:gd name="connsiteX12" fmla="*/ 75819 w 254603"/>
                      <a:gd name="connsiteY12" fmla="*/ 142113 h 190004"/>
                      <a:gd name="connsiteX13" fmla="*/ 35814 w 254603"/>
                      <a:gd name="connsiteY13" fmla="*/ 92202 h 190004"/>
                      <a:gd name="connsiteX14" fmla="*/ 34576 w 254603"/>
                      <a:gd name="connsiteY14" fmla="*/ 89630 h 190004"/>
                      <a:gd name="connsiteX15" fmla="*/ 32576 w 254603"/>
                      <a:gd name="connsiteY15" fmla="*/ 85249 h 190004"/>
                      <a:gd name="connsiteX16" fmla="*/ 20288 w 254603"/>
                      <a:gd name="connsiteY16" fmla="*/ 5048 h 190004"/>
                      <a:gd name="connsiteX17" fmla="*/ 18193 w 254603"/>
                      <a:gd name="connsiteY17" fmla="*/ 0 h 190004"/>
                      <a:gd name="connsiteX18" fmla="*/ 0 w 254603"/>
                      <a:gd name="connsiteY18" fmla="*/ 61627 h 190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254603" h="190004">
                        <a:moveTo>
                          <a:pt x="0" y="61627"/>
                        </a:moveTo>
                        <a:cubicBezTo>
                          <a:pt x="0" y="84011"/>
                          <a:pt x="10287" y="90964"/>
                          <a:pt x="10287" y="90964"/>
                        </a:cubicBezTo>
                        <a:cubicBezTo>
                          <a:pt x="10287" y="90964"/>
                          <a:pt x="11144" y="93059"/>
                          <a:pt x="15049" y="93821"/>
                        </a:cubicBezTo>
                        <a:lnTo>
                          <a:pt x="15049" y="93821"/>
                        </a:lnTo>
                        <a:cubicBezTo>
                          <a:pt x="15049" y="93821"/>
                          <a:pt x="54769" y="134684"/>
                          <a:pt x="82677" y="162496"/>
                        </a:cubicBezTo>
                        <a:cubicBezTo>
                          <a:pt x="110585" y="190309"/>
                          <a:pt x="123254" y="191071"/>
                          <a:pt x="148780" y="189548"/>
                        </a:cubicBezTo>
                        <a:cubicBezTo>
                          <a:pt x="174307" y="188023"/>
                          <a:pt x="254603" y="128873"/>
                          <a:pt x="254603" y="128873"/>
                        </a:cubicBezTo>
                        <a:cubicBezTo>
                          <a:pt x="254603" y="128873"/>
                          <a:pt x="252508" y="127254"/>
                          <a:pt x="248603" y="123634"/>
                        </a:cubicBezTo>
                        <a:cubicBezTo>
                          <a:pt x="226790" y="138017"/>
                          <a:pt x="207550" y="156591"/>
                          <a:pt x="183642" y="167259"/>
                        </a:cubicBezTo>
                        <a:cubicBezTo>
                          <a:pt x="170016" y="174485"/>
                          <a:pt x="155558" y="180018"/>
                          <a:pt x="140589" y="183737"/>
                        </a:cubicBezTo>
                        <a:cubicBezTo>
                          <a:pt x="137309" y="184467"/>
                          <a:pt x="133941" y="184723"/>
                          <a:pt x="130588" y="184499"/>
                        </a:cubicBezTo>
                        <a:cubicBezTo>
                          <a:pt x="125294" y="183376"/>
                          <a:pt x="120376" y="180917"/>
                          <a:pt x="116300" y="177356"/>
                        </a:cubicBezTo>
                        <a:cubicBezTo>
                          <a:pt x="102045" y="166513"/>
                          <a:pt x="88522" y="154740"/>
                          <a:pt x="75819" y="142113"/>
                        </a:cubicBezTo>
                        <a:cubicBezTo>
                          <a:pt x="59917" y="127707"/>
                          <a:pt x="46413" y="110859"/>
                          <a:pt x="35814" y="92202"/>
                        </a:cubicBezTo>
                        <a:lnTo>
                          <a:pt x="34576" y="89630"/>
                        </a:lnTo>
                        <a:cubicBezTo>
                          <a:pt x="33909" y="88106"/>
                          <a:pt x="33147" y="86773"/>
                          <a:pt x="32576" y="85249"/>
                        </a:cubicBezTo>
                        <a:cubicBezTo>
                          <a:pt x="22214" y="59858"/>
                          <a:pt x="18004" y="32377"/>
                          <a:pt x="20288" y="5048"/>
                        </a:cubicBezTo>
                        <a:cubicBezTo>
                          <a:pt x="20288" y="3143"/>
                          <a:pt x="20288" y="571"/>
                          <a:pt x="18193" y="0"/>
                        </a:cubicBezTo>
                        <a:cubicBezTo>
                          <a:pt x="13145" y="20574"/>
                          <a:pt x="6096" y="40957"/>
                          <a:pt x="0" y="61627"/>
                        </a:cubicBezTo>
                        <a:close/>
                      </a:path>
                    </a:pathLst>
                  </a:custGeom>
                  <a:solidFill>
                    <a:srgbClr val="13223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881" name="Freeform 880">
                    <a:extLst>
                      <a:ext uri="{FF2B5EF4-FFF2-40B4-BE49-F238E27FC236}">
                        <a16:creationId xmlns:a16="http://schemas.microsoft.com/office/drawing/2014/main" id="{6FD257B1-24DE-E54D-BF79-92AB8EF204DF}"/>
                      </a:ext>
                    </a:extLst>
                  </p:cNvPr>
                  <p:cNvSpPr/>
                  <p:nvPr/>
                </p:nvSpPr>
                <p:spPr>
                  <a:xfrm>
                    <a:off x="6838678" y="2611556"/>
                    <a:ext cx="42594" cy="50416"/>
                  </a:xfrm>
                  <a:custGeom>
                    <a:avLst/>
                    <a:gdLst>
                      <a:gd name="connsiteX0" fmla="*/ 27989 w 42594"/>
                      <a:gd name="connsiteY0" fmla="*/ 3913 h 50416"/>
                      <a:gd name="connsiteX1" fmla="*/ 42467 w 42594"/>
                      <a:gd name="connsiteY1" fmla="*/ 28202 h 50416"/>
                      <a:gd name="connsiteX2" fmla="*/ 17702 w 42594"/>
                      <a:gd name="connsiteY2" fmla="*/ 50204 h 50416"/>
                      <a:gd name="connsiteX3" fmla="*/ 272 w 42594"/>
                      <a:gd name="connsiteY3" fmla="*/ 26868 h 50416"/>
                      <a:gd name="connsiteX4" fmla="*/ 15035 w 42594"/>
                      <a:gd name="connsiteY4" fmla="*/ 8 h 50416"/>
                      <a:gd name="connsiteX5" fmla="*/ 27989 w 42594"/>
                      <a:gd name="connsiteY5" fmla="*/ 3913 h 504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594" h="50416">
                        <a:moveTo>
                          <a:pt x="27989" y="3913"/>
                        </a:moveTo>
                        <a:cubicBezTo>
                          <a:pt x="27989" y="3913"/>
                          <a:pt x="44182" y="20677"/>
                          <a:pt x="42467" y="28202"/>
                        </a:cubicBezTo>
                        <a:cubicBezTo>
                          <a:pt x="40753" y="35726"/>
                          <a:pt x="22465" y="52490"/>
                          <a:pt x="17702" y="50204"/>
                        </a:cubicBezTo>
                        <a:cubicBezTo>
                          <a:pt x="12940" y="47918"/>
                          <a:pt x="-2205" y="32393"/>
                          <a:pt x="272" y="26868"/>
                        </a:cubicBezTo>
                        <a:cubicBezTo>
                          <a:pt x="2748" y="21344"/>
                          <a:pt x="11035" y="-469"/>
                          <a:pt x="15035" y="8"/>
                        </a:cubicBezTo>
                        <a:cubicBezTo>
                          <a:pt x="19441" y="1001"/>
                          <a:pt x="23769" y="2306"/>
                          <a:pt x="27989" y="3913"/>
                        </a:cubicBezTo>
                        <a:close/>
                      </a:path>
                    </a:pathLst>
                  </a:custGeom>
                  <a:solidFill>
                    <a:srgbClr val="C611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882" name="Freeform 881">
                    <a:extLst>
                      <a:ext uri="{FF2B5EF4-FFF2-40B4-BE49-F238E27FC236}">
                        <a16:creationId xmlns:a16="http://schemas.microsoft.com/office/drawing/2014/main" id="{F2D1A0E0-FEBC-CB4A-8D39-1AF63C5164A8}"/>
                      </a:ext>
                    </a:extLst>
                  </p:cNvPr>
                  <p:cNvSpPr/>
                  <p:nvPr/>
                </p:nvSpPr>
                <p:spPr>
                  <a:xfrm>
                    <a:off x="6797040" y="2551842"/>
                    <a:ext cx="59245" cy="83534"/>
                  </a:xfrm>
                  <a:custGeom>
                    <a:avLst/>
                    <a:gdLst>
                      <a:gd name="connsiteX0" fmla="*/ 18955 w 59245"/>
                      <a:gd name="connsiteY0" fmla="*/ 12382 h 83534"/>
                      <a:gd name="connsiteX1" fmla="*/ 35623 w 59245"/>
                      <a:gd name="connsiteY1" fmla="*/ 49911 h 83534"/>
                      <a:gd name="connsiteX2" fmla="*/ 59246 w 59245"/>
                      <a:gd name="connsiteY2" fmla="*/ 60579 h 83534"/>
                      <a:gd name="connsiteX3" fmla="*/ 45529 w 59245"/>
                      <a:gd name="connsiteY3" fmla="*/ 83534 h 83534"/>
                      <a:gd name="connsiteX4" fmla="*/ 13811 w 59245"/>
                      <a:gd name="connsiteY4" fmla="*/ 59341 h 83534"/>
                      <a:gd name="connsiteX5" fmla="*/ 0 w 59245"/>
                      <a:gd name="connsiteY5" fmla="*/ 28575 h 83534"/>
                      <a:gd name="connsiteX6" fmla="*/ 23527 w 59245"/>
                      <a:gd name="connsiteY6" fmla="*/ 0 h 8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245" h="83534">
                        <a:moveTo>
                          <a:pt x="18955" y="12382"/>
                        </a:moveTo>
                        <a:cubicBezTo>
                          <a:pt x="18955" y="12382"/>
                          <a:pt x="21622" y="40957"/>
                          <a:pt x="35623" y="49911"/>
                        </a:cubicBezTo>
                        <a:cubicBezTo>
                          <a:pt x="42682" y="55050"/>
                          <a:pt x="50723" y="58681"/>
                          <a:pt x="59246" y="60579"/>
                        </a:cubicBezTo>
                        <a:lnTo>
                          <a:pt x="45529" y="83534"/>
                        </a:lnTo>
                        <a:cubicBezTo>
                          <a:pt x="33218" y="78049"/>
                          <a:pt x="22357" y="69764"/>
                          <a:pt x="13811" y="59341"/>
                        </a:cubicBezTo>
                        <a:cubicBezTo>
                          <a:pt x="6968" y="50246"/>
                          <a:pt x="2248" y="39733"/>
                          <a:pt x="0" y="28575"/>
                        </a:cubicBezTo>
                        <a:lnTo>
                          <a:pt x="2352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883" name="Freeform 882">
                    <a:extLst>
                      <a:ext uri="{FF2B5EF4-FFF2-40B4-BE49-F238E27FC236}">
                        <a16:creationId xmlns:a16="http://schemas.microsoft.com/office/drawing/2014/main" id="{E2344264-EBD4-6148-AD9F-56F4B31026FA}"/>
                      </a:ext>
                    </a:extLst>
                  </p:cNvPr>
                  <p:cNvSpPr/>
                  <p:nvPr/>
                </p:nvSpPr>
                <p:spPr>
                  <a:xfrm>
                    <a:off x="6859809" y="2567749"/>
                    <a:ext cx="62319" cy="67627"/>
                  </a:xfrm>
                  <a:custGeom>
                    <a:avLst/>
                    <a:gdLst>
                      <a:gd name="connsiteX0" fmla="*/ 12763 w 62319"/>
                      <a:gd name="connsiteY0" fmla="*/ 67627 h 67627"/>
                      <a:gd name="connsiteX1" fmla="*/ 51435 w 62319"/>
                      <a:gd name="connsiteY1" fmla="*/ 48577 h 67627"/>
                      <a:gd name="connsiteX2" fmla="*/ 60960 w 62319"/>
                      <a:gd name="connsiteY2" fmla="*/ 0 h 67627"/>
                      <a:gd name="connsiteX3" fmla="*/ 29337 w 62319"/>
                      <a:gd name="connsiteY3" fmla="*/ 36957 h 67627"/>
                      <a:gd name="connsiteX4" fmla="*/ 0 w 62319"/>
                      <a:gd name="connsiteY4" fmla="*/ 45625 h 676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2319" h="67627">
                        <a:moveTo>
                          <a:pt x="12763" y="67627"/>
                        </a:moveTo>
                        <a:cubicBezTo>
                          <a:pt x="26995" y="64471"/>
                          <a:pt x="40259" y="57938"/>
                          <a:pt x="51435" y="48577"/>
                        </a:cubicBezTo>
                        <a:cubicBezTo>
                          <a:pt x="67628" y="34004"/>
                          <a:pt x="60960" y="0"/>
                          <a:pt x="60960" y="0"/>
                        </a:cubicBezTo>
                        <a:cubicBezTo>
                          <a:pt x="60960" y="0"/>
                          <a:pt x="47339" y="28575"/>
                          <a:pt x="29337" y="36957"/>
                        </a:cubicBezTo>
                        <a:cubicBezTo>
                          <a:pt x="20132" y="41518"/>
                          <a:pt x="10206" y="44451"/>
                          <a:pt x="0" y="4562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884" name="Freeform 883">
                    <a:extLst>
                      <a:ext uri="{FF2B5EF4-FFF2-40B4-BE49-F238E27FC236}">
                        <a16:creationId xmlns:a16="http://schemas.microsoft.com/office/drawing/2014/main" id="{D471E55A-DABC-F441-846D-F7C1B1D1E261}"/>
                      </a:ext>
                    </a:extLst>
                  </p:cNvPr>
                  <p:cNvSpPr/>
                  <p:nvPr/>
                </p:nvSpPr>
                <p:spPr>
                  <a:xfrm>
                    <a:off x="6759892" y="2541270"/>
                    <a:ext cx="92868" cy="301275"/>
                  </a:xfrm>
                  <a:custGeom>
                    <a:avLst/>
                    <a:gdLst>
                      <a:gd name="connsiteX0" fmla="*/ 92869 w 92868"/>
                      <a:gd name="connsiteY0" fmla="*/ 215265 h 301275"/>
                      <a:gd name="connsiteX1" fmla="*/ 58007 w 92868"/>
                      <a:gd name="connsiteY1" fmla="*/ 110490 h 301275"/>
                      <a:gd name="connsiteX2" fmla="*/ 43910 w 92868"/>
                      <a:gd name="connsiteY2" fmla="*/ 54388 h 301275"/>
                      <a:gd name="connsiteX3" fmla="*/ 46958 w 92868"/>
                      <a:gd name="connsiteY3" fmla="*/ 27718 h 301275"/>
                      <a:gd name="connsiteX4" fmla="*/ 60674 w 92868"/>
                      <a:gd name="connsiteY4" fmla="*/ 11240 h 301275"/>
                      <a:gd name="connsiteX5" fmla="*/ 64770 w 92868"/>
                      <a:gd name="connsiteY5" fmla="*/ 0 h 301275"/>
                      <a:gd name="connsiteX6" fmla="*/ 26670 w 92868"/>
                      <a:gd name="connsiteY6" fmla="*/ 17621 h 301275"/>
                      <a:gd name="connsiteX7" fmla="*/ 3905 w 92868"/>
                      <a:gd name="connsiteY7" fmla="*/ 42577 h 301275"/>
                      <a:gd name="connsiteX8" fmla="*/ 0 w 92868"/>
                      <a:gd name="connsiteY8" fmla="*/ 92202 h 301275"/>
                      <a:gd name="connsiteX9" fmla="*/ 28575 w 92868"/>
                      <a:gd name="connsiteY9" fmla="*/ 107632 h 301275"/>
                      <a:gd name="connsiteX10" fmla="*/ 7144 w 92868"/>
                      <a:gd name="connsiteY10" fmla="*/ 121063 h 301275"/>
                      <a:gd name="connsiteX11" fmla="*/ 83820 w 92868"/>
                      <a:gd name="connsiteY11" fmla="*/ 301276 h 301275"/>
                      <a:gd name="connsiteX12" fmla="*/ 85344 w 92868"/>
                      <a:gd name="connsiteY12" fmla="*/ 277940 h 3012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2868" h="301275">
                        <a:moveTo>
                          <a:pt x="92869" y="215265"/>
                        </a:moveTo>
                        <a:cubicBezTo>
                          <a:pt x="92869" y="215265"/>
                          <a:pt x="61341" y="121063"/>
                          <a:pt x="58007" y="110490"/>
                        </a:cubicBezTo>
                        <a:cubicBezTo>
                          <a:pt x="54674" y="99917"/>
                          <a:pt x="43910" y="54388"/>
                          <a:pt x="43910" y="54388"/>
                        </a:cubicBezTo>
                        <a:lnTo>
                          <a:pt x="46958" y="27718"/>
                        </a:lnTo>
                        <a:lnTo>
                          <a:pt x="60674" y="11240"/>
                        </a:lnTo>
                        <a:lnTo>
                          <a:pt x="64770" y="0"/>
                        </a:lnTo>
                        <a:lnTo>
                          <a:pt x="26670" y="17621"/>
                        </a:lnTo>
                        <a:lnTo>
                          <a:pt x="3905" y="42577"/>
                        </a:lnTo>
                        <a:lnTo>
                          <a:pt x="0" y="92202"/>
                        </a:lnTo>
                        <a:lnTo>
                          <a:pt x="28575" y="107632"/>
                        </a:lnTo>
                        <a:lnTo>
                          <a:pt x="7144" y="121063"/>
                        </a:lnTo>
                        <a:lnTo>
                          <a:pt x="83820" y="301276"/>
                        </a:lnTo>
                        <a:lnTo>
                          <a:pt x="85344" y="277940"/>
                        </a:lnTo>
                        <a:close/>
                      </a:path>
                    </a:pathLst>
                  </a:custGeom>
                  <a:solidFill>
                    <a:srgbClr val="28427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885" name="Freeform 884">
                    <a:extLst>
                      <a:ext uri="{FF2B5EF4-FFF2-40B4-BE49-F238E27FC236}">
                        <a16:creationId xmlns:a16="http://schemas.microsoft.com/office/drawing/2014/main" id="{D26FAC65-8E55-1B41-8F4A-871C43CE62A0}"/>
                      </a:ext>
                    </a:extLst>
                  </p:cNvPr>
                  <p:cNvSpPr/>
                  <p:nvPr/>
                </p:nvSpPr>
                <p:spPr>
                  <a:xfrm>
                    <a:off x="6886384" y="2873025"/>
                    <a:ext cx="72294" cy="26955"/>
                  </a:xfrm>
                  <a:custGeom>
                    <a:avLst/>
                    <a:gdLst>
                      <a:gd name="connsiteX0" fmla="*/ 0 w 72294"/>
                      <a:gd name="connsiteY0" fmla="*/ 7810 h 26955"/>
                      <a:gd name="connsiteX1" fmla="*/ 69342 w 72294"/>
                      <a:gd name="connsiteY1" fmla="*/ 0 h 26955"/>
                      <a:gd name="connsiteX2" fmla="*/ 72295 w 72294"/>
                      <a:gd name="connsiteY2" fmla="*/ 19241 h 26955"/>
                      <a:gd name="connsiteX3" fmla="*/ 1810 w 72294"/>
                      <a:gd name="connsiteY3" fmla="*/ 26956 h 26955"/>
                      <a:gd name="connsiteX4" fmla="*/ 0 w 72294"/>
                      <a:gd name="connsiteY4" fmla="*/ 7810 h 26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2294" h="26955">
                        <a:moveTo>
                          <a:pt x="0" y="7810"/>
                        </a:moveTo>
                        <a:lnTo>
                          <a:pt x="69342" y="0"/>
                        </a:lnTo>
                        <a:lnTo>
                          <a:pt x="72295" y="19241"/>
                        </a:lnTo>
                        <a:lnTo>
                          <a:pt x="1810" y="26956"/>
                        </a:lnTo>
                        <a:lnTo>
                          <a:pt x="0" y="7810"/>
                        </a:lnTo>
                        <a:close/>
                      </a:path>
                    </a:pathLst>
                  </a:custGeom>
                  <a:solidFill>
                    <a:srgbClr val="40578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886" name="Freeform 885">
                    <a:extLst>
                      <a:ext uri="{FF2B5EF4-FFF2-40B4-BE49-F238E27FC236}">
                        <a16:creationId xmlns:a16="http://schemas.microsoft.com/office/drawing/2014/main" id="{B9CCB6C9-3306-3B47-86F7-253E34FAF620}"/>
                      </a:ext>
                    </a:extLst>
                  </p:cNvPr>
                  <p:cNvSpPr/>
                  <p:nvPr/>
                </p:nvSpPr>
                <p:spPr>
                  <a:xfrm>
                    <a:off x="6750653" y="2837783"/>
                    <a:ext cx="65151" cy="53720"/>
                  </a:xfrm>
                  <a:custGeom>
                    <a:avLst/>
                    <a:gdLst>
                      <a:gd name="connsiteX0" fmla="*/ 6858 w 65151"/>
                      <a:gd name="connsiteY0" fmla="*/ 0 h 53720"/>
                      <a:gd name="connsiteX1" fmla="*/ 65151 w 65151"/>
                      <a:gd name="connsiteY1" fmla="*/ 35909 h 53720"/>
                      <a:gd name="connsiteX2" fmla="*/ 59055 w 65151"/>
                      <a:gd name="connsiteY2" fmla="*/ 53721 h 53720"/>
                      <a:gd name="connsiteX3" fmla="*/ 0 w 65151"/>
                      <a:gd name="connsiteY3" fmla="*/ 17050 h 53720"/>
                      <a:gd name="connsiteX4" fmla="*/ 6858 w 65151"/>
                      <a:gd name="connsiteY4" fmla="*/ 0 h 53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5151" h="53720">
                        <a:moveTo>
                          <a:pt x="6858" y="0"/>
                        </a:moveTo>
                        <a:lnTo>
                          <a:pt x="65151" y="35909"/>
                        </a:lnTo>
                        <a:lnTo>
                          <a:pt x="59055" y="53721"/>
                        </a:lnTo>
                        <a:lnTo>
                          <a:pt x="0" y="17050"/>
                        </a:lnTo>
                        <a:lnTo>
                          <a:pt x="6858" y="0"/>
                        </a:lnTo>
                        <a:close/>
                      </a:path>
                    </a:pathLst>
                  </a:custGeom>
                  <a:solidFill>
                    <a:srgbClr val="28427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887" name="Freeform 886">
                    <a:extLst>
                      <a:ext uri="{FF2B5EF4-FFF2-40B4-BE49-F238E27FC236}">
                        <a16:creationId xmlns:a16="http://schemas.microsoft.com/office/drawing/2014/main" id="{97DA3C96-DA69-0147-B876-7D7F9C1990FF}"/>
                      </a:ext>
                    </a:extLst>
                  </p:cNvPr>
                  <p:cNvSpPr/>
                  <p:nvPr/>
                </p:nvSpPr>
                <p:spPr>
                  <a:xfrm>
                    <a:off x="6975824" y="2569714"/>
                    <a:ext cx="153160" cy="233803"/>
                  </a:xfrm>
                  <a:custGeom>
                    <a:avLst/>
                    <a:gdLst>
                      <a:gd name="connsiteX0" fmla="*/ 91726 w 153160"/>
                      <a:gd name="connsiteY0" fmla="*/ 87094 h 233803"/>
                      <a:gd name="connsiteX1" fmla="*/ 109252 w 153160"/>
                      <a:gd name="connsiteY1" fmla="*/ 129480 h 233803"/>
                      <a:gd name="connsiteX2" fmla="*/ 137827 w 153160"/>
                      <a:gd name="connsiteY2" fmla="*/ 159674 h 233803"/>
                      <a:gd name="connsiteX3" fmla="*/ 145447 w 153160"/>
                      <a:gd name="connsiteY3" fmla="*/ 169199 h 233803"/>
                      <a:gd name="connsiteX4" fmla="*/ 152686 w 153160"/>
                      <a:gd name="connsiteY4" fmla="*/ 177200 h 233803"/>
                      <a:gd name="connsiteX5" fmla="*/ 147923 w 153160"/>
                      <a:gd name="connsiteY5" fmla="*/ 199013 h 233803"/>
                      <a:gd name="connsiteX6" fmla="*/ 139922 w 153160"/>
                      <a:gd name="connsiteY6" fmla="*/ 232922 h 233803"/>
                      <a:gd name="connsiteX7" fmla="*/ 139922 w 153160"/>
                      <a:gd name="connsiteY7" fmla="*/ 231017 h 233803"/>
                      <a:gd name="connsiteX8" fmla="*/ 128778 w 153160"/>
                      <a:gd name="connsiteY8" fmla="*/ 232731 h 233803"/>
                      <a:gd name="connsiteX9" fmla="*/ 117443 w 153160"/>
                      <a:gd name="connsiteY9" fmla="*/ 221111 h 233803"/>
                      <a:gd name="connsiteX10" fmla="*/ 97727 w 153160"/>
                      <a:gd name="connsiteY10" fmla="*/ 200346 h 233803"/>
                      <a:gd name="connsiteX11" fmla="*/ 82010 w 153160"/>
                      <a:gd name="connsiteY11" fmla="*/ 171771 h 233803"/>
                      <a:gd name="connsiteX12" fmla="*/ 72485 w 153160"/>
                      <a:gd name="connsiteY12" fmla="*/ 156150 h 233803"/>
                      <a:gd name="connsiteX13" fmla="*/ 44101 w 153160"/>
                      <a:gd name="connsiteY13" fmla="*/ 97286 h 233803"/>
                      <a:gd name="connsiteX14" fmla="*/ 34576 w 153160"/>
                      <a:gd name="connsiteY14" fmla="*/ 71663 h 233803"/>
                      <a:gd name="connsiteX15" fmla="*/ 16859 w 153160"/>
                      <a:gd name="connsiteY15" fmla="*/ 56900 h 233803"/>
                      <a:gd name="connsiteX16" fmla="*/ 13049 w 153160"/>
                      <a:gd name="connsiteY16" fmla="*/ 45184 h 233803"/>
                      <a:gd name="connsiteX17" fmla="*/ 0 w 153160"/>
                      <a:gd name="connsiteY17" fmla="*/ 321 h 233803"/>
                      <a:gd name="connsiteX18" fmla="*/ 22003 w 153160"/>
                      <a:gd name="connsiteY18" fmla="*/ 4036 h 233803"/>
                      <a:gd name="connsiteX19" fmla="*/ 46672 w 153160"/>
                      <a:gd name="connsiteY19" fmla="*/ 17752 h 233803"/>
                      <a:gd name="connsiteX20" fmla="*/ 63151 w 153160"/>
                      <a:gd name="connsiteY20" fmla="*/ 35373 h 233803"/>
                      <a:gd name="connsiteX21" fmla="*/ 74581 w 153160"/>
                      <a:gd name="connsiteY21" fmla="*/ 51566 h 233803"/>
                      <a:gd name="connsiteX22" fmla="*/ 91726 w 153160"/>
                      <a:gd name="connsiteY22" fmla="*/ 87094 h 233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53160" h="233803">
                        <a:moveTo>
                          <a:pt x="91726" y="87094"/>
                        </a:moveTo>
                        <a:cubicBezTo>
                          <a:pt x="96297" y="101715"/>
                          <a:pt x="102162" y="115900"/>
                          <a:pt x="109252" y="129480"/>
                        </a:cubicBezTo>
                        <a:cubicBezTo>
                          <a:pt x="116300" y="141005"/>
                          <a:pt x="129635" y="148530"/>
                          <a:pt x="137827" y="159674"/>
                        </a:cubicBezTo>
                        <a:cubicBezTo>
                          <a:pt x="140048" y="163092"/>
                          <a:pt x="142601" y="166282"/>
                          <a:pt x="145447" y="169199"/>
                        </a:cubicBezTo>
                        <a:cubicBezTo>
                          <a:pt x="148019" y="171771"/>
                          <a:pt x="151543" y="173390"/>
                          <a:pt x="152686" y="177200"/>
                        </a:cubicBezTo>
                        <a:cubicBezTo>
                          <a:pt x="154781" y="183582"/>
                          <a:pt x="149352" y="192821"/>
                          <a:pt x="147923" y="199013"/>
                        </a:cubicBezTo>
                        <a:cubicBezTo>
                          <a:pt x="145352" y="210347"/>
                          <a:pt x="142780" y="221587"/>
                          <a:pt x="139922" y="232922"/>
                        </a:cubicBezTo>
                        <a:lnTo>
                          <a:pt x="139922" y="231017"/>
                        </a:lnTo>
                        <a:cubicBezTo>
                          <a:pt x="140779" y="235208"/>
                          <a:pt x="130397" y="233684"/>
                          <a:pt x="128778" y="232731"/>
                        </a:cubicBezTo>
                        <a:cubicBezTo>
                          <a:pt x="124683" y="229181"/>
                          <a:pt x="120891" y="225294"/>
                          <a:pt x="117443" y="221111"/>
                        </a:cubicBezTo>
                        <a:cubicBezTo>
                          <a:pt x="110203" y="214856"/>
                          <a:pt x="103598" y="207901"/>
                          <a:pt x="97727" y="200346"/>
                        </a:cubicBezTo>
                        <a:cubicBezTo>
                          <a:pt x="92007" y="191093"/>
                          <a:pt x="86762" y="181556"/>
                          <a:pt x="82010" y="171771"/>
                        </a:cubicBezTo>
                        <a:cubicBezTo>
                          <a:pt x="79058" y="166437"/>
                          <a:pt x="75724" y="161294"/>
                          <a:pt x="72485" y="156150"/>
                        </a:cubicBezTo>
                        <a:cubicBezTo>
                          <a:pt x="61020" y="137560"/>
                          <a:pt x="51507" y="117834"/>
                          <a:pt x="44101" y="97286"/>
                        </a:cubicBezTo>
                        <a:cubicBezTo>
                          <a:pt x="42449" y="88254"/>
                          <a:pt x="39225" y="79581"/>
                          <a:pt x="34576" y="71663"/>
                        </a:cubicBezTo>
                        <a:cubicBezTo>
                          <a:pt x="29432" y="65948"/>
                          <a:pt x="21241" y="63472"/>
                          <a:pt x="16859" y="56900"/>
                        </a:cubicBezTo>
                        <a:cubicBezTo>
                          <a:pt x="14898" y="53254"/>
                          <a:pt x="13608" y="49286"/>
                          <a:pt x="13049" y="45184"/>
                        </a:cubicBezTo>
                        <a:cubicBezTo>
                          <a:pt x="9811" y="30039"/>
                          <a:pt x="4286" y="15180"/>
                          <a:pt x="0" y="321"/>
                        </a:cubicBezTo>
                        <a:cubicBezTo>
                          <a:pt x="7541" y="-664"/>
                          <a:pt x="15204" y="630"/>
                          <a:pt x="22003" y="4036"/>
                        </a:cubicBezTo>
                        <a:cubicBezTo>
                          <a:pt x="30632" y="7835"/>
                          <a:pt x="38891" y="12427"/>
                          <a:pt x="46672" y="17752"/>
                        </a:cubicBezTo>
                        <a:cubicBezTo>
                          <a:pt x="52993" y="22793"/>
                          <a:pt x="58544" y="28730"/>
                          <a:pt x="63151" y="35373"/>
                        </a:cubicBezTo>
                        <a:cubicBezTo>
                          <a:pt x="67367" y="40472"/>
                          <a:pt x="71188" y="45886"/>
                          <a:pt x="74581" y="51566"/>
                        </a:cubicBezTo>
                        <a:cubicBezTo>
                          <a:pt x="81337" y="62877"/>
                          <a:pt x="87074" y="74767"/>
                          <a:pt x="91726" y="87094"/>
                        </a:cubicBezTo>
                        <a:close/>
                      </a:path>
                    </a:pathLst>
                  </a:custGeom>
                  <a:solidFill>
                    <a:srgbClr val="2D448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888" name="Freeform 887">
                    <a:extLst>
                      <a:ext uri="{FF2B5EF4-FFF2-40B4-BE49-F238E27FC236}">
                        <a16:creationId xmlns:a16="http://schemas.microsoft.com/office/drawing/2014/main" id="{7DFEB4A3-4902-1B4F-B1C8-D716BFF95F10}"/>
                      </a:ext>
                    </a:extLst>
                  </p:cNvPr>
                  <p:cNvSpPr/>
                  <p:nvPr/>
                </p:nvSpPr>
                <p:spPr>
                  <a:xfrm>
                    <a:off x="6711617" y="2576499"/>
                    <a:ext cx="53707" cy="104502"/>
                  </a:xfrm>
                  <a:custGeom>
                    <a:avLst/>
                    <a:gdLst>
                      <a:gd name="connsiteX0" fmla="*/ 6460 w 53707"/>
                      <a:gd name="connsiteY0" fmla="*/ 56306 h 104502"/>
                      <a:gd name="connsiteX1" fmla="*/ 269 w 53707"/>
                      <a:gd name="connsiteY1" fmla="*/ 34304 h 104502"/>
                      <a:gd name="connsiteX2" fmla="*/ 16461 w 53707"/>
                      <a:gd name="connsiteY2" fmla="*/ 14396 h 104502"/>
                      <a:gd name="connsiteX3" fmla="*/ 28748 w 53707"/>
                      <a:gd name="connsiteY3" fmla="*/ 4871 h 104502"/>
                      <a:gd name="connsiteX4" fmla="*/ 50275 w 53707"/>
                      <a:gd name="connsiteY4" fmla="*/ 2204 h 104502"/>
                      <a:gd name="connsiteX5" fmla="*/ 50275 w 53707"/>
                      <a:gd name="connsiteY5" fmla="*/ 3061 h 104502"/>
                      <a:gd name="connsiteX6" fmla="*/ 48084 w 53707"/>
                      <a:gd name="connsiteY6" fmla="*/ 14015 h 104502"/>
                      <a:gd name="connsiteX7" fmla="*/ 45227 w 53707"/>
                      <a:gd name="connsiteY7" fmla="*/ 63831 h 104502"/>
                      <a:gd name="connsiteX8" fmla="*/ 53704 w 53707"/>
                      <a:gd name="connsiteY8" fmla="*/ 73356 h 104502"/>
                      <a:gd name="connsiteX9" fmla="*/ 49703 w 53707"/>
                      <a:gd name="connsiteY9" fmla="*/ 76404 h 104502"/>
                      <a:gd name="connsiteX10" fmla="*/ 47989 w 53707"/>
                      <a:gd name="connsiteY10" fmla="*/ 86881 h 104502"/>
                      <a:gd name="connsiteX11" fmla="*/ 51608 w 53707"/>
                      <a:gd name="connsiteY11" fmla="*/ 104503 h 104502"/>
                      <a:gd name="connsiteX12" fmla="*/ 39702 w 53707"/>
                      <a:gd name="connsiteY12" fmla="*/ 86310 h 104502"/>
                      <a:gd name="connsiteX13" fmla="*/ 19604 w 53707"/>
                      <a:gd name="connsiteY13" fmla="*/ 58211 h 104502"/>
                      <a:gd name="connsiteX14" fmla="*/ 15223 w 53707"/>
                      <a:gd name="connsiteY14" fmla="*/ 48115 h 104502"/>
                      <a:gd name="connsiteX15" fmla="*/ 6460 w 53707"/>
                      <a:gd name="connsiteY15" fmla="*/ 56306 h 104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53707" h="104502">
                        <a:moveTo>
                          <a:pt x="6460" y="56306"/>
                        </a:moveTo>
                        <a:cubicBezTo>
                          <a:pt x="1425" y="50153"/>
                          <a:pt x="-819" y="42180"/>
                          <a:pt x="269" y="34304"/>
                        </a:cubicBezTo>
                        <a:cubicBezTo>
                          <a:pt x="1412" y="25350"/>
                          <a:pt x="9794" y="20207"/>
                          <a:pt x="16461" y="14396"/>
                        </a:cubicBezTo>
                        <a:cubicBezTo>
                          <a:pt x="18747" y="12205"/>
                          <a:pt x="25224" y="4871"/>
                          <a:pt x="28748" y="4871"/>
                        </a:cubicBezTo>
                        <a:cubicBezTo>
                          <a:pt x="31511" y="3061"/>
                          <a:pt x="47798" y="-3320"/>
                          <a:pt x="50275" y="2204"/>
                        </a:cubicBezTo>
                        <a:cubicBezTo>
                          <a:pt x="50275" y="2204"/>
                          <a:pt x="50275" y="2776"/>
                          <a:pt x="50275" y="3061"/>
                        </a:cubicBezTo>
                        <a:cubicBezTo>
                          <a:pt x="49608" y="6776"/>
                          <a:pt x="49037" y="10396"/>
                          <a:pt x="48084" y="14015"/>
                        </a:cubicBezTo>
                        <a:cubicBezTo>
                          <a:pt x="44560" y="27350"/>
                          <a:pt x="37321" y="51067"/>
                          <a:pt x="45227" y="63831"/>
                        </a:cubicBezTo>
                        <a:cubicBezTo>
                          <a:pt x="46655" y="66117"/>
                          <a:pt x="53894" y="70308"/>
                          <a:pt x="53704" y="73356"/>
                        </a:cubicBezTo>
                        <a:cubicBezTo>
                          <a:pt x="53513" y="76404"/>
                          <a:pt x="50846" y="75070"/>
                          <a:pt x="49703" y="76404"/>
                        </a:cubicBezTo>
                        <a:cubicBezTo>
                          <a:pt x="47398" y="79382"/>
                          <a:pt x="46753" y="83324"/>
                          <a:pt x="47989" y="86881"/>
                        </a:cubicBezTo>
                        <a:cubicBezTo>
                          <a:pt x="49227" y="92692"/>
                          <a:pt x="50370" y="98597"/>
                          <a:pt x="51608" y="104503"/>
                        </a:cubicBezTo>
                        <a:cubicBezTo>
                          <a:pt x="47106" y="98805"/>
                          <a:pt x="43121" y="92716"/>
                          <a:pt x="39702" y="86310"/>
                        </a:cubicBezTo>
                        <a:cubicBezTo>
                          <a:pt x="32179" y="77562"/>
                          <a:pt x="25453" y="68158"/>
                          <a:pt x="19604" y="58211"/>
                        </a:cubicBezTo>
                        <a:cubicBezTo>
                          <a:pt x="18557" y="55735"/>
                          <a:pt x="18175" y="49353"/>
                          <a:pt x="15223" y="48115"/>
                        </a:cubicBezTo>
                        <a:cubicBezTo>
                          <a:pt x="12270" y="46876"/>
                          <a:pt x="4745" y="54306"/>
                          <a:pt x="6460" y="56306"/>
                        </a:cubicBezTo>
                        <a:close/>
                      </a:path>
                    </a:pathLst>
                  </a:custGeom>
                  <a:solidFill>
                    <a:srgbClr val="283D73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889" name="Freeform 888">
                    <a:extLst>
                      <a:ext uri="{FF2B5EF4-FFF2-40B4-BE49-F238E27FC236}">
                        <a16:creationId xmlns:a16="http://schemas.microsoft.com/office/drawing/2014/main" id="{5FF04360-1820-BF4C-8412-0B4978F49F18}"/>
                      </a:ext>
                    </a:extLst>
                  </p:cNvPr>
                  <p:cNvSpPr/>
                  <p:nvPr/>
                </p:nvSpPr>
                <p:spPr>
                  <a:xfrm>
                    <a:off x="6801376" y="2383535"/>
                    <a:ext cx="67011" cy="56388"/>
                  </a:xfrm>
                  <a:custGeom>
                    <a:avLst/>
                    <a:gdLst>
                      <a:gd name="connsiteX0" fmla="*/ 5283 w 67011"/>
                      <a:gd name="connsiteY0" fmla="*/ 17621 h 56388"/>
                      <a:gd name="connsiteX1" fmla="*/ 12903 w 67011"/>
                      <a:gd name="connsiteY1" fmla="*/ 3524 h 56388"/>
                      <a:gd name="connsiteX2" fmla="*/ 17571 w 67011"/>
                      <a:gd name="connsiteY2" fmla="*/ 16002 h 56388"/>
                      <a:gd name="connsiteX3" fmla="*/ 28048 w 67011"/>
                      <a:gd name="connsiteY3" fmla="*/ 0 h 56388"/>
                      <a:gd name="connsiteX4" fmla="*/ 30906 w 67011"/>
                      <a:gd name="connsiteY4" fmla="*/ 10573 h 56388"/>
                      <a:gd name="connsiteX5" fmla="*/ 34716 w 67011"/>
                      <a:gd name="connsiteY5" fmla="*/ 13811 h 56388"/>
                      <a:gd name="connsiteX6" fmla="*/ 37573 w 67011"/>
                      <a:gd name="connsiteY6" fmla="*/ 11525 h 56388"/>
                      <a:gd name="connsiteX7" fmla="*/ 41002 w 67011"/>
                      <a:gd name="connsiteY7" fmla="*/ 18193 h 56388"/>
                      <a:gd name="connsiteX8" fmla="*/ 43479 w 67011"/>
                      <a:gd name="connsiteY8" fmla="*/ 20669 h 56388"/>
                      <a:gd name="connsiteX9" fmla="*/ 47384 w 67011"/>
                      <a:gd name="connsiteY9" fmla="*/ 18669 h 56388"/>
                      <a:gd name="connsiteX10" fmla="*/ 50527 w 67011"/>
                      <a:gd name="connsiteY10" fmla="*/ 15145 h 56388"/>
                      <a:gd name="connsiteX11" fmla="*/ 52432 w 67011"/>
                      <a:gd name="connsiteY11" fmla="*/ 24098 h 56388"/>
                      <a:gd name="connsiteX12" fmla="*/ 59004 w 67011"/>
                      <a:gd name="connsiteY12" fmla="*/ 18574 h 56388"/>
                      <a:gd name="connsiteX13" fmla="*/ 66910 w 67011"/>
                      <a:gd name="connsiteY13" fmla="*/ 20574 h 56388"/>
                      <a:gd name="connsiteX14" fmla="*/ 66910 w 67011"/>
                      <a:gd name="connsiteY14" fmla="*/ 21431 h 56388"/>
                      <a:gd name="connsiteX15" fmla="*/ 66339 w 67011"/>
                      <a:gd name="connsiteY15" fmla="*/ 22384 h 56388"/>
                      <a:gd name="connsiteX16" fmla="*/ 48717 w 67011"/>
                      <a:gd name="connsiteY16" fmla="*/ 39719 h 56388"/>
                      <a:gd name="connsiteX17" fmla="*/ 44622 w 67011"/>
                      <a:gd name="connsiteY17" fmla="*/ 52197 h 56388"/>
                      <a:gd name="connsiteX18" fmla="*/ 43479 w 67011"/>
                      <a:gd name="connsiteY18" fmla="*/ 46673 h 56388"/>
                      <a:gd name="connsiteX19" fmla="*/ 40716 w 67011"/>
                      <a:gd name="connsiteY19" fmla="*/ 42291 h 56388"/>
                      <a:gd name="connsiteX20" fmla="*/ 37287 w 67011"/>
                      <a:gd name="connsiteY20" fmla="*/ 43625 h 56388"/>
                      <a:gd name="connsiteX21" fmla="*/ 29668 w 67011"/>
                      <a:gd name="connsiteY21" fmla="*/ 38100 h 56388"/>
                      <a:gd name="connsiteX22" fmla="*/ 27953 w 67011"/>
                      <a:gd name="connsiteY22" fmla="*/ 39529 h 56388"/>
                      <a:gd name="connsiteX23" fmla="*/ 19571 w 67011"/>
                      <a:gd name="connsiteY23" fmla="*/ 46292 h 56388"/>
                      <a:gd name="connsiteX24" fmla="*/ 10618 w 67011"/>
                      <a:gd name="connsiteY24" fmla="*/ 35528 h 56388"/>
                      <a:gd name="connsiteX25" fmla="*/ 4712 w 67011"/>
                      <a:gd name="connsiteY25" fmla="*/ 45053 h 56388"/>
                      <a:gd name="connsiteX26" fmla="*/ 2807 w 67011"/>
                      <a:gd name="connsiteY26" fmla="*/ 56388 h 56388"/>
                      <a:gd name="connsiteX27" fmla="*/ 45 w 67011"/>
                      <a:gd name="connsiteY27" fmla="*/ 42767 h 56388"/>
                      <a:gd name="connsiteX28" fmla="*/ 1569 w 67011"/>
                      <a:gd name="connsiteY28" fmla="*/ 27718 h 56388"/>
                      <a:gd name="connsiteX29" fmla="*/ 5284 w 67011"/>
                      <a:gd name="connsiteY29" fmla="*/ 17621 h 56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67011" h="56388">
                        <a:moveTo>
                          <a:pt x="5283" y="17621"/>
                        </a:moveTo>
                        <a:cubicBezTo>
                          <a:pt x="7435" y="12723"/>
                          <a:pt x="9984" y="8008"/>
                          <a:pt x="12903" y="3524"/>
                        </a:cubicBezTo>
                        <a:cubicBezTo>
                          <a:pt x="12903" y="8287"/>
                          <a:pt x="12903" y="14097"/>
                          <a:pt x="17571" y="16002"/>
                        </a:cubicBezTo>
                        <a:cubicBezTo>
                          <a:pt x="20663" y="10416"/>
                          <a:pt x="24165" y="5068"/>
                          <a:pt x="28048" y="0"/>
                        </a:cubicBezTo>
                        <a:lnTo>
                          <a:pt x="30906" y="10573"/>
                        </a:lnTo>
                        <a:cubicBezTo>
                          <a:pt x="31382" y="12478"/>
                          <a:pt x="33096" y="14954"/>
                          <a:pt x="34716" y="13811"/>
                        </a:cubicBezTo>
                        <a:cubicBezTo>
                          <a:pt x="36335" y="12668"/>
                          <a:pt x="36430" y="10859"/>
                          <a:pt x="37573" y="11525"/>
                        </a:cubicBezTo>
                        <a:cubicBezTo>
                          <a:pt x="38621" y="13811"/>
                          <a:pt x="39764" y="16002"/>
                          <a:pt x="41002" y="18193"/>
                        </a:cubicBezTo>
                        <a:cubicBezTo>
                          <a:pt x="41457" y="19320"/>
                          <a:pt x="42351" y="20214"/>
                          <a:pt x="43479" y="20669"/>
                        </a:cubicBezTo>
                        <a:cubicBezTo>
                          <a:pt x="45063" y="20840"/>
                          <a:pt x="46596" y="20054"/>
                          <a:pt x="47384" y="18669"/>
                        </a:cubicBezTo>
                        <a:cubicBezTo>
                          <a:pt x="48119" y="17249"/>
                          <a:pt x="49200" y="16037"/>
                          <a:pt x="50527" y="15145"/>
                        </a:cubicBezTo>
                        <a:cubicBezTo>
                          <a:pt x="51953" y="17905"/>
                          <a:pt x="52611" y="20997"/>
                          <a:pt x="52432" y="24098"/>
                        </a:cubicBezTo>
                        <a:cubicBezTo>
                          <a:pt x="53980" y="21605"/>
                          <a:pt x="56283" y="19670"/>
                          <a:pt x="59004" y="18574"/>
                        </a:cubicBezTo>
                        <a:cubicBezTo>
                          <a:pt x="61797" y="17494"/>
                          <a:pt x="64967" y="18296"/>
                          <a:pt x="66910" y="20574"/>
                        </a:cubicBezTo>
                        <a:cubicBezTo>
                          <a:pt x="67046" y="20844"/>
                          <a:pt x="67046" y="21162"/>
                          <a:pt x="66910" y="21431"/>
                        </a:cubicBezTo>
                        <a:cubicBezTo>
                          <a:pt x="66856" y="21813"/>
                          <a:pt x="66650" y="22156"/>
                          <a:pt x="66339" y="22384"/>
                        </a:cubicBezTo>
                        <a:cubicBezTo>
                          <a:pt x="59823" y="27471"/>
                          <a:pt x="53911" y="33288"/>
                          <a:pt x="48717" y="39719"/>
                        </a:cubicBezTo>
                        <a:cubicBezTo>
                          <a:pt x="47670" y="41148"/>
                          <a:pt x="43288" y="51054"/>
                          <a:pt x="44622" y="52197"/>
                        </a:cubicBezTo>
                        <a:cubicBezTo>
                          <a:pt x="43098" y="50959"/>
                          <a:pt x="43383" y="48673"/>
                          <a:pt x="43479" y="46673"/>
                        </a:cubicBezTo>
                        <a:cubicBezTo>
                          <a:pt x="43574" y="44672"/>
                          <a:pt x="42717" y="42291"/>
                          <a:pt x="40716" y="42291"/>
                        </a:cubicBezTo>
                        <a:cubicBezTo>
                          <a:pt x="38716" y="42291"/>
                          <a:pt x="38526" y="43434"/>
                          <a:pt x="37287" y="43625"/>
                        </a:cubicBezTo>
                        <a:cubicBezTo>
                          <a:pt x="33954" y="43625"/>
                          <a:pt x="32906" y="37243"/>
                          <a:pt x="29668" y="38100"/>
                        </a:cubicBezTo>
                        <a:cubicBezTo>
                          <a:pt x="28977" y="38413"/>
                          <a:pt x="28385" y="38906"/>
                          <a:pt x="27953" y="39529"/>
                        </a:cubicBezTo>
                        <a:cubicBezTo>
                          <a:pt x="25667" y="42577"/>
                          <a:pt x="23286" y="47149"/>
                          <a:pt x="19571" y="46292"/>
                        </a:cubicBezTo>
                        <a:cubicBezTo>
                          <a:pt x="15856" y="45434"/>
                          <a:pt x="15475" y="36767"/>
                          <a:pt x="10618" y="35528"/>
                        </a:cubicBezTo>
                        <a:cubicBezTo>
                          <a:pt x="6940" y="37258"/>
                          <a:pt x="4626" y="40991"/>
                          <a:pt x="4712" y="45053"/>
                        </a:cubicBezTo>
                        <a:cubicBezTo>
                          <a:pt x="4809" y="48919"/>
                          <a:pt x="4162" y="52767"/>
                          <a:pt x="2807" y="56388"/>
                        </a:cubicBezTo>
                        <a:cubicBezTo>
                          <a:pt x="2217" y="51787"/>
                          <a:pt x="1293" y="47235"/>
                          <a:pt x="45" y="42767"/>
                        </a:cubicBezTo>
                        <a:cubicBezTo>
                          <a:pt x="-162" y="37704"/>
                          <a:pt x="351" y="32637"/>
                          <a:pt x="1569" y="27718"/>
                        </a:cubicBezTo>
                        <a:cubicBezTo>
                          <a:pt x="2516" y="24252"/>
                          <a:pt x="3759" y="20874"/>
                          <a:pt x="5284" y="17621"/>
                        </a:cubicBezTo>
                        <a:close/>
                      </a:path>
                    </a:pathLst>
                  </a:custGeom>
                  <a:solidFill>
                    <a:srgbClr val="B3694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</p:grpSp>
          </p:grpSp>
          <p:sp>
            <p:nvSpPr>
              <p:cNvPr id="42" name="Freeform 41">
                <a:extLst>
                  <a:ext uri="{FF2B5EF4-FFF2-40B4-BE49-F238E27FC236}">
                    <a16:creationId xmlns:a16="http://schemas.microsoft.com/office/drawing/2014/main" id="{8DCC8810-F6BC-F84A-9424-1584BF295DC6}"/>
                  </a:ext>
                </a:extLst>
              </p:cNvPr>
              <p:cNvSpPr/>
              <p:nvPr/>
            </p:nvSpPr>
            <p:spPr>
              <a:xfrm>
                <a:off x="5497829" y="3471957"/>
                <a:ext cx="1972055" cy="701802"/>
              </a:xfrm>
              <a:custGeom>
                <a:avLst/>
                <a:gdLst>
                  <a:gd name="connsiteX0" fmla="*/ 1972056 w 1972055"/>
                  <a:gd name="connsiteY0" fmla="*/ 0 h 701802"/>
                  <a:gd name="connsiteX1" fmla="*/ 913448 w 1972055"/>
                  <a:gd name="connsiteY1" fmla="*/ 616553 h 701802"/>
                  <a:gd name="connsiteX2" fmla="*/ 503015 w 1972055"/>
                  <a:gd name="connsiteY2" fmla="*/ 701802 h 701802"/>
                  <a:gd name="connsiteX3" fmla="*/ 165735 w 1972055"/>
                  <a:gd name="connsiteY3" fmla="*/ 505587 h 701802"/>
                  <a:gd name="connsiteX4" fmla="*/ 0 w 1972055"/>
                  <a:gd name="connsiteY4" fmla="*/ 409480 h 701802"/>
                  <a:gd name="connsiteX5" fmla="*/ 513969 w 1972055"/>
                  <a:gd name="connsiteY5" fmla="*/ 302705 h 701802"/>
                  <a:gd name="connsiteX6" fmla="*/ 514064 w 1972055"/>
                  <a:gd name="connsiteY6" fmla="*/ 302705 h 701802"/>
                  <a:gd name="connsiteX7" fmla="*/ 514636 w 1972055"/>
                  <a:gd name="connsiteY7" fmla="*/ 302609 h 701802"/>
                  <a:gd name="connsiteX8" fmla="*/ 514731 w 1972055"/>
                  <a:gd name="connsiteY8" fmla="*/ 302514 h 701802"/>
                  <a:gd name="connsiteX9" fmla="*/ 515303 w 1972055"/>
                  <a:gd name="connsiteY9" fmla="*/ 302419 h 701802"/>
                  <a:gd name="connsiteX10" fmla="*/ 1972056 w 1972055"/>
                  <a:gd name="connsiteY10" fmla="*/ 0 h 701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72055" h="701802">
                    <a:moveTo>
                      <a:pt x="1972056" y="0"/>
                    </a:moveTo>
                    <a:lnTo>
                      <a:pt x="913448" y="616553"/>
                    </a:lnTo>
                    <a:lnTo>
                      <a:pt x="503015" y="701802"/>
                    </a:lnTo>
                    <a:lnTo>
                      <a:pt x="165735" y="505587"/>
                    </a:lnTo>
                    <a:lnTo>
                      <a:pt x="0" y="409480"/>
                    </a:lnTo>
                    <a:lnTo>
                      <a:pt x="513969" y="302705"/>
                    </a:lnTo>
                    <a:lnTo>
                      <a:pt x="514064" y="302705"/>
                    </a:lnTo>
                    <a:lnTo>
                      <a:pt x="514636" y="302609"/>
                    </a:lnTo>
                    <a:lnTo>
                      <a:pt x="514731" y="302514"/>
                    </a:lnTo>
                    <a:lnTo>
                      <a:pt x="515303" y="302419"/>
                    </a:lnTo>
                    <a:lnTo>
                      <a:pt x="197205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43" name="Graphic 5">
                <a:extLst>
                  <a:ext uri="{FF2B5EF4-FFF2-40B4-BE49-F238E27FC236}">
                    <a16:creationId xmlns:a16="http://schemas.microsoft.com/office/drawing/2014/main" id="{620768C3-5B1C-2E4F-BFC1-CE5DD54C6CAF}"/>
                  </a:ext>
                </a:extLst>
              </p:cNvPr>
              <p:cNvGrpSpPr/>
              <p:nvPr/>
            </p:nvGrpSpPr>
            <p:grpSpPr>
              <a:xfrm>
                <a:off x="5368099" y="4193630"/>
                <a:ext cx="181832" cy="134565"/>
                <a:chOff x="5368099" y="4193630"/>
                <a:chExt cx="181832" cy="134565"/>
              </a:xfrm>
              <a:solidFill>
                <a:srgbClr val="000000"/>
              </a:solidFill>
            </p:grpSpPr>
            <p:sp>
              <p:nvSpPr>
                <p:cNvPr id="864" name="Freeform 863">
                  <a:extLst>
                    <a:ext uri="{FF2B5EF4-FFF2-40B4-BE49-F238E27FC236}">
                      <a16:creationId xmlns:a16="http://schemas.microsoft.com/office/drawing/2014/main" id="{492D3379-E599-EB40-A42A-B90EA9F3F0C6}"/>
                    </a:ext>
                  </a:extLst>
                </p:cNvPr>
                <p:cNvSpPr/>
                <p:nvPr/>
              </p:nvSpPr>
              <p:spPr>
                <a:xfrm>
                  <a:off x="5368099" y="4193630"/>
                  <a:ext cx="181832" cy="134565"/>
                </a:xfrm>
                <a:custGeom>
                  <a:avLst/>
                  <a:gdLst>
                    <a:gd name="connsiteX0" fmla="*/ 162782 w 181832"/>
                    <a:gd name="connsiteY0" fmla="*/ 132910 h 134565"/>
                    <a:gd name="connsiteX1" fmla="*/ 15621 w 181832"/>
                    <a:gd name="connsiteY1" fmla="*/ 47185 h 134565"/>
                    <a:gd name="connsiteX2" fmla="*/ 0 w 181832"/>
                    <a:gd name="connsiteY2" fmla="*/ 20134 h 134565"/>
                    <a:gd name="connsiteX3" fmla="*/ 0 w 181832"/>
                    <a:gd name="connsiteY3" fmla="*/ 12705 h 134565"/>
                    <a:gd name="connsiteX4" fmla="*/ 12822 w 181832"/>
                    <a:gd name="connsiteY4" fmla="*/ 0 h 134565"/>
                    <a:gd name="connsiteX5" fmla="*/ 19050 w 181832"/>
                    <a:gd name="connsiteY5" fmla="*/ 1656 h 134565"/>
                    <a:gd name="connsiteX6" fmla="*/ 166211 w 181832"/>
                    <a:gd name="connsiteY6" fmla="*/ 87381 h 134565"/>
                    <a:gd name="connsiteX7" fmla="*/ 181832 w 181832"/>
                    <a:gd name="connsiteY7" fmla="*/ 114432 h 134565"/>
                    <a:gd name="connsiteX8" fmla="*/ 181832 w 181832"/>
                    <a:gd name="connsiteY8" fmla="*/ 121861 h 134565"/>
                    <a:gd name="connsiteX9" fmla="*/ 169010 w 181832"/>
                    <a:gd name="connsiteY9" fmla="*/ 134566 h 134565"/>
                    <a:gd name="connsiteX10" fmla="*/ 162782 w 181832"/>
                    <a:gd name="connsiteY10" fmla="*/ 132910 h 134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81832" h="134565">
                      <a:moveTo>
                        <a:pt x="162782" y="132910"/>
                      </a:moveTo>
                      <a:lnTo>
                        <a:pt x="15621" y="47185"/>
                      </a:lnTo>
                      <a:cubicBezTo>
                        <a:pt x="5942" y="41620"/>
                        <a:pt x="-18" y="31299"/>
                        <a:pt x="0" y="20134"/>
                      </a:cubicBezTo>
                      <a:lnTo>
                        <a:pt x="0" y="12705"/>
                      </a:lnTo>
                      <a:cubicBezTo>
                        <a:pt x="33" y="5656"/>
                        <a:pt x="5773" y="-32"/>
                        <a:pt x="12822" y="0"/>
                      </a:cubicBezTo>
                      <a:cubicBezTo>
                        <a:pt x="15006" y="10"/>
                        <a:pt x="17150" y="580"/>
                        <a:pt x="19050" y="1656"/>
                      </a:cubicBezTo>
                      <a:lnTo>
                        <a:pt x="166211" y="87381"/>
                      </a:lnTo>
                      <a:cubicBezTo>
                        <a:pt x="175847" y="92989"/>
                        <a:pt x="181791" y="103282"/>
                        <a:pt x="181832" y="114432"/>
                      </a:cubicBezTo>
                      <a:lnTo>
                        <a:pt x="181832" y="121861"/>
                      </a:lnTo>
                      <a:cubicBezTo>
                        <a:pt x="181800" y="128910"/>
                        <a:pt x="176059" y="134598"/>
                        <a:pt x="169010" y="134566"/>
                      </a:cubicBezTo>
                      <a:cubicBezTo>
                        <a:pt x="166827" y="134555"/>
                        <a:pt x="164682" y="133985"/>
                        <a:pt x="162782" y="132910"/>
                      </a:cubicBezTo>
                      <a:close/>
                    </a:path>
                  </a:pathLst>
                </a:custGeom>
                <a:solidFill>
                  <a:srgbClr val="2493E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65" name="Freeform 864">
                  <a:extLst>
                    <a:ext uri="{FF2B5EF4-FFF2-40B4-BE49-F238E27FC236}">
                      <a16:creationId xmlns:a16="http://schemas.microsoft.com/office/drawing/2014/main" id="{BC7037EC-7075-0848-9635-27375FB36658}"/>
                    </a:ext>
                  </a:extLst>
                </p:cNvPr>
                <p:cNvSpPr/>
                <p:nvPr/>
              </p:nvSpPr>
              <p:spPr>
                <a:xfrm>
                  <a:off x="5368194" y="4193818"/>
                  <a:ext cx="52292" cy="44425"/>
                </a:xfrm>
                <a:custGeom>
                  <a:avLst/>
                  <a:gdLst>
                    <a:gd name="connsiteX0" fmla="*/ 19050 w 52292"/>
                    <a:gd name="connsiteY0" fmla="*/ 1658 h 44425"/>
                    <a:gd name="connsiteX1" fmla="*/ 1655 w 52292"/>
                    <a:gd name="connsiteY1" fmla="*/ 6479 h 44425"/>
                    <a:gd name="connsiteX2" fmla="*/ 0 w 52292"/>
                    <a:gd name="connsiteY2" fmla="*/ 12707 h 44425"/>
                    <a:gd name="connsiteX3" fmla="*/ 0 w 52292"/>
                    <a:gd name="connsiteY3" fmla="*/ 20136 h 44425"/>
                    <a:gd name="connsiteX4" fmla="*/ 12002 w 52292"/>
                    <a:gd name="connsiteY4" fmla="*/ 44425 h 44425"/>
                    <a:gd name="connsiteX5" fmla="*/ 52292 w 52292"/>
                    <a:gd name="connsiteY5" fmla="*/ 20994 h 444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292" h="44425">
                      <a:moveTo>
                        <a:pt x="19050" y="1658"/>
                      </a:moveTo>
                      <a:cubicBezTo>
                        <a:pt x="12915" y="-1814"/>
                        <a:pt x="5128" y="344"/>
                        <a:pt x="1655" y="6479"/>
                      </a:cubicBezTo>
                      <a:cubicBezTo>
                        <a:pt x="580" y="8379"/>
                        <a:pt x="10" y="10523"/>
                        <a:pt x="0" y="12707"/>
                      </a:cubicBezTo>
                      <a:lnTo>
                        <a:pt x="0" y="20136"/>
                      </a:lnTo>
                      <a:cubicBezTo>
                        <a:pt x="71" y="29643"/>
                        <a:pt x="4494" y="38593"/>
                        <a:pt x="12002" y="44425"/>
                      </a:cubicBezTo>
                      <a:lnTo>
                        <a:pt x="52292" y="20994"/>
                      </a:lnTo>
                      <a:close/>
                    </a:path>
                  </a:pathLst>
                </a:custGeom>
                <a:solidFill>
                  <a:srgbClr val="0F748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44" name="Graphic 5">
                <a:extLst>
                  <a:ext uri="{FF2B5EF4-FFF2-40B4-BE49-F238E27FC236}">
                    <a16:creationId xmlns:a16="http://schemas.microsoft.com/office/drawing/2014/main" id="{1A0EFE2F-506A-9245-9967-21E08562DC15}"/>
                  </a:ext>
                </a:extLst>
              </p:cNvPr>
              <p:cNvGrpSpPr/>
              <p:nvPr/>
            </p:nvGrpSpPr>
            <p:grpSpPr>
              <a:xfrm>
                <a:off x="5581480" y="4341198"/>
                <a:ext cx="220081" cy="144039"/>
                <a:chOff x="5581480" y="4341198"/>
                <a:chExt cx="220081" cy="144039"/>
              </a:xfrm>
              <a:solidFill>
                <a:srgbClr val="202020"/>
              </a:solidFill>
            </p:grpSpPr>
            <p:sp>
              <p:nvSpPr>
                <p:cNvPr id="857" name="Freeform 856">
                  <a:extLst>
                    <a:ext uri="{FF2B5EF4-FFF2-40B4-BE49-F238E27FC236}">
                      <a16:creationId xmlns:a16="http://schemas.microsoft.com/office/drawing/2014/main" id="{0354D461-1C26-4D4C-9EF5-D6BB844E3572}"/>
                    </a:ext>
                  </a:extLst>
                </p:cNvPr>
                <p:cNvSpPr/>
                <p:nvPr/>
              </p:nvSpPr>
              <p:spPr>
                <a:xfrm>
                  <a:off x="5782743" y="4458927"/>
                  <a:ext cx="18818" cy="26309"/>
                </a:xfrm>
                <a:custGeom>
                  <a:avLst/>
                  <a:gdLst>
                    <a:gd name="connsiteX0" fmla="*/ 6932 w 18818"/>
                    <a:gd name="connsiteY0" fmla="*/ 10 h 26309"/>
                    <a:gd name="connsiteX1" fmla="*/ 18458 w 18818"/>
                    <a:gd name="connsiteY1" fmla="*/ 13726 h 26309"/>
                    <a:gd name="connsiteX2" fmla="*/ 11981 w 18818"/>
                    <a:gd name="connsiteY2" fmla="*/ 26300 h 26309"/>
                    <a:gd name="connsiteX3" fmla="*/ 360 w 18818"/>
                    <a:gd name="connsiteY3" fmla="*/ 12584 h 26309"/>
                    <a:gd name="connsiteX4" fmla="*/ 6932 w 18818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8" h="26309">
                      <a:moveTo>
                        <a:pt x="6932" y="10"/>
                      </a:moveTo>
                      <a:cubicBezTo>
                        <a:pt x="11885" y="10"/>
                        <a:pt x="17029" y="6487"/>
                        <a:pt x="18458" y="13726"/>
                      </a:cubicBezTo>
                      <a:cubicBezTo>
                        <a:pt x="19886" y="20965"/>
                        <a:pt x="16934" y="26585"/>
                        <a:pt x="11981" y="26300"/>
                      </a:cubicBezTo>
                      <a:cubicBezTo>
                        <a:pt x="7028" y="26013"/>
                        <a:pt x="1789" y="19822"/>
                        <a:pt x="360" y="12584"/>
                      </a:cubicBezTo>
                      <a:cubicBezTo>
                        <a:pt x="-1069" y="5344"/>
                        <a:pt x="1884" y="-275"/>
                        <a:pt x="6932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58" name="Freeform 857">
                  <a:extLst>
                    <a:ext uri="{FF2B5EF4-FFF2-40B4-BE49-F238E27FC236}">
                      <a16:creationId xmlns:a16="http://schemas.microsoft.com/office/drawing/2014/main" id="{6CFB9680-E77B-4346-8EE8-CD35B5B9C1CD}"/>
                    </a:ext>
                  </a:extLst>
                </p:cNvPr>
                <p:cNvSpPr/>
                <p:nvPr/>
              </p:nvSpPr>
              <p:spPr>
                <a:xfrm>
                  <a:off x="5749215" y="4439266"/>
                  <a:ext cx="18818" cy="26349"/>
                </a:xfrm>
                <a:custGeom>
                  <a:avLst/>
                  <a:gdLst>
                    <a:gd name="connsiteX0" fmla="*/ 6837 w 18818"/>
                    <a:gd name="connsiteY0" fmla="*/ 51 h 26349"/>
                    <a:gd name="connsiteX1" fmla="*/ 18458 w 18818"/>
                    <a:gd name="connsiteY1" fmla="*/ 13767 h 26349"/>
                    <a:gd name="connsiteX2" fmla="*/ 11981 w 18818"/>
                    <a:gd name="connsiteY2" fmla="*/ 26340 h 26349"/>
                    <a:gd name="connsiteX3" fmla="*/ 361 w 18818"/>
                    <a:gd name="connsiteY3" fmla="*/ 12624 h 26349"/>
                    <a:gd name="connsiteX4" fmla="*/ 6837 w 18818"/>
                    <a:gd name="connsiteY4" fmla="*/ 51 h 263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8" h="26349">
                      <a:moveTo>
                        <a:pt x="6837" y="51"/>
                      </a:moveTo>
                      <a:cubicBezTo>
                        <a:pt x="11886" y="51"/>
                        <a:pt x="17029" y="6528"/>
                        <a:pt x="18458" y="13767"/>
                      </a:cubicBezTo>
                      <a:cubicBezTo>
                        <a:pt x="19887" y="21006"/>
                        <a:pt x="16934" y="26625"/>
                        <a:pt x="11981" y="26340"/>
                      </a:cubicBezTo>
                      <a:cubicBezTo>
                        <a:pt x="7028" y="26054"/>
                        <a:pt x="1789" y="19863"/>
                        <a:pt x="361" y="12624"/>
                      </a:cubicBezTo>
                      <a:cubicBezTo>
                        <a:pt x="-1068" y="5385"/>
                        <a:pt x="1884" y="-616"/>
                        <a:pt x="6837" y="51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59" name="Freeform 858">
                  <a:extLst>
                    <a:ext uri="{FF2B5EF4-FFF2-40B4-BE49-F238E27FC236}">
                      <a16:creationId xmlns:a16="http://schemas.microsoft.com/office/drawing/2014/main" id="{43DF66BE-9158-644D-B694-06A2BB4C76C5}"/>
                    </a:ext>
                  </a:extLst>
                </p:cNvPr>
                <p:cNvSpPr/>
                <p:nvPr/>
              </p:nvSpPr>
              <p:spPr>
                <a:xfrm>
                  <a:off x="5715687" y="4419600"/>
                  <a:ext cx="18696" cy="26299"/>
                </a:xfrm>
                <a:custGeom>
                  <a:avLst/>
                  <a:gdLst>
                    <a:gd name="connsiteX0" fmla="*/ 6837 w 18696"/>
                    <a:gd name="connsiteY0" fmla="*/ 0 h 26299"/>
                    <a:gd name="connsiteX1" fmla="*/ 18363 w 18696"/>
                    <a:gd name="connsiteY1" fmla="*/ 13716 h 26299"/>
                    <a:gd name="connsiteX2" fmla="*/ 11886 w 18696"/>
                    <a:gd name="connsiteY2" fmla="*/ 26289 h 26299"/>
                    <a:gd name="connsiteX3" fmla="*/ 360 w 18696"/>
                    <a:gd name="connsiteY3" fmla="*/ 12573 h 26299"/>
                    <a:gd name="connsiteX4" fmla="*/ 6837 w 18696"/>
                    <a:gd name="connsiteY4" fmla="*/ 0 h 26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6" h="26299">
                      <a:moveTo>
                        <a:pt x="6837" y="0"/>
                      </a:moveTo>
                      <a:cubicBezTo>
                        <a:pt x="11790" y="0"/>
                        <a:pt x="17029" y="6477"/>
                        <a:pt x="18363" y="13716"/>
                      </a:cubicBezTo>
                      <a:cubicBezTo>
                        <a:pt x="19696" y="20955"/>
                        <a:pt x="16934" y="26575"/>
                        <a:pt x="11886" y="26289"/>
                      </a:cubicBezTo>
                      <a:cubicBezTo>
                        <a:pt x="6837" y="26003"/>
                        <a:pt x="1789" y="19812"/>
                        <a:pt x="360" y="12573"/>
                      </a:cubicBezTo>
                      <a:cubicBezTo>
                        <a:pt x="-1068" y="5334"/>
                        <a:pt x="1885" y="0"/>
                        <a:pt x="6837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60" name="Freeform 859">
                  <a:extLst>
                    <a:ext uri="{FF2B5EF4-FFF2-40B4-BE49-F238E27FC236}">
                      <a16:creationId xmlns:a16="http://schemas.microsoft.com/office/drawing/2014/main" id="{D6595DAB-1D8D-D14C-B495-BB14A83F2AC9}"/>
                    </a:ext>
                  </a:extLst>
                </p:cNvPr>
                <p:cNvSpPr/>
                <p:nvPr/>
              </p:nvSpPr>
              <p:spPr>
                <a:xfrm>
                  <a:off x="5682192" y="4400485"/>
                  <a:ext cx="18689" cy="26364"/>
                </a:xfrm>
                <a:custGeom>
                  <a:avLst/>
                  <a:gdLst>
                    <a:gd name="connsiteX0" fmla="*/ 6804 w 18689"/>
                    <a:gd name="connsiteY0" fmla="*/ 64 h 26364"/>
                    <a:gd name="connsiteX1" fmla="*/ 18329 w 18689"/>
                    <a:gd name="connsiteY1" fmla="*/ 13781 h 26364"/>
                    <a:gd name="connsiteX2" fmla="*/ 11853 w 18689"/>
                    <a:gd name="connsiteY2" fmla="*/ 26354 h 26364"/>
                    <a:gd name="connsiteX3" fmla="*/ 327 w 18689"/>
                    <a:gd name="connsiteY3" fmla="*/ 12638 h 26364"/>
                    <a:gd name="connsiteX4" fmla="*/ 6804 w 18689"/>
                    <a:gd name="connsiteY4" fmla="*/ 64 h 263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89" h="26364">
                      <a:moveTo>
                        <a:pt x="6804" y="64"/>
                      </a:moveTo>
                      <a:cubicBezTo>
                        <a:pt x="11757" y="64"/>
                        <a:pt x="16901" y="6541"/>
                        <a:pt x="18329" y="13781"/>
                      </a:cubicBezTo>
                      <a:cubicBezTo>
                        <a:pt x="19758" y="21020"/>
                        <a:pt x="16806" y="26639"/>
                        <a:pt x="11853" y="26354"/>
                      </a:cubicBezTo>
                      <a:cubicBezTo>
                        <a:pt x="6899" y="26068"/>
                        <a:pt x="1661" y="19876"/>
                        <a:pt x="327" y="12638"/>
                      </a:cubicBezTo>
                      <a:cubicBezTo>
                        <a:pt x="-1006" y="5398"/>
                        <a:pt x="1851" y="-697"/>
                        <a:pt x="6804" y="64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61" name="Freeform 860">
                  <a:extLst>
                    <a:ext uri="{FF2B5EF4-FFF2-40B4-BE49-F238E27FC236}">
                      <a16:creationId xmlns:a16="http://schemas.microsoft.com/office/drawing/2014/main" id="{CC9EAFE6-C75F-6E4F-A0D8-AE4F1D39E5A9}"/>
                    </a:ext>
                  </a:extLst>
                </p:cNvPr>
                <p:cNvSpPr/>
                <p:nvPr/>
              </p:nvSpPr>
              <p:spPr>
                <a:xfrm>
                  <a:off x="5648536" y="4380441"/>
                  <a:ext cx="18818" cy="26309"/>
                </a:xfrm>
                <a:custGeom>
                  <a:avLst/>
                  <a:gdLst>
                    <a:gd name="connsiteX0" fmla="*/ 6932 w 18818"/>
                    <a:gd name="connsiteY0" fmla="*/ 10 h 26309"/>
                    <a:gd name="connsiteX1" fmla="*/ 18458 w 18818"/>
                    <a:gd name="connsiteY1" fmla="*/ 13726 h 26309"/>
                    <a:gd name="connsiteX2" fmla="*/ 11981 w 18818"/>
                    <a:gd name="connsiteY2" fmla="*/ 26299 h 26309"/>
                    <a:gd name="connsiteX3" fmla="*/ 360 w 18818"/>
                    <a:gd name="connsiteY3" fmla="*/ 12583 h 26309"/>
                    <a:gd name="connsiteX4" fmla="*/ 6932 w 18818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8" h="26309">
                      <a:moveTo>
                        <a:pt x="6932" y="10"/>
                      </a:moveTo>
                      <a:cubicBezTo>
                        <a:pt x="11885" y="10"/>
                        <a:pt x="17029" y="6487"/>
                        <a:pt x="18458" y="13726"/>
                      </a:cubicBezTo>
                      <a:cubicBezTo>
                        <a:pt x="19886" y="20965"/>
                        <a:pt x="16934" y="26585"/>
                        <a:pt x="11981" y="26299"/>
                      </a:cubicBezTo>
                      <a:cubicBezTo>
                        <a:pt x="7027" y="26014"/>
                        <a:pt x="1789" y="19822"/>
                        <a:pt x="360" y="12583"/>
                      </a:cubicBezTo>
                      <a:cubicBezTo>
                        <a:pt x="-1069" y="5344"/>
                        <a:pt x="1884" y="-276"/>
                        <a:pt x="6932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62" name="Freeform 861">
                  <a:extLst>
                    <a:ext uri="{FF2B5EF4-FFF2-40B4-BE49-F238E27FC236}">
                      <a16:creationId xmlns:a16="http://schemas.microsoft.com/office/drawing/2014/main" id="{EBC41A3E-4940-284E-9D77-461B1AA396E8}"/>
                    </a:ext>
                  </a:extLst>
                </p:cNvPr>
                <p:cNvSpPr/>
                <p:nvPr/>
              </p:nvSpPr>
              <p:spPr>
                <a:xfrm>
                  <a:off x="5615007" y="4360820"/>
                  <a:ext cx="18818" cy="26309"/>
                </a:xfrm>
                <a:custGeom>
                  <a:avLst/>
                  <a:gdLst>
                    <a:gd name="connsiteX0" fmla="*/ 6838 w 18818"/>
                    <a:gd name="connsiteY0" fmla="*/ 10 h 26309"/>
                    <a:gd name="connsiteX1" fmla="*/ 18458 w 18818"/>
                    <a:gd name="connsiteY1" fmla="*/ 13726 h 26309"/>
                    <a:gd name="connsiteX2" fmla="*/ 11981 w 18818"/>
                    <a:gd name="connsiteY2" fmla="*/ 26300 h 26309"/>
                    <a:gd name="connsiteX3" fmla="*/ 360 w 18818"/>
                    <a:gd name="connsiteY3" fmla="*/ 12584 h 26309"/>
                    <a:gd name="connsiteX4" fmla="*/ 6838 w 18818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8" h="26309">
                      <a:moveTo>
                        <a:pt x="6838" y="10"/>
                      </a:moveTo>
                      <a:cubicBezTo>
                        <a:pt x="11886" y="10"/>
                        <a:pt x="17029" y="6488"/>
                        <a:pt x="18458" y="13726"/>
                      </a:cubicBezTo>
                      <a:cubicBezTo>
                        <a:pt x="19887" y="20966"/>
                        <a:pt x="16934" y="26585"/>
                        <a:pt x="11981" y="26300"/>
                      </a:cubicBezTo>
                      <a:cubicBezTo>
                        <a:pt x="7028" y="26014"/>
                        <a:pt x="1789" y="19823"/>
                        <a:pt x="360" y="12584"/>
                      </a:cubicBezTo>
                      <a:cubicBezTo>
                        <a:pt x="-1068" y="5345"/>
                        <a:pt x="1885" y="-275"/>
                        <a:pt x="6838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63" name="Freeform 862">
                  <a:extLst>
                    <a:ext uri="{FF2B5EF4-FFF2-40B4-BE49-F238E27FC236}">
                      <a16:creationId xmlns:a16="http://schemas.microsoft.com/office/drawing/2014/main" id="{9E8831D7-B320-0346-992C-EECC6C6EC98C}"/>
                    </a:ext>
                  </a:extLst>
                </p:cNvPr>
                <p:cNvSpPr/>
                <p:nvPr/>
              </p:nvSpPr>
              <p:spPr>
                <a:xfrm>
                  <a:off x="5581480" y="4341198"/>
                  <a:ext cx="18696" cy="26309"/>
                </a:xfrm>
                <a:custGeom>
                  <a:avLst/>
                  <a:gdLst>
                    <a:gd name="connsiteX0" fmla="*/ 6837 w 18696"/>
                    <a:gd name="connsiteY0" fmla="*/ 10 h 26309"/>
                    <a:gd name="connsiteX1" fmla="*/ 18363 w 18696"/>
                    <a:gd name="connsiteY1" fmla="*/ 13726 h 26309"/>
                    <a:gd name="connsiteX2" fmla="*/ 11886 w 18696"/>
                    <a:gd name="connsiteY2" fmla="*/ 26300 h 26309"/>
                    <a:gd name="connsiteX3" fmla="*/ 361 w 18696"/>
                    <a:gd name="connsiteY3" fmla="*/ 12584 h 26309"/>
                    <a:gd name="connsiteX4" fmla="*/ 6837 w 18696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6" h="26309">
                      <a:moveTo>
                        <a:pt x="6837" y="10"/>
                      </a:moveTo>
                      <a:cubicBezTo>
                        <a:pt x="11791" y="10"/>
                        <a:pt x="17029" y="6488"/>
                        <a:pt x="18363" y="13726"/>
                      </a:cubicBezTo>
                      <a:cubicBezTo>
                        <a:pt x="19696" y="20966"/>
                        <a:pt x="16934" y="26585"/>
                        <a:pt x="11886" y="26300"/>
                      </a:cubicBezTo>
                      <a:cubicBezTo>
                        <a:pt x="6837" y="26014"/>
                        <a:pt x="1789" y="19823"/>
                        <a:pt x="361" y="12584"/>
                      </a:cubicBezTo>
                      <a:cubicBezTo>
                        <a:pt x="-1068" y="5344"/>
                        <a:pt x="1884" y="-275"/>
                        <a:pt x="6837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45" name="Graphic 5">
                <a:extLst>
                  <a:ext uri="{FF2B5EF4-FFF2-40B4-BE49-F238E27FC236}">
                    <a16:creationId xmlns:a16="http://schemas.microsoft.com/office/drawing/2014/main" id="{C102C2FA-6089-8849-AA78-6D44E1CC6888}"/>
                  </a:ext>
                </a:extLst>
              </p:cNvPr>
              <p:cNvGrpSpPr/>
              <p:nvPr/>
            </p:nvGrpSpPr>
            <p:grpSpPr>
              <a:xfrm>
                <a:off x="5603373" y="4320522"/>
                <a:ext cx="219905" cy="144339"/>
                <a:chOff x="5603373" y="4320522"/>
                <a:chExt cx="219905" cy="144339"/>
              </a:xfrm>
              <a:solidFill>
                <a:srgbClr val="202020"/>
              </a:solidFill>
            </p:grpSpPr>
            <p:sp>
              <p:nvSpPr>
                <p:cNvPr id="850" name="Freeform 849">
                  <a:extLst>
                    <a:ext uri="{FF2B5EF4-FFF2-40B4-BE49-F238E27FC236}">
                      <a16:creationId xmlns:a16="http://schemas.microsoft.com/office/drawing/2014/main" id="{A970DDCD-7A6E-FA46-A82B-71CC0C9A3049}"/>
                    </a:ext>
                  </a:extLst>
                </p:cNvPr>
                <p:cNvSpPr/>
                <p:nvPr/>
              </p:nvSpPr>
              <p:spPr>
                <a:xfrm>
                  <a:off x="5804582" y="4438585"/>
                  <a:ext cx="18696" cy="26276"/>
                </a:xfrm>
                <a:custGeom>
                  <a:avLst/>
                  <a:gdLst>
                    <a:gd name="connsiteX0" fmla="*/ 6811 w 18696"/>
                    <a:gd name="connsiteY0" fmla="*/ 64 h 26276"/>
                    <a:gd name="connsiteX1" fmla="*/ 18336 w 18696"/>
                    <a:gd name="connsiteY1" fmla="*/ 13781 h 26276"/>
                    <a:gd name="connsiteX2" fmla="*/ 11859 w 18696"/>
                    <a:gd name="connsiteY2" fmla="*/ 26258 h 26276"/>
                    <a:gd name="connsiteX3" fmla="*/ 334 w 18696"/>
                    <a:gd name="connsiteY3" fmla="*/ 12638 h 26276"/>
                    <a:gd name="connsiteX4" fmla="*/ 6811 w 18696"/>
                    <a:gd name="connsiteY4" fmla="*/ 64 h 26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6" h="26276">
                      <a:moveTo>
                        <a:pt x="6811" y="64"/>
                      </a:moveTo>
                      <a:cubicBezTo>
                        <a:pt x="11764" y="64"/>
                        <a:pt x="16907" y="6541"/>
                        <a:pt x="18336" y="13781"/>
                      </a:cubicBezTo>
                      <a:cubicBezTo>
                        <a:pt x="19765" y="21020"/>
                        <a:pt x="16812" y="26639"/>
                        <a:pt x="11859" y="26258"/>
                      </a:cubicBezTo>
                      <a:cubicBezTo>
                        <a:pt x="6906" y="25877"/>
                        <a:pt x="1667" y="19876"/>
                        <a:pt x="334" y="12638"/>
                      </a:cubicBezTo>
                      <a:cubicBezTo>
                        <a:pt x="-1000" y="5398"/>
                        <a:pt x="1763" y="-697"/>
                        <a:pt x="6811" y="64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51" name="Freeform 850">
                  <a:extLst>
                    <a:ext uri="{FF2B5EF4-FFF2-40B4-BE49-F238E27FC236}">
                      <a16:creationId xmlns:a16="http://schemas.microsoft.com/office/drawing/2014/main" id="{7782B887-CB48-CE4E-8FBA-9EF8E638F989}"/>
                    </a:ext>
                  </a:extLst>
                </p:cNvPr>
                <p:cNvSpPr/>
                <p:nvPr/>
              </p:nvSpPr>
              <p:spPr>
                <a:xfrm>
                  <a:off x="5770932" y="4418629"/>
                  <a:ext cx="18818" cy="26230"/>
                </a:xfrm>
                <a:custGeom>
                  <a:avLst/>
                  <a:gdLst>
                    <a:gd name="connsiteX0" fmla="*/ 6837 w 18818"/>
                    <a:gd name="connsiteY0" fmla="*/ 18 h 26230"/>
                    <a:gd name="connsiteX1" fmla="*/ 18458 w 18818"/>
                    <a:gd name="connsiteY1" fmla="*/ 13734 h 26230"/>
                    <a:gd name="connsiteX2" fmla="*/ 11981 w 18818"/>
                    <a:gd name="connsiteY2" fmla="*/ 26212 h 26230"/>
                    <a:gd name="connsiteX3" fmla="*/ 361 w 18818"/>
                    <a:gd name="connsiteY3" fmla="*/ 12591 h 26230"/>
                    <a:gd name="connsiteX4" fmla="*/ 6837 w 18818"/>
                    <a:gd name="connsiteY4" fmla="*/ 18 h 2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8" h="26230">
                      <a:moveTo>
                        <a:pt x="6837" y="18"/>
                      </a:moveTo>
                      <a:cubicBezTo>
                        <a:pt x="11886" y="18"/>
                        <a:pt x="17029" y="6400"/>
                        <a:pt x="18458" y="13734"/>
                      </a:cubicBezTo>
                      <a:cubicBezTo>
                        <a:pt x="19887" y="21068"/>
                        <a:pt x="16934" y="26593"/>
                        <a:pt x="11981" y="26212"/>
                      </a:cubicBezTo>
                      <a:cubicBezTo>
                        <a:pt x="7028" y="25831"/>
                        <a:pt x="1789" y="19830"/>
                        <a:pt x="361" y="12591"/>
                      </a:cubicBezTo>
                      <a:cubicBezTo>
                        <a:pt x="-1068" y="5352"/>
                        <a:pt x="1885" y="-363"/>
                        <a:pt x="6837" y="18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52" name="Freeform 851">
                  <a:extLst>
                    <a:ext uri="{FF2B5EF4-FFF2-40B4-BE49-F238E27FC236}">
                      <a16:creationId xmlns:a16="http://schemas.microsoft.com/office/drawing/2014/main" id="{8F23BAEF-92A0-984B-B1F1-7DC0781FB9DB}"/>
                    </a:ext>
                  </a:extLst>
                </p:cNvPr>
                <p:cNvSpPr/>
                <p:nvPr/>
              </p:nvSpPr>
              <p:spPr>
                <a:xfrm>
                  <a:off x="5737404" y="4399007"/>
                  <a:ext cx="18817" cy="26230"/>
                </a:xfrm>
                <a:custGeom>
                  <a:avLst/>
                  <a:gdLst>
                    <a:gd name="connsiteX0" fmla="*/ 6838 w 18817"/>
                    <a:gd name="connsiteY0" fmla="*/ 18 h 26230"/>
                    <a:gd name="connsiteX1" fmla="*/ 18458 w 18817"/>
                    <a:gd name="connsiteY1" fmla="*/ 13734 h 26230"/>
                    <a:gd name="connsiteX2" fmla="*/ 11886 w 18817"/>
                    <a:gd name="connsiteY2" fmla="*/ 26212 h 26230"/>
                    <a:gd name="connsiteX3" fmla="*/ 360 w 18817"/>
                    <a:gd name="connsiteY3" fmla="*/ 12591 h 26230"/>
                    <a:gd name="connsiteX4" fmla="*/ 6838 w 18817"/>
                    <a:gd name="connsiteY4" fmla="*/ 18 h 2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7" h="26230">
                      <a:moveTo>
                        <a:pt x="6838" y="18"/>
                      </a:moveTo>
                      <a:cubicBezTo>
                        <a:pt x="11886" y="18"/>
                        <a:pt x="17029" y="6400"/>
                        <a:pt x="18458" y="13734"/>
                      </a:cubicBezTo>
                      <a:cubicBezTo>
                        <a:pt x="19887" y="21068"/>
                        <a:pt x="16934" y="26593"/>
                        <a:pt x="11886" y="26212"/>
                      </a:cubicBezTo>
                      <a:cubicBezTo>
                        <a:pt x="6838" y="25831"/>
                        <a:pt x="1789" y="19830"/>
                        <a:pt x="360" y="12591"/>
                      </a:cubicBezTo>
                      <a:cubicBezTo>
                        <a:pt x="-1068" y="5352"/>
                        <a:pt x="1885" y="-363"/>
                        <a:pt x="6838" y="18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53" name="Freeform 852">
                  <a:extLst>
                    <a:ext uri="{FF2B5EF4-FFF2-40B4-BE49-F238E27FC236}">
                      <a16:creationId xmlns:a16="http://schemas.microsoft.com/office/drawing/2014/main" id="{BF5315C9-BF49-5F47-A534-95D8B25187E9}"/>
                    </a:ext>
                  </a:extLst>
                </p:cNvPr>
                <p:cNvSpPr/>
                <p:nvPr/>
              </p:nvSpPr>
              <p:spPr>
                <a:xfrm>
                  <a:off x="5703854" y="4379386"/>
                  <a:ext cx="18718" cy="26230"/>
                </a:xfrm>
                <a:custGeom>
                  <a:avLst/>
                  <a:gdLst>
                    <a:gd name="connsiteX0" fmla="*/ 6859 w 18718"/>
                    <a:gd name="connsiteY0" fmla="*/ 18 h 26230"/>
                    <a:gd name="connsiteX1" fmla="*/ 18385 w 18718"/>
                    <a:gd name="connsiteY1" fmla="*/ 13734 h 26230"/>
                    <a:gd name="connsiteX2" fmla="*/ 11908 w 18718"/>
                    <a:gd name="connsiteY2" fmla="*/ 26212 h 26230"/>
                    <a:gd name="connsiteX3" fmla="*/ 382 w 18718"/>
                    <a:gd name="connsiteY3" fmla="*/ 12591 h 26230"/>
                    <a:gd name="connsiteX4" fmla="*/ 6859 w 18718"/>
                    <a:gd name="connsiteY4" fmla="*/ 18 h 2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718" h="26230">
                      <a:moveTo>
                        <a:pt x="6859" y="18"/>
                      </a:moveTo>
                      <a:cubicBezTo>
                        <a:pt x="11812" y="18"/>
                        <a:pt x="17051" y="6400"/>
                        <a:pt x="18385" y="13734"/>
                      </a:cubicBezTo>
                      <a:cubicBezTo>
                        <a:pt x="19718" y="21068"/>
                        <a:pt x="16956" y="26593"/>
                        <a:pt x="11908" y="26212"/>
                      </a:cubicBezTo>
                      <a:cubicBezTo>
                        <a:pt x="6859" y="25831"/>
                        <a:pt x="1811" y="19830"/>
                        <a:pt x="382" y="12591"/>
                      </a:cubicBezTo>
                      <a:cubicBezTo>
                        <a:pt x="-1046" y="5352"/>
                        <a:pt x="1621" y="-363"/>
                        <a:pt x="6859" y="18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54" name="Freeform 853">
                  <a:extLst>
                    <a:ext uri="{FF2B5EF4-FFF2-40B4-BE49-F238E27FC236}">
                      <a16:creationId xmlns:a16="http://schemas.microsoft.com/office/drawing/2014/main" id="{0942695A-6AFF-E742-9253-53821F1D798C}"/>
                    </a:ext>
                  </a:extLst>
                </p:cNvPr>
                <p:cNvSpPr/>
                <p:nvPr/>
              </p:nvSpPr>
              <p:spPr>
                <a:xfrm>
                  <a:off x="5670108" y="4359765"/>
                  <a:ext cx="18677" cy="26230"/>
                </a:xfrm>
                <a:custGeom>
                  <a:avLst/>
                  <a:gdLst>
                    <a:gd name="connsiteX0" fmla="*/ 6791 w 18677"/>
                    <a:gd name="connsiteY0" fmla="*/ 18 h 26230"/>
                    <a:gd name="connsiteX1" fmla="*/ 18317 w 18677"/>
                    <a:gd name="connsiteY1" fmla="*/ 13734 h 26230"/>
                    <a:gd name="connsiteX2" fmla="*/ 11840 w 18677"/>
                    <a:gd name="connsiteY2" fmla="*/ 26212 h 26230"/>
                    <a:gd name="connsiteX3" fmla="*/ 315 w 18677"/>
                    <a:gd name="connsiteY3" fmla="*/ 12591 h 26230"/>
                    <a:gd name="connsiteX4" fmla="*/ 6791 w 18677"/>
                    <a:gd name="connsiteY4" fmla="*/ 18 h 2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77" h="26230">
                      <a:moveTo>
                        <a:pt x="6791" y="18"/>
                      </a:moveTo>
                      <a:cubicBezTo>
                        <a:pt x="11745" y="18"/>
                        <a:pt x="16888" y="6400"/>
                        <a:pt x="18317" y="13734"/>
                      </a:cubicBezTo>
                      <a:cubicBezTo>
                        <a:pt x="19745" y="21068"/>
                        <a:pt x="16793" y="26593"/>
                        <a:pt x="11840" y="26212"/>
                      </a:cubicBezTo>
                      <a:cubicBezTo>
                        <a:pt x="6887" y="25831"/>
                        <a:pt x="1648" y="19830"/>
                        <a:pt x="315" y="12591"/>
                      </a:cubicBezTo>
                      <a:cubicBezTo>
                        <a:pt x="-1019" y="5352"/>
                        <a:pt x="2029" y="-363"/>
                        <a:pt x="6791" y="18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55" name="Freeform 854">
                  <a:extLst>
                    <a:ext uri="{FF2B5EF4-FFF2-40B4-BE49-F238E27FC236}">
                      <a16:creationId xmlns:a16="http://schemas.microsoft.com/office/drawing/2014/main" id="{D0F02F11-8589-F444-BD93-3156D7D5D376}"/>
                    </a:ext>
                  </a:extLst>
                </p:cNvPr>
                <p:cNvSpPr/>
                <p:nvPr/>
              </p:nvSpPr>
              <p:spPr>
                <a:xfrm>
                  <a:off x="5636738" y="4340143"/>
                  <a:ext cx="18804" cy="26230"/>
                </a:xfrm>
                <a:custGeom>
                  <a:avLst/>
                  <a:gdLst>
                    <a:gd name="connsiteX0" fmla="*/ 6919 w 18804"/>
                    <a:gd name="connsiteY0" fmla="*/ 18 h 26230"/>
                    <a:gd name="connsiteX1" fmla="*/ 18444 w 18804"/>
                    <a:gd name="connsiteY1" fmla="*/ 13734 h 26230"/>
                    <a:gd name="connsiteX2" fmla="*/ 11967 w 18804"/>
                    <a:gd name="connsiteY2" fmla="*/ 26212 h 26230"/>
                    <a:gd name="connsiteX3" fmla="*/ 347 w 18804"/>
                    <a:gd name="connsiteY3" fmla="*/ 12591 h 26230"/>
                    <a:gd name="connsiteX4" fmla="*/ 6919 w 18804"/>
                    <a:gd name="connsiteY4" fmla="*/ 18 h 2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04" h="26230">
                      <a:moveTo>
                        <a:pt x="6919" y="18"/>
                      </a:moveTo>
                      <a:cubicBezTo>
                        <a:pt x="11872" y="18"/>
                        <a:pt x="17015" y="6400"/>
                        <a:pt x="18444" y="13734"/>
                      </a:cubicBezTo>
                      <a:cubicBezTo>
                        <a:pt x="19873" y="21068"/>
                        <a:pt x="16920" y="26593"/>
                        <a:pt x="11967" y="26212"/>
                      </a:cubicBezTo>
                      <a:cubicBezTo>
                        <a:pt x="7014" y="25831"/>
                        <a:pt x="1775" y="19830"/>
                        <a:pt x="347" y="12591"/>
                      </a:cubicBezTo>
                      <a:cubicBezTo>
                        <a:pt x="-1082" y="5352"/>
                        <a:pt x="2061" y="-363"/>
                        <a:pt x="6919" y="18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56" name="Freeform 855">
                  <a:extLst>
                    <a:ext uri="{FF2B5EF4-FFF2-40B4-BE49-F238E27FC236}">
                      <a16:creationId xmlns:a16="http://schemas.microsoft.com/office/drawing/2014/main" id="{0FF76415-8451-4B4B-BF56-C18E62D4222E}"/>
                    </a:ext>
                  </a:extLst>
                </p:cNvPr>
                <p:cNvSpPr/>
                <p:nvPr/>
              </p:nvSpPr>
              <p:spPr>
                <a:xfrm>
                  <a:off x="5603373" y="4320522"/>
                  <a:ext cx="18832" cy="26230"/>
                </a:xfrm>
                <a:custGeom>
                  <a:avLst/>
                  <a:gdLst>
                    <a:gd name="connsiteX0" fmla="*/ 6852 w 18832"/>
                    <a:gd name="connsiteY0" fmla="*/ 18 h 26230"/>
                    <a:gd name="connsiteX1" fmla="*/ 18472 w 18832"/>
                    <a:gd name="connsiteY1" fmla="*/ 13734 h 26230"/>
                    <a:gd name="connsiteX2" fmla="*/ 11995 w 18832"/>
                    <a:gd name="connsiteY2" fmla="*/ 26212 h 26230"/>
                    <a:gd name="connsiteX3" fmla="*/ 375 w 18832"/>
                    <a:gd name="connsiteY3" fmla="*/ 12591 h 26230"/>
                    <a:gd name="connsiteX4" fmla="*/ 6852 w 18832"/>
                    <a:gd name="connsiteY4" fmla="*/ 18 h 26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32" h="26230">
                      <a:moveTo>
                        <a:pt x="6852" y="18"/>
                      </a:moveTo>
                      <a:cubicBezTo>
                        <a:pt x="11900" y="18"/>
                        <a:pt x="17044" y="6400"/>
                        <a:pt x="18472" y="13734"/>
                      </a:cubicBezTo>
                      <a:cubicBezTo>
                        <a:pt x="19901" y="21068"/>
                        <a:pt x="16948" y="26593"/>
                        <a:pt x="11995" y="26212"/>
                      </a:cubicBezTo>
                      <a:cubicBezTo>
                        <a:pt x="7042" y="25831"/>
                        <a:pt x="1804" y="19830"/>
                        <a:pt x="375" y="12591"/>
                      </a:cubicBezTo>
                      <a:cubicBezTo>
                        <a:pt x="-1054" y="5352"/>
                        <a:pt x="1708" y="-363"/>
                        <a:pt x="6852" y="18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46" name="Graphic 5">
                <a:extLst>
                  <a:ext uri="{FF2B5EF4-FFF2-40B4-BE49-F238E27FC236}">
                    <a16:creationId xmlns:a16="http://schemas.microsoft.com/office/drawing/2014/main" id="{B5B3CCEF-3B96-A347-BDE4-D1F88504968C}"/>
                  </a:ext>
                </a:extLst>
              </p:cNvPr>
              <p:cNvGrpSpPr/>
              <p:nvPr/>
            </p:nvGrpSpPr>
            <p:grpSpPr>
              <a:xfrm>
                <a:off x="5111040" y="4067175"/>
                <a:ext cx="220048" cy="144123"/>
                <a:chOff x="5111040" y="4067175"/>
                <a:chExt cx="220048" cy="144123"/>
              </a:xfrm>
              <a:solidFill>
                <a:srgbClr val="202020"/>
              </a:solidFill>
            </p:grpSpPr>
            <p:sp>
              <p:nvSpPr>
                <p:cNvPr id="843" name="Freeform 842">
                  <a:extLst>
                    <a:ext uri="{FF2B5EF4-FFF2-40B4-BE49-F238E27FC236}">
                      <a16:creationId xmlns:a16="http://schemas.microsoft.com/office/drawing/2014/main" id="{514537E0-93F4-4A40-BA97-8EEC5979A542}"/>
                    </a:ext>
                  </a:extLst>
                </p:cNvPr>
                <p:cNvSpPr/>
                <p:nvPr/>
              </p:nvSpPr>
              <p:spPr>
                <a:xfrm>
                  <a:off x="5312432" y="4184988"/>
                  <a:ext cx="18656" cy="26309"/>
                </a:xfrm>
                <a:custGeom>
                  <a:avLst/>
                  <a:gdLst>
                    <a:gd name="connsiteX0" fmla="*/ 6804 w 18656"/>
                    <a:gd name="connsiteY0" fmla="*/ 10 h 26309"/>
                    <a:gd name="connsiteX1" fmla="*/ 18330 w 18656"/>
                    <a:gd name="connsiteY1" fmla="*/ 13726 h 26309"/>
                    <a:gd name="connsiteX2" fmla="*/ 11853 w 18656"/>
                    <a:gd name="connsiteY2" fmla="*/ 26300 h 26309"/>
                    <a:gd name="connsiteX3" fmla="*/ 327 w 18656"/>
                    <a:gd name="connsiteY3" fmla="*/ 12584 h 26309"/>
                    <a:gd name="connsiteX4" fmla="*/ 6804 w 18656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56" h="26309">
                      <a:moveTo>
                        <a:pt x="6804" y="10"/>
                      </a:moveTo>
                      <a:cubicBezTo>
                        <a:pt x="11757" y="10"/>
                        <a:pt x="16996" y="6488"/>
                        <a:pt x="18330" y="13726"/>
                      </a:cubicBezTo>
                      <a:cubicBezTo>
                        <a:pt x="19663" y="20966"/>
                        <a:pt x="16805" y="26585"/>
                        <a:pt x="11853" y="26300"/>
                      </a:cubicBezTo>
                      <a:cubicBezTo>
                        <a:pt x="6899" y="26014"/>
                        <a:pt x="1661" y="19822"/>
                        <a:pt x="327" y="12584"/>
                      </a:cubicBezTo>
                      <a:cubicBezTo>
                        <a:pt x="-1006" y="5344"/>
                        <a:pt x="1851" y="-275"/>
                        <a:pt x="6804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44" name="Freeform 843">
                  <a:extLst>
                    <a:ext uri="{FF2B5EF4-FFF2-40B4-BE49-F238E27FC236}">
                      <a16:creationId xmlns:a16="http://schemas.microsoft.com/office/drawing/2014/main" id="{7785CEB9-2C61-9545-A9A2-316F8558EEA6}"/>
                    </a:ext>
                  </a:extLst>
                </p:cNvPr>
                <p:cNvSpPr/>
                <p:nvPr/>
              </p:nvSpPr>
              <p:spPr>
                <a:xfrm>
                  <a:off x="5278897" y="4165367"/>
                  <a:ext cx="18696" cy="26309"/>
                </a:xfrm>
                <a:custGeom>
                  <a:avLst/>
                  <a:gdLst>
                    <a:gd name="connsiteX0" fmla="*/ 6811 w 18696"/>
                    <a:gd name="connsiteY0" fmla="*/ 10 h 26309"/>
                    <a:gd name="connsiteX1" fmla="*/ 18336 w 18696"/>
                    <a:gd name="connsiteY1" fmla="*/ 13726 h 26309"/>
                    <a:gd name="connsiteX2" fmla="*/ 11859 w 18696"/>
                    <a:gd name="connsiteY2" fmla="*/ 26300 h 26309"/>
                    <a:gd name="connsiteX3" fmla="*/ 334 w 18696"/>
                    <a:gd name="connsiteY3" fmla="*/ 12584 h 26309"/>
                    <a:gd name="connsiteX4" fmla="*/ 6811 w 18696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6" h="26309">
                      <a:moveTo>
                        <a:pt x="6811" y="10"/>
                      </a:moveTo>
                      <a:cubicBezTo>
                        <a:pt x="11764" y="10"/>
                        <a:pt x="16907" y="6488"/>
                        <a:pt x="18336" y="13726"/>
                      </a:cubicBezTo>
                      <a:cubicBezTo>
                        <a:pt x="19765" y="20965"/>
                        <a:pt x="16812" y="26585"/>
                        <a:pt x="11859" y="26300"/>
                      </a:cubicBezTo>
                      <a:cubicBezTo>
                        <a:pt x="6906" y="26014"/>
                        <a:pt x="1667" y="19822"/>
                        <a:pt x="334" y="12584"/>
                      </a:cubicBezTo>
                      <a:cubicBezTo>
                        <a:pt x="-1000" y="5344"/>
                        <a:pt x="1763" y="-275"/>
                        <a:pt x="6811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45" name="Freeform 844">
                  <a:extLst>
                    <a:ext uri="{FF2B5EF4-FFF2-40B4-BE49-F238E27FC236}">
                      <a16:creationId xmlns:a16="http://schemas.microsoft.com/office/drawing/2014/main" id="{7A399785-4479-F946-B4C2-3923B467B906}"/>
                    </a:ext>
                  </a:extLst>
                </p:cNvPr>
                <p:cNvSpPr/>
                <p:nvPr/>
              </p:nvSpPr>
              <p:spPr>
                <a:xfrm>
                  <a:off x="5245247" y="4145745"/>
                  <a:ext cx="18818" cy="26309"/>
                </a:xfrm>
                <a:custGeom>
                  <a:avLst/>
                  <a:gdLst>
                    <a:gd name="connsiteX0" fmla="*/ 6838 w 18818"/>
                    <a:gd name="connsiteY0" fmla="*/ 10 h 26309"/>
                    <a:gd name="connsiteX1" fmla="*/ 18458 w 18818"/>
                    <a:gd name="connsiteY1" fmla="*/ 13726 h 26309"/>
                    <a:gd name="connsiteX2" fmla="*/ 11981 w 18818"/>
                    <a:gd name="connsiteY2" fmla="*/ 26299 h 26309"/>
                    <a:gd name="connsiteX3" fmla="*/ 361 w 18818"/>
                    <a:gd name="connsiteY3" fmla="*/ 12584 h 26309"/>
                    <a:gd name="connsiteX4" fmla="*/ 6838 w 18818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8" h="26309">
                      <a:moveTo>
                        <a:pt x="6838" y="10"/>
                      </a:moveTo>
                      <a:cubicBezTo>
                        <a:pt x="11886" y="10"/>
                        <a:pt x="17029" y="6487"/>
                        <a:pt x="18458" y="13726"/>
                      </a:cubicBezTo>
                      <a:cubicBezTo>
                        <a:pt x="19887" y="20965"/>
                        <a:pt x="16934" y="26585"/>
                        <a:pt x="11981" y="26299"/>
                      </a:cubicBezTo>
                      <a:cubicBezTo>
                        <a:pt x="7028" y="26014"/>
                        <a:pt x="1789" y="19822"/>
                        <a:pt x="361" y="12584"/>
                      </a:cubicBezTo>
                      <a:cubicBezTo>
                        <a:pt x="-1068" y="5344"/>
                        <a:pt x="1884" y="-275"/>
                        <a:pt x="6838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46" name="Freeform 845">
                  <a:extLst>
                    <a:ext uri="{FF2B5EF4-FFF2-40B4-BE49-F238E27FC236}">
                      <a16:creationId xmlns:a16="http://schemas.microsoft.com/office/drawing/2014/main" id="{E8681D38-2B5D-EC43-BD64-9D5E34F45680}"/>
                    </a:ext>
                  </a:extLst>
                </p:cNvPr>
                <p:cNvSpPr/>
                <p:nvPr/>
              </p:nvSpPr>
              <p:spPr>
                <a:xfrm>
                  <a:off x="5211719" y="4126124"/>
                  <a:ext cx="18818" cy="26309"/>
                </a:xfrm>
                <a:custGeom>
                  <a:avLst/>
                  <a:gdLst>
                    <a:gd name="connsiteX0" fmla="*/ 6837 w 18818"/>
                    <a:gd name="connsiteY0" fmla="*/ 10 h 26309"/>
                    <a:gd name="connsiteX1" fmla="*/ 18458 w 18818"/>
                    <a:gd name="connsiteY1" fmla="*/ 13726 h 26309"/>
                    <a:gd name="connsiteX2" fmla="*/ 11886 w 18818"/>
                    <a:gd name="connsiteY2" fmla="*/ 26299 h 26309"/>
                    <a:gd name="connsiteX3" fmla="*/ 360 w 18818"/>
                    <a:gd name="connsiteY3" fmla="*/ 12583 h 26309"/>
                    <a:gd name="connsiteX4" fmla="*/ 6837 w 18818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8" h="26309">
                      <a:moveTo>
                        <a:pt x="6837" y="10"/>
                      </a:moveTo>
                      <a:cubicBezTo>
                        <a:pt x="11886" y="10"/>
                        <a:pt x="17029" y="6487"/>
                        <a:pt x="18458" y="13726"/>
                      </a:cubicBezTo>
                      <a:cubicBezTo>
                        <a:pt x="19887" y="20965"/>
                        <a:pt x="16934" y="26585"/>
                        <a:pt x="11886" y="26299"/>
                      </a:cubicBezTo>
                      <a:cubicBezTo>
                        <a:pt x="6837" y="26014"/>
                        <a:pt x="1789" y="19822"/>
                        <a:pt x="360" y="12583"/>
                      </a:cubicBezTo>
                      <a:cubicBezTo>
                        <a:pt x="-1068" y="5344"/>
                        <a:pt x="1885" y="-275"/>
                        <a:pt x="6837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47" name="Freeform 846">
                  <a:extLst>
                    <a:ext uri="{FF2B5EF4-FFF2-40B4-BE49-F238E27FC236}">
                      <a16:creationId xmlns:a16="http://schemas.microsoft.com/office/drawing/2014/main" id="{425A7FB5-B305-384F-A9B0-AA23A6A7DE3D}"/>
                    </a:ext>
                  </a:extLst>
                </p:cNvPr>
                <p:cNvSpPr/>
                <p:nvPr/>
              </p:nvSpPr>
              <p:spPr>
                <a:xfrm>
                  <a:off x="5178191" y="4106502"/>
                  <a:ext cx="18696" cy="26309"/>
                </a:xfrm>
                <a:custGeom>
                  <a:avLst/>
                  <a:gdLst>
                    <a:gd name="connsiteX0" fmla="*/ 6838 w 18696"/>
                    <a:gd name="connsiteY0" fmla="*/ 10 h 26309"/>
                    <a:gd name="connsiteX1" fmla="*/ 18363 w 18696"/>
                    <a:gd name="connsiteY1" fmla="*/ 13726 h 26309"/>
                    <a:gd name="connsiteX2" fmla="*/ 11886 w 18696"/>
                    <a:gd name="connsiteY2" fmla="*/ 26299 h 26309"/>
                    <a:gd name="connsiteX3" fmla="*/ 361 w 18696"/>
                    <a:gd name="connsiteY3" fmla="*/ 12583 h 26309"/>
                    <a:gd name="connsiteX4" fmla="*/ 6838 w 18696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6" h="26309">
                      <a:moveTo>
                        <a:pt x="6838" y="10"/>
                      </a:moveTo>
                      <a:cubicBezTo>
                        <a:pt x="11790" y="10"/>
                        <a:pt x="17029" y="6487"/>
                        <a:pt x="18363" y="13726"/>
                      </a:cubicBezTo>
                      <a:cubicBezTo>
                        <a:pt x="19696" y="20965"/>
                        <a:pt x="16934" y="26585"/>
                        <a:pt x="11886" y="26299"/>
                      </a:cubicBezTo>
                      <a:cubicBezTo>
                        <a:pt x="6838" y="26014"/>
                        <a:pt x="1789" y="19822"/>
                        <a:pt x="361" y="12583"/>
                      </a:cubicBezTo>
                      <a:cubicBezTo>
                        <a:pt x="-1068" y="5344"/>
                        <a:pt x="1884" y="-275"/>
                        <a:pt x="6838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48" name="Freeform 847">
                  <a:extLst>
                    <a:ext uri="{FF2B5EF4-FFF2-40B4-BE49-F238E27FC236}">
                      <a16:creationId xmlns:a16="http://schemas.microsoft.com/office/drawing/2014/main" id="{219D704C-39AC-3E4C-B6FE-7AA61AF8B1D4}"/>
                    </a:ext>
                  </a:extLst>
                </p:cNvPr>
                <p:cNvSpPr/>
                <p:nvPr/>
              </p:nvSpPr>
              <p:spPr>
                <a:xfrm>
                  <a:off x="5144690" y="4086841"/>
                  <a:ext cx="18696" cy="26350"/>
                </a:xfrm>
                <a:custGeom>
                  <a:avLst/>
                  <a:gdLst>
                    <a:gd name="connsiteX0" fmla="*/ 6811 w 18696"/>
                    <a:gd name="connsiteY0" fmla="*/ 51 h 26350"/>
                    <a:gd name="connsiteX1" fmla="*/ 18336 w 18696"/>
                    <a:gd name="connsiteY1" fmla="*/ 13767 h 26350"/>
                    <a:gd name="connsiteX2" fmla="*/ 11859 w 18696"/>
                    <a:gd name="connsiteY2" fmla="*/ 26340 h 26350"/>
                    <a:gd name="connsiteX3" fmla="*/ 334 w 18696"/>
                    <a:gd name="connsiteY3" fmla="*/ 12624 h 26350"/>
                    <a:gd name="connsiteX4" fmla="*/ 6811 w 18696"/>
                    <a:gd name="connsiteY4" fmla="*/ 51 h 26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6" h="26350">
                      <a:moveTo>
                        <a:pt x="6811" y="51"/>
                      </a:moveTo>
                      <a:cubicBezTo>
                        <a:pt x="11764" y="51"/>
                        <a:pt x="16907" y="6528"/>
                        <a:pt x="18336" y="13767"/>
                      </a:cubicBezTo>
                      <a:cubicBezTo>
                        <a:pt x="19765" y="21006"/>
                        <a:pt x="16812" y="26625"/>
                        <a:pt x="11859" y="26340"/>
                      </a:cubicBezTo>
                      <a:cubicBezTo>
                        <a:pt x="6906" y="26054"/>
                        <a:pt x="1667" y="19863"/>
                        <a:pt x="334" y="12624"/>
                      </a:cubicBezTo>
                      <a:cubicBezTo>
                        <a:pt x="-1000" y="5385"/>
                        <a:pt x="1763" y="-616"/>
                        <a:pt x="6811" y="51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49" name="Freeform 848">
                  <a:extLst>
                    <a:ext uri="{FF2B5EF4-FFF2-40B4-BE49-F238E27FC236}">
                      <a16:creationId xmlns:a16="http://schemas.microsoft.com/office/drawing/2014/main" id="{A98A9593-0CCB-C947-9597-909C1059EC93}"/>
                    </a:ext>
                  </a:extLst>
                </p:cNvPr>
                <p:cNvSpPr/>
                <p:nvPr/>
              </p:nvSpPr>
              <p:spPr>
                <a:xfrm>
                  <a:off x="5111040" y="4067175"/>
                  <a:ext cx="18818" cy="26299"/>
                </a:xfrm>
                <a:custGeom>
                  <a:avLst/>
                  <a:gdLst>
                    <a:gd name="connsiteX0" fmla="*/ 6837 w 18818"/>
                    <a:gd name="connsiteY0" fmla="*/ 0 h 26299"/>
                    <a:gd name="connsiteX1" fmla="*/ 18458 w 18818"/>
                    <a:gd name="connsiteY1" fmla="*/ 13716 h 26299"/>
                    <a:gd name="connsiteX2" fmla="*/ 11981 w 18818"/>
                    <a:gd name="connsiteY2" fmla="*/ 26289 h 26299"/>
                    <a:gd name="connsiteX3" fmla="*/ 360 w 18818"/>
                    <a:gd name="connsiteY3" fmla="*/ 12573 h 26299"/>
                    <a:gd name="connsiteX4" fmla="*/ 6837 w 18818"/>
                    <a:gd name="connsiteY4" fmla="*/ 0 h 26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8" h="26299">
                      <a:moveTo>
                        <a:pt x="6837" y="0"/>
                      </a:moveTo>
                      <a:cubicBezTo>
                        <a:pt x="11886" y="0"/>
                        <a:pt x="17029" y="6477"/>
                        <a:pt x="18458" y="13716"/>
                      </a:cubicBezTo>
                      <a:cubicBezTo>
                        <a:pt x="19887" y="20955"/>
                        <a:pt x="16934" y="26575"/>
                        <a:pt x="11981" y="26289"/>
                      </a:cubicBezTo>
                      <a:cubicBezTo>
                        <a:pt x="7028" y="26003"/>
                        <a:pt x="1789" y="19812"/>
                        <a:pt x="360" y="12573"/>
                      </a:cubicBezTo>
                      <a:cubicBezTo>
                        <a:pt x="-1068" y="5334"/>
                        <a:pt x="1885" y="0"/>
                        <a:pt x="6837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47" name="Graphic 5">
                <a:extLst>
                  <a:ext uri="{FF2B5EF4-FFF2-40B4-BE49-F238E27FC236}">
                    <a16:creationId xmlns:a16="http://schemas.microsoft.com/office/drawing/2014/main" id="{0A6F25F5-E5B6-DF44-BD88-2A9977C8D286}"/>
                  </a:ext>
                </a:extLst>
              </p:cNvPr>
              <p:cNvGrpSpPr/>
              <p:nvPr/>
            </p:nvGrpSpPr>
            <p:grpSpPr>
              <a:xfrm>
                <a:off x="5132879" y="4046590"/>
                <a:ext cx="219933" cy="144038"/>
                <a:chOff x="5132879" y="4046590"/>
                <a:chExt cx="219933" cy="144038"/>
              </a:xfrm>
              <a:solidFill>
                <a:srgbClr val="202020"/>
              </a:solidFill>
            </p:grpSpPr>
            <p:sp>
              <p:nvSpPr>
                <p:cNvPr id="836" name="Freeform 835">
                  <a:extLst>
                    <a:ext uri="{FF2B5EF4-FFF2-40B4-BE49-F238E27FC236}">
                      <a16:creationId xmlns:a16="http://schemas.microsoft.com/office/drawing/2014/main" id="{01738FFE-06D1-9048-8720-092ABA9D4122}"/>
                    </a:ext>
                  </a:extLst>
                </p:cNvPr>
                <p:cNvSpPr/>
                <p:nvPr/>
              </p:nvSpPr>
              <p:spPr>
                <a:xfrm>
                  <a:off x="5334115" y="4164319"/>
                  <a:ext cx="18696" cy="26309"/>
                </a:xfrm>
                <a:custGeom>
                  <a:avLst/>
                  <a:gdLst>
                    <a:gd name="connsiteX0" fmla="*/ 6838 w 18696"/>
                    <a:gd name="connsiteY0" fmla="*/ 10 h 26309"/>
                    <a:gd name="connsiteX1" fmla="*/ 18363 w 18696"/>
                    <a:gd name="connsiteY1" fmla="*/ 13726 h 26309"/>
                    <a:gd name="connsiteX2" fmla="*/ 11886 w 18696"/>
                    <a:gd name="connsiteY2" fmla="*/ 26300 h 26309"/>
                    <a:gd name="connsiteX3" fmla="*/ 361 w 18696"/>
                    <a:gd name="connsiteY3" fmla="*/ 12584 h 26309"/>
                    <a:gd name="connsiteX4" fmla="*/ 6838 w 18696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6" h="26309">
                      <a:moveTo>
                        <a:pt x="6838" y="10"/>
                      </a:moveTo>
                      <a:cubicBezTo>
                        <a:pt x="11790" y="10"/>
                        <a:pt x="17029" y="6488"/>
                        <a:pt x="18363" y="13726"/>
                      </a:cubicBezTo>
                      <a:cubicBezTo>
                        <a:pt x="19696" y="20965"/>
                        <a:pt x="16934" y="26585"/>
                        <a:pt x="11886" y="26300"/>
                      </a:cubicBezTo>
                      <a:cubicBezTo>
                        <a:pt x="6838" y="26014"/>
                        <a:pt x="1789" y="19822"/>
                        <a:pt x="361" y="12584"/>
                      </a:cubicBezTo>
                      <a:cubicBezTo>
                        <a:pt x="-1068" y="5344"/>
                        <a:pt x="1884" y="-275"/>
                        <a:pt x="6838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37" name="Freeform 836">
                  <a:extLst>
                    <a:ext uri="{FF2B5EF4-FFF2-40B4-BE49-F238E27FC236}">
                      <a16:creationId xmlns:a16="http://schemas.microsoft.com/office/drawing/2014/main" id="{B136E401-BED7-DD4B-843B-FE0C54D0BC8E}"/>
                    </a:ext>
                  </a:extLst>
                </p:cNvPr>
                <p:cNvSpPr/>
                <p:nvPr/>
              </p:nvSpPr>
              <p:spPr>
                <a:xfrm>
                  <a:off x="5300621" y="4144698"/>
                  <a:ext cx="18656" cy="26309"/>
                </a:xfrm>
                <a:custGeom>
                  <a:avLst/>
                  <a:gdLst>
                    <a:gd name="connsiteX0" fmla="*/ 6804 w 18656"/>
                    <a:gd name="connsiteY0" fmla="*/ 10 h 26309"/>
                    <a:gd name="connsiteX1" fmla="*/ 18329 w 18656"/>
                    <a:gd name="connsiteY1" fmla="*/ 13726 h 26309"/>
                    <a:gd name="connsiteX2" fmla="*/ 11852 w 18656"/>
                    <a:gd name="connsiteY2" fmla="*/ 26299 h 26309"/>
                    <a:gd name="connsiteX3" fmla="*/ 327 w 18656"/>
                    <a:gd name="connsiteY3" fmla="*/ 12584 h 26309"/>
                    <a:gd name="connsiteX4" fmla="*/ 6804 w 18656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56" h="26309">
                      <a:moveTo>
                        <a:pt x="6804" y="10"/>
                      </a:moveTo>
                      <a:cubicBezTo>
                        <a:pt x="11757" y="10"/>
                        <a:pt x="16996" y="6488"/>
                        <a:pt x="18329" y="13726"/>
                      </a:cubicBezTo>
                      <a:cubicBezTo>
                        <a:pt x="19663" y="20965"/>
                        <a:pt x="16805" y="26585"/>
                        <a:pt x="11852" y="26299"/>
                      </a:cubicBezTo>
                      <a:cubicBezTo>
                        <a:pt x="6899" y="26014"/>
                        <a:pt x="1661" y="19822"/>
                        <a:pt x="327" y="12584"/>
                      </a:cubicBezTo>
                      <a:cubicBezTo>
                        <a:pt x="-1006" y="5344"/>
                        <a:pt x="1851" y="-275"/>
                        <a:pt x="6804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38" name="Freeform 837">
                  <a:extLst>
                    <a:ext uri="{FF2B5EF4-FFF2-40B4-BE49-F238E27FC236}">
                      <a16:creationId xmlns:a16="http://schemas.microsoft.com/office/drawing/2014/main" id="{621AE035-5155-1D47-BC16-935698E49B96}"/>
                    </a:ext>
                  </a:extLst>
                </p:cNvPr>
                <p:cNvSpPr/>
                <p:nvPr/>
              </p:nvSpPr>
              <p:spPr>
                <a:xfrm>
                  <a:off x="5266964" y="4125076"/>
                  <a:ext cx="18818" cy="26309"/>
                </a:xfrm>
                <a:custGeom>
                  <a:avLst/>
                  <a:gdLst>
                    <a:gd name="connsiteX0" fmla="*/ 6932 w 18818"/>
                    <a:gd name="connsiteY0" fmla="*/ 10 h 26309"/>
                    <a:gd name="connsiteX1" fmla="*/ 18458 w 18818"/>
                    <a:gd name="connsiteY1" fmla="*/ 13726 h 26309"/>
                    <a:gd name="connsiteX2" fmla="*/ 11981 w 18818"/>
                    <a:gd name="connsiteY2" fmla="*/ 26299 h 26309"/>
                    <a:gd name="connsiteX3" fmla="*/ 360 w 18818"/>
                    <a:gd name="connsiteY3" fmla="*/ 12583 h 26309"/>
                    <a:gd name="connsiteX4" fmla="*/ 6932 w 18818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8" h="26309">
                      <a:moveTo>
                        <a:pt x="6932" y="10"/>
                      </a:moveTo>
                      <a:cubicBezTo>
                        <a:pt x="11885" y="10"/>
                        <a:pt x="17029" y="6487"/>
                        <a:pt x="18458" y="13726"/>
                      </a:cubicBezTo>
                      <a:cubicBezTo>
                        <a:pt x="19886" y="20965"/>
                        <a:pt x="16934" y="26585"/>
                        <a:pt x="11981" y="26299"/>
                      </a:cubicBezTo>
                      <a:cubicBezTo>
                        <a:pt x="7027" y="26014"/>
                        <a:pt x="1789" y="19822"/>
                        <a:pt x="360" y="12583"/>
                      </a:cubicBezTo>
                      <a:cubicBezTo>
                        <a:pt x="-1069" y="5344"/>
                        <a:pt x="1884" y="-275"/>
                        <a:pt x="6932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39" name="Freeform 838">
                  <a:extLst>
                    <a:ext uri="{FF2B5EF4-FFF2-40B4-BE49-F238E27FC236}">
                      <a16:creationId xmlns:a16="http://schemas.microsoft.com/office/drawing/2014/main" id="{5D5228DF-4DE8-F242-9A83-5DD271D028E8}"/>
                    </a:ext>
                  </a:extLst>
                </p:cNvPr>
                <p:cNvSpPr/>
                <p:nvPr/>
              </p:nvSpPr>
              <p:spPr>
                <a:xfrm>
                  <a:off x="5233436" y="4105275"/>
                  <a:ext cx="18818" cy="26299"/>
                </a:xfrm>
                <a:custGeom>
                  <a:avLst/>
                  <a:gdLst>
                    <a:gd name="connsiteX0" fmla="*/ 6838 w 18818"/>
                    <a:gd name="connsiteY0" fmla="*/ 0 h 26299"/>
                    <a:gd name="connsiteX1" fmla="*/ 18458 w 18818"/>
                    <a:gd name="connsiteY1" fmla="*/ 13716 h 26299"/>
                    <a:gd name="connsiteX2" fmla="*/ 11981 w 18818"/>
                    <a:gd name="connsiteY2" fmla="*/ 26289 h 26299"/>
                    <a:gd name="connsiteX3" fmla="*/ 361 w 18818"/>
                    <a:gd name="connsiteY3" fmla="*/ 12573 h 26299"/>
                    <a:gd name="connsiteX4" fmla="*/ 6838 w 18818"/>
                    <a:gd name="connsiteY4" fmla="*/ 0 h 26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818" h="26299">
                      <a:moveTo>
                        <a:pt x="6838" y="0"/>
                      </a:moveTo>
                      <a:cubicBezTo>
                        <a:pt x="11886" y="0"/>
                        <a:pt x="17029" y="6477"/>
                        <a:pt x="18458" y="13716"/>
                      </a:cubicBezTo>
                      <a:cubicBezTo>
                        <a:pt x="19887" y="20955"/>
                        <a:pt x="16934" y="26575"/>
                        <a:pt x="11981" y="26289"/>
                      </a:cubicBezTo>
                      <a:cubicBezTo>
                        <a:pt x="7028" y="26003"/>
                        <a:pt x="1789" y="19812"/>
                        <a:pt x="361" y="12573"/>
                      </a:cubicBezTo>
                      <a:cubicBezTo>
                        <a:pt x="-1068" y="5334"/>
                        <a:pt x="1884" y="0"/>
                        <a:pt x="6838" y="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40" name="Freeform 839">
                  <a:extLst>
                    <a:ext uri="{FF2B5EF4-FFF2-40B4-BE49-F238E27FC236}">
                      <a16:creationId xmlns:a16="http://schemas.microsoft.com/office/drawing/2014/main" id="{5A108670-6059-6E44-BB73-EC4B8663B3DE}"/>
                    </a:ext>
                  </a:extLst>
                </p:cNvPr>
                <p:cNvSpPr/>
                <p:nvPr/>
              </p:nvSpPr>
              <p:spPr>
                <a:xfrm>
                  <a:off x="5200393" y="4086174"/>
                  <a:ext cx="18332" cy="26350"/>
                </a:xfrm>
                <a:custGeom>
                  <a:avLst/>
                  <a:gdLst>
                    <a:gd name="connsiteX0" fmla="*/ 6352 w 18332"/>
                    <a:gd name="connsiteY0" fmla="*/ 51 h 26350"/>
                    <a:gd name="connsiteX1" fmla="*/ 17973 w 18332"/>
                    <a:gd name="connsiteY1" fmla="*/ 13767 h 26350"/>
                    <a:gd name="connsiteX2" fmla="*/ 11401 w 18332"/>
                    <a:gd name="connsiteY2" fmla="*/ 26340 h 26350"/>
                    <a:gd name="connsiteX3" fmla="*/ 256 w 18332"/>
                    <a:gd name="connsiteY3" fmla="*/ 12243 h 26350"/>
                    <a:gd name="connsiteX4" fmla="*/ 6352 w 18332"/>
                    <a:gd name="connsiteY4" fmla="*/ 51 h 26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32" h="26350">
                      <a:moveTo>
                        <a:pt x="6352" y="51"/>
                      </a:moveTo>
                      <a:cubicBezTo>
                        <a:pt x="11305" y="51"/>
                        <a:pt x="16544" y="6528"/>
                        <a:pt x="17973" y="13767"/>
                      </a:cubicBezTo>
                      <a:cubicBezTo>
                        <a:pt x="19402" y="21006"/>
                        <a:pt x="16449" y="26625"/>
                        <a:pt x="11401" y="26340"/>
                      </a:cubicBezTo>
                      <a:cubicBezTo>
                        <a:pt x="6352" y="26054"/>
                        <a:pt x="1304" y="19101"/>
                        <a:pt x="256" y="12243"/>
                      </a:cubicBezTo>
                      <a:cubicBezTo>
                        <a:pt x="-791" y="5385"/>
                        <a:pt x="1399" y="-616"/>
                        <a:pt x="6352" y="51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41" name="Freeform 840">
                  <a:extLst>
                    <a:ext uri="{FF2B5EF4-FFF2-40B4-BE49-F238E27FC236}">
                      <a16:creationId xmlns:a16="http://schemas.microsoft.com/office/drawing/2014/main" id="{5647B605-1968-9041-AA41-44B6C86ECA22}"/>
                    </a:ext>
                  </a:extLst>
                </p:cNvPr>
                <p:cNvSpPr/>
                <p:nvPr/>
              </p:nvSpPr>
              <p:spPr>
                <a:xfrm>
                  <a:off x="5166413" y="4066212"/>
                  <a:ext cx="18656" cy="26309"/>
                </a:xfrm>
                <a:custGeom>
                  <a:avLst/>
                  <a:gdLst>
                    <a:gd name="connsiteX0" fmla="*/ 6804 w 18656"/>
                    <a:gd name="connsiteY0" fmla="*/ 10 h 26309"/>
                    <a:gd name="connsiteX1" fmla="*/ 18329 w 18656"/>
                    <a:gd name="connsiteY1" fmla="*/ 13726 h 26309"/>
                    <a:gd name="connsiteX2" fmla="*/ 11852 w 18656"/>
                    <a:gd name="connsiteY2" fmla="*/ 26300 h 26309"/>
                    <a:gd name="connsiteX3" fmla="*/ 327 w 18656"/>
                    <a:gd name="connsiteY3" fmla="*/ 12584 h 26309"/>
                    <a:gd name="connsiteX4" fmla="*/ 6804 w 18656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56" h="26309">
                      <a:moveTo>
                        <a:pt x="6804" y="10"/>
                      </a:moveTo>
                      <a:cubicBezTo>
                        <a:pt x="11757" y="10"/>
                        <a:pt x="16996" y="6488"/>
                        <a:pt x="18329" y="13726"/>
                      </a:cubicBezTo>
                      <a:cubicBezTo>
                        <a:pt x="19663" y="20966"/>
                        <a:pt x="16805" y="26585"/>
                        <a:pt x="11852" y="26300"/>
                      </a:cubicBezTo>
                      <a:cubicBezTo>
                        <a:pt x="6899" y="26014"/>
                        <a:pt x="1661" y="19822"/>
                        <a:pt x="327" y="12584"/>
                      </a:cubicBezTo>
                      <a:cubicBezTo>
                        <a:pt x="-1006" y="5345"/>
                        <a:pt x="1851" y="-275"/>
                        <a:pt x="6804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42" name="Freeform 841">
                  <a:extLst>
                    <a:ext uri="{FF2B5EF4-FFF2-40B4-BE49-F238E27FC236}">
                      <a16:creationId xmlns:a16="http://schemas.microsoft.com/office/drawing/2014/main" id="{AD54B41F-703B-AF48-8BBC-BDABA34D0511}"/>
                    </a:ext>
                  </a:extLst>
                </p:cNvPr>
                <p:cNvSpPr/>
                <p:nvPr/>
              </p:nvSpPr>
              <p:spPr>
                <a:xfrm>
                  <a:off x="5132879" y="4046590"/>
                  <a:ext cx="18696" cy="26309"/>
                </a:xfrm>
                <a:custGeom>
                  <a:avLst/>
                  <a:gdLst>
                    <a:gd name="connsiteX0" fmla="*/ 6811 w 18696"/>
                    <a:gd name="connsiteY0" fmla="*/ 10 h 26309"/>
                    <a:gd name="connsiteX1" fmla="*/ 18336 w 18696"/>
                    <a:gd name="connsiteY1" fmla="*/ 13726 h 26309"/>
                    <a:gd name="connsiteX2" fmla="*/ 11859 w 18696"/>
                    <a:gd name="connsiteY2" fmla="*/ 26300 h 26309"/>
                    <a:gd name="connsiteX3" fmla="*/ 334 w 18696"/>
                    <a:gd name="connsiteY3" fmla="*/ 12584 h 26309"/>
                    <a:gd name="connsiteX4" fmla="*/ 6811 w 18696"/>
                    <a:gd name="connsiteY4" fmla="*/ 10 h 263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696" h="26309">
                      <a:moveTo>
                        <a:pt x="6811" y="10"/>
                      </a:moveTo>
                      <a:cubicBezTo>
                        <a:pt x="11764" y="10"/>
                        <a:pt x="16907" y="6488"/>
                        <a:pt x="18336" y="13726"/>
                      </a:cubicBezTo>
                      <a:cubicBezTo>
                        <a:pt x="19765" y="20965"/>
                        <a:pt x="16812" y="26585"/>
                        <a:pt x="11859" y="26300"/>
                      </a:cubicBezTo>
                      <a:cubicBezTo>
                        <a:pt x="6906" y="26014"/>
                        <a:pt x="1667" y="19822"/>
                        <a:pt x="334" y="12584"/>
                      </a:cubicBezTo>
                      <a:cubicBezTo>
                        <a:pt x="-1000" y="5344"/>
                        <a:pt x="1763" y="-275"/>
                        <a:pt x="6811" y="10"/>
                      </a:cubicBezTo>
                      <a:close/>
                    </a:path>
                  </a:pathLst>
                </a:custGeom>
                <a:solidFill>
                  <a:srgbClr val="20202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sp>
            <p:nvSpPr>
              <p:cNvPr id="48" name="Freeform 47">
                <a:extLst>
                  <a:ext uri="{FF2B5EF4-FFF2-40B4-BE49-F238E27FC236}">
                    <a16:creationId xmlns:a16="http://schemas.microsoft.com/office/drawing/2014/main" id="{B68D1DC7-8170-4549-80C1-74E46078A2D6}"/>
                  </a:ext>
                </a:extLst>
              </p:cNvPr>
              <p:cNvSpPr/>
              <p:nvPr/>
            </p:nvSpPr>
            <p:spPr>
              <a:xfrm>
                <a:off x="5367623" y="4193818"/>
                <a:ext cx="181832" cy="117767"/>
              </a:xfrm>
              <a:custGeom>
                <a:avLst/>
                <a:gdLst>
                  <a:gd name="connsiteX0" fmla="*/ 25241 w 181832"/>
                  <a:gd name="connsiteY0" fmla="*/ 22518 h 117767"/>
                  <a:gd name="connsiteX1" fmla="*/ 172307 w 181832"/>
                  <a:gd name="connsiteY1" fmla="*/ 108243 h 117767"/>
                  <a:gd name="connsiteX2" fmla="*/ 181832 w 181832"/>
                  <a:gd name="connsiteY2" fmla="*/ 117768 h 117767"/>
                  <a:gd name="connsiteX3" fmla="*/ 181832 w 181832"/>
                  <a:gd name="connsiteY3" fmla="*/ 114434 h 117767"/>
                  <a:gd name="connsiteX4" fmla="*/ 166211 w 181832"/>
                  <a:gd name="connsiteY4" fmla="*/ 87383 h 117767"/>
                  <a:gd name="connsiteX5" fmla="*/ 19050 w 181832"/>
                  <a:gd name="connsiteY5" fmla="*/ 1658 h 117767"/>
                  <a:gd name="connsiteX6" fmla="*/ 1655 w 181832"/>
                  <a:gd name="connsiteY6" fmla="*/ 6479 h 117767"/>
                  <a:gd name="connsiteX7" fmla="*/ 0 w 181832"/>
                  <a:gd name="connsiteY7" fmla="*/ 12707 h 117767"/>
                  <a:gd name="connsiteX8" fmla="*/ 0 w 181832"/>
                  <a:gd name="connsiteY8" fmla="*/ 20136 h 117767"/>
                  <a:gd name="connsiteX9" fmla="*/ 952 w 181832"/>
                  <a:gd name="connsiteY9" fmla="*/ 26709 h 117767"/>
                  <a:gd name="connsiteX10" fmla="*/ 25241 w 181832"/>
                  <a:gd name="connsiteY10" fmla="*/ 22518 h 1177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81832" h="117767">
                    <a:moveTo>
                      <a:pt x="25241" y="22518"/>
                    </a:moveTo>
                    <a:lnTo>
                      <a:pt x="172307" y="108243"/>
                    </a:lnTo>
                    <a:cubicBezTo>
                      <a:pt x="176159" y="110660"/>
                      <a:pt x="179415" y="113916"/>
                      <a:pt x="181832" y="117768"/>
                    </a:cubicBezTo>
                    <a:lnTo>
                      <a:pt x="181832" y="114434"/>
                    </a:lnTo>
                    <a:cubicBezTo>
                      <a:pt x="181791" y="103284"/>
                      <a:pt x="175847" y="92991"/>
                      <a:pt x="166211" y="87383"/>
                    </a:cubicBezTo>
                    <a:lnTo>
                      <a:pt x="19050" y="1658"/>
                    </a:lnTo>
                    <a:cubicBezTo>
                      <a:pt x="12915" y="-1814"/>
                      <a:pt x="5128" y="344"/>
                      <a:pt x="1655" y="6479"/>
                    </a:cubicBezTo>
                    <a:cubicBezTo>
                      <a:pt x="580" y="8379"/>
                      <a:pt x="10" y="10523"/>
                      <a:pt x="0" y="12707"/>
                    </a:cubicBezTo>
                    <a:lnTo>
                      <a:pt x="0" y="20136"/>
                    </a:lnTo>
                    <a:cubicBezTo>
                      <a:pt x="69" y="22356"/>
                      <a:pt x="389" y="24561"/>
                      <a:pt x="952" y="26709"/>
                    </a:cubicBezTo>
                    <a:cubicBezTo>
                      <a:pt x="7899" y="21475"/>
                      <a:pt x="16943" y="19915"/>
                      <a:pt x="25241" y="22518"/>
                    </a:cubicBezTo>
                    <a:close/>
                  </a:path>
                </a:pathLst>
              </a:custGeom>
              <a:solidFill>
                <a:srgbClr val="20202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407BBBB7-BDE4-2F45-ABE1-952FE5F0E552}"/>
                  </a:ext>
                </a:extLst>
              </p:cNvPr>
              <p:cNvSpPr/>
              <p:nvPr/>
            </p:nvSpPr>
            <p:spPr>
              <a:xfrm>
                <a:off x="5798343" y="4176807"/>
                <a:ext cx="96107" cy="55816"/>
              </a:xfrm>
              <a:custGeom>
                <a:avLst/>
                <a:gdLst>
                  <a:gd name="connsiteX0" fmla="*/ 11335 w 96107"/>
                  <a:gd name="connsiteY0" fmla="*/ 0 h 55816"/>
                  <a:gd name="connsiteX1" fmla="*/ 79534 w 96107"/>
                  <a:gd name="connsiteY1" fmla="*/ 39624 h 55816"/>
                  <a:gd name="connsiteX2" fmla="*/ 81058 w 96107"/>
                  <a:gd name="connsiteY2" fmla="*/ 13145 h 55816"/>
                  <a:gd name="connsiteX3" fmla="*/ 96107 w 96107"/>
                  <a:gd name="connsiteY3" fmla="*/ 12478 h 55816"/>
                  <a:gd name="connsiteX4" fmla="*/ 94107 w 96107"/>
                  <a:gd name="connsiteY4" fmla="*/ 48101 h 55816"/>
                  <a:gd name="connsiteX5" fmla="*/ 92869 w 96107"/>
                  <a:gd name="connsiteY5" fmla="*/ 53912 h 55816"/>
                  <a:gd name="connsiteX6" fmla="*/ 83058 w 96107"/>
                  <a:gd name="connsiteY6" fmla="*/ 54769 h 55816"/>
                  <a:gd name="connsiteX7" fmla="*/ 21526 w 96107"/>
                  <a:gd name="connsiteY7" fmla="*/ 55817 h 55816"/>
                  <a:gd name="connsiteX8" fmla="*/ 22860 w 96107"/>
                  <a:gd name="connsiteY8" fmla="*/ 47149 h 55816"/>
                  <a:gd name="connsiteX9" fmla="*/ 68580 w 96107"/>
                  <a:gd name="connsiteY9" fmla="*/ 46387 h 55816"/>
                  <a:gd name="connsiteX10" fmla="*/ 0 w 96107"/>
                  <a:gd name="connsiteY10" fmla="*/ 6477 h 55816"/>
                  <a:gd name="connsiteX11" fmla="*/ 11335 w 96107"/>
                  <a:gd name="connsiteY11" fmla="*/ 0 h 55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6107" h="55816">
                    <a:moveTo>
                      <a:pt x="11335" y="0"/>
                    </a:moveTo>
                    <a:lnTo>
                      <a:pt x="79534" y="39624"/>
                    </a:lnTo>
                    <a:lnTo>
                      <a:pt x="81058" y="13145"/>
                    </a:lnTo>
                    <a:lnTo>
                      <a:pt x="96107" y="12478"/>
                    </a:lnTo>
                    <a:lnTo>
                      <a:pt x="94107" y="48101"/>
                    </a:lnTo>
                    <a:lnTo>
                      <a:pt x="92869" y="53912"/>
                    </a:lnTo>
                    <a:lnTo>
                      <a:pt x="83058" y="54769"/>
                    </a:lnTo>
                    <a:lnTo>
                      <a:pt x="21526" y="55817"/>
                    </a:lnTo>
                    <a:lnTo>
                      <a:pt x="22860" y="47149"/>
                    </a:lnTo>
                    <a:lnTo>
                      <a:pt x="68580" y="46387"/>
                    </a:lnTo>
                    <a:lnTo>
                      <a:pt x="0" y="6477"/>
                    </a:lnTo>
                    <a:lnTo>
                      <a:pt x="11335" y="0"/>
                    </a:lnTo>
                    <a:close/>
                  </a:path>
                </a:pathLst>
              </a:custGeom>
              <a:solidFill>
                <a:srgbClr val="85858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50" name="Graphic 5">
                <a:extLst>
                  <a:ext uri="{FF2B5EF4-FFF2-40B4-BE49-F238E27FC236}">
                    <a16:creationId xmlns:a16="http://schemas.microsoft.com/office/drawing/2014/main" id="{69BA2856-AD8D-454A-973E-024A804B5B5F}"/>
                  </a:ext>
                </a:extLst>
              </p:cNvPr>
              <p:cNvGrpSpPr/>
              <p:nvPr/>
            </p:nvGrpSpPr>
            <p:grpSpPr>
              <a:xfrm>
                <a:off x="5294852" y="3883533"/>
                <a:ext cx="128206" cy="74295"/>
                <a:chOff x="5294852" y="3883533"/>
                <a:chExt cx="128206" cy="74295"/>
              </a:xfrm>
              <a:solidFill>
                <a:srgbClr val="858585"/>
              </a:solidFill>
            </p:grpSpPr>
            <p:sp>
              <p:nvSpPr>
                <p:cNvPr id="833" name="Freeform 832">
                  <a:extLst>
                    <a:ext uri="{FF2B5EF4-FFF2-40B4-BE49-F238E27FC236}">
                      <a16:creationId xmlns:a16="http://schemas.microsoft.com/office/drawing/2014/main" id="{37FFD79F-ABA1-714E-A5BE-0D5AEAB9770B}"/>
                    </a:ext>
                  </a:extLst>
                </p:cNvPr>
                <p:cNvSpPr/>
                <p:nvPr/>
              </p:nvSpPr>
              <p:spPr>
                <a:xfrm>
                  <a:off x="5294852" y="3911917"/>
                  <a:ext cx="79057" cy="45910"/>
                </a:xfrm>
                <a:custGeom>
                  <a:avLst/>
                  <a:gdLst>
                    <a:gd name="connsiteX0" fmla="*/ 79058 w 79057"/>
                    <a:gd name="connsiteY0" fmla="*/ 40672 h 45910"/>
                    <a:gd name="connsiteX1" fmla="*/ 9049 w 79057"/>
                    <a:gd name="connsiteY1" fmla="*/ 0 h 45910"/>
                    <a:gd name="connsiteX2" fmla="*/ 0 w 79057"/>
                    <a:gd name="connsiteY2" fmla="*/ 5239 h 45910"/>
                    <a:gd name="connsiteX3" fmla="*/ 69914 w 79057"/>
                    <a:gd name="connsiteY3" fmla="*/ 45911 h 45910"/>
                    <a:gd name="connsiteX4" fmla="*/ 79058 w 79057"/>
                    <a:gd name="connsiteY4" fmla="*/ 40672 h 45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057" h="45910">
                      <a:moveTo>
                        <a:pt x="79058" y="40672"/>
                      </a:moveTo>
                      <a:lnTo>
                        <a:pt x="9049" y="0"/>
                      </a:lnTo>
                      <a:lnTo>
                        <a:pt x="0" y="5239"/>
                      </a:lnTo>
                      <a:lnTo>
                        <a:pt x="69914" y="45911"/>
                      </a:lnTo>
                      <a:lnTo>
                        <a:pt x="79058" y="40672"/>
                      </a:lnTo>
                      <a:close/>
                    </a:path>
                  </a:pathLst>
                </a:custGeom>
                <a:solidFill>
                  <a:srgbClr val="8585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34" name="Freeform 833">
                  <a:extLst>
                    <a:ext uri="{FF2B5EF4-FFF2-40B4-BE49-F238E27FC236}">
                      <a16:creationId xmlns:a16="http://schemas.microsoft.com/office/drawing/2014/main" id="{EE45CA88-EA6F-9943-AD82-0F2A7C46E8D9}"/>
                    </a:ext>
                  </a:extLst>
                </p:cNvPr>
                <p:cNvSpPr/>
                <p:nvPr/>
              </p:nvSpPr>
              <p:spPr>
                <a:xfrm>
                  <a:off x="5319426" y="3897725"/>
                  <a:ext cx="79057" cy="45910"/>
                </a:xfrm>
                <a:custGeom>
                  <a:avLst/>
                  <a:gdLst>
                    <a:gd name="connsiteX0" fmla="*/ 79057 w 79057"/>
                    <a:gd name="connsiteY0" fmla="*/ 40672 h 45910"/>
                    <a:gd name="connsiteX1" fmla="*/ 9144 w 79057"/>
                    <a:gd name="connsiteY1" fmla="*/ 0 h 45910"/>
                    <a:gd name="connsiteX2" fmla="*/ 0 w 79057"/>
                    <a:gd name="connsiteY2" fmla="*/ 5239 h 45910"/>
                    <a:gd name="connsiteX3" fmla="*/ 70009 w 79057"/>
                    <a:gd name="connsiteY3" fmla="*/ 45910 h 45910"/>
                    <a:gd name="connsiteX4" fmla="*/ 79057 w 79057"/>
                    <a:gd name="connsiteY4" fmla="*/ 40672 h 45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9057" h="45910">
                      <a:moveTo>
                        <a:pt x="79057" y="40672"/>
                      </a:moveTo>
                      <a:lnTo>
                        <a:pt x="9144" y="0"/>
                      </a:lnTo>
                      <a:lnTo>
                        <a:pt x="0" y="5239"/>
                      </a:lnTo>
                      <a:lnTo>
                        <a:pt x="70009" y="45910"/>
                      </a:lnTo>
                      <a:lnTo>
                        <a:pt x="79057" y="40672"/>
                      </a:lnTo>
                      <a:close/>
                    </a:path>
                  </a:pathLst>
                </a:custGeom>
                <a:solidFill>
                  <a:srgbClr val="8585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35" name="Freeform 834">
                  <a:extLst>
                    <a:ext uri="{FF2B5EF4-FFF2-40B4-BE49-F238E27FC236}">
                      <a16:creationId xmlns:a16="http://schemas.microsoft.com/office/drawing/2014/main" id="{55080BFE-79A1-4C41-B18E-308A0F069FF3}"/>
                    </a:ext>
                  </a:extLst>
                </p:cNvPr>
                <p:cNvSpPr/>
                <p:nvPr/>
              </p:nvSpPr>
              <p:spPr>
                <a:xfrm>
                  <a:off x="5344096" y="3883533"/>
                  <a:ext cx="78962" cy="45910"/>
                </a:xfrm>
                <a:custGeom>
                  <a:avLst/>
                  <a:gdLst>
                    <a:gd name="connsiteX0" fmla="*/ 78962 w 78962"/>
                    <a:gd name="connsiteY0" fmla="*/ 40672 h 45910"/>
                    <a:gd name="connsiteX1" fmla="*/ 9049 w 78962"/>
                    <a:gd name="connsiteY1" fmla="*/ 0 h 45910"/>
                    <a:gd name="connsiteX2" fmla="*/ 0 w 78962"/>
                    <a:gd name="connsiteY2" fmla="*/ 5239 h 45910"/>
                    <a:gd name="connsiteX3" fmla="*/ 69914 w 78962"/>
                    <a:gd name="connsiteY3" fmla="*/ 45910 h 45910"/>
                    <a:gd name="connsiteX4" fmla="*/ 78962 w 78962"/>
                    <a:gd name="connsiteY4" fmla="*/ 40672 h 459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962" h="45910">
                      <a:moveTo>
                        <a:pt x="78962" y="40672"/>
                      </a:moveTo>
                      <a:lnTo>
                        <a:pt x="9049" y="0"/>
                      </a:lnTo>
                      <a:lnTo>
                        <a:pt x="0" y="5239"/>
                      </a:lnTo>
                      <a:lnTo>
                        <a:pt x="69914" y="45910"/>
                      </a:lnTo>
                      <a:lnTo>
                        <a:pt x="78962" y="40672"/>
                      </a:lnTo>
                      <a:close/>
                    </a:path>
                  </a:pathLst>
                </a:custGeom>
                <a:solidFill>
                  <a:srgbClr val="85858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51" name="Graphic 5">
                <a:extLst>
                  <a:ext uri="{FF2B5EF4-FFF2-40B4-BE49-F238E27FC236}">
                    <a16:creationId xmlns:a16="http://schemas.microsoft.com/office/drawing/2014/main" id="{B0362841-9354-3041-B175-A5FFBA72DA70}"/>
                  </a:ext>
                </a:extLst>
              </p:cNvPr>
              <p:cNvGrpSpPr/>
              <p:nvPr/>
            </p:nvGrpSpPr>
            <p:grpSpPr>
              <a:xfrm>
                <a:off x="5233756" y="2978467"/>
                <a:ext cx="1524802" cy="1106213"/>
                <a:chOff x="5233756" y="2978467"/>
                <a:chExt cx="1524802" cy="1106213"/>
              </a:xfrm>
              <a:solidFill>
                <a:srgbClr val="000000"/>
              </a:solidFill>
            </p:grpSpPr>
            <p:sp>
              <p:nvSpPr>
                <p:cNvPr id="139" name="Freeform 138">
                  <a:extLst>
                    <a:ext uri="{FF2B5EF4-FFF2-40B4-BE49-F238E27FC236}">
                      <a16:creationId xmlns:a16="http://schemas.microsoft.com/office/drawing/2014/main" id="{86C5FD31-F336-F745-80BD-0CAB7D87A0C7}"/>
                    </a:ext>
                  </a:extLst>
                </p:cNvPr>
                <p:cNvSpPr/>
                <p:nvPr/>
              </p:nvSpPr>
              <p:spPr>
                <a:xfrm>
                  <a:off x="5233756" y="3547014"/>
                  <a:ext cx="1467461" cy="537666"/>
                </a:xfrm>
                <a:custGeom>
                  <a:avLst/>
                  <a:gdLst>
                    <a:gd name="connsiteX0" fmla="*/ 905582 w 1467461"/>
                    <a:gd name="connsiteY0" fmla="*/ 434435 h 537666"/>
                    <a:gd name="connsiteX1" fmla="*/ 1150851 w 1467461"/>
                    <a:gd name="connsiteY1" fmla="*/ 339185 h 537666"/>
                    <a:gd name="connsiteX2" fmla="*/ 1467461 w 1467461"/>
                    <a:gd name="connsiteY2" fmla="*/ 285559 h 537666"/>
                    <a:gd name="connsiteX3" fmla="*/ 1460889 w 1467461"/>
                    <a:gd name="connsiteY3" fmla="*/ 269272 h 537666"/>
                    <a:gd name="connsiteX4" fmla="*/ 1028835 w 1467461"/>
                    <a:gd name="connsiteY4" fmla="*/ 273939 h 537666"/>
                    <a:gd name="connsiteX5" fmla="*/ 687554 w 1467461"/>
                    <a:gd name="connsiteY5" fmla="*/ 76676 h 537666"/>
                    <a:gd name="connsiteX6" fmla="*/ 932728 w 1467461"/>
                    <a:gd name="connsiteY6" fmla="*/ 16954 h 537666"/>
                    <a:gd name="connsiteX7" fmla="*/ 926060 w 1467461"/>
                    <a:gd name="connsiteY7" fmla="*/ 667 h 537666"/>
                    <a:gd name="connsiteX8" fmla="*/ 586018 w 1467461"/>
                    <a:gd name="connsiteY8" fmla="*/ 18002 h 537666"/>
                    <a:gd name="connsiteX9" fmla="*/ 555062 w 1467461"/>
                    <a:gd name="connsiteY9" fmla="*/ 0 h 537666"/>
                    <a:gd name="connsiteX10" fmla="*/ 207113 w 1467461"/>
                    <a:gd name="connsiteY10" fmla="*/ 184309 h 537666"/>
                    <a:gd name="connsiteX11" fmla="*/ 355322 w 1467461"/>
                    <a:gd name="connsiteY11" fmla="*/ 264795 h 537666"/>
                    <a:gd name="connsiteX12" fmla="*/ 246261 w 1467461"/>
                    <a:gd name="connsiteY12" fmla="*/ 268700 h 537666"/>
                    <a:gd name="connsiteX13" fmla="*/ 5374 w 1467461"/>
                    <a:gd name="connsiteY13" fmla="*/ 350711 h 537666"/>
                    <a:gd name="connsiteX14" fmla="*/ 189206 w 1467461"/>
                    <a:gd name="connsiteY14" fmla="*/ 478346 h 537666"/>
                    <a:gd name="connsiteX15" fmla="*/ 483148 w 1467461"/>
                    <a:gd name="connsiteY15" fmla="*/ 530828 h 537666"/>
                    <a:gd name="connsiteX16" fmla="*/ 500007 w 1467461"/>
                    <a:gd name="connsiteY16" fmla="*/ 525113 h 537666"/>
                    <a:gd name="connsiteX17" fmla="*/ 745562 w 1467461"/>
                    <a:gd name="connsiteY17" fmla="*/ 518160 h 537666"/>
                    <a:gd name="connsiteX18" fmla="*/ 745562 w 1467461"/>
                    <a:gd name="connsiteY18" fmla="*/ 508635 h 537666"/>
                    <a:gd name="connsiteX19" fmla="*/ 585446 w 1467461"/>
                    <a:gd name="connsiteY19" fmla="*/ 500063 h 537666"/>
                    <a:gd name="connsiteX20" fmla="*/ 704033 w 1467461"/>
                    <a:gd name="connsiteY20" fmla="*/ 453962 h 537666"/>
                    <a:gd name="connsiteX21" fmla="*/ 765945 w 1467461"/>
                    <a:gd name="connsiteY21" fmla="*/ 487680 h 537666"/>
                    <a:gd name="connsiteX22" fmla="*/ 797949 w 1467461"/>
                    <a:gd name="connsiteY22" fmla="*/ 478726 h 537666"/>
                    <a:gd name="connsiteX23" fmla="*/ 1188951 w 1467461"/>
                    <a:gd name="connsiteY23" fmla="*/ 445770 h 537666"/>
                    <a:gd name="connsiteX24" fmla="*/ 1176568 w 1467461"/>
                    <a:gd name="connsiteY24" fmla="*/ 422624 h 537666"/>
                    <a:gd name="connsiteX25" fmla="*/ 275312 w 1467461"/>
                    <a:gd name="connsiteY25" fmla="*/ 285179 h 537666"/>
                    <a:gd name="connsiteX26" fmla="*/ 383231 w 1467461"/>
                    <a:gd name="connsiteY26" fmla="*/ 280035 h 537666"/>
                    <a:gd name="connsiteX27" fmla="*/ 436475 w 1467461"/>
                    <a:gd name="connsiteY27" fmla="*/ 308610 h 537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467461" h="537666">
                      <a:moveTo>
                        <a:pt x="905582" y="434435"/>
                      </a:moveTo>
                      <a:lnTo>
                        <a:pt x="1150851" y="339185"/>
                      </a:lnTo>
                      <a:lnTo>
                        <a:pt x="1467461" y="285559"/>
                      </a:lnTo>
                      <a:lnTo>
                        <a:pt x="1460889" y="269272"/>
                      </a:lnTo>
                      <a:lnTo>
                        <a:pt x="1028835" y="273939"/>
                      </a:lnTo>
                      <a:lnTo>
                        <a:pt x="687554" y="76676"/>
                      </a:lnTo>
                      <a:lnTo>
                        <a:pt x="932728" y="16954"/>
                      </a:lnTo>
                      <a:lnTo>
                        <a:pt x="926060" y="667"/>
                      </a:lnTo>
                      <a:lnTo>
                        <a:pt x="586018" y="18002"/>
                      </a:lnTo>
                      <a:lnTo>
                        <a:pt x="555062" y="0"/>
                      </a:lnTo>
                      <a:lnTo>
                        <a:pt x="207113" y="184309"/>
                      </a:lnTo>
                      <a:lnTo>
                        <a:pt x="355322" y="264795"/>
                      </a:lnTo>
                      <a:lnTo>
                        <a:pt x="246261" y="268700"/>
                      </a:lnTo>
                      <a:cubicBezTo>
                        <a:pt x="246261" y="268700"/>
                        <a:pt x="33949" y="327565"/>
                        <a:pt x="5374" y="350711"/>
                      </a:cubicBezTo>
                      <a:cubicBezTo>
                        <a:pt x="-23201" y="373856"/>
                        <a:pt x="65667" y="391096"/>
                        <a:pt x="189206" y="478346"/>
                      </a:cubicBezTo>
                      <a:cubicBezTo>
                        <a:pt x="312746" y="565595"/>
                        <a:pt x="483148" y="530828"/>
                        <a:pt x="483148" y="530828"/>
                      </a:cubicBezTo>
                      <a:lnTo>
                        <a:pt x="500007" y="525113"/>
                      </a:lnTo>
                      <a:lnTo>
                        <a:pt x="745562" y="518160"/>
                      </a:lnTo>
                      <a:lnTo>
                        <a:pt x="745562" y="508635"/>
                      </a:lnTo>
                      <a:lnTo>
                        <a:pt x="585446" y="500063"/>
                      </a:lnTo>
                      <a:lnTo>
                        <a:pt x="704033" y="453962"/>
                      </a:lnTo>
                      <a:lnTo>
                        <a:pt x="765945" y="487680"/>
                      </a:lnTo>
                      <a:lnTo>
                        <a:pt x="797949" y="478726"/>
                      </a:lnTo>
                      <a:lnTo>
                        <a:pt x="1188951" y="445770"/>
                      </a:lnTo>
                      <a:lnTo>
                        <a:pt x="1176568" y="422624"/>
                      </a:lnTo>
                      <a:close/>
                      <a:moveTo>
                        <a:pt x="275312" y="285179"/>
                      </a:moveTo>
                      <a:lnTo>
                        <a:pt x="383231" y="280035"/>
                      </a:lnTo>
                      <a:lnTo>
                        <a:pt x="436475" y="308610"/>
                      </a:lnTo>
                      <a:close/>
                    </a:path>
                  </a:pathLst>
                </a:custGeom>
                <a:solidFill>
                  <a:srgbClr val="4F502D">
                    <a:alpha val="2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grpSp>
              <p:nvGrpSpPr>
                <p:cNvPr id="140" name="Graphic 5">
                  <a:extLst>
                    <a:ext uri="{FF2B5EF4-FFF2-40B4-BE49-F238E27FC236}">
                      <a16:creationId xmlns:a16="http://schemas.microsoft.com/office/drawing/2014/main" id="{CFFCF8AD-EE1D-1245-9DDF-6C89F91B573B}"/>
                    </a:ext>
                  </a:extLst>
                </p:cNvPr>
                <p:cNvGrpSpPr/>
                <p:nvPr/>
              </p:nvGrpSpPr>
              <p:grpSpPr>
                <a:xfrm>
                  <a:off x="5769006" y="2978467"/>
                  <a:ext cx="989552" cy="1014603"/>
                  <a:chOff x="5769006" y="2978467"/>
                  <a:chExt cx="989552" cy="1014603"/>
                </a:xfrm>
                <a:solidFill>
                  <a:srgbClr val="000000"/>
                </a:solidFill>
              </p:grpSpPr>
              <p:sp>
                <p:nvSpPr>
                  <p:cNvPr id="755" name="Freeform 754">
                    <a:extLst>
                      <a:ext uri="{FF2B5EF4-FFF2-40B4-BE49-F238E27FC236}">
                        <a16:creationId xmlns:a16="http://schemas.microsoft.com/office/drawing/2014/main" id="{25C961F6-7FA1-3B42-9534-1812630FA043}"/>
                      </a:ext>
                    </a:extLst>
                  </p:cNvPr>
                  <p:cNvSpPr/>
                  <p:nvPr/>
                </p:nvSpPr>
                <p:spPr>
                  <a:xfrm>
                    <a:off x="6701218" y="3436810"/>
                    <a:ext cx="40862" cy="395573"/>
                  </a:xfrm>
                  <a:custGeom>
                    <a:avLst/>
                    <a:gdLst>
                      <a:gd name="connsiteX0" fmla="*/ 0 w 40862"/>
                      <a:gd name="connsiteY0" fmla="*/ 5048 h 395573"/>
                      <a:gd name="connsiteX1" fmla="*/ 0 w 40862"/>
                      <a:gd name="connsiteY1" fmla="*/ 395573 h 395573"/>
                      <a:gd name="connsiteX2" fmla="*/ 17145 w 40862"/>
                      <a:gd name="connsiteY2" fmla="*/ 386048 h 395573"/>
                      <a:gd name="connsiteX3" fmla="*/ 40862 w 40862"/>
                      <a:gd name="connsiteY3" fmla="*/ 0 h 395573"/>
                      <a:gd name="connsiteX4" fmla="*/ 0 w 40862"/>
                      <a:gd name="connsiteY4" fmla="*/ 5048 h 3955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862" h="395573">
                        <a:moveTo>
                          <a:pt x="0" y="5048"/>
                        </a:moveTo>
                        <a:lnTo>
                          <a:pt x="0" y="395573"/>
                        </a:lnTo>
                        <a:lnTo>
                          <a:pt x="17145" y="386048"/>
                        </a:lnTo>
                        <a:lnTo>
                          <a:pt x="40862" y="0"/>
                        </a:lnTo>
                        <a:cubicBezTo>
                          <a:pt x="27337" y="2286"/>
                          <a:pt x="13907" y="3905"/>
                          <a:pt x="0" y="5048"/>
                        </a:cubicBezTo>
                        <a:close/>
                      </a:path>
                    </a:pathLst>
                  </a:custGeom>
                  <a:solidFill>
                    <a:srgbClr val="A8764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56" name="Freeform 755">
                    <a:extLst>
                      <a:ext uri="{FF2B5EF4-FFF2-40B4-BE49-F238E27FC236}">
                        <a16:creationId xmlns:a16="http://schemas.microsoft.com/office/drawing/2014/main" id="{B5C46225-D11B-404C-A30A-14297066F0A1}"/>
                      </a:ext>
                    </a:extLst>
                  </p:cNvPr>
                  <p:cNvSpPr/>
                  <p:nvPr/>
                </p:nvSpPr>
                <p:spPr>
                  <a:xfrm>
                    <a:off x="6666261" y="3441954"/>
                    <a:ext cx="34956" cy="390525"/>
                  </a:xfrm>
                  <a:custGeom>
                    <a:avLst/>
                    <a:gdLst>
                      <a:gd name="connsiteX0" fmla="*/ 0 w 34956"/>
                      <a:gd name="connsiteY0" fmla="*/ 1333 h 390525"/>
                      <a:gd name="connsiteX1" fmla="*/ 16574 w 34956"/>
                      <a:gd name="connsiteY1" fmla="*/ 379381 h 390525"/>
                      <a:gd name="connsiteX2" fmla="*/ 34957 w 34956"/>
                      <a:gd name="connsiteY2" fmla="*/ 390525 h 390525"/>
                      <a:gd name="connsiteX3" fmla="*/ 34957 w 34956"/>
                      <a:gd name="connsiteY3" fmla="*/ 0 h 390525"/>
                      <a:gd name="connsiteX4" fmla="*/ 0 w 34956"/>
                      <a:gd name="connsiteY4" fmla="*/ 1333 h 3905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956" h="390525">
                        <a:moveTo>
                          <a:pt x="0" y="1333"/>
                        </a:moveTo>
                        <a:lnTo>
                          <a:pt x="16574" y="379381"/>
                        </a:lnTo>
                        <a:lnTo>
                          <a:pt x="34957" y="390525"/>
                        </a:lnTo>
                        <a:lnTo>
                          <a:pt x="34957" y="0"/>
                        </a:lnTo>
                        <a:cubicBezTo>
                          <a:pt x="23336" y="857"/>
                          <a:pt x="11716" y="1333"/>
                          <a:pt x="0" y="1333"/>
                        </a:cubicBezTo>
                        <a:close/>
                      </a:path>
                    </a:pathLst>
                  </a:custGeom>
                  <a:solidFill>
                    <a:srgbClr val="4D221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57" name="Freeform 756">
                    <a:extLst>
                      <a:ext uri="{FF2B5EF4-FFF2-40B4-BE49-F238E27FC236}">
                        <a16:creationId xmlns:a16="http://schemas.microsoft.com/office/drawing/2014/main" id="{A1F91550-BEDA-6C4A-A39C-12B227DA596E}"/>
                      </a:ext>
                    </a:extLst>
                  </p:cNvPr>
                  <p:cNvSpPr/>
                  <p:nvPr/>
                </p:nvSpPr>
                <p:spPr>
                  <a:xfrm>
                    <a:off x="6417373" y="3482054"/>
                    <a:ext cx="271557" cy="222218"/>
                  </a:xfrm>
                  <a:custGeom>
                    <a:avLst/>
                    <a:gdLst>
                      <a:gd name="connsiteX0" fmla="*/ 7906 w 271557"/>
                      <a:gd name="connsiteY0" fmla="*/ 152590 h 222218"/>
                      <a:gd name="connsiteX1" fmla="*/ 9525 w 271557"/>
                      <a:gd name="connsiteY1" fmla="*/ 207359 h 222218"/>
                      <a:gd name="connsiteX2" fmla="*/ 0 w 271557"/>
                      <a:gd name="connsiteY2" fmla="*/ 222218 h 222218"/>
                      <a:gd name="connsiteX3" fmla="*/ 271558 w 271557"/>
                      <a:gd name="connsiteY3" fmla="*/ 65246 h 222218"/>
                      <a:gd name="connsiteX4" fmla="*/ 271558 w 271557"/>
                      <a:gd name="connsiteY4" fmla="*/ 0 h 2222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557" h="222218">
                        <a:moveTo>
                          <a:pt x="7906" y="152590"/>
                        </a:moveTo>
                        <a:cubicBezTo>
                          <a:pt x="19945" y="168677"/>
                          <a:pt x="20593" y="190589"/>
                          <a:pt x="9525" y="207359"/>
                        </a:cubicBezTo>
                        <a:cubicBezTo>
                          <a:pt x="6572" y="212407"/>
                          <a:pt x="3429" y="216884"/>
                          <a:pt x="0" y="222218"/>
                        </a:cubicBezTo>
                        <a:lnTo>
                          <a:pt x="271558" y="65246"/>
                        </a:lnTo>
                        <a:lnTo>
                          <a:pt x="271558" y="0"/>
                        </a:lnTo>
                        <a:close/>
                      </a:path>
                    </a:pathLst>
                  </a:custGeom>
                  <a:solidFill>
                    <a:srgbClr val="C19C6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58" name="Freeform 757">
                    <a:extLst>
                      <a:ext uri="{FF2B5EF4-FFF2-40B4-BE49-F238E27FC236}">
                        <a16:creationId xmlns:a16="http://schemas.microsoft.com/office/drawing/2014/main" id="{0B580712-5CD9-6A47-8BE1-F9F8323B2D62}"/>
                      </a:ext>
                    </a:extLst>
                  </p:cNvPr>
                  <p:cNvSpPr/>
                  <p:nvPr/>
                </p:nvSpPr>
                <p:spPr>
                  <a:xfrm>
                    <a:off x="5834348" y="3257550"/>
                    <a:ext cx="40766" cy="395001"/>
                  </a:xfrm>
                  <a:custGeom>
                    <a:avLst/>
                    <a:gdLst>
                      <a:gd name="connsiteX0" fmla="*/ 0 w 40766"/>
                      <a:gd name="connsiteY0" fmla="*/ 2096 h 395001"/>
                      <a:gd name="connsiteX1" fmla="*/ 0 w 40766"/>
                      <a:gd name="connsiteY1" fmla="*/ 395002 h 395001"/>
                      <a:gd name="connsiteX2" fmla="*/ 17050 w 40766"/>
                      <a:gd name="connsiteY2" fmla="*/ 385477 h 395001"/>
                      <a:gd name="connsiteX3" fmla="*/ 40767 w 40766"/>
                      <a:gd name="connsiteY3" fmla="*/ 0 h 395001"/>
                      <a:gd name="connsiteX4" fmla="*/ 0 w 40766"/>
                      <a:gd name="connsiteY4" fmla="*/ 2096 h 395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766" h="395001">
                        <a:moveTo>
                          <a:pt x="0" y="2096"/>
                        </a:moveTo>
                        <a:lnTo>
                          <a:pt x="0" y="395002"/>
                        </a:lnTo>
                        <a:lnTo>
                          <a:pt x="17050" y="385477"/>
                        </a:lnTo>
                        <a:lnTo>
                          <a:pt x="40767" y="0"/>
                        </a:lnTo>
                        <a:cubicBezTo>
                          <a:pt x="27244" y="1649"/>
                          <a:pt x="13621" y="2349"/>
                          <a:pt x="0" y="2096"/>
                        </a:cubicBezTo>
                        <a:close/>
                      </a:path>
                    </a:pathLst>
                  </a:custGeom>
                  <a:solidFill>
                    <a:srgbClr val="A8764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59" name="Freeform 758">
                    <a:extLst>
                      <a:ext uri="{FF2B5EF4-FFF2-40B4-BE49-F238E27FC236}">
                        <a16:creationId xmlns:a16="http://schemas.microsoft.com/office/drawing/2014/main" id="{D8143608-7972-C941-B6BF-3C04567E74B8}"/>
                      </a:ext>
                    </a:extLst>
                  </p:cNvPr>
                  <p:cNvSpPr/>
                  <p:nvPr/>
                </p:nvSpPr>
                <p:spPr>
                  <a:xfrm>
                    <a:off x="5847587" y="3327273"/>
                    <a:ext cx="564165" cy="385952"/>
                  </a:xfrm>
                  <a:custGeom>
                    <a:avLst/>
                    <a:gdLst>
                      <a:gd name="connsiteX0" fmla="*/ 564166 w 564165"/>
                      <a:gd name="connsiteY0" fmla="*/ 326136 h 385952"/>
                      <a:gd name="connsiteX1" fmla="*/ 0 w 564165"/>
                      <a:gd name="connsiteY1" fmla="*/ 0 h 385952"/>
                      <a:gd name="connsiteX2" fmla="*/ 0 w 564165"/>
                      <a:gd name="connsiteY2" fmla="*/ 65246 h 385952"/>
                      <a:gd name="connsiteX3" fmla="*/ 554926 w 564165"/>
                      <a:gd name="connsiteY3" fmla="*/ 385953 h 385952"/>
                      <a:gd name="connsiteX4" fmla="*/ 564166 w 564165"/>
                      <a:gd name="connsiteY4" fmla="*/ 326136 h 3859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4165" h="385952">
                        <a:moveTo>
                          <a:pt x="564166" y="326136"/>
                        </a:moveTo>
                        <a:lnTo>
                          <a:pt x="0" y="0"/>
                        </a:lnTo>
                        <a:lnTo>
                          <a:pt x="0" y="65246"/>
                        </a:lnTo>
                        <a:lnTo>
                          <a:pt x="554926" y="385953"/>
                        </a:lnTo>
                        <a:cubicBezTo>
                          <a:pt x="556413" y="365800"/>
                          <a:pt x="559502" y="345798"/>
                          <a:pt x="564166" y="326136"/>
                        </a:cubicBezTo>
                        <a:close/>
                      </a:path>
                    </a:pathLst>
                  </a:custGeom>
                  <a:solidFill>
                    <a:srgbClr val="813D0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60" name="Freeform 759">
                    <a:extLst>
                      <a:ext uri="{FF2B5EF4-FFF2-40B4-BE49-F238E27FC236}">
                        <a16:creationId xmlns:a16="http://schemas.microsoft.com/office/drawing/2014/main" id="{11977AC9-9A22-8343-A9DB-E6F8B7ACA65D}"/>
                      </a:ext>
                    </a:extLst>
                  </p:cNvPr>
                  <p:cNvSpPr/>
                  <p:nvPr/>
                </p:nvSpPr>
                <p:spPr>
                  <a:xfrm>
                    <a:off x="5799105" y="3258692"/>
                    <a:ext cx="35242" cy="393858"/>
                  </a:xfrm>
                  <a:custGeom>
                    <a:avLst/>
                    <a:gdLst>
                      <a:gd name="connsiteX0" fmla="*/ 0 w 35242"/>
                      <a:gd name="connsiteY0" fmla="*/ 0 h 393858"/>
                      <a:gd name="connsiteX1" fmla="*/ 16764 w 35242"/>
                      <a:gd name="connsiteY1" fmla="*/ 382810 h 393858"/>
                      <a:gd name="connsiteX2" fmla="*/ 35242 w 35242"/>
                      <a:gd name="connsiteY2" fmla="*/ 393859 h 393858"/>
                      <a:gd name="connsiteX3" fmla="*/ 35242 w 35242"/>
                      <a:gd name="connsiteY3" fmla="*/ 953 h 393858"/>
                      <a:gd name="connsiteX4" fmla="*/ 0 w 35242"/>
                      <a:gd name="connsiteY4" fmla="*/ 0 h 3938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242" h="393858">
                        <a:moveTo>
                          <a:pt x="0" y="0"/>
                        </a:moveTo>
                        <a:lnTo>
                          <a:pt x="16764" y="382810"/>
                        </a:lnTo>
                        <a:lnTo>
                          <a:pt x="35242" y="393859"/>
                        </a:lnTo>
                        <a:lnTo>
                          <a:pt x="35242" y="953"/>
                        </a:lnTo>
                        <a:cubicBezTo>
                          <a:pt x="23527" y="953"/>
                          <a:pt x="11716" y="476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D221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61" name="Freeform 760">
                    <a:extLst>
                      <a:ext uri="{FF2B5EF4-FFF2-40B4-BE49-F238E27FC236}">
                        <a16:creationId xmlns:a16="http://schemas.microsoft.com/office/drawing/2014/main" id="{FC389D3A-14AC-EE48-8EBF-40ECFD27B962}"/>
                      </a:ext>
                    </a:extLst>
                  </p:cNvPr>
                  <p:cNvSpPr/>
                  <p:nvPr/>
                </p:nvSpPr>
                <p:spPr>
                  <a:xfrm>
                    <a:off x="6422802" y="3559492"/>
                    <a:ext cx="43624" cy="433578"/>
                  </a:xfrm>
                  <a:custGeom>
                    <a:avLst/>
                    <a:gdLst>
                      <a:gd name="connsiteX0" fmla="*/ 0 w 43624"/>
                      <a:gd name="connsiteY0" fmla="*/ 23146 h 433578"/>
                      <a:gd name="connsiteX1" fmla="*/ 0 w 43624"/>
                      <a:gd name="connsiteY1" fmla="*/ 433578 h 433578"/>
                      <a:gd name="connsiteX2" fmla="*/ 17050 w 43624"/>
                      <a:gd name="connsiteY2" fmla="*/ 423767 h 433578"/>
                      <a:gd name="connsiteX3" fmla="*/ 43625 w 43624"/>
                      <a:gd name="connsiteY3" fmla="*/ 0 h 433578"/>
                      <a:gd name="connsiteX4" fmla="*/ 0 w 43624"/>
                      <a:gd name="connsiteY4" fmla="*/ 23146 h 433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3624" h="433578">
                        <a:moveTo>
                          <a:pt x="0" y="23146"/>
                        </a:moveTo>
                        <a:lnTo>
                          <a:pt x="0" y="433578"/>
                        </a:lnTo>
                        <a:lnTo>
                          <a:pt x="17050" y="423767"/>
                        </a:lnTo>
                        <a:lnTo>
                          <a:pt x="43625" y="0"/>
                        </a:lnTo>
                        <a:lnTo>
                          <a:pt x="0" y="23146"/>
                        </a:lnTo>
                        <a:close/>
                      </a:path>
                    </a:pathLst>
                  </a:custGeom>
                  <a:solidFill>
                    <a:srgbClr val="A8764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62" name="Freeform 761">
                    <a:extLst>
                      <a:ext uri="{FF2B5EF4-FFF2-40B4-BE49-F238E27FC236}">
                        <a16:creationId xmlns:a16="http://schemas.microsoft.com/office/drawing/2014/main" id="{9DB06181-A5A1-9D4F-ABD7-0F98AAEA0602}"/>
                      </a:ext>
                    </a:extLst>
                  </p:cNvPr>
                  <p:cNvSpPr/>
                  <p:nvPr/>
                </p:nvSpPr>
                <p:spPr>
                  <a:xfrm>
                    <a:off x="6385559" y="3559492"/>
                    <a:ext cx="37242" cy="433578"/>
                  </a:xfrm>
                  <a:custGeom>
                    <a:avLst/>
                    <a:gdLst>
                      <a:gd name="connsiteX0" fmla="*/ 37243 w 37242"/>
                      <a:gd name="connsiteY0" fmla="*/ 23146 h 433578"/>
                      <a:gd name="connsiteX1" fmla="*/ 0 w 37242"/>
                      <a:gd name="connsiteY1" fmla="*/ 0 h 433578"/>
                      <a:gd name="connsiteX2" fmla="*/ 18860 w 37242"/>
                      <a:gd name="connsiteY2" fmla="*/ 422434 h 433578"/>
                      <a:gd name="connsiteX3" fmla="*/ 37243 w 37242"/>
                      <a:gd name="connsiteY3" fmla="*/ 433578 h 433578"/>
                      <a:gd name="connsiteX4" fmla="*/ 37243 w 37242"/>
                      <a:gd name="connsiteY4" fmla="*/ 23146 h 433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242" h="433578">
                        <a:moveTo>
                          <a:pt x="37243" y="23146"/>
                        </a:moveTo>
                        <a:lnTo>
                          <a:pt x="0" y="0"/>
                        </a:lnTo>
                        <a:lnTo>
                          <a:pt x="18860" y="422434"/>
                        </a:lnTo>
                        <a:lnTo>
                          <a:pt x="37243" y="433578"/>
                        </a:lnTo>
                        <a:lnTo>
                          <a:pt x="37243" y="23146"/>
                        </a:lnTo>
                        <a:close/>
                      </a:path>
                    </a:pathLst>
                  </a:custGeom>
                  <a:solidFill>
                    <a:srgbClr val="4D221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63" name="Freeform 762">
                    <a:extLst>
                      <a:ext uri="{FF2B5EF4-FFF2-40B4-BE49-F238E27FC236}">
                        <a16:creationId xmlns:a16="http://schemas.microsoft.com/office/drawing/2014/main" id="{299320F4-BC78-0042-94FC-57BDBDF17780}"/>
                      </a:ext>
                    </a:extLst>
                  </p:cNvPr>
                  <p:cNvSpPr/>
                  <p:nvPr/>
                </p:nvSpPr>
                <p:spPr>
                  <a:xfrm>
                    <a:off x="5769006" y="3244119"/>
                    <a:ext cx="637889" cy="409956"/>
                  </a:xfrm>
                  <a:custGeom>
                    <a:avLst/>
                    <a:gdLst>
                      <a:gd name="connsiteX0" fmla="*/ 637889 w 637889"/>
                      <a:gd name="connsiteY0" fmla="*/ 368713 h 409956"/>
                      <a:gd name="connsiteX1" fmla="*/ 0 w 637889"/>
                      <a:gd name="connsiteY1" fmla="*/ 0 h 409956"/>
                      <a:gd name="connsiteX2" fmla="*/ 0 w 637889"/>
                      <a:gd name="connsiteY2" fmla="*/ 41243 h 409956"/>
                      <a:gd name="connsiteX3" fmla="*/ 637889 w 637889"/>
                      <a:gd name="connsiteY3" fmla="*/ 409956 h 409956"/>
                      <a:gd name="connsiteX4" fmla="*/ 637889 w 637889"/>
                      <a:gd name="connsiteY4" fmla="*/ 368713 h 4099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37889" h="409956">
                        <a:moveTo>
                          <a:pt x="637889" y="368713"/>
                        </a:moveTo>
                        <a:lnTo>
                          <a:pt x="0" y="0"/>
                        </a:lnTo>
                        <a:lnTo>
                          <a:pt x="0" y="41243"/>
                        </a:lnTo>
                        <a:lnTo>
                          <a:pt x="637889" y="409956"/>
                        </a:lnTo>
                        <a:lnTo>
                          <a:pt x="637889" y="368713"/>
                        </a:lnTo>
                        <a:close/>
                      </a:path>
                    </a:pathLst>
                  </a:custGeom>
                  <a:solidFill>
                    <a:srgbClr val="C06F1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64" name="Freeform 763">
                    <a:extLst>
                      <a:ext uri="{FF2B5EF4-FFF2-40B4-BE49-F238E27FC236}">
                        <a16:creationId xmlns:a16="http://schemas.microsoft.com/office/drawing/2014/main" id="{5389CE39-D0D3-2F4E-952E-01F0C58C2069}"/>
                      </a:ext>
                    </a:extLst>
                  </p:cNvPr>
                  <p:cNvSpPr/>
                  <p:nvPr/>
                </p:nvSpPr>
                <p:spPr>
                  <a:xfrm>
                    <a:off x="5769006" y="3041713"/>
                    <a:ext cx="989552" cy="571119"/>
                  </a:xfrm>
                  <a:custGeom>
                    <a:avLst/>
                    <a:gdLst>
                      <a:gd name="connsiteX0" fmla="*/ 989552 w 989552"/>
                      <a:gd name="connsiteY0" fmla="*/ 368713 h 571119"/>
                      <a:gd name="connsiteX1" fmla="*/ 637889 w 989552"/>
                      <a:gd name="connsiteY1" fmla="*/ 571119 h 571119"/>
                      <a:gd name="connsiteX2" fmla="*/ 613696 w 989552"/>
                      <a:gd name="connsiteY2" fmla="*/ 557213 h 571119"/>
                      <a:gd name="connsiteX3" fmla="*/ 389477 w 989552"/>
                      <a:gd name="connsiteY3" fmla="*/ 427006 h 571119"/>
                      <a:gd name="connsiteX4" fmla="*/ 282130 w 989552"/>
                      <a:gd name="connsiteY4" fmla="*/ 365188 h 571119"/>
                      <a:gd name="connsiteX5" fmla="*/ 141542 w 989552"/>
                      <a:gd name="connsiteY5" fmla="*/ 284036 h 571119"/>
                      <a:gd name="connsiteX6" fmla="*/ 0 w 989552"/>
                      <a:gd name="connsiteY6" fmla="*/ 202406 h 571119"/>
                      <a:gd name="connsiteX7" fmla="*/ 351663 w 989552"/>
                      <a:gd name="connsiteY7" fmla="*/ 0 h 571119"/>
                      <a:gd name="connsiteX8" fmla="*/ 394621 w 989552"/>
                      <a:gd name="connsiteY8" fmla="*/ 24765 h 571119"/>
                      <a:gd name="connsiteX9" fmla="*/ 535210 w 989552"/>
                      <a:gd name="connsiteY9" fmla="*/ 105823 h 571119"/>
                      <a:gd name="connsiteX10" fmla="*/ 642461 w 989552"/>
                      <a:gd name="connsiteY10" fmla="*/ 167640 h 571119"/>
                      <a:gd name="connsiteX11" fmla="*/ 783050 w 989552"/>
                      <a:gd name="connsiteY11" fmla="*/ 248698 h 571119"/>
                      <a:gd name="connsiteX12" fmla="*/ 989552 w 989552"/>
                      <a:gd name="connsiteY12" fmla="*/ 368713 h 571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89552" h="571119">
                        <a:moveTo>
                          <a:pt x="989552" y="368713"/>
                        </a:moveTo>
                        <a:lnTo>
                          <a:pt x="637889" y="571119"/>
                        </a:lnTo>
                        <a:lnTo>
                          <a:pt x="613696" y="557213"/>
                        </a:lnTo>
                        <a:lnTo>
                          <a:pt x="389477" y="427006"/>
                        </a:lnTo>
                        <a:lnTo>
                          <a:pt x="282130" y="365188"/>
                        </a:lnTo>
                        <a:lnTo>
                          <a:pt x="141542" y="284036"/>
                        </a:lnTo>
                        <a:lnTo>
                          <a:pt x="0" y="202406"/>
                        </a:lnTo>
                        <a:lnTo>
                          <a:pt x="351663" y="0"/>
                        </a:lnTo>
                        <a:lnTo>
                          <a:pt x="394621" y="24765"/>
                        </a:lnTo>
                        <a:lnTo>
                          <a:pt x="535210" y="105823"/>
                        </a:lnTo>
                        <a:lnTo>
                          <a:pt x="642461" y="167640"/>
                        </a:lnTo>
                        <a:lnTo>
                          <a:pt x="783050" y="248698"/>
                        </a:lnTo>
                        <a:lnTo>
                          <a:pt x="989552" y="368713"/>
                        </a:lnTo>
                        <a:close/>
                      </a:path>
                    </a:pathLst>
                  </a:custGeom>
                  <a:solidFill>
                    <a:srgbClr val="F8D298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grpSp>
                <p:nvGrpSpPr>
                  <p:cNvPr id="765" name="Graphic 5">
                    <a:extLst>
                      <a:ext uri="{FF2B5EF4-FFF2-40B4-BE49-F238E27FC236}">
                        <a16:creationId xmlns:a16="http://schemas.microsoft.com/office/drawing/2014/main" id="{93947318-8F18-7942-BB78-AB7CA0F3378B}"/>
                      </a:ext>
                    </a:extLst>
                  </p:cNvPr>
                  <p:cNvGrpSpPr/>
                  <p:nvPr/>
                </p:nvGrpSpPr>
                <p:grpSpPr>
                  <a:xfrm>
                    <a:off x="5971317" y="2978467"/>
                    <a:ext cx="237777" cy="252317"/>
                    <a:chOff x="5971317" y="2978467"/>
                    <a:chExt cx="237777" cy="252317"/>
                  </a:xfrm>
                  <a:solidFill>
                    <a:srgbClr val="000000"/>
                  </a:solidFill>
                </p:grpSpPr>
                <p:grpSp>
                  <p:nvGrpSpPr>
                    <p:cNvPr id="767" name="Graphic 5">
                      <a:extLst>
                        <a:ext uri="{FF2B5EF4-FFF2-40B4-BE49-F238E27FC236}">
                          <a16:creationId xmlns:a16="http://schemas.microsoft.com/office/drawing/2014/main" id="{AE1770E4-1D48-CD42-A047-1076387F5B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71317" y="3059810"/>
                      <a:ext cx="237777" cy="170973"/>
                      <a:chOff x="5971317" y="3059810"/>
                      <a:chExt cx="237777" cy="170973"/>
                    </a:xfrm>
                    <a:solidFill>
                      <a:srgbClr val="000000"/>
                    </a:solidFill>
                  </p:grpSpPr>
                  <p:grpSp>
                    <p:nvGrpSpPr>
                      <p:cNvPr id="812" name="Graphic 5">
                        <a:extLst>
                          <a:ext uri="{FF2B5EF4-FFF2-40B4-BE49-F238E27FC236}">
                            <a16:creationId xmlns:a16="http://schemas.microsoft.com/office/drawing/2014/main" id="{57E035ED-EAAC-4C48-9181-2D6353C6F2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1317" y="3059810"/>
                        <a:ext cx="237777" cy="170973"/>
                        <a:chOff x="5971317" y="3059810"/>
                        <a:chExt cx="237777" cy="170973"/>
                      </a:xfrm>
                      <a:solidFill>
                        <a:srgbClr val="000000"/>
                      </a:solidFill>
                    </p:grpSpPr>
                    <p:grpSp>
                      <p:nvGrpSpPr>
                        <p:cNvPr id="815" name="Graphic 5">
                          <a:extLst>
                            <a:ext uri="{FF2B5EF4-FFF2-40B4-BE49-F238E27FC236}">
                              <a16:creationId xmlns:a16="http://schemas.microsoft.com/office/drawing/2014/main" id="{B5C9EB65-19FE-6C45-8265-9A1DAFA792F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71317" y="3093148"/>
                          <a:ext cx="231362" cy="137636"/>
                          <a:chOff x="5971317" y="3093148"/>
                          <a:chExt cx="231362" cy="137636"/>
                        </a:xfrm>
                        <a:solidFill>
                          <a:srgbClr val="000000"/>
                        </a:solidFill>
                      </p:grpSpPr>
                      <p:sp>
                        <p:nvSpPr>
                          <p:cNvPr id="829" name="Freeform 828">
                            <a:extLst>
                              <a:ext uri="{FF2B5EF4-FFF2-40B4-BE49-F238E27FC236}">
                                <a16:creationId xmlns:a16="http://schemas.microsoft.com/office/drawing/2014/main" id="{A2E7CCD5-369E-2040-A533-F800BAD9BE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1412" y="3093148"/>
                            <a:ext cx="231266" cy="132302"/>
                          </a:xfrm>
                          <a:custGeom>
                            <a:avLst/>
                            <a:gdLst>
                              <a:gd name="connsiteX0" fmla="*/ 134398 w 231266"/>
                              <a:gd name="connsiteY0" fmla="*/ 0 h 132302"/>
                              <a:gd name="connsiteX1" fmla="*/ 0 w 231266"/>
                              <a:gd name="connsiteY1" fmla="*/ 72104 h 132302"/>
                              <a:gd name="connsiteX2" fmla="*/ 96965 w 231266"/>
                              <a:gd name="connsiteY2" fmla="*/ 132302 h 132302"/>
                              <a:gd name="connsiteX3" fmla="*/ 231267 w 231266"/>
                              <a:gd name="connsiteY3" fmla="*/ 60103 h 132302"/>
                              <a:gd name="connsiteX4" fmla="*/ 134398 w 231266"/>
                              <a:gd name="connsiteY4" fmla="*/ 0 h 13230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31266" h="132302">
                                <a:moveTo>
                                  <a:pt x="134398" y="0"/>
                                </a:moveTo>
                                <a:lnTo>
                                  <a:pt x="0" y="72104"/>
                                </a:lnTo>
                                <a:lnTo>
                                  <a:pt x="96965" y="132302"/>
                                </a:lnTo>
                                <a:lnTo>
                                  <a:pt x="231267" y="60103"/>
                                </a:lnTo>
                                <a:lnTo>
                                  <a:pt x="13439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EB4E4A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30" name="Freeform 829">
                            <a:extLst>
                              <a:ext uri="{FF2B5EF4-FFF2-40B4-BE49-F238E27FC236}">
                                <a16:creationId xmlns:a16="http://schemas.microsoft.com/office/drawing/2014/main" id="{E4AA3BE5-0624-2B47-866C-58269C7313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1317" y="3165252"/>
                            <a:ext cx="97059" cy="65532"/>
                          </a:xfrm>
                          <a:custGeom>
                            <a:avLst/>
                            <a:gdLst>
                              <a:gd name="connsiteX0" fmla="*/ 96869 w 97059"/>
                              <a:gd name="connsiteY0" fmla="*/ 65532 h 65532"/>
                              <a:gd name="connsiteX1" fmla="*/ 97060 w 97059"/>
                              <a:gd name="connsiteY1" fmla="*/ 60198 h 65532"/>
                              <a:gd name="connsiteX2" fmla="*/ 95 w 97059"/>
                              <a:gd name="connsiteY2" fmla="*/ 0 h 65532"/>
                              <a:gd name="connsiteX3" fmla="*/ 0 w 97059"/>
                              <a:gd name="connsiteY3" fmla="*/ 5334 h 65532"/>
                              <a:gd name="connsiteX4" fmla="*/ 96869 w 97059"/>
                              <a:gd name="connsiteY4" fmla="*/ 65532 h 6553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97059" h="65532">
                                <a:moveTo>
                                  <a:pt x="96869" y="65532"/>
                                </a:moveTo>
                                <a:lnTo>
                                  <a:pt x="97060" y="60198"/>
                                </a:lnTo>
                                <a:lnTo>
                                  <a:pt x="95" y="0"/>
                                </a:lnTo>
                                <a:lnTo>
                                  <a:pt x="0" y="5334"/>
                                </a:lnTo>
                                <a:lnTo>
                                  <a:pt x="96869" y="6553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9F0B0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31" name="Freeform 830">
                            <a:extLst>
                              <a:ext uri="{FF2B5EF4-FFF2-40B4-BE49-F238E27FC236}">
                                <a16:creationId xmlns:a16="http://schemas.microsoft.com/office/drawing/2014/main" id="{8D8446CC-E33B-9D48-A4C1-9D65DE7F941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57042" y="3147821"/>
                            <a:ext cx="137826" cy="74390"/>
                          </a:xfrm>
                          <a:custGeom>
                            <a:avLst/>
                            <a:gdLst>
                              <a:gd name="connsiteX0" fmla="*/ 0 w 137826"/>
                              <a:gd name="connsiteY0" fmla="*/ 72200 h 74390"/>
                              <a:gd name="connsiteX1" fmla="*/ 3524 w 137826"/>
                              <a:gd name="connsiteY1" fmla="*/ 74390 h 74390"/>
                              <a:gd name="connsiteX2" fmla="*/ 137827 w 137826"/>
                              <a:gd name="connsiteY2" fmla="*/ 2191 h 74390"/>
                              <a:gd name="connsiteX3" fmla="*/ 134398 w 137826"/>
                              <a:gd name="connsiteY3" fmla="*/ 0 h 74390"/>
                              <a:gd name="connsiteX4" fmla="*/ 0 w 137826"/>
                              <a:gd name="connsiteY4" fmla="*/ 72200 h 743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7826" h="74390">
                                <a:moveTo>
                                  <a:pt x="0" y="72200"/>
                                </a:moveTo>
                                <a:lnTo>
                                  <a:pt x="3524" y="74390"/>
                                </a:lnTo>
                                <a:lnTo>
                                  <a:pt x="137827" y="2191"/>
                                </a:lnTo>
                                <a:lnTo>
                                  <a:pt x="134398" y="0"/>
                                </a:lnTo>
                                <a:lnTo>
                                  <a:pt x="0" y="722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C32A2A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32" name="Freeform 831">
                            <a:extLst>
                              <a:ext uri="{FF2B5EF4-FFF2-40B4-BE49-F238E27FC236}">
                                <a16:creationId xmlns:a16="http://schemas.microsoft.com/office/drawing/2014/main" id="{FBE6AB99-14DD-AE48-AAEE-A00A67FB6ED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56375" y="3146393"/>
                            <a:ext cx="135064" cy="73628"/>
                          </a:xfrm>
                          <a:custGeom>
                            <a:avLst/>
                            <a:gdLst>
                              <a:gd name="connsiteX0" fmla="*/ 667 w 135064"/>
                              <a:gd name="connsiteY0" fmla="*/ 73628 h 73628"/>
                              <a:gd name="connsiteX1" fmla="*/ 0 w 135064"/>
                              <a:gd name="connsiteY1" fmla="*/ 71818 h 73628"/>
                              <a:gd name="connsiteX2" fmla="*/ 134969 w 135064"/>
                              <a:gd name="connsiteY2" fmla="*/ 0 h 73628"/>
                              <a:gd name="connsiteX3" fmla="*/ 135065 w 135064"/>
                              <a:gd name="connsiteY3" fmla="*/ 1429 h 73628"/>
                              <a:gd name="connsiteX4" fmla="*/ 667 w 135064"/>
                              <a:gd name="connsiteY4" fmla="*/ 73628 h 7362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5064" h="73628">
                                <a:moveTo>
                                  <a:pt x="667" y="73628"/>
                                </a:moveTo>
                                <a:lnTo>
                                  <a:pt x="0" y="71818"/>
                                </a:lnTo>
                                <a:lnTo>
                                  <a:pt x="134969" y="0"/>
                                </a:lnTo>
                                <a:lnTo>
                                  <a:pt x="135065" y="1429"/>
                                </a:lnTo>
                                <a:lnTo>
                                  <a:pt x="667" y="7362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D0B0A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816" name="Graphic 5">
                          <a:extLst>
                            <a:ext uri="{FF2B5EF4-FFF2-40B4-BE49-F238E27FC236}">
                              <a16:creationId xmlns:a16="http://schemas.microsoft.com/office/drawing/2014/main" id="{CD3004E4-F840-F74D-8751-1B560B6C0E7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81985" y="3073336"/>
                          <a:ext cx="210978" cy="145351"/>
                          <a:chOff x="5981985" y="3073336"/>
                          <a:chExt cx="210978" cy="145351"/>
                        </a:xfrm>
                        <a:solidFill>
                          <a:srgbClr val="000000"/>
                        </a:solidFill>
                      </p:grpSpPr>
                      <p:sp>
                        <p:nvSpPr>
                          <p:cNvPr id="825" name="Freeform 824">
                            <a:extLst>
                              <a:ext uri="{FF2B5EF4-FFF2-40B4-BE49-F238E27FC236}">
                                <a16:creationId xmlns:a16="http://schemas.microsoft.com/office/drawing/2014/main" id="{9B2A7049-E52A-3D45-88C5-D35CCEAF0A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1985" y="3128581"/>
                            <a:ext cx="210978" cy="90106"/>
                          </a:xfrm>
                          <a:custGeom>
                            <a:avLst/>
                            <a:gdLst>
                              <a:gd name="connsiteX0" fmla="*/ 210979 w 210978"/>
                              <a:gd name="connsiteY0" fmla="*/ 0 h 90106"/>
                              <a:gd name="connsiteX1" fmla="*/ 0 w 210978"/>
                              <a:gd name="connsiteY1" fmla="*/ 34766 h 90106"/>
                              <a:gd name="connsiteX2" fmla="*/ 89154 w 210978"/>
                              <a:gd name="connsiteY2" fmla="*/ 90106 h 90106"/>
                              <a:gd name="connsiteX3" fmla="*/ 210217 w 210978"/>
                              <a:gd name="connsiteY3" fmla="*/ 25051 h 90106"/>
                              <a:gd name="connsiteX4" fmla="*/ 210979 w 210978"/>
                              <a:gd name="connsiteY4" fmla="*/ 0 h 9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10978" h="90106">
                                <a:moveTo>
                                  <a:pt x="210979" y="0"/>
                                </a:moveTo>
                                <a:lnTo>
                                  <a:pt x="0" y="34766"/>
                                </a:lnTo>
                                <a:lnTo>
                                  <a:pt x="89154" y="90106"/>
                                </a:lnTo>
                                <a:lnTo>
                                  <a:pt x="210217" y="25051"/>
                                </a:lnTo>
                                <a:lnTo>
                                  <a:pt x="21097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67D6EB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26" name="Freeform 825">
                            <a:extLst>
                              <a:ext uri="{FF2B5EF4-FFF2-40B4-BE49-F238E27FC236}">
                                <a16:creationId xmlns:a16="http://schemas.microsoft.com/office/drawing/2014/main" id="{1B1A4774-E2C0-6843-A588-A663491DF13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2842" y="3073336"/>
                            <a:ext cx="210121" cy="120300"/>
                          </a:xfrm>
                          <a:custGeom>
                            <a:avLst/>
                            <a:gdLst>
                              <a:gd name="connsiteX0" fmla="*/ 120968 w 210121"/>
                              <a:gd name="connsiteY0" fmla="*/ 0 h 120300"/>
                              <a:gd name="connsiteX1" fmla="*/ 0 w 210121"/>
                              <a:gd name="connsiteY1" fmla="*/ 64960 h 120300"/>
                              <a:gd name="connsiteX2" fmla="*/ 89059 w 210121"/>
                              <a:gd name="connsiteY2" fmla="*/ 120301 h 120300"/>
                              <a:gd name="connsiteX3" fmla="*/ 210121 w 210121"/>
                              <a:gd name="connsiteY3" fmla="*/ 55245 h 120300"/>
                              <a:gd name="connsiteX4" fmla="*/ 120968 w 210121"/>
                              <a:gd name="connsiteY4" fmla="*/ 0 h 1203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10121" h="120300">
                                <a:moveTo>
                                  <a:pt x="120968" y="0"/>
                                </a:moveTo>
                                <a:lnTo>
                                  <a:pt x="0" y="64960"/>
                                </a:lnTo>
                                <a:lnTo>
                                  <a:pt x="89059" y="120301"/>
                                </a:lnTo>
                                <a:lnTo>
                                  <a:pt x="210121" y="55245"/>
                                </a:lnTo>
                                <a:lnTo>
                                  <a:pt x="12096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90EAF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27" name="Freeform 826">
                            <a:extLst>
                              <a:ext uri="{FF2B5EF4-FFF2-40B4-BE49-F238E27FC236}">
                                <a16:creationId xmlns:a16="http://schemas.microsoft.com/office/drawing/2014/main" id="{91B53B41-1902-AD45-80E1-F99690ED443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1985" y="3138296"/>
                            <a:ext cx="89916" cy="80391"/>
                          </a:xfrm>
                          <a:custGeom>
                            <a:avLst/>
                            <a:gdLst>
                              <a:gd name="connsiteX0" fmla="*/ 89154 w 89916"/>
                              <a:gd name="connsiteY0" fmla="*/ 80391 h 80391"/>
                              <a:gd name="connsiteX1" fmla="*/ 89916 w 89916"/>
                              <a:gd name="connsiteY1" fmla="*/ 55340 h 80391"/>
                              <a:gd name="connsiteX2" fmla="*/ 857 w 89916"/>
                              <a:gd name="connsiteY2" fmla="*/ 0 h 80391"/>
                              <a:gd name="connsiteX3" fmla="*/ 0 w 89916"/>
                              <a:gd name="connsiteY3" fmla="*/ 25051 h 80391"/>
                              <a:gd name="connsiteX4" fmla="*/ 89154 w 89916"/>
                              <a:gd name="connsiteY4" fmla="*/ 80391 h 8039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89916" h="80391">
                                <a:moveTo>
                                  <a:pt x="89154" y="80391"/>
                                </a:moveTo>
                                <a:lnTo>
                                  <a:pt x="89916" y="55340"/>
                                </a:lnTo>
                                <a:lnTo>
                                  <a:pt x="857" y="0"/>
                                </a:lnTo>
                                <a:lnTo>
                                  <a:pt x="0" y="25051"/>
                                </a:lnTo>
                                <a:lnTo>
                                  <a:pt x="89154" y="8039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8E2E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28" name="Freeform 827">
                            <a:extLst>
                              <a:ext uri="{FF2B5EF4-FFF2-40B4-BE49-F238E27FC236}">
                                <a16:creationId xmlns:a16="http://schemas.microsoft.com/office/drawing/2014/main" id="{728BD770-1A7A-D545-A708-5911657D6C0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2462" y="3136582"/>
                            <a:ext cx="89916" cy="66865"/>
                          </a:xfrm>
                          <a:custGeom>
                            <a:avLst/>
                            <a:gdLst>
                              <a:gd name="connsiteX0" fmla="*/ 89154 w 89916"/>
                              <a:gd name="connsiteY0" fmla="*/ 66866 h 66865"/>
                              <a:gd name="connsiteX1" fmla="*/ 89916 w 89916"/>
                              <a:gd name="connsiteY1" fmla="*/ 41815 h 66865"/>
                              <a:gd name="connsiteX2" fmla="*/ 381 w 89916"/>
                              <a:gd name="connsiteY2" fmla="*/ 0 h 66865"/>
                              <a:gd name="connsiteX3" fmla="*/ 0 w 89916"/>
                              <a:gd name="connsiteY3" fmla="*/ 11621 h 66865"/>
                              <a:gd name="connsiteX4" fmla="*/ 89154 w 89916"/>
                              <a:gd name="connsiteY4" fmla="*/ 66866 h 6686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89916" h="66865">
                                <a:moveTo>
                                  <a:pt x="89154" y="66866"/>
                                </a:moveTo>
                                <a:lnTo>
                                  <a:pt x="89916" y="41815"/>
                                </a:lnTo>
                                <a:lnTo>
                                  <a:pt x="381" y="0"/>
                                </a:lnTo>
                                <a:lnTo>
                                  <a:pt x="0" y="11621"/>
                                </a:lnTo>
                                <a:lnTo>
                                  <a:pt x="89154" y="6686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3BBC4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sp>
                      <p:nvSpPr>
                        <p:cNvPr id="817" name="Freeform 816">
                          <a:extLst>
                            <a:ext uri="{FF2B5EF4-FFF2-40B4-BE49-F238E27FC236}">
                              <a16:creationId xmlns:a16="http://schemas.microsoft.com/office/drawing/2014/main" id="{959E56E1-934C-D747-9230-F32DB17613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8187" y="3120008"/>
                          <a:ext cx="140908" cy="110775"/>
                        </a:xfrm>
                        <a:custGeom>
                          <a:avLst/>
                          <a:gdLst>
                            <a:gd name="connsiteX0" fmla="*/ 4477 w 140908"/>
                            <a:gd name="connsiteY0" fmla="*/ 103727 h 110775"/>
                            <a:gd name="connsiteX1" fmla="*/ 0 w 140908"/>
                            <a:gd name="connsiteY1" fmla="*/ 110776 h 110775"/>
                            <a:gd name="connsiteX2" fmla="*/ 134398 w 140908"/>
                            <a:gd name="connsiteY2" fmla="*/ 38576 h 110775"/>
                            <a:gd name="connsiteX3" fmla="*/ 135541 w 140908"/>
                            <a:gd name="connsiteY3" fmla="*/ 37052 h 110775"/>
                            <a:gd name="connsiteX4" fmla="*/ 135541 w 140908"/>
                            <a:gd name="connsiteY4" fmla="*/ 37052 h 110775"/>
                            <a:gd name="connsiteX5" fmla="*/ 138684 w 140908"/>
                            <a:gd name="connsiteY5" fmla="*/ 31623 h 110775"/>
                            <a:gd name="connsiteX6" fmla="*/ 139732 w 140908"/>
                            <a:gd name="connsiteY6" fmla="*/ 11335 h 110775"/>
                            <a:gd name="connsiteX7" fmla="*/ 135350 w 140908"/>
                            <a:gd name="connsiteY7" fmla="*/ 0 h 110775"/>
                            <a:gd name="connsiteX8" fmla="*/ 135350 w 140908"/>
                            <a:gd name="connsiteY8" fmla="*/ 0 h 110775"/>
                            <a:gd name="connsiteX9" fmla="*/ 952 w 140908"/>
                            <a:gd name="connsiteY9" fmla="*/ 72200 h 110775"/>
                            <a:gd name="connsiteX10" fmla="*/ 5334 w 140908"/>
                            <a:gd name="connsiteY10" fmla="*/ 83534 h 110775"/>
                            <a:gd name="connsiteX11" fmla="*/ 4477 w 140908"/>
                            <a:gd name="connsiteY11" fmla="*/ 103727 h 11077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140908" h="110775">
                              <a:moveTo>
                                <a:pt x="4477" y="103727"/>
                              </a:moveTo>
                              <a:cubicBezTo>
                                <a:pt x="3391" y="106312"/>
                                <a:pt x="1878" y="108695"/>
                                <a:pt x="0" y="110776"/>
                              </a:cubicBezTo>
                              <a:lnTo>
                                <a:pt x="134398" y="38576"/>
                              </a:lnTo>
                              <a:cubicBezTo>
                                <a:pt x="134674" y="37998"/>
                                <a:pt x="135063" y="37480"/>
                                <a:pt x="135541" y="37052"/>
                              </a:cubicBezTo>
                              <a:lnTo>
                                <a:pt x="135541" y="37052"/>
                              </a:lnTo>
                              <a:cubicBezTo>
                                <a:pt x="136838" y="35399"/>
                                <a:pt x="137896" y="33571"/>
                                <a:pt x="138684" y="31623"/>
                              </a:cubicBezTo>
                              <a:cubicBezTo>
                                <a:pt x="141234" y="25155"/>
                                <a:pt x="141602" y="18031"/>
                                <a:pt x="139732" y="11335"/>
                              </a:cubicBezTo>
                              <a:cubicBezTo>
                                <a:pt x="138788" y="7377"/>
                                <a:pt x="137314" y="3564"/>
                                <a:pt x="135350" y="0"/>
                              </a:cubicBezTo>
                              <a:lnTo>
                                <a:pt x="135350" y="0"/>
                              </a:lnTo>
                              <a:lnTo>
                                <a:pt x="952" y="72200"/>
                              </a:lnTo>
                              <a:cubicBezTo>
                                <a:pt x="2912" y="75766"/>
                                <a:pt x="4385" y="79578"/>
                                <a:pt x="5334" y="83534"/>
                              </a:cubicBezTo>
                              <a:cubicBezTo>
                                <a:pt x="7244" y="90181"/>
                                <a:pt x="6943" y="97267"/>
                                <a:pt x="4477" y="10372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76080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818" name="Freeform 817">
                          <a:extLst>
                            <a:ext uri="{FF2B5EF4-FFF2-40B4-BE49-F238E27FC236}">
                              <a16:creationId xmlns:a16="http://schemas.microsoft.com/office/drawing/2014/main" id="{B614E1AF-2BA5-2649-B57F-C4C51D8AA2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9329" y="3119913"/>
                          <a:ext cx="138779" cy="83534"/>
                        </a:xfrm>
                        <a:custGeom>
                          <a:avLst/>
                          <a:gdLst>
                            <a:gd name="connsiteX0" fmla="*/ 0 w 138779"/>
                            <a:gd name="connsiteY0" fmla="*/ 72200 h 83534"/>
                            <a:gd name="connsiteX1" fmla="*/ 4382 w 138779"/>
                            <a:gd name="connsiteY1" fmla="*/ 83534 h 83534"/>
                            <a:gd name="connsiteX2" fmla="*/ 138779 w 138779"/>
                            <a:gd name="connsiteY2" fmla="*/ 11335 h 83534"/>
                            <a:gd name="connsiteX3" fmla="*/ 134398 w 138779"/>
                            <a:gd name="connsiteY3" fmla="*/ 0 h 83534"/>
                            <a:gd name="connsiteX4" fmla="*/ 134398 w 138779"/>
                            <a:gd name="connsiteY4" fmla="*/ 0 h 835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8779" h="83534">
                              <a:moveTo>
                                <a:pt x="0" y="72200"/>
                              </a:moveTo>
                              <a:cubicBezTo>
                                <a:pt x="1959" y="75765"/>
                                <a:pt x="3433" y="79578"/>
                                <a:pt x="4382" y="83534"/>
                              </a:cubicBezTo>
                              <a:lnTo>
                                <a:pt x="138779" y="11335"/>
                              </a:lnTo>
                              <a:cubicBezTo>
                                <a:pt x="137835" y="7377"/>
                                <a:pt x="136361" y="3564"/>
                                <a:pt x="134398" y="0"/>
                              </a:cubicBezTo>
                              <a:lnTo>
                                <a:pt x="13439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D0B0A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819" name="Freeform 818">
                          <a:extLst>
                            <a:ext uri="{FF2B5EF4-FFF2-40B4-BE49-F238E27FC236}">
                              <a16:creationId xmlns:a16="http://schemas.microsoft.com/office/drawing/2014/main" id="{0104A262-F85D-5C49-BDF9-1701BA9B5E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8187" y="3151631"/>
                          <a:ext cx="138683" cy="79152"/>
                        </a:xfrm>
                        <a:custGeom>
                          <a:avLst/>
                          <a:gdLst>
                            <a:gd name="connsiteX0" fmla="*/ 0 w 138683"/>
                            <a:gd name="connsiteY0" fmla="*/ 79153 h 79152"/>
                            <a:gd name="connsiteX1" fmla="*/ 134398 w 138683"/>
                            <a:gd name="connsiteY1" fmla="*/ 6953 h 79152"/>
                            <a:gd name="connsiteX2" fmla="*/ 135541 w 138683"/>
                            <a:gd name="connsiteY2" fmla="*/ 5429 h 79152"/>
                            <a:gd name="connsiteX3" fmla="*/ 135541 w 138683"/>
                            <a:gd name="connsiteY3" fmla="*/ 5429 h 79152"/>
                            <a:gd name="connsiteX4" fmla="*/ 138684 w 138683"/>
                            <a:gd name="connsiteY4" fmla="*/ 0 h 79152"/>
                            <a:gd name="connsiteX5" fmla="*/ 4286 w 138683"/>
                            <a:gd name="connsiteY5" fmla="*/ 72200 h 79152"/>
                            <a:gd name="connsiteX6" fmla="*/ 0 w 138683"/>
                            <a:gd name="connsiteY6" fmla="*/ 79153 h 791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38683" h="79152">
                              <a:moveTo>
                                <a:pt x="0" y="79153"/>
                              </a:moveTo>
                              <a:lnTo>
                                <a:pt x="134398" y="6953"/>
                              </a:lnTo>
                              <a:cubicBezTo>
                                <a:pt x="134674" y="6375"/>
                                <a:pt x="135063" y="5857"/>
                                <a:pt x="135541" y="5429"/>
                              </a:cubicBezTo>
                              <a:lnTo>
                                <a:pt x="135541" y="5429"/>
                              </a:lnTo>
                              <a:cubicBezTo>
                                <a:pt x="136838" y="3776"/>
                                <a:pt x="137896" y="1948"/>
                                <a:pt x="138684" y="0"/>
                              </a:cubicBezTo>
                              <a:lnTo>
                                <a:pt x="4286" y="72200"/>
                              </a:lnTo>
                              <a:cubicBezTo>
                                <a:pt x="3249" y="74737"/>
                                <a:pt x="1801" y="77086"/>
                                <a:pt x="0" y="7915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4080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grpSp>
                      <p:nvGrpSpPr>
                        <p:cNvPr id="820" name="Graphic 5">
                          <a:extLst>
                            <a:ext uri="{FF2B5EF4-FFF2-40B4-BE49-F238E27FC236}">
                              <a16:creationId xmlns:a16="http://schemas.microsoft.com/office/drawing/2014/main" id="{7AA14F54-0138-F341-A6E8-55E3E2E3169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72175" y="3059810"/>
                          <a:ext cx="231266" cy="170973"/>
                          <a:chOff x="5972175" y="3059810"/>
                          <a:chExt cx="231266" cy="170973"/>
                        </a:xfrm>
                        <a:solidFill>
                          <a:srgbClr val="000000"/>
                        </a:solidFill>
                      </p:grpSpPr>
                      <p:sp>
                        <p:nvSpPr>
                          <p:cNvPr id="821" name="Freeform 820">
                            <a:extLst>
                              <a:ext uri="{FF2B5EF4-FFF2-40B4-BE49-F238E27FC236}">
                                <a16:creationId xmlns:a16="http://schemas.microsoft.com/office/drawing/2014/main" id="{320840B2-0EAD-7449-961E-8AA5CF9B1F0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2175" y="3059810"/>
                            <a:ext cx="231266" cy="132683"/>
                          </a:xfrm>
                          <a:custGeom>
                            <a:avLst/>
                            <a:gdLst>
                              <a:gd name="connsiteX0" fmla="*/ 0 w 231266"/>
                              <a:gd name="connsiteY0" fmla="*/ 72200 h 132683"/>
                              <a:gd name="connsiteX1" fmla="*/ 134398 w 231266"/>
                              <a:gd name="connsiteY1" fmla="*/ 0 h 132683"/>
                              <a:gd name="connsiteX2" fmla="*/ 147828 w 231266"/>
                              <a:gd name="connsiteY2" fmla="*/ 8382 h 132683"/>
                              <a:gd name="connsiteX3" fmla="*/ 147828 w 231266"/>
                              <a:gd name="connsiteY3" fmla="*/ 9525 h 132683"/>
                              <a:gd name="connsiteX4" fmla="*/ 148685 w 231266"/>
                              <a:gd name="connsiteY4" fmla="*/ 16097 h 132683"/>
                              <a:gd name="connsiteX5" fmla="*/ 159067 w 231266"/>
                              <a:gd name="connsiteY5" fmla="*/ 31718 h 132683"/>
                              <a:gd name="connsiteX6" fmla="*/ 180975 w 231266"/>
                              <a:gd name="connsiteY6" fmla="*/ 43244 h 132683"/>
                              <a:gd name="connsiteX7" fmla="*/ 185928 w 231266"/>
                              <a:gd name="connsiteY7" fmla="*/ 44672 h 132683"/>
                              <a:gd name="connsiteX8" fmla="*/ 200978 w 231266"/>
                              <a:gd name="connsiteY8" fmla="*/ 45815 h 132683"/>
                              <a:gd name="connsiteX9" fmla="*/ 207264 w 231266"/>
                              <a:gd name="connsiteY9" fmla="*/ 45244 h 132683"/>
                              <a:gd name="connsiteX10" fmla="*/ 216789 w 231266"/>
                              <a:gd name="connsiteY10" fmla="*/ 51054 h 132683"/>
                              <a:gd name="connsiteX11" fmla="*/ 219932 w 231266"/>
                              <a:gd name="connsiteY11" fmla="*/ 53054 h 132683"/>
                              <a:gd name="connsiteX12" fmla="*/ 219932 w 231266"/>
                              <a:gd name="connsiteY12" fmla="*/ 54864 h 132683"/>
                              <a:gd name="connsiteX13" fmla="*/ 223457 w 231266"/>
                              <a:gd name="connsiteY13" fmla="*/ 57055 h 132683"/>
                              <a:gd name="connsiteX14" fmla="*/ 224123 w 231266"/>
                              <a:gd name="connsiteY14" fmla="*/ 56102 h 132683"/>
                              <a:gd name="connsiteX15" fmla="*/ 231267 w 231266"/>
                              <a:gd name="connsiteY15" fmla="*/ 60484 h 132683"/>
                              <a:gd name="connsiteX16" fmla="*/ 96869 w 231266"/>
                              <a:gd name="connsiteY16" fmla="*/ 132683 h 132683"/>
                              <a:gd name="connsiteX17" fmla="*/ 85916 w 231266"/>
                              <a:gd name="connsiteY17" fmla="*/ 125825 h 132683"/>
                              <a:gd name="connsiteX18" fmla="*/ 82391 w 231266"/>
                              <a:gd name="connsiteY18" fmla="*/ 123635 h 13268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</a:cxnLst>
                            <a:rect l="l" t="t" r="r" b="b"/>
                            <a:pathLst>
                              <a:path w="231266" h="132683">
                                <a:moveTo>
                                  <a:pt x="0" y="72200"/>
                                </a:moveTo>
                                <a:lnTo>
                                  <a:pt x="134398" y="0"/>
                                </a:lnTo>
                                <a:lnTo>
                                  <a:pt x="147828" y="8382"/>
                                </a:lnTo>
                                <a:cubicBezTo>
                                  <a:pt x="147828" y="8382"/>
                                  <a:pt x="147828" y="9144"/>
                                  <a:pt x="147828" y="9525"/>
                                </a:cubicBezTo>
                                <a:cubicBezTo>
                                  <a:pt x="147873" y="11740"/>
                                  <a:pt x="148160" y="13944"/>
                                  <a:pt x="148685" y="16097"/>
                                </a:cubicBezTo>
                                <a:cubicBezTo>
                                  <a:pt x="150459" y="22247"/>
                                  <a:pt x="154084" y="27702"/>
                                  <a:pt x="159067" y="31718"/>
                                </a:cubicBezTo>
                                <a:cubicBezTo>
                                  <a:pt x="165524" y="36989"/>
                                  <a:pt x="172974" y="40908"/>
                                  <a:pt x="180975" y="43244"/>
                                </a:cubicBezTo>
                                <a:lnTo>
                                  <a:pt x="185928" y="44672"/>
                                </a:lnTo>
                                <a:cubicBezTo>
                                  <a:pt x="190869" y="45734"/>
                                  <a:pt x="195932" y="46119"/>
                                  <a:pt x="200978" y="45815"/>
                                </a:cubicBezTo>
                                <a:cubicBezTo>
                                  <a:pt x="203073" y="45815"/>
                                  <a:pt x="205168" y="45625"/>
                                  <a:pt x="207264" y="45244"/>
                                </a:cubicBezTo>
                                <a:lnTo>
                                  <a:pt x="216789" y="51054"/>
                                </a:lnTo>
                                <a:lnTo>
                                  <a:pt x="219932" y="53054"/>
                                </a:lnTo>
                                <a:lnTo>
                                  <a:pt x="219932" y="54864"/>
                                </a:lnTo>
                                <a:lnTo>
                                  <a:pt x="223457" y="57055"/>
                                </a:lnTo>
                                <a:lnTo>
                                  <a:pt x="224123" y="56102"/>
                                </a:lnTo>
                                <a:lnTo>
                                  <a:pt x="231267" y="60484"/>
                                </a:lnTo>
                                <a:lnTo>
                                  <a:pt x="96869" y="132683"/>
                                </a:lnTo>
                                <a:lnTo>
                                  <a:pt x="85916" y="125825"/>
                                </a:lnTo>
                                <a:lnTo>
                                  <a:pt x="82391" y="12363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EB4E4A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22" name="Freeform 821">
                            <a:extLst>
                              <a:ext uri="{FF2B5EF4-FFF2-40B4-BE49-F238E27FC236}">
                                <a16:creationId xmlns:a16="http://schemas.microsoft.com/office/drawing/2014/main" id="{995E7579-79D0-4348-918E-C897C77109A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20288" y="3068193"/>
                            <a:ext cx="59531" cy="37628"/>
                          </a:xfrm>
                          <a:custGeom>
                            <a:avLst/>
                            <a:gdLst>
                              <a:gd name="connsiteX0" fmla="*/ 0 w 59531"/>
                              <a:gd name="connsiteY0" fmla="*/ 0 h 37628"/>
                              <a:gd name="connsiteX1" fmla="*/ 59531 w 59531"/>
                              <a:gd name="connsiteY1" fmla="*/ 36957 h 37628"/>
                              <a:gd name="connsiteX2" fmla="*/ 53245 w 59531"/>
                              <a:gd name="connsiteY2" fmla="*/ 37528 h 37628"/>
                              <a:gd name="connsiteX3" fmla="*/ 38195 w 59531"/>
                              <a:gd name="connsiteY3" fmla="*/ 36385 h 37628"/>
                              <a:gd name="connsiteX4" fmla="*/ 33242 w 59531"/>
                              <a:gd name="connsiteY4" fmla="*/ 34957 h 37628"/>
                              <a:gd name="connsiteX5" fmla="*/ 11335 w 59531"/>
                              <a:gd name="connsiteY5" fmla="*/ 23431 h 37628"/>
                              <a:gd name="connsiteX6" fmla="*/ 952 w 59531"/>
                              <a:gd name="connsiteY6" fmla="*/ 7810 h 37628"/>
                              <a:gd name="connsiteX7" fmla="*/ 95 w 59531"/>
                              <a:gd name="connsiteY7" fmla="*/ 1238 h 37628"/>
                              <a:gd name="connsiteX8" fmla="*/ 0 w 59531"/>
                              <a:gd name="connsiteY8" fmla="*/ 0 h 3762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59531" h="37628">
                                <a:moveTo>
                                  <a:pt x="0" y="0"/>
                                </a:moveTo>
                                <a:lnTo>
                                  <a:pt x="59531" y="36957"/>
                                </a:lnTo>
                                <a:cubicBezTo>
                                  <a:pt x="57436" y="36957"/>
                                  <a:pt x="55340" y="37148"/>
                                  <a:pt x="53245" y="37528"/>
                                </a:cubicBezTo>
                                <a:cubicBezTo>
                                  <a:pt x="48200" y="37832"/>
                                  <a:pt x="43137" y="37447"/>
                                  <a:pt x="38195" y="36385"/>
                                </a:cubicBezTo>
                                <a:lnTo>
                                  <a:pt x="33242" y="34957"/>
                                </a:lnTo>
                                <a:cubicBezTo>
                                  <a:pt x="25241" y="32622"/>
                                  <a:pt x="17791" y="28702"/>
                                  <a:pt x="11335" y="23431"/>
                                </a:cubicBezTo>
                                <a:cubicBezTo>
                                  <a:pt x="6351" y="19415"/>
                                  <a:pt x="2726" y="13961"/>
                                  <a:pt x="952" y="7810"/>
                                </a:cubicBezTo>
                                <a:cubicBezTo>
                                  <a:pt x="427" y="5658"/>
                                  <a:pt x="140" y="3454"/>
                                  <a:pt x="95" y="1238"/>
                                </a:cubicBezTo>
                                <a:cubicBezTo>
                                  <a:pt x="95" y="1238"/>
                                  <a:pt x="0" y="381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EB4E4A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23" name="Freeform 822">
                            <a:extLst>
                              <a:ext uri="{FF2B5EF4-FFF2-40B4-BE49-F238E27FC236}">
                                <a16:creationId xmlns:a16="http://schemas.microsoft.com/office/drawing/2014/main" id="{26CE52D4-3A26-A247-A6B6-3BDA706E718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2270" y="3132010"/>
                            <a:ext cx="97155" cy="65436"/>
                          </a:xfrm>
                          <a:custGeom>
                            <a:avLst/>
                            <a:gdLst>
                              <a:gd name="connsiteX0" fmla="*/ 96965 w 97155"/>
                              <a:gd name="connsiteY0" fmla="*/ 65437 h 65436"/>
                              <a:gd name="connsiteX1" fmla="*/ 97155 w 97155"/>
                              <a:gd name="connsiteY1" fmla="*/ 60103 h 65436"/>
                              <a:gd name="connsiteX2" fmla="*/ 191 w 97155"/>
                              <a:gd name="connsiteY2" fmla="*/ 0 h 65436"/>
                              <a:gd name="connsiteX3" fmla="*/ 0 w 97155"/>
                              <a:gd name="connsiteY3" fmla="*/ 5334 h 65436"/>
                              <a:gd name="connsiteX4" fmla="*/ 96965 w 97155"/>
                              <a:gd name="connsiteY4" fmla="*/ 65437 h 6543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97155" h="65436">
                                <a:moveTo>
                                  <a:pt x="96965" y="65437"/>
                                </a:moveTo>
                                <a:lnTo>
                                  <a:pt x="97155" y="60103"/>
                                </a:lnTo>
                                <a:lnTo>
                                  <a:pt x="191" y="0"/>
                                </a:lnTo>
                                <a:lnTo>
                                  <a:pt x="0" y="5334"/>
                                </a:lnTo>
                                <a:lnTo>
                                  <a:pt x="96965" y="6543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9F0B0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24" name="Freeform 823">
                            <a:extLst>
                              <a:ext uri="{FF2B5EF4-FFF2-40B4-BE49-F238E27FC236}">
                                <a16:creationId xmlns:a16="http://schemas.microsoft.com/office/drawing/2014/main" id="{E14472CF-865B-3147-953F-C972D20F6C2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64948" y="3191255"/>
                            <a:ext cx="11462" cy="39528"/>
                          </a:xfrm>
                          <a:custGeom>
                            <a:avLst/>
                            <a:gdLst>
                              <a:gd name="connsiteX0" fmla="*/ 4381 w 11462"/>
                              <a:gd name="connsiteY0" fmla="*/ 857 h 39528"/>
                              <a:gd name="connsiteX1" fmla="*/ 3048 w 11462"/>
                              <a:gd name="connsiteY1" fmla="*/ 0 h 39528"/>
                              <a:gd name="connsiteX2" fmla="*/ 0 w 11462"/>
                              <a:gd name="connsiteY2" fmla="*/ 762 h 39528"/>
                              <a:gd name="connsiteX3" fmla="*/ 1810 w 11462"/>
                              <a:gd name="connsiteY3" fmla="*/ 34100 h 39528"/>
                              <a:gd name="connsiteX4" fmla="*/ 3238 w 11462"/>
                              <a:gd name="connsiteY4" fmla="*/ 39529 h 39528"/>
                              <a:gd name="connsiteX5" fmla="*/ 4381 w 11462"/>
                              <a:gd name="connsiteY5" fmla="*/ 857 h 3952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11462" h="39528">
                                <a:moveTo>
                                  <a:pt x="4381" y="857"/>
                                </a:moveTo>
                                <a:lnTo>
                                  <a:pt x="3048" y="0"/>
                                </a:lnTo>
                                <a:lnTo>
                                  <a:pt x="0" y="762"/>
                                </a:lnTo>
                                <a:cubicBezTo>
                                  <a:pt x="5217" y="11138"/>
                                  <a:pt x="5873" y="23220"/>
                                  <a:pt x="1810" y="34100"/>
                                </a:cubicBezTo>
                                <a:lnTo>
                                  <a:pt x="3238" y="39529"/>
                                </a:lnTo>
                                <a:cubicBezTo>
                                  <a:pt x="21050" y="25718"/>
                                  <a:pt x="4381" y="857"/>
                                  <a:pt x="4381" y="85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9F0B0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</p:grpSp>
                  <p:sp>
                    <p:nvSpPr>
                      <p:cNvPr id="813" name="Freeform 812">
                        <a:extLst>
                          <a:ext uri="{FF2B5EF4-FFF2-40B4-BE49-F238E27FC236}">
                            <a16:creationId xmlns:a16="http://schemas.microsoft.com/office/drawing/2014/main" id="{5C7926BB-706B-4B4C-8029-808598588F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8090" y="3114294"/>
                        <a:ext cx="137826" cy="74390"/>
                      </a:xfrm>
                      <a:custGeom>
                        <a:avLst/>
                        <a:gdLst>
                          <a:gd name="connsiteX0" fmla="*/ 0 w 137826"/>
                          <a:gd name="connsiteY0" fmla="*/ 72199 h 74390"/>
                          <a:gd name="connsiteX1" fmla="*/ 3429 w 137826"/>
                          <a:gd name="connsiteY1" fmla="*/ 74390 h 74390"/>
                          <a:gd name="connsiteX2" fmla="*/ 137827 w 137826"/>
                          <a:gd name="connsiteY2" fmla="*/ 2191 h 74390"/>
                          <a:gd name="connsiteX3" fmla="*/ 134302 w 137826"/>
                          <a:gd name="connsiteY3" fmla="*/ 0 h 74390"/>
                          <a:gd name="connsiteX4" fmla="*/ 0 w 137826"/>
                          <a:gd name="connsiteY4" fmla="*/ 72199 h 74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7826" h="74390">
                            <a:moveTo>
                              <a:pt x="0" y="72199"/>
                            </a:moveTo>
                            <a:lnTo>
                              <a:pt x="3429" y="74390"/>
                            </a:lnTo>
                            <a:lnTo>
                              <a:pt x="137827" y="2191"/>
                            </a:lnTo>
                            <a:lnTo>
                              <a:pt x="134302" y="0"/>
                            </a:lnTo>
                            <a:lnTo>
                              <a:pt x="0" y="72199"/>
                            </a:lnTo>
                            <a:close/>
                          </a:path>
                        </a:pathLst>
                      </a:custGeom>
                      <a:solidFill>
                        <a:srgbClr val="C32A2A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814" name="Freeform 813">
                        <a:extLst>
                          <a:ext uri="{FF2B5EF4-FFF2-40B4-BE49-F238E27FC236}">
                            <a16:creationId xmlns:a16="http://schemas.microsoft.com/office/drawing/2014/main" id="{34F27A93-BEE5-9243-B702-54494D17BB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7423" y="3112865"/>
                        <a:ext cx="134969" cy="73628"/>
                      </a:xfrm>
                      <a:custGeom>
                        <a:avLst/>
                        <a:gdLst>
                          <a:gd name="connsiteX0" fmla="*/ 667 w 134969"/>
                          <a:gd name="connsiteY0" fmla="*/ 73628 h 73628"/>
                          <a:gd name="connsiteX1" fmla="*/ 0 w 134969"/>
                          <a:gd name="connsiteY1" fmla="*/ 71819 h 73628"/>
                          <a:gd name="connsiteX2" fmla="*/ 134969 w 134969"/>
                          <a:gd name="connsiteY2" fmla="*/ 0 h 73628"/>
                          <a:gd name="connsiteX3" fmla="*/ 134969 w 134969"/>
                          <a:gd name="connsiteY3" fmla="*/ 1429 h 73628"/>
                          <a:gd name="connsiteX4" fmla="*/ 667 w 134969"/>
                          <a:gd name="connsiteY4" fmla="*/ 73628 h 736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4969" h="73628">
                            <a:moveTo>
                              <a:pt x="667" y="73628"/>
                            </a:moveTo>
                            <a:lnTo>
                              <a:pt x="0" y="71819"/>
                            </a:lnTo>
                            <a:lnTo>
                              <a:pt x="134969" y="0"/>
                            </a:lnTo>
                            <a:lnTo>
                              <a:pt x="134969" y="1429"/>
                            </a:lnTo>
                            <a:lnTo>
                              <a:pt x="667" y="73628"/>
                            </a:lnTo>
                            <a:close/>
                          </a:path>
                        </a:pathLst>
                      </a:custGeom>
                      <a:solidFill>
                        <a:srgbClr val="8D0B0A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</p:grpSp>
                <p:grpSp>
                  <p:nvGrpSpPr>
                    <p:cNvPr id="768" name="Graphic 5">
                      <a:extLst>
                        <a:ext uri="{FF2B5EF4-FFF2-40B4-BE49-F238E27FC236}">
                          <a16:creationId xmlns:a16="http://schemas.microsoft.com/office/drawing/2014/main" id="{66A9EB0C-B26B-784F-95F1-88B2C8E1947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71317" y="3020187"/>
                      <a:ext cx="237777" cy="171164"/>
                      <a:chOff x="5971317" y="3020187"/>
                      <a:chExt cx="237777" cy="171164"/>
                    </a:xfrm>
                    <a:solidFill>
                      <a:srgbClr val="000000"/>
                    </a:solidFill>
                  </p:grpSpPr>
                  <p:grpSp>
                    <p:nvGrpSpPr>
                      <p:cNvPr id="791" name="Graphic 5">
                        <a:extLst>
                          <a:ext uri="{FF2B5EF4-FFF2-40B4-BE49-F238E27FC236}">
                            <a16:creationId xmlns:a16="http://schemas.microsoft.com/office/drawing/2014/main" id="{77700C35-5957-3349-B67E-28C9620C7DF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1317" y="3020187"/>
                        <a:ext cx="237777" cy="171164"/>
                        <a:chOff x="5971317" y="3020187"/>
                        <a:chExt cx="237777" cy="171164"/>
                      </a:xfrm>
                      <a:solidFill>
                        <a:srgbClr val="000000"/>
                      </a:solidFill>
                    </p:grpSpPr>
                    <p:grpSp>
                      <p:nvGrpSpPr>
                        <p:cNvPr id="794" name="Graphic 5">
                          <a:extLst>
                            <a:ext uri="{FF2B5EF4-FFF2-40B4-BE49-F238E27FC236}">
                              <a16:creationId xmlns:a16="http://schemas.microsoft.com/office/drawing/2014/main" id="{A9285C58-AEF8-5C4A-BF74-387F64148C5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71317" y="3053524"/>
                          <a:ext cx="231362" cy="137541"/>
                          <a:chOff x="5971317" y="3053524"/>
                          <a:chExt cx="231362" cy="137541"/>
                        </a:xfrm>
                        <a:solidFill>
                          <a:srgbClr val="000000"/>
                        </a:solidFill>
                      </p:grpSpPr>
                      <p:sp>
                        <p:nvSpPr>
                          <p:cNvPr id="808" name="Freeform 807">
                            <a:extLst>
                              <a:ext uri="{FF2B5EF4-FFF2-40B4-BE49-F238E27FC236}">
                                <a16:creationId xmlns:a16="http://schemas.microsoft.com/office/drawing/2014/main" id="{B2487831-5FD9-C14A-BCFF-3E7013CF4F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1412" y="3053524"/>
                            <a:ext cx="231266" cy="132302"/>
                          </a:xfrm>
                          <a:custGeom>
                            <a:avLst/>
                            <a:gdLst>
                              <a:gd name="connsiteX0" fmla="*/ 134398 w 231266"/>
                              <a:gd name="connsiteY0" fmla="*/ 0 h 132302"/>
                              <a:gd name="connsiteX1" fmla="*/ 0 w 231266"/>
                              <a:gd name="connsiteY1" fmla="*/ 72104 h 132302"/>
                              <a:gd name="connsiteX2" fmla="*/ 96965 w 231266"/>
                              <a:gd name="connsiteY2" fmla="*/ 132302 h 132302"/>
                              <a:gd name="connsiteX3" fmla="*/ 231267 w 231266"/>
                              <a:gd name="connsiteY3" fmla="*/ 60103 h 132302"/>
                              <a:gd name="connsiteX4" fmla="*/ 134398 w 231266"/>
                              <a:gd name="connsiteY4" fmla="*/ 0 h 13230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31266" h="132302">
                                <a:moveTo>
                                  <a:pt x="134398" y="0"/>
                                </a:moveTo>
                                <a:lnTo>
                                  <a:pt x="0" y="72104"/>
                                </a:lnTo>
                                <a:lnTo>
                                  <a:pt x="96965" y="132302"/>
                                </a:lnTo>
                                <a:lnTo>
                                  <a:pt x="231267" y="60103"/>
                                </a:lnTo>
                                <a:lnTo>
                                  <a:pt x="13439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0D879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09" name="Freeform 808">
                            <a:extLst>
                              <a:ext uri="{FF2B5EF4-FFF2-40B4-BE49-F238E27FC236}">
                                <a16:creationId xmlns:a16="http://schemas.microsoft.com/office/drawing/2014/main" id="{07EC75A4-8D0F-2748-BB94-37F9B918DD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1317" y="3125628"/>
                            <a:ext cx="97059" cy="65436"/>
                          </a:xfrm>
                          <a:custGeom>
                            <a:avLst/>
                            <a:gdLst>
                              <a:gd name="connsiteX0" fmla="*/ 96869 w 97059"/>
                              <a:gd name="connsiteY0" fmla="*/ 65437 h 65436"/>
                              <a:gd name="connsiteX1" fmla="*/ 97060 w 97059"/>
                              <a:gd name="connsiteY1" fmla="*/ 60198 h 65436"/>
                              <a:gd name="connsiteX2" fmla="*/ 95 w 97059"/>
                              <a:gd name="connsiteY2" fmla="*/ 0 h 65436"/>
                              <a:gd name="connsiteX3" fmla="*/ 0 w 97059"/>
                              <a:gd name="connsiteY3" fmla="*/ 5334 h 65436"/>
                              <a:gd name="connsiteX4" fmla="*/ 96869 w 97059"/>
                              <a:gd name="connsiteY4" fmla="*/ 65437 h 6543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97059" h="65436">
                                <a:moveTo>
                                  <a:pt x="96869" y="65437"/>
                                </a:moveTo>
                                <a:lnTo>
                                  <a:pt x="97060" y="60198"/>
                                </a:lnTo>
                                <a:lnTo>
                                  <a:pt x="95" y="0"/>
                                </a:lnTo>
                                <a:lnTo>
                                  <a:pt x="0" y="5334"/>
                                </a:lnTo>
                                <a:lnTo>
                                  <a:pt x="96869" y="6543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648C29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10" name="Freeform 809">
                            <a:extLst>
                              <a:ext uri="{FF2B5EF4-FFF2-40B4-BE49-F238E27FC236}">
                                <a16:creationId xmlns:a16="http://schemas.microsoft.com/office/drawing/2014/main" id="{DDD91861-B760-4245-9EBE-6A44DCBD81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57042" y="3108198"/>
                            <a:ext cx="137826" cy="74390"/>
                          </a:xfrm>
                          <a:custGeom>
                            <a:avLst/>
                            <a:gdLst>
                              <a:gd name="connsiteX0" fmla="*/ 0 w 137826"/>
                              <a:gd name="connsiteY0" fmla="*/ 72199 h 74390"/>
                              <a:gd name="connsiteX1" fmla="*/ 3524 w 137826"/>
                              <a:gd name="connsiteY1" fmla="*/ 74390 h 74390"/>
                              <a:gd name="connsiteX2" fmla="*/ 137827 w 137826"/>
                              <a:gd name="connsiteY2" fmla="*/ 2191 h 74390"/>
                              <a:gd name="connsiteX3" fmla="*/ 134398 w 137826"/>
                              <a:gd name="connsiteY3" fmla="*/ 0 h 74390"/>
                              <a:gd name="connsiteX4" fmla="*/ 0 w 137826"/>
                              <a:gd name="connsiteY4" fmla="*/ 72199 h 743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7826" h="74390">
                                <a:moveTo>
                                  <a:pt x="0" y="72199"/>
                                </a:moveTo>
                                <a:lnTo>
                                  <a:pt x="3524" y="74390"/>
                                </a:lnTo>
                                <a:lnTo>
                                  <a:pt x="137827" y="2191"/>
                                </a:lnTo>
                                <a:lnTo>
                                  <a:pt x="134398" y="0"/>
                                </a:lnTo>
                                <a:lnTo>
                                  <a:pt x="0" y="7219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8DB051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11" name="Freeform 810">
                            <a:extLst>
                              <a:ext uri="{FF2B5EF4-FFF2-40B4-BE49-F238E27FC236}">
                                <a16:creationId xmlns:a16="http://schemas.microsoft.com/office/drawing/2014/main" id="{0E4258EC-FAD8-C74D-AE49-CEA68B16B6A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56375" y="3106769"/>
                            <a:ext cx="135064" cy="73628"/>
                          </a:xfrm>
                          <a:custGeom>
                            <a:avLst/>
                            <a:gdLst>
                              <a:gd name="connsiteX0" fmla="*/ 667 w 135064"/>
                              <a:gd name="connsiteY0" fmla="*/ 73628 h 73628"/>
                              <a:gd name="connsiteX1" fmla="*/ 0 w 135064"/>
                              <a:gd name="connsiteY1" fmla="*/ 71819 h 73628"/>
                              <a:gd name="connsiteX2" fmla="*/ 134969 w 135064"/>
                              <a:gd name="connsiteY2" fmla="*/ 0 h 73628"/>
                              <a:gd name="connsiteX3" fmla="*/ 135065 w 135064"/>
                              <a:gd name="connsiteY3" fmla="*/ 1429 h 73628"/>
                              <a:gd name="connsiteX4" fmla="*/ 667 w 135064"/>
                              <a:gd name="connsiteY4" fmla="*/ 73628 h 7362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5064" h="73628">
                                <a:moveTo>
                                  <a:pt x="667" y="73628"/>
                                </a:moveTo>
                                <a:lnTo>
                                  <a:pt x="0" y="71819"/>
                                </a:lnTo>
                                <a:lnTo>
                                  <a:pt x="134969" y="0"/>
                                </a:lnTo>
                                <a:lnTo>
                                  <a:pt x="135065" y="1429"/>
                                </a:lnTo>
                                <a:lnTo>
                                  <a:pt x="667" y="7362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5A7A26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795" name="Graphic 5">
                          <a:extLst>
                            <a:ext uri="{FF2B5EF4-FFF2-40B4-BE49-F238E27FC236}">
                              <a16:creationId xmlns:a16="http://schemas.microsoft.com/office/drawing/2014/main" id="{B64EA78B-A67A-A740-A63C-023C9B45D2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81985" y="3033712"/>
                          <a:ext cx="210978" cy="145256"/>
                          <a:chOff x="5981985" y="3033712"/>
                          <a:chExt cx="210978" cy="145256"/>
                        </a:xfrm>
                        <a:solidFill>
                          <a:srgbClr val="000000"/>
                        </a:solidFill>
                      </p:grpSpPr>
                      <p:sp>
                        <p:nvSpPr>
                          <p:cNvPr id="804" name="Freeform 803">
                            <a:extLst>
                              <a:ext uri="{FF2B5EF4-FFF2-40B4-BE49-F238E27FC236}">
                                <a16:creationId xmlns:a16="http://schemas.microsoft.com/office/drawing/2014/main" id="{04D1E706-DED0-6746-83BB-E6BAB704CC0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1985" y="3088957"/>
                            <a:ext cx="210978" cy="90011"/>
                          </a:xfrm>
                          <a:custGeom>
                            <a:avLst/>
                            <a:gdLst>
                              <a:gd name="connsiteX0" fmla="*/ 210979 w 210978"/>
                              <a:gd name="connsiteY0" fmla="*/ 0 h 90011"/>
                              <a:gd name="connsiteX1" fmla="*/ 0 w 210978"/>
                              <a:gd name="connsiteY1" fmla="*/ 34766 h 90011"/>
                              <a:gd name="connsiteX2" fmla="*/ 89154 w 210978"/>
                              <a:gd name="connsiteY2" fmla="*/ 90011 h 90011"/>
                              <a:gd name="connsiteX3" fmla="*/ 210217 w 210978"/>
                              <a:gd name="connsiteY3" fmla="*/ 25051 h 90011"/>
                              <a:gd name="connsiteX4" fmla="*/ 210979 w 210978"/>
                              <a:gd name="connsiteY4" fmla="*/ 0 h 900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10978" h="90011">
                                <a:moveTo>
                                  <a:pt x="210979" y="0"/>
                                </a:moveTo>
                                <a:lnTo>
                                  <a:pt x="0" y="34766"/>
                                </a:lnTo>
                                <a:lnTo>
                                  <a:pt x="89154" y="90011"/>
                                </a:lnTo>
                                <a:lnTo>
                                  <a:pt x="210217" y="25051"/>
                                </a:lnTo>
                                <a:lnTo>
                                  <a:pt x="21097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8939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05" name="Freeform 804">
                            <a:extLst>
                              <a:ext uri="{FF2B5EF4-FFF2-40B4-BE49-F238E27FC236}">
                                <a16:creationId xmlns:a16="http://schemas.microsoft.com/office/drawing/2014/main" id="{3ED6914F-9292-7541-9FC0-43CB69E67D9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2842" y="3033712"/>
                            <a:ext cx="210121" cy="120205"/>
                          </a:xfrm>
                          <a:custGeom>
                            <a:avLst/>
                            <a:gdLst>
                              <a:gd name="connsiteX0" fmla="*/ 120968 w 210121"/>
                              <a:gd name="connsiteY0" fmla="*/ 0 h 120205"/>
                              <a:gd name="connsiteX1" fmla="*/ 0 w 210121"/>
                              <a:gd name="connsiteY1" fmla="*/ 64960 h 120205"/>
                              <a:gd name="connsiteX2" fmla="*/ 89059 w 210121"/>
                              <a:gd name="connsiteY2" fmla="*/ 120205 h 120205"/>
                              <a:gd name="connsiteX3" fmla="*/ 210121 w 210121"/>
                              <a:gd name="connsiteY3" fmla="*/ 55245 h 120205"/>
                              <a:gd name="connsiteX4" fmla="*/ 120968 w 210121"/>
                              <a:gd name="connsiteY4" fmla="*/ 0 h 12020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10121" h="120205">
                                <a:moveTo>
                                  <a:pt x="120968" y="0"/>
                                </a:moveTo>
                                <a:lnTo>
                                  <a:pt x="0" y="64960"/>
                                </a:lnTo>
                                <a:lnTo>
                                  <a:pt x="89059" y="120205"/>
                                </a:lnTo>
                                <a:lnTo>
                                  <a:pt x="210121" y="55245"/>
                                </a:lnTo>
                                <a:lnTo>
                                  <a:pt x="12096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ECBFC4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06" name="Freeform 805">
                            <a:extLst>
                              <a:ext uri="{FF2B5EF4-FFF2-40B4-BE49-F238E27FC236}">
                                <a16:creationId xmlns:a16="http://schemas.microsoft.com/office/drawing/2014/main" id="{222B7250-9F51-F145-B442-4F192AFCB7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1985" y="3098672"/>
                            <a:ext cx="89916" cy="80295"/>
                          </a:xfrm>
                          <a:custGeom>
                            <a:avLst/>
                            <a:gdLst>
                              <a:gd name="connsiteX0" fmla="*/ 89154 w 89916"/>
                              <a:gd name="connsiteY0" fmla="*/ 80296 h 80295"/>
                              <a:gd name="connsiteX1" fmla="*/ 89916 w 89916"/>
                              <a:gd name="connsiteY1" fmla="*/ 55245 h 80295"/>
                              <a:gd name="connsiteX2" fmla="*/ 857 w 89916"/>
                              <a:gd name="connsiteY2" fmla="*/ 0 h 80295"/>
                              <a:gd name="connsiteX3" fmla="*/ 0 w 89916"/>
                              <a:gd name="connsiteY3" fmla="*/ 25051 h 80295"/>
                              <a:gd name="connsiteX4" fmla="*/ 89154 w 89916"/>
                              <a:gd name="connsiteY4" fmla="*/ 80296 h 802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89916" h="80295">
                                <a:moveTo>
                                  <a:pt x="89154" y="80296"/>
                                </a:moveTo>
                                <a:lnTo>
                                  <a:pt x="89916" y="55245"/>
                                </a:lnTo>
                                <a:lnTo>
                                  <a:pt x="857" y="0"/>
                                </a:lnTo>
                                <a:lnTo>
                                  <a:pt x="0" y="25051"/>
                                </a:lnTo>
                                <a:lnTo>
                                  <a:pt x="89154" y="8029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8E2E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07" name="Freeform 806">
                            <a:extLst>
                              <a:ext uri="{FF2B5EF4-FFF2-40B4-BE49-F238E27FC236}">
                                <a16:creationId xmlns:a16="http://schemas.microsoft.com/office/drawing/2014/main" id="{2BBD4E76-A159-E34D-BC54-E8AC4635FD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2462" y="3096958"/>
                            <a:ext cx="89916" cy="66865"/>
                          </a:xfrm>
                          <a:custGeom>
                            <a:avLst/>
                            <a:gdLst>
                              <a:gd name="connsiteX0" fmla="*/ 89154 w 89916"/>
                              <a:gd name="connsiteY0" fmla="*/ 66866 h 66865"/>
                              <a:gd name="connsiteX1" fmla="*/ 89916 w 89916"/>
                              <a:gd name="connsiteY1" fmla="*/ 41815 h 66865"/>
                              <a:gd name="connsiteX2" fmla="*/ 381 w 89916"/>
                              <a:gd name="connsiteY2" fmla="*/ 0 h 66865"/>
                              <a:gd name="connsiteX3" fmla="*/ 0 w 89916"/>
                              <a:gd name="connsiteY3" fmla="*/ 11525 h 66865"/>
                              <a:gd name="connsiteX4" fmla="*/ 89154 w 89916"/>
                              <a:gd name="connsiteY4" fmla="*/ 66866 h 6686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89916" h="66865">
                                <a:moveTo>
                                  <a:pt x="89154" y="66866"/>
                                </a:moveTo>
                                <a:lnTo>
                                  <a:pt x="89916" y="41815"/>
                                </a:lnTo>
                                <a:lnTo>
                                  <a:pt x="381" y="0"/>
                                </a:lnTo>
                                <a:lnTo>
                                  <a:pt x="0" y="11525"/>
                                </a:lnTo>
                                <a:lnTo>
                                  <a:pt x="89154" y="6686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3BBC4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sp>
                      <p:nvSpPr>
                        <p:cNvPr id="796" name="Freeform 795">
                          <a:extLst>
                            <a:ext uri="{FF2B5EF4-FFF2-40B4-BE49-F238E27FC236}">
                              <a16:creationId xmlns:a16="http://schemas.microsoft.com/office/drawing/2014/main" id="{D62029AE-D703-5F4E-B713-CE4CF84F47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8187" y="3080384"/>
                          <a:ext cx="140908" cy="110680"/>
                        </a:xfrm>
                        <a:custGeom>
                          <a:avLst/>
                          <a:gdLst>
                            <a:gd name="connsiteX0" fmla="*/ 4477 w 140908"/>
                            <a:gd name="connsiteY0" fmla="*/ 103727 h 110680"/>
                            <a:gd name="connsiteX1" fmla="*/ 0 w 140908"/>
                            <a:gd name="connsiteY1" fmla="*/ 110681 h 110680"/>
                            <a:gd name="connsiteX2" fmla="*/ 134398 w 140908"/>
                            <a:gd name="connsiteY2" fmla="*/ 38481 h 110680"/>
                            <a:gd name="connsiteX3" fmla="*/ 135541 w 140908"/>
                            <a:gd name="connsiteY3" fmla="*/ 37052 h 110680"/>
                            <a:gd name="connsiteX4" fmla="*/ 135541 w 140908"/>
                            <a:gd name="connsiteY4" fmla="*/ 37052 h 110680"/>
                            <a:gd name="connsiteX5" fmla="*/ 138684 w 140908"/>
                            <a:gd name="connsiteY5" fmla="*/ 31623 h 110680"/>
                            <a:gd name="connsiteX6" fmla="*/ 139732 w 140908"/>
                            <a:gd name="connsiteY6" fmla="*/ 11335 h 110680"/>
                            <a:gd name="connsiteX7" fmla="*/ 135350 w 140908"/>
                            <a:gd name="connsiteY7" fmla="*/ 0 h 110680"/>
                            <a:gd name="connsiteX8" fmla="*/ 135350 w 140908"/>
                            <a:gd name="connsiteY8" fmla="*/ 0 h 110680"/>
                            <a:gd name="connsiteX9" fmla="*/ 1143 w 140908"/>
                            <a:gd name="connsiteY9" fmla="*/ 72390 h 110680"/>
                            <a:gd name="connsiteX10" fmla="*/ 5525 w 140908"/>
                            <a:gd name="connsiteY10" fmla="*/ 83725 h 110680"/>
                            <a:gd name="connsiteX11" fmla="*/ 4477 w 140908"/>
                            <a:gd name="connsiteY11" fmla="*/ 103727 h 1106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140908" h="110680">
                              <a:moveTo>
                                <a:pt x="4477" y="103727"/>
                              </a:moveTo>
                              <a:cubicBezTo>
                                <a:pt x="3410" y="106293"/>
                                <a:pt x="1894" y="108648"/>
                                <a:pt x="0" y="110681"/>
                              </a:cubicBezTo>
                              <a:lnTo>
                                <a:pt x="134398" y="38481"/>
                              </a:lnTo>
                              <a:cubicBezTo>
                                <a:pt x="134705" y="37950"/>
                                <a:pt x="135090" y="37468"/>
                                <a:pt x="135541" y="37052"/>
                              </a:cubicBezTo>
                              <a:lnTo>
                                <a:pt x="135541" y="37052"/>
                              </a:lnTo>
                              <a:cubicBezTo>
                                <a:pt x="136799" y="35373"/>
                                <a:pt x="137854" y="33551"/>
                                <a:pt x="138684" y="31623"/>
                              </a:cubicBezTo>
                              <a:cubicBezTo>
                                <a:pt x="141234" y="25155"/>
                                <a:pt x="141602" y="18031"/>
                                <a:pt x="139732" y="11335"/>
                              </a:cubicBezTo>
                              <a:cubicBezTo>
                                <a:pt x="138788" y="7377"/>
                                <a:pt x="137314" y="3564"/>
                                <a:pt x="135350" y="0"/>
                              </a:cubicBezTo>
                              <a:lnTo>
                                <a:pt x="135350" y="0"/>
                              </a:lnTo>
                              <a:lnTo>
                                <a:pt x="1143" y="72390"/>
                              </a:lnTo>
                              <a:cubicBezTo>
                                <a:pt x="3102" y="75956"/>
                                <a:pt x="4576" y="79768"/>
                                <a:pt x="5525" y="83725"/>
                              </a:cubicBezTo>
                              <a:cubicBezTo>
                                <a:pt x="7331" y="90332"/>
                                <a:pt x="6964" y="97345"/>
                                <a:pt x="4477" y="10372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7631D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97" name="Freeform 796">
                          <a:extLst>
                            <a:ext uri="{FF2B5EF4-FFF2-40B4-BE49-F238E27FC236}">
                              <a16:creationId xmlns:a16="http://schemas.microsoft.com/office/drawing/2014/main" id="{78A3B28E-2E84-D845-B71E-98566A35A7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9329" y="3080575"/>
                          <a:ext cx="138779" cy="83534"/>
                        </a:xfrm>
                        <a:custGeom>
                          <a:avLst/>
                          <a:gdLst>
                            <a:gd name="connsiteX0" fmla="*/ 0 w 138779"/>
                            <a:gd name="connsiteY0" fmla="*/ 72200 h 83534"/>
                            <a:gd name="connsiteX1" fmla="*/ 4382 w 138779"/>
                            <a:gd name="connsiteY1" fmla="*/ 83534 h 83534"/>
                            <a:gd name="connsiteX2" fmla="*/ 138779 w 138779"/>
                            <a:gd name="connsiteY2" fmla="*/ 11335 h 83534"/>
                            <a:gd name="connsiteX3" fmla="*/ 134398 w 138779"/>
                            <a:gd name="connsiteY3" fmla="*/ 0 h 83534"/>
                            <a:gd name="connsiteX4" fmla="*/ 134398 w 138779"/>
                            <a:gd name="connsiteY4" fmla="*/ 0 h 835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8779" h="83534">
                              <a:moveTo>
                                <a:pt x="0" y="72200"/>
                              </a:moveTo>
                              <a:cubicBezTo>
                                <a:pt x="1959" y="75765"/>
                                <a:pt x="3433" y="79578"/>
                                <a:pt x="4382" y="83534"/>
                              </a:cubicBezTo>
                              <a:lnTo>
                                <a:pt x="138779" y="11335"/>
                              </a:lnTo>
                              <a:cubicBezTo>
                                <a:pt x="137835" y="7377"/>
                                <a:pt x="136361" y="3564"/>
                                <a:pt x="134398" y="0"/>
                              </a:cubicBezTo>
                              <a:lnTo>
                                <a:pt x="13439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A7A2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98" name="Freeform 797">
                          <a:extLst>
                            <a:ext uri="{FF2B5EF4-FFF2-40B4-BE49-F238E27FC236}">
                              <a16:creationId xmlns:a16="http://schemas.microsoft.com/office/drawing/2014/main" id="{51FC8D59-8076-2342-91B8-E62BD7525F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8187" y="3111817"/>
                          <a:ext cx="138683" cy="79057"/>
                        </a:xfrm>
                        <a:custGeom>
                          <a:avLst/>
                          <a:gdLst>
                            <a:gd name="connsiteX0" fmla="*/ 0 w 138683"/>
                            <a:gd name="connsiteY0" fmla="*/ 79058 h 79057"/>
                            <a:gd name="connsiteX1" fmla="*/ 134398 w 138683"/>
                            <a:gd name="connsiteY1" fmla="*/ 6858 h 79057"/>
                            <a:gd name="connsiteX2" fmla="*/ 135541 w 138683"/>
                            <a:gd name="connsiteY2" fmla="*/ 5429 h 79057"/>
                            <a:gd name="connsiteX3" fmla="*/ 135541 w 138683"/>
                            <a:gd name="connsiteY3" fmla="*/ 5429 h 79057"/>
                            <a:gd name="connsiteX4" fmla="*/ 138684 w 138683"/>
                            <a:gd name="connsiteY4" fmla="*/ 0 h 79057"/>
                            <a:gd name="connsiteX5" fmla="*/ 4286 w 138683"/>
                            <a:gd name="connsiteY5" fmla="*/ 72200 h 79057"/>
                            <a:gd name="connsiteX6" fmla="*/ 0 w 138683"/>
                            <a:gd name="connsiteY6" fmla="*/ 79058 h 790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38683" h="79057">
                              <a:moveTo>
                                <a:pt x="0" y="79058"/>
                              </a:moveTo>
                              <a:lnTo>
                                <a:pt x="134398" y="6858"/>
                              </a:lnTo>
                              <a:cubicBezTo>
                                <a:pt x="134705" y="6327"/>
                                <a:pt x="135090" y="5845"/>
                                <a:pt x="135541" y="5429"/>
                              </a:cubicBezTo>
                              <a:lnTo>
                                <a:pt x="135541" y="5429"/>
                              </a:lnTo>
                              <a:cubicBezTo>
                                <a:pt x="136799" y="3750"/>
                                <a:pt x="137854" y="1928"/>
                                <a:pt x="138684" y="0"/>
                              </a:cubicBezTo>
                              <a:lnTo>
                                <a:pt x="4286" y="72200"/>
                              </a:lnTo>
                              <a:cubicBezTo>
                                <a:pt x="3268" y="74718"/>
                                <a:pt x="1817" y="77038"/>
                                <a:pt x="0" y="7905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A511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grpSp>
                      <p:nvGrpSpPr>
                        <p:cNvPr id="799" name="Graphic 5">
                          <a:extLst>
                            <a:ext uri="{FF2B5EF4-FFF2-40B4-BE49-F238E27FC236}">
                              <a16:creationId xmlns:a16="http://schemas.microsoft.com/office/drawing/2014/main" id="{367566C5-CB78-BB4D-BE36-1BC009B16C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72175" y="3020187"/>
                          <a:ext cx="231266" cy="171164"/>
                          <a:chOff x="5972175" y="3020187"/>
                          <a:chExt cx="231266" cy="171164"/>
                        </a:xfrm>
                        <a:solidFill>
                          <a:srgbClr val="000000"/>
                        </a:solidFill>
                      </p:grpSpPr>
                      <p:sp>
                        <p:nvSpPr>
                          <p:cNvPr id="800" name="Freeform 799">
                            <a:extLst>
                              <a:ext uri="{FF2B5EF4-FFF2-40B4-BE49-F238E27FC236}">
                                <a16:creationId xmlns:a16="http://schemas.microsoft.com/office/drawing/2014/main" id="{9C5B114D-C72B-B946-B7A0-A0C78C633FD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2175" y="3020187"/>
                            <a:ext cx="231266" cy="132587"/>
                          </a:xfrm>
                          <a:custGeom>
                            <a:avLst/>
                            <a:gdLst>
                              <a:gd name="connsiteX0" fmla="*/ 0 w 231266"/>
                              <a:gd name="connsiteY0" fmla="*/ 72200 h 132587"/>
                              <a:gd name="connsiteX1" fmla="*/ 134398 w 231266"/>
                              <a:gd name="connsiteY1" fmla="*/ 0 h 132587"/>
                              <a:gd name="connsiteX2" fmla="*/ 147828 w 231266"/>
                              <a:gd name="connsiteY2" fmla="*/ 8382 h 132587"/>
                              <a:gd name="connsiteX3" fmla="*/ 147828 w 231266"/>
                              <a:gd name="connsiteY3" fmla="*/ 9525 h 132587"/>
                              <a:gd name="connsiteX4" fmla="*/ 159067 w 231266"/>
                              <a:gd name="connsiteY4" fmla="*/ 31718 h 132587"/>
                              <a:gd name="connsiteX5" fmla="*/ 180975 w 231266"/>
                              <a:gd name="connsiteY5" fmla="*/ 43244 h 132587"/>
                              <a:gd name="connsiteX6" fmla="*/ 185928 w 231266"/>
                              <a:gd name="connsiteY6" fmla="*/ 44577 h 132587"/>
                              <a:gd name="connsiteX7" fmla="*/ 200978 w 231266"/>
                              <a:gd name="connsiteY7" fmla="*/ 45815 h 132587"/>
                              <a:gd name="connsiteX8" fmla="*/ 207264 w 231266"/>
                              <a:gd name="connsiteY8" fmla="*/ 45244 h 132587"/>
                              <a:gd name="connsiteX9" fmla="*/ 216789 w 231266"/>
                              <a:gd name="connsiteY9" fmla="*/ 51054 h 132587"/>
                              <a:gd name="connsiteX10" fmla="*/ 219932 w 231266"/>
                              <a:gd name="connsiteY10" fmla="*/ 53054 h 132587"/>
                              <a:gd name="connsiteX11" fmla="*/ 219932 w 231266"/>
                              <a:gd name="connsiteY11" fmla="*/ 54483 h 132587"/>
                              <a:gd name="connsiteX12" fmla="*/ 223457 w 231266"/>
                              <a:gd name="connsiteY12" fmla="*/ 56674 h 132587"/>
                              <a:gd name="connsiteX13" fmla="*/ 224123 w 231266"/>
                              <a:gd name="connsiteY13" fmla="*/ 55626 h 132587"/>
                              <a:gd name="connsiteX14" fmla="*/ 231267 w 231266"/>
                              <a:gd name="connsiteY14" fmla="*/ 60103 h 132587"/>
                              <a:gd name="connsiteX15" fmla="*/ 97155 w 231266"/>
                              <a:gd name="connsiteY15" fmla="*/ 132588 h 132587"/>
                              <a:gd name="connsiteX16" fmla="*/ 86201 w 231266"/>
                              <a:gd name="connsiteY16" fmla="*/ 125730 h 132587"/>
                              <a:gd name="connsiteX17" fmla="*/ 82677 w 231266"/>
                              <a:gd name="connsiteY17" fmla="*/ 123539 h 1325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</a:cxnLst>
                            <a:rect l="l" t="t" r="r" b="b"/>
                            <a:pathLst>
                              <a:path w="231266" h="132587">
                                <a:moveTo>
                                  <a:pt x="0" y="72200"/>
                                </a:moveTo>
                                <a:lnTo>
                                  <a:pt x="134398" y="0"/>
                                </a:lnTo>
                                <a:lnTo>
                                  <a:pt x="147828" y="8382"/>
                                </a:lnTo>
                                <a:cubicBezTo>
                                  <a:pt x="147828" y="8382"/>
                                  <a:pt x="147828" y="9144"/>
                                  <a:pt x="147828" y="9525"/>
                                </a:cubicBezTo>
                                <a:cubicBezTo>
                                  <a:pt x="147989" y="18251"/>
                                  <a:pt x="152129" y="26425"/>
                                  <a:pt x="159067" y="31718"/>
                                </a:cubicBezTo>
                                <a:cubicBezTo>
                                  <a:pt x="165524" y="36989"/>
                                  <a:pt x="172974" y="40908"/>
                                  <a:pt x="180975" y="43244"/>
                                </a:cubicBezTo>
                                <a:cubicBezTo>
                                  <a:pt x="182591" y="43809"/>
                                  <a:pt x="184247" y="44254"/>
                                  <a:pt x="185928" y="44577"/>
                                </a:cubicBezTo>
                                <a:cubicBezTo>
                                  <a:pt x="190858" y="45714"/>
                                  <a:pt x="195928" y="46131"/>
                                  <a:pt x="200978" y="45815"/>
                                </a:cubicBezTo>
                                <a:cubicBezTo>
                                  <a:pt x="203073" y="45815"/>
                                  <a:pt x="205168" y="45625"/>
                                  <a:pt x="207264" y="45244"/>
                                </a:cubicBezTo>
                                <a:lnTo>
                                  <a:pt x="216789" y="51054"/>
                                </a:lnTo>
                                <a:lnTo>
                                  <a:pt x="219932" y="53054"/>
                                </a:lnTo>
                                <a:lnTo>
                                  <a:pt x="219932" y="54483"/>
                                </a:lnTo>
                                <a:lnTo>
                                  <a:pt x="223457" y="56674"/>
                                </a:lnTo>
                                <a:lnTo>
                                  <a:pt x="224123" y="55626"/>
                                </a:lnTo>
                                <a:lnTo>
                                  <a:pt x="231267" y="60103"/>
                                </a:lnTo>
                                <a:lnTo>
                                  <a:pt x="97155" y="132588"/>
                                </a:lnTo>
                                <a:lnTo>
                                  <a:pt x="86201" y="125730"/>
                                </a:lnTo>
                                <a:lnTo>
                                  <a:pt x="82677" y="12353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0D879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01" name="Freeform 800">
                            <a:extLst>
                              <a:ext uri="{FF2B5EF4-FFF2-40B4-BE49-F238E27FC236}">
                                <a16:creationId xmlns:a16="http://schemas.microsoft.com/office/drawing/2014/main" id="{A171DBB2-5B96-2749-81B5-8EEB24F08A4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20288" y="3028950"/>
                            <a:ext cx="59531" cy="37535"/>
                          </a:xfrm>
                          <a:custGeom>
                            <a:avLst/>
                            <a:gdLst>
                              <a:gd name="connsiteX0" fmla="*/ 0 w 59531"/>
                              <a:gd name="connsiteY0" fmla="*/ 0 h 37535"/>
                              <a:gd name="connsiteX1" fmla="*/ 59531 w 59531"/>
                              <a:gd name="connsiteY1" fmla="*/ 36862 h 37535"/>
                              <a:gd name="connsiteX2" fmla="*/ 53245 w 59531"/>
                              <a:gd name="connsiteY2" fmla="*/ 37433 h 37535"/>
                              <a:gd name="connsiteX3" fmla="*/ 38195 w 59531"/>
                              <a:gd name="connsiteY3" fmla="*/ 36195 h 37535"/>
                              <a:gd name="connsiteX4" fmla="*/ 33242 w 59531"/>
                              <a:gd name="connsiteY4" fmla="*/ 34862 h 37535"/>
                              <a:gd name="connsiteX5" fmla="*/ 11335 w 59531"/>
                              <a:gd name="connsiteY5" fmla="*/ 23336 h 37535"/>
                              <a:gd name="connsiteX6" fmla="*/ 95 w 59531"/>
                              <a:gd name="connsiteY6" fmla="*/ 1143 h 37535"/>
                              <a:gd name="connsiteX7" fmla="*/ 0 w 59531"/>
                              <a:gd name="connsiteY7" fmla="*/ 0 h 3753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59531" h="37535">
                                <a:moveTo>
                                  <a:pt x="0" y="0"/>
                                </a:moveTo>
                                <a:lnTo>
                                  <a:pt x="59531" y="36862"/>
                                </a:lnTo>
                                <a:cubicBezTo>
                                  <a:pt x="57436" y="36862"/>
                                  <a:pt x="55340" y="37052"/>
                                  <a:pt x="53245" y="37433"/>
                                </a:cubicBezTo>
                                <a:cubicBezTo>
                                  <a:pt x="48195" y="37749"/>
                                  <a:pt x="43126" y="37332"/>
                                  <a:pt x="38195" y="36195"/>
                                </a:cubicBezTo>
                                <a:cubicBezTo>
                                  <a:pt x="36514" y="35872"/>
                                  <a:pt x="34858" y="35427"/>
                                  <a:pt x="33242" y="34862"/>
                                </a:cubicBezTo>
                                <a:cubicBezTo>
                                  <a:pt x="25241" y="32526"/>
                                  <a:pt x="17791" y="28607"/>
                                  <a:pt x="11335" y="23336"/>
                                </a:cubicBezTo>
                                <a:cubicBezTo>
                                  <a:pt x="4396" y="18043"/>
                                  <a:pt x="256" y="9869"/>
                                  <a:pt x="95" y="1143"/>
                                </a:cubicBezTo>
                                <a:cubicBezTo>
                                  <a:pt x="95" y="1143"/>
                                  <a:pt x="0" y="0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B0D879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02" name="Freeform 801">
                            <a:extLst>
                              <a:ext uri="{FF2B5EF4-FFF2-40B4-BE49-F238E27FC236}">
                                <a16:creationId xmlns:a16="http://schemas.microsoft.com/office/drawing/2014/main" id="{22FEA5B8-E827-3A45-955C-F3ED4F9437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2270" y="3092386"/>
                            <a:ext cx="97155" cy="65436"/>
                          </a:xfrm>
                          <a:custGeom>
                            <a:avLst/>
                            <a:gdLst>
                              <a:gd name="connsiteX0" fmla="*/ 96965 w 97155"/>
                              <a:gd name="connsiteY0" fmla="*/ 65437 h 65436"/>
                              <a:gd name="connsiteX1" fmla="*/ 97155 w 97155"/>
                              <a:gd name="connsiteY1" fmla="*/ 60103 h 65436"/>
                              <a:gd name="connsiteX2" fmla="*/ 191 w 97155"/>
                              <a:gd name="connsiteY2" fmla="*/ 0 h 65436"/>
                              <a:gd name="connsiteX3" fmla="*/ 0 w 97155"/>
                              <a:gd name="connsiteY3" fmla="*/ 5239 h 65436"/>
                              <a:gd name="connsiteX4" fmla="*/ 96965 w 97155"/>
                              <a:gd name="connsiteY4" fmla="*/ 65437 h 6543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97155" h="65436">
                                <a:moveTo>
                                  <a:pt x="96965" y="65437"/>
                                </a:moveTo>
                                <a:lnTo>
                                  <a:pt x="97155" y="60103"/>
                                </a:lnTo>
                                <a:lnTo>
                                  <a:pt x="191" y="0"/>
                                </a:lnTo>
                                <a:lnTo>
                                  <a:pt x="0" y="5239"/>
                                </a:lnTo>
                                <a:lnTo>
                                  <a:pt x="96965" y="6543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648C29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803" name="Freeform 802">
                            <a:extLst>
                              <a:ext uri="{FF2B5EF4-FFF2-40B4-BE49-F238E27FC236}">
                                <a16:creationId xmlns:a16="http://schemas.microsoft.com/office/drawing/2014/main" id="{125E4D25-71EB-2848-AA35-BC31689806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64948" y="3151917"/>
                            <a:ext cx="11462" cy="39433"/>
                          </a:xfrm>
                          <a:custGeom>
                            <a:avLst/>
                            <a:gdLst>
                              <a:gd name="connsiteX0" fmla="*/ 4381 w 11462"/>
                              <a:gd name="connsiteY0" fmla="*/ 857 h 39433"/>
                              <a:gd name="connsiteX1" fmla="*/ 3048 w 11462"/>
                              <a:gd name="connsiteY1" fmla="*/ 0 h 39433"/>
                              <a:gd name="connsiteX2" fmla="*/ 0 w 11462"/>
                              <a:gd name="connsiteY2" fmla="*/ 667 h 39433"/>
                              <a:gd name="connsiteX3" fmla="*/ 1810 w 11462"/>
                              <a:gd name="connsiteY3" fmla="*/ 34099 h 39433"/>
                              <a:gd name="connsiteX4" fmla="*/ 3238 w 11462"/>
                              <a:gd name="connsiteY4" fmla="*/ 39433 h 39433"/>
                              <a:gd name="connsiteX5" fmla="*/ 4381 w 11462"/>
                              <a:gd name="connsiteY5" fmla="*/ 857 h 3943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11462" h="39433">
                                <a:moveTo>
                                  <a:pt x="4381" y="857"/>
                                </a:moveTo>
                                <a:lnTo>
                                  <a:pt x="3048" y="0"/>
                                </a:lnTo>
                                <a:lnTo>
                                  <a:pt x="0" y="667"/>
                                </a:lnTo>
                                <a:cubicBezTo>
                                  <a:pt x="5211" y="11079"/>
                                  <a:pt x="5866" y="23186"/>
                                  <a:pt x="1810" y="34099"/>
                                </a:cubicBezTo>
                                <a:lnTo>
                                  <a:pt x="3238" y="39433"/>
                                </a:lnTo>
                                <a:cubicBezTo>
                                  <a:pt x="21050" y="25717"/>
                                  <a:pt x="4381" y="857"/>
                                  <a:pt x="4381" y="85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648C29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</p:grpSp>
                  <p:sp>
                    <p:nvSpPr>
                      <p:cNvPr id="792" name="Freeform 791">
                        <a:extLst>
                          <a:ext uri="{FF2B5EF4-FFF2-40B4-BE49-F238E27FC236}">
                            <a16:creationId xmlns:a16="http://schemas.microsoft.com/office/drawing/2014/main" id="{23F12420-D971-384B-BF72-37AD29D55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8090" y="3074670"/>
                        <a:ext cx="137826" cy="74390"/>
                      </a:xfrm>
                      <a:custGeom>
                        <a:avLst/>
                        <a:gdLst>
                          <a:gd name="connsiteX0" fmla="*/ 0 w 137826"/>
                          <a:gd name="connsiteY0" fmla="*/ 72200 h 74390"/>
                          <a:gd name="connsiteX1" fmla="*/ 3429 w 137826"/>
                          <a:gd name="connsiteY1" fmla="*/ 74390 h 74390"/>
                          <a:gd name="connsiteX2" fmla="*/ 137827 w 137826"/>
                          <a:gd name="connsiteY2" fmla="*/ 2191 h 74390"/>
                          <a:gd name="connsiteX3" fmla="*/ 134302 w 137826"/>
                          <a:gd name="connsiteY3" fmla="*/ 0 h 74390"/>
                          <a:gd name="connsiteX4" fmla="*/ 0 w 137826"/>
                          <a:gd name="connsiteY4" fmla="*/ 72200 h 74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7826" h="74390">
                            <a:moveTo>
                              <a:pt x="0" y="72200"/>
                            </a:moveTo>
                            <a:lnTo>
                              <a:pt x="3429" y="74390"/>
                            </a:lnTo>
                            <a:lnTo>
                              <a:pt x="137827" y="2191"/>
                            </a:lnTo>
                            <a:lnTo>
                              <a:pt x="134302" y="0"/>
                            </a:lnTo>
                            <a:lnTo>
                              <a:pt x="0" y="72200"/>
                            </a:lnTo>
                            <a:close/>
                          </a:path>
                        </a:pathLst>
                      </a:custGeom>
                      <a:solidFill>
                        <a:srgbClr val="8DB051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793" name="Freeform 792">
                        <a:extLst>
                          <a:ext uri="{FF2B5EF4-FFF2-40B4-BE49-F238E27FC236}">
                            <a16:creationId xmlns:a16="http://schemas.microsoft.com/office/drawing/2014/main" id="{B6692073-E0D7-9942-9D7A-CD775C6764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7423" y="3073241"/>
                        <a:ext cx="134969" cy="73628"/>
                      </a:xfrm>
                      <a:custGeom>
                        <a:avLst/>
                        <a:gdLst>
                          <a:gd name="connsiteX0" fmla="*/ 667 w 134969"/>
                          <a:gd name="connsiteY0" fmla="*/ 73628 h 73628"/>
                          <a:gd name="connsiteX1" fmla="*/ 0 w 134969"/>
                          <a:gd name="connsiteY1" fmla="*/ 71819 h 73628"/>
                          <a:gd name="connsiteX2" fmla="*/ 134969 w 134969"/>
                          <a:gd name="connsiteY2" fmla="*/ 0 h 73628"/>
                          <a:gd name="connsiteX3" fmla="*/ 134969 w 134969"/>
                          <a:gd name="connsiteY3" fmla="*/ 1429 h 73628"/>
                          <a:gd name="connsiteX4" fmla="*/ 667 w 134969"/>
                          <a:gd name="connsiteY4" fmla="*/ 73628 h 7362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4969" h="73628">
                            <a:moveTo>
                              <a:pt x="667" y="73628"/>
                            </a:moveTo>
                            <a:lnTo>
                              <a:pt x="0" y="71819"/>
                            </a:lnTo>
                            <a:lnTo>
                              <a:pt x="134969" y="0"/>
                            </a:lnTo>
                            <a:lnTo>
                              <a:pt x="134969" y="1429"/>
                            </a:lnTo>
                            <a:lnTo>
                              <a:pt x="667" y="73628"/>
                            </a:lnTo>
                            <a:close/>
                          </a:path>
                        </a:pathLst>
                      </a:custGeom>
                      <a:solidFill>
                        <a:srgbClr val="5A7A2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</p:grpSp>
                <p:grpSp>
                  <p:nvGrpSpPr>
                    <p:cNvPr id="769" name="Graphic 5">
                      <a:extLst>
                        <a:ext uri="{FF2B5EF4-FFF2-40B4-BE49-F238E27FC236}">
                          <a16:creationId xmlns:a16="http://schemas.microsoft.com/office/drawing/2014/main" id="{3DF5C095-3A9E-C545-80D9-80E671794C1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71317" y="2978467"/>
                      <a:ext cx="237777" cy="170973"/>
                      <a:chOff x="5971317" y="2978467"/>
                      <a:chExt cx="237777" cy="170973"/>
                    </a:xfrm>
                    <a:solidFill>
                      <a:srgbClr val="000000"/>
                    </a:solidFill>
                  </p:grpSpPr>
                  <p:grpSp>
                    <p:nvGrpSpPr>
                      <p:cNvPr id="770" name="Graphic 5">
                        <a:extLst>
                          <a:ext uri="{FF2B5EF4-FFF2-40B4-BE49-F238E27FC236}">
                            <a16:creationId xmlns:a16="http://schemas.microsoft.com/office/drawing/2014/main" id="{B08C4454-D47A-C547-B345-0B96DD4790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1317" y="2978467"/>
                        <a:ext cx="237777" cy="170973"/>
                        <a:chOff x="5971317" y="2978467"/>
                        <a:chExt cx="237777" cy="170973"/>
                      </a:xfrm>
                      <a:solidFill>
                        <a:srgbClr val="000000"/>
                      </a:solidFill>
                    </p:grpSpPr>
                    <p:grpSp>
                      <p:nvGrpSpPr>
                        <p:cNvPr id="773" name="Graphic 5">
                          <a:extLst>
                            <a:ext uri="{FF2B5EF4-FFF2-40B4-BE49-F238E27FC236}">
                              <a16:creationId xmlns:a16="http://schemas.microsoft.com/office/drawing/2014/main" id="{6CAF482C-71BA-BD44-BCB2-A83613B485D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71317" y="3011804"/>
                          <a:ext cx="231362" cy="137636"/>
                          <a:chOff x="5971317" y="3011804"/>
                          <a:chExt cx="231362" cy="137636"/>
                        </a:xfrm>
                        <a:solidFill>
                          <a:srgbClr val="000000"/>
                        </a:solidFill>
                      </p:grpSpPr>
                      <p:sp>
                        <p:nvSpPr>
                          <p:cNvPr id="787" name="Freeform 786">
                            <a:extLst>
                              <a:ext uri="{FF2B5EF4-FFF2-40B4-BE49-F238E27FC236}">
                                <a16:creationId xmlns:a16="http://schemas.microsoft.com/office/drawing/2014/main" id="{B59EF5A1-1470-E547-B7AE-F266C82D165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1412" y="3011804"/>
                            <a:ext cx="231266" cy="132302"/>
                          </a:xfrm>
                          <a:custGeom>
                            <a:avLst/>
                            <a:gdLst>
                              <a:gd name="connsiteX0" fmla="*/ 134398 w 231266"/>
                              <a:gd name="connsiteY0" fmla="*/ 0 h 132302"/>
                              <a:gd name="connsiteX1" fmla="*/ 0 w 231266"/>
                              <a:gd name="connsiteY1" fmla="*/ 72200 h 132302"/>
                              <a:gd name="connsiteX2" fmla="*/ 96965 w 231266"/>
                              <a:gd name="connsiteY2" fmla="*/ 132302 h 132302"/>
                              <a:gd name="connsiteX3" fmla="*/ 231267 w 231266"/>
                              <a:gd name="connsiteY3" fmla="*/ 60103 h 132302"/>
                              <a:gd name="connsiteX4" fmla="*/ 134398 w 231266"/>
                              <a:gd name="connsiteY4" fmla="*/ 0 h 13230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31266" h="132302">
                                <a:moveTo>
                                  <a:pt x="134398" y="0"/>
                                </a:moveTo>
                                <a:lnTo>
                                  <a:pt x="0" y="72200"/>
                                </a:lnTo>
                                <a:lnTo>
                                  <a:pt x="96965" y="132302"/>
                                </a:lnTo>
                                <a:lnTo>
                                  <a:pt x="231267" y="60103"/>
                                </a:lnTo>
                                <a:lnTo>
                                  <a:pt x="13439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79B9D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788" name="Freeform 787">
                            <a:extLst>
                              <a:ext uri="{FF2B5EF4-FFF2-40B4-BE49-F238E27FC236}">
                                <a16:creationId xmlns:a16="http://schemas.microsoft.com/office/drawing/2014/main" id="{94366E7E-872A-F34A-AF7E-79B8EB9546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1317" y="3084004"/>
                            <a:ext cx="97059" cy="65436"/>
                          </a:xfrm>
                          <a:custGeom>
                            <a:avLst/>
                            <a:gdLst>
                              <a:gd name="connsiteX0" fmla="*/ 96869 w 97059"/>
                              <a:gd name="connsiteY0" fmla="*/ 65437 h 65436"/>
                              <a:gd name="connsiteX1" fmla="*/ 97060 w 97059"/>
                              <a:gd name="connsiteY1" fmla="*/ 60103 h 65436"/>
                              <a:gd name="connsiteX2" fmla="*/ 95 w 97059"/>
                              <a:gd name="connsiteY2" fmla="*/ 0 h 65436"/>
                              <a:gd name="connsiteX3" fmla="*/ 0 w 97059"/>
                              <a:gd name="connsiteY3" fmla="*/ 5239 h 65436"/>
                              <a:gd name="connsiteX4" fmla="*/ 96869 w 97059"/>
                              <a:gd name="connsiteY4" fmla="*/ 65437 h 6543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97059" h="65436">
                                <a:moveTo>
                                  <a:pt x="96869" y="65437"/>
                                </a:moveTo>
                                <a:lnTo>
                                  <a:pt x="97060" y="60103"/>
                                </a:lnTo>
                                <a:lnTo>
                                  <a:pt x="95" y="0"/>
                                </a:lnTo>
                                <a:lnTo>
                                  <a:pt x="0" y="5239"/>
                                </a:lnTo>
                                <a:lnTo>
                                  <a:pt x="96869" y="6543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6D8C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789" name="Freeform 788">
                            <a:extLst>
                              <a:ext uri="{FF2B5EF4-FFF2-40B4-BE49-F238E27FC236}">
                                <a16:creationId xmlns:a16="http://schemas.microsoft.com/office/drawing/2014/main" id="{A60604C2-13CE-944D-A2AB-A5C8657D5B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57042" y="3066478"/>
                            <a:ext cx="137826" cy="74390"/>
                          </a:xfrm>
                          <a:custGeom>
                            <a:avLst/>
                            <a:gdLst>
                              <a:gd name="connsiteX0" fmla="*/ 0 w 137826"/>
                              <a:gd name="connsiteY0" fmla="*/ 72200 h 74390"/>
                              <a:gd name="connsiteX1" fmla="*/ 3524 w 137826"/>
                              <a:gd name="connsiteY1" fmla="*/ 74390 h 74390"/>
                              <a:gd name="connsiteX2" fmla="*/ 137827 w 137826"/>
                              <a:gd name="connsiteY2" fmla="*/ 2191 h 74390"/>
                              <a:gd name="connsiteX3" fmla="*/ 134398 w 137826"/>
                              <a:gd name="connsiteY3" fmla="*/ 0 h 74390"/>
                              <a:gd name="connsiteX4" fmla="*/ 0 w 137826"/>
                              <a:gd name="connsiteY4" fmla="*/ 72200 h 743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7826" h="74390">
                                <a:moveTo>
                                  <a:pt x="0" y="72200"/>
                                </a:moveTo>
                                <a:lnTo>
                                  <a:pt x="3524" y="74390"/>
                                </a:lnTo>
                                <a:lnTo>
                                  <a:pt x="137827" y="2191"/>
                                </a:lnTo>
                                <a:lnTo>
                                  <a:pt x="134398" y="0"/>
                                </a:lnTo>
                                <a:lnTo>
                                  <a:pt x="0" y="7220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5197B0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790" name="Freeform 789">
                            <a:extLst>
                              <a:ext uri="{FF2B5EF4-FFF2-40B4-BE49-F238E27FC236}">
                                <a16:creationId xmlns:a16="http://schemas.microsoft.com/office/drawing/2014/main" id="{8324CA4B-FF4B-2742-8A3E-4BADA3ADFD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56375" y="3065049"/>
                            <a:ext cx="135064" cy="73628"/>
                          </a:xfrm>
                          <a:custGeom>
                            <a:avLst/>
                            <a:gdLst>
                              <a:gd name="connsiteX0" fmla="*/ 667 w 135064"/>
                              <a:gd name="connsiteY0" fmla="*/ 73628 h 73628"/>
                              <a:gd name="connsiteX1" fmla="*/ 0 w 135064"/>
                              <a:gd name="connsiteY1" fmla="*/ 71819 h 73628"/>
                              <a:gd name="connsiteX2" fmla="*/ 134969 w 135064"/>
                              <a:gd name="connsiteY2" fmla="*/ 0 h 73628"/>
                              <a:gd name="connsiteX3" fmla="*/ 135065 w 135064"/>
                              <a:gd name="connsiteY3" fmla="*/ 1429 h 73628"/>
                              <a:gd name="connsiteX4" fmla="*/ 667 w 135064"/>
                              <a:gd name="connsiteY4" fmla="*/ 73628 h 7362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135064" h="73628">
                                <a:moveTo>
                                  <a:pt x="667" y="73628"/>
                                </a:moveTo>
                                <a:lnTo>
                                  <a:pt x="0" y="71819"/>
                                </a:lnTo>
                                <a:lnTo>
                                  <a:pt x="134969" y="0"/>
                                </a:lnTo>
                                <a:lnTo>
                                  <a:pt x="135065" y="1429"/>
                                </a:lnTo>
                                <a:lnTo>
                                  <a:pt x="667" y="7362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6627A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774" name="Graphic 5">
                          <a:extLst>
                            <a:ext uri="{FF2B5EF4-FFF2-40B4-BE49-F238E27FC236}">
                              <a16:creationId xmlns:a16="http://schemas.microsoft.com/office/drawing/2014/main" id="{B7F1A0E6-610E-E848-AAF6-04035E3D27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81985" y="2991993"/>
                          <a:ext cx="210978" cy="145351"/>
                          <a:chOff x="5981985" y="2991993"/>
                          <a:chExt cx="210978" cy="145351"/>
                        </a:xfrm>
                        <a:solidFill>
                          <a:srgbClr val="000000"/>
                        </a:solidFill>
                      </p:grpSpPr>
                      <p:sp>
                        <p:nvSpPr>
                          <p:cNvPr id="783" name="Freeform 782">
                            <a:extLst>
                              <a:ext uri="{FF2B5EF4-FFF2-40B4-BE49-F238E27FC236}">
                                <a16:creationId xmlns:a16="http://schemas.microsoft.com/office/drawing/2014/main" id="{EC982D6D-1762-A44D-9C56-B65017816D4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1985" y="3047237"/>
                            <a:ext cx="210978" cy="90106"/>
                          </a:xfrm>
                          <a:custGeom>
                            <a:avLst/>
                            <a:gdLst>
                              <a:gd name="connsiteX0" fmla="*/ 210979 w 210978"/>
                              <a:gd name="connsiteY0" fmla="*/ 0 h 90106"/>
                              <a:gd name="connsiteX1" fmla="*/ 0 w 210978"/>
                              <a:gd name="connsiteY1" fmla="*/ 34862 h 90106"/>
                              <a:gd name="connsiteX2" fmla="*/ 89154 w 210978"/>
                              <a:gd name="connsiteY2" fmla="*/ 90107 h 90106"/>
                              <a:gd name="connsiteX3" fmla="*/ 210217 w 210978"/>
                              <a:gd name="connsiteY3" fmla="*/ 25051 h 90106"/>
                              <a:gd name="connsiteX4" fmla="*/ 210979 w 210978"/>
                              <a:gd name="connsiteY4" fmla="*/ 0 h 9010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10978" h="90106">
                                <a:moveTo>
                                  <a:pt x="210979" y="0"/>
                                </a:moveTo>
                                <a:lnTo>
                                  <a:pt x="0" y="34862"/>
                                </a:lnTo>
                                <a:lnTo>
                                  <a:pt x="89154" y="90107"/>
                                </a:lnTo>
                                <a:lnTo>
                                  <a:pt x="210217" y="25051"/>
                                </a:lnTo>
                                <a:lnTo>
                                  <a:pt x="21097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8C393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784" name="Freeform 783">
                            <a:extLst>
                              <a:ext uri="{FF2B5EF4-FFF2-40B4-BE49-F238E27FC236}">
                                <a16:creationId xmlns:a16="http://schemas.microsoft.com/office/drawing/2014/main" id="{405C46A1-4E9F-274B-BC99-7F821AACDE1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2842" y="2991993"/>
                            <a:ext cx="210121" cy="120300"/>
                          </a:xfrm>
                          <a:custGeom>
                            <a:avLst/>
                            <a:gdLst>
                              <a:gd name="connsiteX0" fmla="*/ 120968 w 210121"/>
                              <a:gd name="connsiteY0" fmla="*/ 0 h 120300"/>
                              <a:gd name="connsiteX1" fmla="*/ 0 w 210121"/>
                              <a:gd name="connsiteY1" fmla="*/ 64960 h 120300"/>
                              <a:gd name="connsiteX2" fmla="*/ 89059 w 210121"/>
                              <a:gd name="connsiteY2" fmla="*/ 120301 h 120300"/>
                              <a:gd name="connsiteX3" fmla="*/ 210121 w 210121"/>
                              <a:gd name="connsiteY3" fmla="*/ 55245 h 120300"/>
                              <a:gd name="connsiteX4" fmla="*/ 120968 w 210121"/>
                              <a:gd name="connsiteY4" fmla="*/ 0 h 1203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10121" h="120300">
                                <a:moveTo>
                                  <a:pt x="120968" y="0"/>
                                </a:moveTo>
                                <a:lnTo>
                                  <a:pt x="0" y="64960"/>
                                </a:lnTo>
                                <a:lnTo>
                                  <a:pt x="89059" y="120301"/>
                                </a:lnTo>
                                <a:lnTo>
                                  <a:pt x="210121" y="55245"/>
                                </a:lnTo>
                                <a:lnTo>
                                  <a:pt x="120968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ECDFBF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785" name="Freeform 784">
                            <a:extLst>
                              <a:ext uri="{FF2B5EF4-FFF2-40B4-BE49-F238E27FC236}">
                                <a16:creationId xmlns:a16="http://schemas.microsoft.com/office/drawing/2014/main" id="{2735441E-1186-3147-AD10-B138EAC0C6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1985" y="3056953"/>
                            <a:ext cx="89916" cy="80391"/>
                          </a:xfrm>
                          <a:custGeom>
                            <a:avLst/>
                            <a:gdLst>
                              <a:gd name="connsiteX0" fmla="*/ 89154 w 89916"/>
                              <a:gd name="connsiteY0" fmla="*/ 80391 h 80391"/>
                              <a:gd name="connsiteX1" fmla="*/ 89916 w 89916"/>
                              <a:gd name="connsiteY1" fmla="*/ 55340 h 80391"/>
                              <a:gd name="connsiteX2" fmla="*/ 857 w 89916"/>
                              <a:gd name="connsiteY2" fmla="*/ 0 h 80391"/>
                              <a:gd name="connsiteX3" fmla="*/ 0 w 89916"/>
                              <a:gd name="connsiteY3" fmla="*/ 25146 h 80391"/>
                              <a:gd name="connsiteX4" fmla="*/ 89154 w 89916"/>
                              <a:gd name="connsiteY4" fmla="*/ 80391 h 8039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89916" h="80391">
                                <a:moveTo>
                                  <a:pt x="89154" y="80391"/>
                                </a:moveTo>
                                <a:lnTo>
                                  <a:pt x="89916" y="55340"/>
                                </a:lnTo>
                                <a:lnTo>
                                  <a:pt x="857" y="0"/>
                                </a:lnTo>
                                <a:lnTo>
                                  <a:pt x="0" y="25146"/>
                                </a:lnTo>
                                <a:lnTo>
                                  <a:pt x="89154" y="8039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8E2ED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786" name="Freeform 785">
                            <a:extLst>
                              <a:ext uri="{FF2B5EF4-FFF2-40B4-BE49-F238E27FC236}">
                                <a16:creationId xmlns:a16="http://schemas.microsoft.com/office/drawing/2014/main" id="{0214B72E-0863-0A41-838D-85C15C7E994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82462" y="3055239"/>
                            <a:ext cx="89916" cy="66865"/>
                          </a:xfrm>
                          <a:custGeom>
                            <a:avLst/>
                            <a:gdLst>
                              <a:gd name="connsiteX0" fmla="*/ 89154 w 89916"/>
                              <a:gd name="connsiteY0" fmla="*/ 66865 h 66865"/>
                              <a:gd name="connsiteX1" fmla="*/ 89916 w 89916"/>
                              <a:gd name="connsiteY1" fmla="*/ 41815 h 66865"/>
                              <a:gd name="connsiteX2" fmla="*/ 381 w 89916"/>
                              <a:gd name="connsiteY2" fmla="*/ 0 h 66865"/>
                              <a:gd name="connsiteX3" fmla="*/ 0 w 89916"/>
                              <a:gd name="connsiteY3" fmla="*/ 11621 h 66865"/>
                              <a:gd name="connsiteX4" fmla="*/ 89154 w 89916"/>
                              <a:gd name="connsiteY4" fmla="*/ 66865 h 6686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89916" h="66865">
                                <a:moveTo>
                                  <a:pt x="89154" y="66865"/>
                                </a:moveTo>
                                <a:lnTo>
                                  <a:pt x="89916" y="41815"/>
                                </a:lnTo>
                                <a:lnTo>
                                  <a:pt x="381" y="0"/>
                                </a:lnTo>
                                <a:lnTo>
                                  <a:pt x="0" y="11621"/>
                                </a:lnTo>
                                <a:lnTo>
                                  <a:pt x="89154" y="6686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B3BBC4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sp>
                      <p:nvSpPr>
                        <p:cNvPr id="775" name="Freeform 774">
                          <a:extLst>
                            <a:ext uri="{FF2B5EF4-FFF2-40B4-BE49-F238E27FC236}">
                              <a16:creationId xmlns:a16="http://schemas.microsoft.com/office/drawing/2014/main" id="{9ADBCBB8-9C36-7744-8C86-1DA599B597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8187" y="3038760"/>
                          <a:ext cx="140908" cy="110680"/>
                        </a:xfrm>
                        <a:custGeom>
                          <a:avLst/>
                          <a:gdLst>
                            <a:gd name="connsiteX0" fmla="*/ 4477 w 140908"/>
                            <a:gd name="connsiteY0" fmla="*/ 103632 h 110680"/>
                            <a:gd name="connsiteX1" fmla="*/ 0 w 140908"/>
                            <a:gd name="connsiteY1" fmla="*/ 110681 h 110680"/>
                            <a:gd name="connsiteX2" fmla="*/ 134398 w 140908"/>
                            <a:gd name="connsiteY2" fmla="*/ 38481 h 110680"/>
                            <a:gd name="connsiteX3" fmla="*/ 135541 w 140908"/>
                            <a:gd name="connsiteY3" fmla="*/ 36957 h 110680"/>
                            <a:gd name="connsiteX4" fmla="*/ 135541 w 140908"/>
                            <a:gd name="connsiteY4" fmla="*/ 36957 h 110680"/>
                            <a:gd name="connsiteX5" fmla="*/ 138684 w 140908"/>
                            <a:gd name="connsiteY5" fmla="*/ 31623 h 110680"/>
                            <a:gd name="connsiteX6" fmla="*/ 139732 w 140908"/>
                            <a:gd name="connsiteY6" fmla="*/ 11240 h 110680"/>
                            <a:gd name="connsiteX7" fmla="*/ 135350 w 140908"/>
                            <a:gd name="connsiteY7" fmla="*/ 0 h 110680"/>
                            <a:gd name="connsiteX8" fmla="*/ 135350 w 140908"/>
                            <a:gd name="connsiteY8" fmla="*/ 0 h 110680"/>
                            <a:gd name="connsiteX9" fmla="*/ 952 w 140908"/>
                            <a:gd name="connsiteY9" fmla="*/ 72200 h 110680"/>
                            <a:gd name="connsiteX10" fmla="*/ 5334 w 140908"/>
                            <a:gd name="connsiteY10" fmla="*/ 83534 h 110680"/>
                            <a:gd name="connsiteX11" fmla="*/ 4477 w 140908"/>
                            <a:gd name="connsiteY11" fmla="*/ 103632 h 1106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140908" h="110680">
                              <a:moveTo>
                                <a:pt x="4477" y="103632"/>
                              </a:moveTo>
                              <a:cubicBezTo>
                                <a:pt x="3391" y="106216"/>
                                <a:pt x="1878" y="108599"/>
                                <a:pt x="0" y="110681"/>
                              </a:cubicBezTo>
                              <a:lnTo>
                                <a:pt x="134398" y="38481"/>
                              </a:lnTo>
                              <a:cubicBezTo>
                                <a:pt x="134674" y="37903"/>
                                <a:pt x="135063" y="37385"/>
                                <a:pt x="135541" y="36957"/>
                              </a:cubicBezTo>
                              <a:lnTo>
                                <a:pt x="135541" y="36957"/>
                              </a:lnTo>
                              <a:cubicBezTo>
                                <a:pt x="136817" y="35324"/>
                                <a:pt x="137874" y="33531"/>
                                <a:pt x="138684" y="31623"/>
                              </a:cubicBezTo>
                              <a:cubicBezTo>
                                <a:pt x="141235" y="25122"/>
                                <a:pt x="141603" y="17968"/>
                                <a:pt x="139732" y="11240"/>
                              </a:cubicBezTo>
                              <a:cubicBezTo>
                                <a:pt x="138796" y="7309"/>
                                <a:pt x="137322" y="3527"/>
                                <a:pt x="135350" y="0"/>
                              </a:cubicBezTo>
                              <a:lnTo>
                                <a:pt x="135350" y="0"/>
                              </a:lnTo>
                              <a:lnTo>
                                <a:pt x="952" y="72200"/>
                              </a:lnTo>
                              <a:cubicBezTo>
                                <a:pt x="2912" y="75765"/>
                                <a:pt x="4385" y="79578"/>
                                <a:pt x="5334" y="83534"/>
                              </a:cubicBezTo>
                              <a:cubicBezTo>
                                <a:pt x="7223" y="90151"/>
                                <a:pt x="6922" y="97200"/>
                                <a:pt x="4477" y="10363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1D4E6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76" name="Freeform 775">
                          <a:extLst>
                            <a:ext uri="{FF2B5EF4-FFF2-40B4-BE49-F238E27FC236}">
                              <a16:creationId xmlns:a16="http://schemas.microsoft.com/office/drawing/2014/main" id="{97B94AE0-01A0-8443-ABE2-213A8FE82A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9329" y="3038665"/>
                          <a:ext cx="138779" cy="83439"/>
                        </a:xfrm>
                        <a:custGeom>
                          <a:avLst/>
                          <a:gdLst>
                            <a:gd name="connsiteX0" fmla="*/ 0 w 138779"/>
                            <a:gd name="connsiteY0" fmla="*/ 72104 h 83439"/>
                            <a:gd name="connsiteX1" fmla="*/ 4382 w 138779"/>
                            <a:gd name="connsiteY1" fmla="*/ 83439 h 83439"/>
                            <a:gd name="connsiteX2" fmla="*/ 138779 w 138779"/>
                            <a:gd name="connsiteY2" fmla="*/ 11240 h 83439"/>
                            <a:gd name="connsiteX3" fmla="*/ 134398 w 138779"/>
                            <a:gd name="connsiteY3" fmla="*/ 0 h 83439"/>
                            <a:gd name="connsiteX4" fmla="*/ 134398 w 138779"/>
                            <a:gd name="connsiteY4" fmla="*/ 0 h 8343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8779" h="83439">
                              <a:moveTo>
                                <a:pt x="0" y="72104"/>
                              </a:moveTo>
                              <a:cubicBezTo>
                                <a:pt x="1959" y="75670"/>
                                <a:pt x="3433" y="79482"/>
                                <a:pt x="4382" y="83439"/>
                              </a:cubicBezTo>
                              <a:lnTo>
                                <a:pt x="138779" y="11240"/>
                              </a:lnTo>
                              <a:cubicBezTo>
                                <a:pt x="137844" y="7309"/>
                                <a:pt x="136370" y="3527"/>
                                <a:pt x="134398" y="0"/>
                              </a:cubicBezTo>
                              <a:lnTo>
                                <a:pt x="134398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26627A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77" name="Freeform 776">
                          <a:extLst>
                            <a:ext uri="{FF2B5EF4-FFF2-40B4-BE49-F238E27FC236}">
                              <a16:creationId xmlns:a16="http://schemas.microsoft.com/office/drawing/2014/main" id="{A099EC38-D74F-1641-B60E-EBBFB78342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8187" y="3070383"/>
                          <a:ext cx="138683" cy="79057"/>
                        </a:xfrm>
                        <a:custGeom>
                          <a:avLst/>
                          <a:gdLst>
                            <a:gd name="connsiteX0" fmla="*/ 0 w 138683"/>
                            <a:gd name="connsiteY0" fmla="*/ 79057 h 79057"/>
                            <a:gd name="connsiteX1" fmla="*/ 134398 w 138683"/>
                            <a:gd name="connsiteY1" fmla="*/ 6858 h 79057"/>
                            <a:gd name="connsiteX2" fmla="*/ 135541 w 138683"/>
                            <a:gd name="connsiteY2" fmla="*/ 5334 h 79057"/>
                            <a:gd name="connsiteX3" fmla="*/ 135541 w 138683"/>
                            <a:gd name="connsiteY3" fmla="*/ 5334 h 79057"/>
                            <a:gd name="connsiteX4" fmla="*/ 138684 w 138683"/>
                            <a:gd name="connsiteY4" fmla="*/ 0 h 79057"/>
                            <a:gd name="connsiteX5" fmla="*/ 4286 w 138683"/>
                            <a:gd name="connsiteY5" fmla="*/ 72104 h 79057"/>
                            <a:gd name="connsiteX6" fmla="*/ 0 w 138683"/>
                            <a:gd name="connsiteY6" fmla="*/ 79057 h 790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38683" h="79057">
                              <a:moveTo>
                                <a:pt x="0" y="79057"/>
                              </a:moveTo>
                              <a:lnTo>
                                <a:pt x="134398" y="6858"/>
                              </a:lnTo>
                              <a:cubicBezTo>
                                <a:pt x="134674" y="6279"/>
                                <a:pt x="135063" y="5761"/>
                                <a:pt x="135541" y="5334"/>
                              </a:cubicBezTo>
                              <a:lnTo>
                                <a:pt x="135541" y="5334"/>
                              </a:lnTo>
                              <a:cubicBezTo>
                                <a:pt x="136817" y="3701"/>
                                <a:pt x="137874" y="1908"/>
                                <a:pt x="138684" y="0"/>
                              </a:cubicBezTo>
                              <a:lnTo>
                                <a:pt x="4286" y="72104"/>
                              </a:lnTo>
                              <a:cubicBezTo>
                                <a:pt x="3249" y="74642"/>
                                <a:pt x="1801" y="76991"/>
                                <a:pt x="0" y="790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193F5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grpSp>
                      <p:nvGrpSpPr>
                        <p:cNvPr id="778" name="Graphic 5">
                          <a:extLst>
                            <a:ext uri="{FF2B5EF4-FFF2-40B4-BE49-F238E27FC236}">
                              <a16:creationId xmlns:a16="http://schemas.microsoft.com/office/drawing/2014/main" id="{1243FDB6-017E-E049-A763-E8BBCBA0D12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72175" y="2978467"/>
                          <a:ext cx="231266" cy="170973"/>
                          <a:chOff x="5972175" y="2978467"/>
                          <a:chExt cx="231266" cy="170973"/>
                        </a:xfrm>
                        <a:solidFill>
                          <a:srgbClr val="000000"/>
                        </a:solidFill>
                      </p:grpSpPr>
                      <p:sp>
                        <p:nvSpPr>
                          <p:cNvPr id="779" name="Freeform 778">
                            <a:extLst>
                              <a:ext uri="{FF2B5EF4-FFF2-40B4-BE49-F238E27FC236}">
                                <a16:creationId xmlns:a16="http://schemas.microsoft.com/office/drawing/2014/main" id="{222EC461-C9F0-1342-A1FA-394678B323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2175" y="2978467"/>
                            <a:ext cx="231266" cy="132302"/>
                          </a:xfrm>
                          <a:custGeom>
                            <a:avLst/>
                            <a:gdLst>
                              <a:gd name="connsiteX0" fmla="*/ 0 w 231266"/>
                              <a:gd name="connsiteY0" fmla="*/ 72200 h 132302"/>
                              <a:gd name="connsiteX1" fmla="*/ 134398 w 231266"/>
                              <a:gd name="connsiteY1" fmla="*/ 0 h 132302"/>
                              <a:gd name="connsiteX2" fmla="*/ 147828 w 231266"/>
                              <a:gd name="connsiteY2" fmla="*/ 8382 h 132302"/>
                              <a:gd name="connsiteX3" fmla="*/ 147828 w 231266"/>
                              <a:gd name="connsiteY3" fmla="*/ 9620 h 132302"/>
                              <a:gd name="connsiteX4" fmla="*/ 148685 w 231266"/>
                              <a:gd name="connsiteY4" fmla="*/ 16097 h 132302"/>
                              <a:gd name="connsiteX5" fmla="*/ 159067 w 231266"/>
                              <a:gd name="connsiteY5" fmla="*/ 31718 h 132302"/>
                              <a:gd name="connsiteX6" fmla="*/ 180975 w 231266"/>
                              <a:gd name="connsiteY6" fmla="*/ 43244 h 132302"/>
                              <a:gd name="connsiteX7" fmla="*/ 185928 w 231266"/>
                              <a:gd name="connsiteY7" fmla="*/ 44672 h 132302"/>
                              <a:gd name="connsiteX8" fmla="*/ 200978 w 231266"/>
                              <a:gd name="connsiteY8" fmla="*/ 45815 h 132302"/>
                              <a:gd name="connsiteX9" fmla="*/ 207264 w 231266"/>
                              <a:gd name="connsiteY9" fmla="*/ 45244 h 132302"/>
                              <a:gd name="connsiteX10" fmla="*/ 216789 w 231266"/>
                              <a:gd name="connsiteY10" fmla="*/ 51149 h 132302"/>
                              <a:gd name="connsiteX11" fmla="*/ 219932 w 231266"/>
                              <a:gd name="connsiteY11" fmla="*/ 53054 h 132302"/>
                              <a:gd name="connsiteX12" fmla="*/ 219932 w 231266"/>
                              <a:gd name="connsiteY12" fmla="*/ 54483 h 132302"/>
                              <a:gd name="connsiteX13" fmla="*/ 223457 w 231266"/>
                              <a:gd name="connsiteY13" fmla="*/ 56674 h 132302"/>
                              <a:gd name="connsiteX14" fmla="*/ 224123 w 231266"/>
                              <a:gd name="connsiteY14" fmla="*/ 55721 h 132302"/>
                              <a:gd name="connsiteX15" fmla="*/ 231267 w 231266"/>
                              <a:gd name="connsiteY15" fmla="*/ 60103 h 132302"/>
                              <a:gd name="connsiteX16" fmla="*/ 96869 w 231266"/>
                              <a:gd name="connsiteY16" fmla="*/ 132302 h 132302"/>
                              <a:gd name="connsiteX17" fmla="*/ 85916 w 231266"/>
                              <a:gd name="connsiteY17" fmla="*/ 125444 h 132302"/>
                              <a:gd name="connsiteX18" fmla="*/ 82391 w 231266"/>
                              <a:gd name="connsiteY18" fmla="*/ 123254 h 13230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</a:cxnLst>
                            <a:rect l="l" t="t" r="r" b="b"/>
                            <a:pathLst>
                              <a:path w="231266" h="132302">
                                <a:moveTo>
                                  <a:pt x="0" y="72200"/>
                                </a:moveTo>
                                <a:lnTo>
                                  <a:pt x="134398" y="0"/>
                                </a:lnTo>
                                <a:lnTo>
                                  <a:pt x="147828" y="8382"/>
                                </a:lnTo>
                                <a:cubicBezTo>
                                  <a:pt x="147828" y="8382"/>
                                  <a:pt x="147828" y="9239"/>
                                  <a:pt x="147828" y="9620"/>
                                </a:cubicBezTo>
                                <a:cubicBezTo>
                                  <a:pt x="147873" y="11804"/>
                                  <a:pt x="148160" y="13977"/>
                                  <a:pt x="148685" y="16097"/>
                                </a:cubicBezTo>
                                <a:cubicBezTo>
                                  <a:pt x="150436" y="22258"/>
                                  <a:pt x="154065" y="27719"/>
                                  <a:pt x="159067" y="31718"/>
                                </a:cubicBezTo>
                                <a:cubicBezTo>
                                  <a:pt x="165502" y="37022"/>
                                  <a:pt x="172959" y="40946"/>
                                  <a:pt x="180975" y="43244"/>
                                </a:cubicBezTo>
                                <a:lnTo>
                                  <a:pt x="185928" y="44672"/>
                                </a:lnTo>
                                <a:cubicBezTo>
                                  <a:pt x="190862" y="45782"/>
                                  <a:pt x="195932" y="46167"/>
                                  <a:pt x="200978" y="45815"/>
                                </a:cubicBezTo>
                                <a:cubicBezTo>
                                  <a:pt x="203073" y="45815"/>
                                  <a:pt x="205168" y="45625"/>
                                  <a:pt x="207264" y="45244"/>
                                </a:cubicBezTo>
                                <a:lnTo>
                                  <a:pt x="216789" y="51149"/>
                                </a:lnTo>
                                <a:lnTo>
                                  <a:pt x="219932" y="53054"/>
                                </a:lnTo>
                                <a:lnTo>
                                  <a:pt x="219932" y="54483"/>
                                </a:lnTo>
                                <a:lnTo>
                                  <a:pt x="223457" y="56674"/>
                                </a:lnTo>
                                <a:lnTo>
                                  <a:pt x="224123" y="55721"/>
                                </a:lnTo>
                                <a:lnTo>
                                  <a:pt x="231267" y="60103"/>
                                </a:lnTo>
                                <a:lnTo>
                                  <a:pt x="96869" y="132302"/>
                                </a:lnTo>
                                <a:lnTo>
                                  <a:pt x="85916" y="125444"/>
                                </a:lnTo>
                                <a:lnTo>
                                  <a:pt x="82391" y="12325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79B9D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780" name="Freeform 779">
                            <a:extLst>
                              <a:ext uri="{FF2B5EF4-FFF2-40B4-BE49-F238E27FC236}">
                                <a16:creationId xmlns:a16="http://schemas.microsoft.com/office/drawing/2014/main" id="{1AB0D1C0-C63C-2347-8515-DB55C175C59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20288" y="2986849"/>
                            <a:ext cx="59531" cy="37559"/>
                          </a:xfrm>
                          <a:custGeom>
                            <a:avLst/>
                            <a:gdLst>
                              <a:gd name="connsiteX0" fmla="*/ 0 w 59531"/>
                              <a:gd name="connsiteY0" fmla="*/ 0 h 37559"/>
                              <a:gd name="connsiteX1" fmla="*/ 59531 w 59531"/>
                              <a:gd name="connsiteY1" fmla="*/ 36862 h 37559"/>
                              <a:gd name="connsiteX2" fmla="*/ 53245 w 59531"/>
                              <a:gd name="connsiteY2" fmla="*/ 37433 h 37559"/>
                              <a:gd name="connsiteX3" fmla="*/ 38195 w 59531"/>
                              <a:gd name="connsiteY3" fmla="*/ 36290 h 37559"/>
                              <a:gd name="connsiteX4" fmla="*/ 33242 w 59531"/>
                              <a:gd name="connsiteY4" fmla="*/ 34861 h 37559"/>
                              <a:gd name="connsiteX5" fmla="*/ 11335 w 59531"/>
                              <a:gd name="connsiteY5" fmla="*/ 23336 h 37559"/>
                              <a:gd name="connsiteX6" fmla="*/ 952 w 59531"/>
                              <a:gd name="connsiteY6" fmla="*/ 7715 h 37559"/>
                              <a:gd name="connsiteX7" fmla="*/ 95 w 59531"/>
                              <a:gd name="connsiteY7" fmla="*/ 1238 h 37559"/>
                              <a:gd name="connsiteX8" fmla="*/ 0 w 59531"/>
                              <a:gd name="connsiteY8" fmla="*/ 0 h 375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59531" h="37559">
                                <a:moveTo>
                                  <a:pt x="0" y="0"/>
                                </a:moveTo>
                                <a:lnTo>
                                  <a:pt x="59531" y="36862"/>
                                </a:lnTo>
                                <a:cubicBezTo>
                                  <a:pt x="57436" y="36862"/>
                                  <a:pt x="55340" y="37052"/>
                                  <a:pt x="53245" y="37433"/>
                                </a:cubicBezTo>
                                <a:cubicBezTo>
                                  <a:pt x="48199" y="37785"/>
                                  <a:pt x="43130" y="37400"/>
                                  <a:pt x="38195" y="36290"/>
                                </a:cubicBezTo>
                                <a:lnTo>
                                  <a:pt x="33242" y="34861"/>
                                </a:lnTo>
                                <a:cubicBezTo>
                                  <a:pt x="25226" y="32563"/>
                                  <a:pt x="17769" y="28640"/>
                                  <a:pt x="11335" y="23336"/>
                                </a:cubicBezTo>
                                <a:cubicBezTo>
                                  <a:pt x="6332" y="19337"/>
                                  <a:pt x="2703" y="13876"/>
                                  <a:pt x="952" y="7715"/>
                                </a:cubicBezTo>
                                <a:cubicBezTo>
                                  <a:pt x="427" y="5595"/>
                                  <a:pt x="140" y="3422"/>
                                  <a:pt x="95" y="1238"/>
                                </a:cubicBezTo>
                                <a:cubicBezTo>
                                  <a:pt x="95" y="1238"/>
                                  <a:pt x="0" y="381"/>
                                  <a:pt x="0" y="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9B9D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781" name="Freeform 780">
                            <a:extLst>
                              <a:ext uri="{FF2B5EF4-FFF2-40B4-BE49-F238E27FC236}">
                                <a16:creationId xmlns:a16="http://schemas.microsoft.com/office/drawing/2014/main" id="{AB52A00F-16EB-714C-BBEE-FC61F489FB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2270" y="3050666"/>
                            <a:ext cx="97155" cy="65436"/>
                          </a:xfrm>
                          <a:custGeom>
                            <a:avLst/>
                            <a:gdLst>
                              <a:gd name="connsiteX0" fmla="*/ 96965 w 97155"/>
                              <a:gd name="connsiteY0" fmla="*/ 65437 h 65436"/>
                              <a:gd name="connsiteX1" fmla="*/ 97155 w 97155"/>
                              <a:gd name="connsiteY1" fmla="*/ 60103 h 65436"/>
                              <a:gd name="connsiteX2" fmla="*/ 191 w 97155"/>
                              <a:gd name="connsiteY2" fmla="*/ 0 h 65436"/>
                              <a:gd name="connsiteX3" fmla="*/ 0 w 97155"/>
                              <a:gd name="connsiteY3" fmla="*/ 5334 h 65436"/>
                              <a:gd name="connsiteX4" fmla="*/ 96965 w 97155"/>
                              <a:gd name="connsiteY4" fmla="*/ 65437 h 6543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97155" h="65436">
                                <a:moveTo>
                                  <a:pt x="96965" y="65437"/>
                                </a:moveTo>
                                <a:lnTo>
                                  <a:pt x="97155" y="60103"/>
                                </a:lnTo>
                                <a:lnTo>
                                  <a:pt x="191" y="0"/>
                                </a:lnTo>
                                <a:lnTo>
                                  <a:pt x="0" y="5334"/>
                                </a:lnTo>
                                <a:lnTo>
                                  <a:pt x="96965" y="6543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296D8C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782" name="Freeform 781">
                            <a:extLst>
                              <a:ext uri="{FF2B5EF4-FFF2-40B4-BE49-F238E27FC236}">
                                <a16:creationId xmlns:a16="http://schemas.microsoft.com/office/drawing/2014/main" id="{24B435E3-6476-D248-949F-4F39A949796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064948" y="3109912"/>
                            <a:ext cx="11462" cy="39528"/>
                          </a:xfrm>
                          <a:custGeom>
                            <a:avLst/>
                            <a:gdLst>
                              <a:gd name="connsiteX0" fmla="*/ 4381 w 11462"/>
                              <a:gd name="connsiteY0" fmla="*/ 857 h 39528"/>
                              <a:gd name="connsiteX1" fmla="*/ 3048 w 11462"/>
                              <a:gd name="connsiteY1" fmla="*/ 0 h 39528"/>
                              <a:gd name="connsiteX2" fmla="*/ 0 w 11462"/>
                              <a:gd name="connsiteY2" fmla="*/ 762 h 39528"/>
                              <a:gd name="connsiteX3" fmla="*/ 1810 w 11462"/>
                              <a:gd name="connsiteY3" fmla="*/ 34100 h 39528"/>
                              <a:gd name="connsiteX4" fmla="*/ 3238 w 11462"/>
                              <a:gd name="connsiteY4" fmla="*/ 39529 h 39528"/>
                              <a:gd name="connsiteX5" fmla="*/ 4381 w 11462"/>
                              <a:gd name="connsiteY5" fmla="*/ 857 h 3952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11462" h="39528">
                                <a:moveTo>
                                  <a:pt x="4381" y="857"/>
                                </a:moveTo>
                                <a:lnTo>
                                  <a:pt x="3048" y="0"/>
                                </a:lnTo>
                                <a:lnTo>
                                  <a:pt x="0" y="762"/>
                                </a:lnTo>
                                <a:cubicBezTo>
                                  <a:pt x="5217" y="11138"/>
                                  <a:pt x="5873" y="23220"/>
                                  <a:pt x="1810" y="34100"/>
                                </a:cubicBezTo>
                                <a:lnTo>
                                  <a:pt x="3238" y="39529"/>
                                </a:lnTo>
                                <a:cubicBezTo>
                                  <a:pt x="21050" y="25717"/>
                                  <a:pt x="4381" y="857"/>
                                  <a:pt x="4381" y="85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96D8C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</p:grpSp>
                  <p:sp>
                    <p:nvSpPr>
                      <p:cNvPr id="771" name="Freeform 770">
                        <a:extLst>
                          <a:ext uri="{FF2B5EF4-FFF2-40B4-BE49-F238E27FC236}">
                            <a16:creationId xmlns:a16="http://schemas.microsoft.com/office/drawing/2014/main" id="{249E714F-7427-D740-B8CC-FC438269A5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8090" y="3032950"/>
                        <a:ext cx="137826" cy="74390"/>
                      </a:xfrm>
                      <a:custGeom>
                        <a:avLst/>
                        <a:gdLst>
                          <a:gd name="connsiteX0" fmla="*/ 0 w 137826"/>
                          <a:gd name="connsiteY0" fmla="*/ 72200 h 74390"/>
                          <a:gd name="connsiteX1" fmla="*/ 3429 w 137826"/>
                          <a:gd name="connsiteY1" fmla="*/ 74390 h 74390"/>
                          <a:gd name="connsiteX2" fmla="*/ 137827 w 137826"/>
                          <a:gd name="connsiteY2" fmla="*/ 2191 h 74390"/>
                          <a:gd name="connsiteX3" fmla="*/ 134302 w 137826"/>
                          <a:gd name="connsiteY3" fmla="*/ 0 h 74390"/>
                          <a:gd name="connsiteX4" fmla="*/ 0 w 137826"/>
                          <a:gd name="connsiteY4" fmla="*/ 72200 h 74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7826" h="74390">
                            <a:moveTo>
                              <a:pt x="0" y="72200"/>
                            </a:moveTo>
                            <a:lnTo>
                              <a:pt x="3429" y="74390"/>
                            </a:lnTo>
                            <a:lnTo>
                              <a:pt x="137827" y="2191"/>
                            </a:lnTo>
                            <a:lnTo>
                              <a:pt x="134302" y="0"/>
                            </a:lnTo>
                            <a:lnTo>
                              <a:pt x="0" y="72200"/>
                            </a:lnTo>
                            <a:close/>
                          </a:path>
                        </a:pathLst>
                      </a:custGeom>
                      <a:solidFill>
                        <a:srgbClr val="5197B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772" name="Freeform 771">
                        <a:extLst>
                          <a:ext uri="{FF2B5EF4-FFF2-40B4-BE49-F238E27FC236}">
                            <a16:creationId xmlns:a16="http://schemas.microsoft.com/office/drawing/2014/main" id="{6E5F9FAF-28DD-CA43-BD2E-087C5B50B4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57423" y="3031616"/>
                        <a:ext cx="134969" cy="73533"/>
                      </a:xfrm>
                      <a:custGeom>
                        <a:avLst/>
                        <a:gdLst>
                          <a:gd name="connsiteX0" fmla="*/ 667 w 134969"/>
                          <a:gd name="connsiteY0" fmla="*/ 73533 h 73533"/>
                          <a:gd name="connsiteX1" fmla="*/ 0 w 134969"/>
                          <a:gd name="connsiteY1" fmla="*/ 71723 h 73533"/>
                          <a:gd name="connsiteX2" fmla="*/ 134969 w 134969"/>
                          <a:gd name="connsiteY2" fmla="*/ 0 h 73533"/>
                          <a:gd name="connsiteX3" fmla="*/ 134969 w 134969"/>
                          <a:gd name="connsiteY3" fmla="*/ 1333 h 73533"/>
                          <a:gd name="connsiteX4" fmla="*/ 667 w 134969"/>
                          <a:gd name="connsiteY4" fmla="*/ 73533 h 7353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4969" h="73533">
                            <a:moveTo>
                              <a:pt x="667" y="73533"/>
                            </a:moveTo>
                            <a:lnTo>
                              <a:pt x="0" y="71723"/>
                            </a:lnTo>
                            <a:lnTo>
                              <a:pt x="134969" y="0"/>
                            </a:lnTo>
                            <a:lnTo>
                              <a:pt x="134969" y="1333"/>
                            </a:lnTo>
                            <a:lnTo>
                              <a:pt x="667" y="73533"/>
                            </a:lnTo>
                            <a:close/>
                          </a:path>
                        </a:pathLst>
                      </a:custGeom>
                      <a:solidFill>
                        <a:srgbClr val="26627A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</p:grpSp>
              </p:grpSp>
              <p:sp>
                <p:nvSpPr>
                  <p:cNvPr id="766" name="Freeform 765">
                    <a:extLst>
                      <a:ext uri="{FF2B5EF4-FFF2-40B4-BE49-F238E27FC236}">
                        <a16:creationId xmlns:a16="http://schemas.microsoft.com/office/drawing/2014/main" id="{423369C6-11F0-5641-A6AA-D0A16C231894}"/>
                      </a:ext>
                    </a:extLst>
                  </p:cNvPr>
                  <p:cNvSpPr/>
                  <p:nvPr/>
                </p:nvSpPr>
                <p:spPr>
                  <a:xfrm>
                    <a:off x="6406895" y="3410426"/>
                    <a:ext cx="351662" cy="243649"/>
                  </a:xfrm>
                  <a:custGeom>
                    <a:avLst/>
                    <a:gdLst>
                      <a:gd name="connsiteX0" fmla="*/ 351663 w 351662"/>
                      <a:gd name="connsiteY0" fmla="*/ 0 h 243649"/>
                      <a:gd name="connsiteX1" fmla="*/ 351663 w 351662"/>
                      <a:gd name="connsiteY1" fmla="*/ 41148 h 243649"/>
                      <a:gd name="connsiteX2" fmla="*/ 0 w 351662"/>
                      <a:gd name="connsiteY2" fmla="*/ 243650 h 243649"/>
                      <a:gd name="connsiteX3" fmla="*/ 0 w 351662"/>
                      <a:gd name="connsiteY3" fmla="*/ 202406 h 243649"/>
                      <a:gd name="connsiteX4" fmla="*/ 351663 w 351662"/>
                      <a:gd name="connsiteY4" fmla="*/ 0 h 243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1662" h="243649">
                        <a:moveTo>
                          <a:pt x="351663" y="0"/>
                        </a:moveTo>
                        <a:lnTo>
                          <a:pt x="351663" y="41148"/>
                        </a:lnTo>
                        <a:lnTo>
                          <a:pt x="0" y="243650"/>
                        </a:lnTo>
                        <a:lnTo>
                          <a:pt x="0" y="202406"/>
                        </a:lnTo>
                        <a:lnTo>
                          <a:pt x="351663" y="0"/>
                        </a:lnTo>
                        <a:close/>
                      </a:path>
                    </a:pathLst>
                  </a:custGeom>
                  <a:solidFill>
                    <a:srgbClr val="E6B38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</p:grpSp>
            <p:grpSp>
              <p:nvGrpSpPr>
                <p:cNvPr id="141" name="Graphic 5">
                  <a:extLst>
                    <a:ext uri="{FF2B5EF4-FFF2-40B4-BE49-F238E27FC236}">
                      <a16:creationId xmlns:a16="http://schemas.microsoft.com/office/drawing/2014/main" id="{F03316CC-8B2E-2446-A768-89510A92011B}"/>
                    </a:ext>
                  </a:extLst>
                </p:cNvPr>
                <p:cNvGrpSpPr/>
                <p:nvPr/>
              </p:nvGrpSpPr>
              <p:grpSpPr>
                <a:xfrm>
                  <a:off x="5871305" y="2991407"/>
                  <a:ext cx="773239" cy="537111"/>
                  <a:chOff x="5871305" y="2991407"/>
                  <a:chExt cx="773239" cy="537111"/>
                </a:xfrm>
                <a:solidFill>
                  <a:srgbClr val="000000"/>
                </a:solidFill>
              </p:grpSpPr>
              <p:grpSp>
                <p:nvGrpSpPr>
                  <p:cNvPr id="207" name="Graphic 5">
                    <a:extLst>
                      <a:ext uri="{FF2B5EF4-FFF2-40B4-BE49-F238E27FC236}">
                        <a16:creationId xmlns:a16="http://schemas.microsoft.com/office/drawing/2014/main" id="{0192E434-6903-DA43-A052-31BE6180C231}"/>
                      </a:ext>
                    </a:extLst>
                  </p:cNvPr>
                  <p:cNvGrpSpPr/>
                  <p:nvPr/>
                </p:nvGrpSpPr>
                <p:grpSpPr>
                  <a:xfrm>
                    <a:off x="5871305" y="2991407"/>
                    <a:ext cx="773239" cy="537111"/>
                    <a:chOff x="5871305" y="2991407"/>
                    <a:chExt cx="773239" cy="537111"/>
                  </a:xfrm>
                  <a:solidFill>
                    <a:srgbClr val="000000"/>
                  </a:solidFill>
                </p:grpSpPr>
                <p:sp>
                  <p:nvSpPr>
                    <p:cNvPr id="228" name="Freeform 227">
                      <a:extLst>
                        <a:ext uri="{FF2B5EF4-FFF2-40B4-BE49-F238E27FC236}">
                          <a16:creationId xmlns:a16="http://schemas.microsoft.com/office/drawing/2014/main" id="{BC15448D-54EC-7946-A0BC-A66B0413E9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4255" y="3196208"/>
                      <a:ext cx="640289" cy="332309"/>
                    </a:xfrm>
                    <a:custGeom>
                      <a:avLst/>
                      <a:gdLst>
                        <a:gd name="connsiteX0" fmla="*/ 523608 w 640289"/>
                        <a:gd name="connsiteY0" fmla="*/ 169831 h 332309"/>
                        <a:gd name="connsiteX1" fmla="*/ 465220 w 640289"/>
                        <a:gd name="connsiteY1" fmla="*/ 198406 h 332309"/>
                        <a:gd name="connsiteX2" fmla="*/ 446170 w 640289"/>
                        <a:gd name="connsiteY2" fmla="*/ 186976 h 332309"/>
                        <a:gd name="connsiteX3" fmla="*/ 434740 w 640289"/>
                        <a:gd name="connsiteY3" fmla="*/ 162020 h 332309"/>
                        <a:gd name="connsiteX4" fmla="*/ 286245 w 640289"/>
                        <a:gd name="connsiteY4" fmla="*/ 47720 h 332309"/>
                        <a:gd name="connsiteX5" fmla="*/ 335013 w 640289"/>
                        <a:gd name="connsiteY5" fmla="*/ 25622 h 332309"/>
                        <a:gd name="connsiteX6" fmla="*/ 290531 w 640289"/>
                        <a:gd name="connsiteY6" fmla="*/ 0 h 332309"/>
                        <a:gd name="connsiteX7" fmla="*/ 217665 w 640289"/>
                        <a:gd name="connsiteY7" fmla="*/ 42005 h 332309"/>
                        <a:gd name="connsiteX8" fmla="*/ 215093 w 640289"/>
                        <a:gd name="connsiteY8" fmla="*/ 42005 h 332309"/>
                        <a:gd name="connsiteX9" fmla="*/ 216046 w 640289"/>
                        <a:gd name="connsiteY9" fmla="*/ 42577 h 332309"/>
                        <a:gd name="connsiteX10" fmla="*/ 3638 w 640289"/>
                        <a:gd name="connsiteY10" fmla="*/ 166402 h 332309"/>
                        <a:gd name="connsiteX11" fmla="*/ 1001 w 640289"/>
                        <a:gd name="connsiteY11" fmla="*/ 176433 h 332309"/>
                        <a:gd name="connsiteX12" fmla="*/ 3638 w 640289"/>
                        <a:gd name="connsiteY12" fmla="*/ 179070 h 332309"/>
                        <a:gd name="connsiteX13" fmla="*/ 259480 w 640289"/>
                        <a:gd name="connsiteY13" fmla="*/ 326898 h 332309"/>
                        <a:gd name="connsiteX14" fmla="*/ 307105 w 640289"/>
                        <a:gd name="connsiteY14" fmla="*/ 321564 h 332309"/>
                        <a:gd name="connsiteX15" fmla="*/ 430930 w 640289"/>
                        <a:gd name="connsiteY15" fmla="*/ 250317 h 332309"/>
                        <a:gd name="connsiteX16" fmla="*/ 481984 w 640289"/>
                        <a:gd name="connsiteY16" fmla="*/ 280321 h 332309"/>
                        <a:gd name="connsiteX17" fmla="*/ 429977 w 640289"/>
                        <a:gd name="connsiteY17" fmla="*/ 285369 h 332309"/>
                        <a:gd name="connsiteX18" fmla="*/ 455885 w 640289"/>
                        <a:gd name="connsiteY18" fmla="*/ 320326 h 332309"/>
                        <a:gd name="connsiteX19" fmla="*/ 504272 w 640289"/>
                        <a:gd name="connsiteY19" fmla="*/ 322612 h 332309"/>
                        <a:gd name="connsiteX20" fmla="*/ 525227 w 640289"/>
                        <a:gd name="connsiteY20" fmla="*/ 304991 h 332309"/>
                        <a:gd name="connsiteX21" fmla="*/ 573614 w 640289"/>
                        <a:gd name="connsiteY21" fmla="*/ 300323 h 332309"/>
                        <a:gd name="connsiteX22" fmla="*/ 640289 w 640289"/>
                        <a:gd name="connsiteY22" fmla="*/ 194405 h 3323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</a:cxnLst>
                      <a:rect l="l" t="t" r="r" b="b"/>
                      <a:pathLst>
                        <a:path w="640289" h="332309">
                          <a:moveTo>
                            <a:pt x="523608" y="169831"/>
                          </a:moveTo>
                          <a:lnTo>
                            <a:pt x="465220" y="198406"/>
                          </a:lnTo>
                          <a:cubicBezTo>
                            <a:pt x="459409" y="194310"/>
                            <a:pt x="452551" y="190595"/>
                            <a:pt x="446170" y="186976"/>
                          </a:cubicBezTo>
                          <a:cubicBezTo>
                            <a:pt x="436645" y="181356"/>
                            <a:pt x="440264" y="165259"/>
                            <a:pt x="434740" y="162020"/>
                          </a:cubicBezTo>
                          <a:lnTo>
                            <a:pt x="286245" y="47720"/>
                          </a:lnTo>
                          <a:lnTo>
                            <a:pt x="335013" y="25622"/>
                          </a:lnTo>
                          <a:lnTo>
                            <a:pt x="290531" y="0"/>
                          </a:lnTo>
                          <a:lnTo>
                            <a:pt x="217665" y="42005"/>
                          </a:lnTo>
                          <a:lnTo>
                            <a:pt x="215093" y="42005"/>
                          </a:lnTo>
                          <a:lnTo>
                            <a:pt x="216046" y="42577"/>
                          </a:lnTo>
                          <a:lnTo>
                            <a:pt x="3638" y="166402"/>
                          </a:lnTo>
                          <a:cubicBezTo>
                            <a:pt x="140" y="168444"/>
                            <a:pt x="-1041" y="172935"/>
                            <a:pt x="1001" y="176433"/>
                          </a:cubicBezTo>
                          <a:cubicBezTo>
                            <a:pt x="1638" y="177525"/>
                            <a:pt x="2547" y="178433"/>
                            <a:pt x="3638" y="179070"/>
                          </a:cubicBezTo>
                          <a:lnTo>
                            <a:pt x="259480" y="326898"/>
                          </a:lnTo>
                          <a:cubicBezTo>
                            <a:pt x="277006" y="336995"/>
                            <a:pt x="289674" y="331661"/>
                            <a:pt x="307105" y="321564"/>
                          </a:cubicBezTo>
                          <a:lnTo>
                            <a:pt x="430930" y="250317"/>
                          </a:lnTo>
                          <a:lnTo>
                            <a:pt x="481984" y="280321"/>
                          </a:lnTo>
                          <a:cubicBezTo>
                            <a:pt x="481984" y="280321"/>
                            <a:pt x="437502" y="280988"/>
                            <a:pt x="429977" y="285369"/>
                          </a:cubicBezTo>
                          <a:cubicBezTo>
                            <a:pt x="422452" y="289750"/>
                            <a:pt x="424834" y="312325"/>
                            <a:pt x="455885" y="320326"/>
                          </a:cubicBezTo>
                          <a:cubicBezTo>
                            <a:pt x="471534" y="325324"/>
                            <a:pt x="488222" y="326112"/>
                            <a:pt x="504272" y="322612"/>
                          </a:cubicBezTo>
                          <a:lnTo>
                            <a:pt x="525227" y="304991"/>
                          </a:lnTo>
                          <a:lnTo>
                            <a:pt x="573614" y="300323"/>
                          </a:lnTo>
                          <a:lnTo>
                            <a:pt x="640289" y="194405"/>
                          </a:lnTo>
                          <a:close/>
                        </a:path>
                      </a:pathLst>
                    </a:custGeom>
                    <a:solidFill>
                      <a:srgbClr val="C2AC9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29" name="Freeform 228">
                      <a:extLst>
                        <a:ext uri="{FF2B5EF4-FFF2-40B4-BE49-F238E27FC236}">
                          <a16:creationId xmlns:a16="http://schemas.microsoft.com/office/drawing/2014/main" id="{580EBD13-C02F-8847-B68A-7AEE4DF7C2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71305" y="3135725"/>
                      <a:ext cx="196881" cy="95059"/>
                    </a:xfrm>
                    <a:custGeom>
                      <a:avLst/>
                      <a:gdLst>
                        <a:gd name="connsiteX0" fmla="*/ 196882 w 196881"/>
                        <a:gd name="connsiteY0" fmla="*/ 95059 h 95059"/>
                        <a:gd name="connsiteX1" fmla="*/ 70866 w 196881"/>
                        <a:gd name="connsiteY1" fmla="*/ 87249 h 95059"/>
                        <a:gd name="connsiteX2" fmla="*/ 0 w 196881"/>
                        <a:gd name="connsiteY2" fmla="*/ 49530 h 95059"/>
                        <a:gd name="connsiteX3" fmla="*/ 86106 w 196881"/>
                        <a:gd name="connsiteY3" fmla="*/ 0 h 95059"/>
                        <a:gd name="connsiteX4" fmla="*/ 196882 w 196881"/>
                        <a:gd name="connsiteY4" fmla="*/ 95059 h 950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6881" h="95059">
                          <a:moveTo>
                            <a:pt x="196882" y="95059"/>
                          </a:moveTo>
                          <a:lnTo>
                            <a:pt x="70866" y="87249"/>
                          </a:lnTo>
                          <a:lnTo>
                            <a:pt x="0" y="49530"/>
                          </a:lnTo>
                          <a:lnTo>
                            <a:pt x="86106" y="0"/>
                          </a:lnTo>
                          <a:lnTo>
                            <a:pt x="196882" y="95059"/>
                          </a:lnTo>
                          <a:close/>
                        </a:path>
                      </a:pathLst>
                    </a:custGeom>
                    <a:solidFill>
                      <a:srgbClr val="C2AC9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30" name="Freeform 229">
                      <a:extLst>
                        <a:ext uri="{FF2B5EF4-FFF2-40B4-BE49-F238E27FC236}">
                          <a16:creationId xmlns:a16="http://schemas.microsoft.com/office/drawing/2014/main" id="{FA00EA9C-19D4-1042-B379-533C846085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2015" y="2992358"/>
                      <a:ext cx="290618" cy="433784"/>
                    </a:xfrm>
                    <a:custGeom>
                      <a:avLst/>
                      <a:gdLst>
                        <a:gd name="connsiteX0" fmla="*/ 224028 w 290618"/>
                        <a:gd name="connsiteY0" fmla="*/ 431784 h 433784"/>
                        <a:gd name="connsiteX1" fmla="*/ 215170 w 290618"/>
                        <a:gd name="connsiteY1" fmla="*/ 433784 h 433784"/>
                        <a:gd name="connsiteX2" fmla="*/ 0 w 290618"/>
                        <a:gd name="connsiteY2" fmla="*/ 16875 h 433784"/>
                        <a:gd name="connsiteX3" fmla="*/ 2000 w 290618"/>
                        <a:gd name="connsiteY3" fmla="*/ 16875 h 433784"/>
                        <a:gd name="connsiteX4" fmla="*/ 24384 w 290618"/>
                        <a:gd name="connsiteY4" fmla="*/ 873 h 433784"/>
                        <a:gd name="connsiteX5" fmla="*/ 276130 w 290618"/>
                        <a:gd name="connsiteY5" fmla="*/ 146510 h 433784"/>
                        <a:gd name="connsiteX6" fmla="*/ 290608 w 290618"/>
                        <a:gd name="connsiteY6" fmla="*/ 167180 h 433784"/>
                        <a:gd name="connsiteX7" fmla="*/ 240792 w 290618"/>
                        <a:gd name="connsiteY7" fmla="*/ 420830 h 433784"/>
                        <a:gd name="connsiteX8" fmla="*/ 224028 w 290618"/>
                        <a:gd name="connsiteY8" fmla="*/ 431784 h 4337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90618" h="433784">
                          <a:moveTo>
                            <a:pt x="224028" y="431784"/>
                          </a:moveTo>
                          <a:lnTo>
                            <a:pt x="215170" y="433784"/>
                          </a:lnTo>
                          <a:lnTo>
                            <a:pt x="0" y="16875"/>
                          </a:lnTo>
                          <a:lnTo>
                            <a:pt x="2000" y="16875"/>
                          </a:lnTo>
                          <a:cubicBezTo>
                            <a:pt x="6191" y="5826"/>
                            <a:pt x="13240" y="-2842"/>
                            <a:pt x="24384" y="873"/>
                          </a:cubicBezTo>
                          <a:lnTo>
                            <a:pt x="276130" y="146510"/>
                          </a:lnTo>
                          <a:cubicBezTo>
                            <a:pt x="285008" y="149423"/>
                            <a:pt x="290904" y="157840"/>
                            <a:pt x="290608" y="167180"/>
                          </a:cubicBezTo>
                          <a:lnTo>
                            <a:pt x="240792" y="420830"/>
                          </a:lnTo>
                          <a:cubicBezTo>
                            <a:pt x="236887" y="430736"/>
                            <a:pt x="232982" y="433689"/>
                            <a:pt x="224028" y="431784"/>
                          </a:cubicBezTo>
                          <a:close/>
                        </a:path>
                      </a:pathLst>
                    </a:custGeom>
                    <a:solidFill>
                      <a:srgbClr val="13141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31" name="Freeform 230">
                      <a:extLst>
                        <a:ext uri="{FF2B5EF4-FFF2-40B4-BE49-F238E27FC236}">
                          <a16:creationId xmlns:a16="http://schemas.microsoft.com/office/drawing/2014/main" id="{3C196A4A-9DCC-7744-A36E-C9E4334830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8683" y="2993231"/>
                      <a:ext cx="275463" cy="173259"/>
                    </a:xfrm>
                    <a:custGeom>
                      <a:avLst/>
                      <a:gdLst>
                        <a:gd name="connsiteX0" fmla="*/ 275463 w 275463"/>
                        <a:gd name="connsiteY0" fmla="*/ 152591 h 173259"/>
                        <a:gd name="connsiteX1" fmla="*/ 223742 w 275463"/>
                        <a:gd name="connsiteY1" fmla="*/ 173260 h 173259"/>
                        <a:gd name="connsiteX2" fmla="*/ 0 w 275463"/>
                        <a:gd name="connsiteY2" fmla="*/ 12002 h 173259"/>
                        <a:gd name="connsiteX3" fmla="*/ 15335 w 275463"/>
                        <a:gd name="connsiteY3" fmla="*/ 0 h 173259"/>
                        <a:gd name="connsiteX4" fmla="*/ 17717 w 275463"/>
                        <a:gd name="connsiteY4" fmla="*/ 0 h 173259"/>
                        <a:gd name="connsiteX5" fmla="*/ 269462 w 275463"/>
                        <a:gd name="connsiteY5" fmla="*/ 145637 h 173259"/>
                        <a:gd name="connsiteX6" fmla="*/ 275463 w 275463"/>
                        <a:gd name="connsiteY6" fmla="*/ 152591 h 173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75463" h="173259">
                          <a:moveTo>
                            <a:pt x="275463" y="152591"/>
                          </a:moveTo>
                          <a:lnTo>
                            <a:pt x="223742" y="173260"/>
                          </a:lnTo>
                          <a:lnTo>
                            <a:pt x="0" y="12002"/>
                          </a:lnTo>
                          <a:lnTo>
                            <a:pt x="15335" y="0"/>
                          </a:lnTo>
                          <a:lnTo>
                            <a:pt x="17717" y="0"/>
                          </a:lnTo>
                          <a:lnTo>
                            <a:pt x="269462" y="145637"/>
                          </a:lnTo>
                          <a:cubicBezTo>
                            <a:pt x="271653" y="146780"/>
                            <a:pt x="273653" y="151352"/>
                            <a:pt x="275463" y="152591"/>
                          </a:cubicBezTo>
                          <a:close/>
                        </a:path>
                      </a:pathLst>
                    </a:custGeom>
                    <a:solidFill>
                      <a:srgbClr val="D0E6E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32" name="Freeform 231">
                      <a:extLst>
                        <a:ext uri="{FF2B5EF4-FFF2-40B4-BE49-F238E27FC236}">
                          <a16:creationId xmlns:a16="http://schemas.microsoft.com/office/drawing/2014/main" id="{EBCBA382-CB64-4942-9FBB-6FB448C7C3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0711" y="3157918"/>
                      <a:ext cx="61760" cy="258984"/>
                    </a:xfrm>
                    <a:custGeom>
                      <a:avLst/>
                      <a:gdLst>
                        <a:gd name="connsiteX0" fmla="*/ 20955 w 61760"/>
                        <a:gd name="connsiteY0" fmla="*/ 65818 h 258984"/>
                        <a:gd name="connsiteX1" fmla="*/ 61722 w 61760"/>
                        <a:gd name="connsiteY1" fmla="*/ 0 h 258984"/>
                        <a:gd name="connsiteX2" fmla="*/ 61722 w 61760"/>
                        <a:gd name="connsiteY2" fmla="*/ 2096 h 258984"/>
                        <a:gd name="connsiteX3" fmla="*/ 11906 w 61760"/>
                        <a:gd name="connsiteY3" fmla="*/ 255746 h 258984"/>
                        <a:gd name="connsiteX4" fmla="*/ 8668 w 61760"/>
                        <a:gd name="connsiteY4" fmla="*/ 258985 h 258984"/>
                        <a:gd name="connsiteX5" fmla="*/ 0 w 61760"/>
                        <a:gd name="connsiteY5" fmla="*/ 256985 h 2589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1760" h="258984">
                          <a:moveTo>
                            <a:pt x="20955" y="65818"/>
                          </a:moveTo>
                          <a:lnTo>
                            <a:pt x="61722" y="0"/>
                          </a:lnTo>
                          <a:cubicBezTo>
                            <a:pt x="61773" y="697"/>
                            <a:pt x="61773" y="1398"/>
                            <a:pt x="61722" y="2096"/>
                          </a:cubicBezTo>
                          <a:lnTo>
                            <a:pt x="11906" y="255746"/>
                          </a:lnTo>
                          <a:cubicBezTo>
                            <a:pt x="11906" y="257080"/>
                            <a:pt x="9239" y="257842"/>
                            <a:pt x="8668" y="258985"/>
                          </a:cubicBezTo>
                          <a:lnTo>
                            <a:pt x="0" y="256985"/>
                          </a:lnTo>
                          <a:close/>
                        </a:path>
                      </a:pathLst>
                    </a:custGeom>
                    <a:solidFill>
                      <a:srgbClr val="13141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33" name="Freeform 232">
                      <a:extLst>
                        <a:ext uri="{FF2B5EF4-FFF2-40B4-BE49-F238E27FC236}">
                          <a16:creationId xmlns:a16="http://schemas.microsoft.com/office/drawing/2014/main" id="{91B5593F-7BFA-FB4D-8249-CFA22E53F4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0894" y="3340798"/>
                      <a:ext cx="455190" cy="172074"/>
                    </a:xfrm>
                    <a:custGeom>
                      <a:avLst/>
                      <a:gdLst>
                        <a:gd name="connsiteX0" fmla="*/ 8523 w 455190"/>
                        <a:gd name="connsiteY0" fmla="*/ 21526 h 172074"/>
                        <a:gd name="connsiteX1" fmla="*/ 259793 w 455190"/>
                        <a:gd name="connsiteY1" fmla="*/ 167545 h 172074"/>
                        <a:gd name="connsiteX2" fmla="*/ 300655 w 455190"/>
                        <a:gd name="connsiteY2" fmla="*/ 165830 h 172074"/>
                        <a:gd name="connsiteX3" fmla="*/ 447340 w 455190"/>
                        <a:gd name="connsiteY3" fmla="*/ 87439 h 172074"/>
                        <a:gd name="connsiteX4" fmla="*/ 455151 w 455190"/>
                        <a:gd name="connsiteY4" fmla="*/ 73438 h 172074"/>
                        <a:gd name="connsiteX5" fmla="*/ 455151 w 455190"/>
                        <a:gd name="connsiteY5" fmla="*/ 71628 h 172074"/>
                        <a:gd name="connsiteX6" fmla="*/ 6714 w 455190"/>
                        <a:gd name="connsiteY6" fmla="*/ 0 h 172074"/>
                        <a:gd name="connsiteX7" fmla="*/ 3951 w 455190"/>
                        <a:gd name="connsiteY7" fmla="*/ 1619 h 172074"/>
                        <a:gd name="connsiteX8" fmla="*/ 1284 w 455190"/>
                        <a:gd name="connsiteY8" fmla="*/ 4096 h 172074"/>
                        <a:gd name="connsiteX9" fmla="*/ 1284 w 455190"/>
                        <a:gd name="connsiteY9" fmla="*/ 4096 h 172074"/>
                        <a:gd name="connsiteX10" fmla="*/ 46 w 455190"/>
                        <a:gd name="connsiteY10" fmla="*/ 9906 h 172074"/>
                        <a:gd name="connsiteX11" fmla="*/ 46 w 455190"/>
                        <a:gd name="connsiteY11" fmla="*/ 9906 h 172074"/>
                        <a:gd name="connsiteX12" fmla="*/ 8523 w 455190"/>
                        <a:gd name="connsiteY12" fmla="*/ 21526 h 1720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455190" h="172074">
                          <a:moveTo>
                            <a:pt x="8523" y="21526"/>
                          </a:moveTo>
                          <a:lnTo>
                            <a:pt x="259793" y="167545"/>
                          </a:lnTo>
                          <a:cubicBezTo>
                            <a:pt x="272779" y="174147"/>
                            <a:pt x="288268" y="173497"/>
                            <a:pt x="300655" y="165830"/>
                          </a:cubicBezTo>
                          <a:lnTo>
                            <a:pt x="447340" y="87439"/>
                          </a:lnTo>
                          <a:cubicBezTo>
                            <a:pt x="452508" y="84752"/>
                            <a:pt x="455579" y="79246"/>
                            <a:pt x="455151" y="73438"/>
                          </a:cubicBezTo>
                          <a:lnTo>
                            <a:pt x="455151" y="71628"/>
                          </a:lnTo>
                          <a:lnTo>
                            <a:pt x="6714" y="0"/>
                          </a:lnTo>
                          <a:lnTo>
                            <a:pt x="3951" y="1619"/>
                          </a:lnTo>
                          <a:cubicBezTo>
                            <a:pt x="2911" y="2266"/>
                            <a:pt x="2006" y="3106"/>
                            <a:pt x="1284" y="4096"/>
                          </a:cubicBezTo>
                          <a:lnTo>
                            <a:pt x="1284" y="4096"/>
                          </a:lnTo>
                          <a:cubicBezTo>
                            <a:pt x="583" y="5960"/>
                            <a:pt x="166" y="7918"/>
                            <a:pt x="46" y="9906"/>
                          </a:cubicBezTo>
                          <a:lnTo>
                            <a:pt x="46" y="9906"/>
                          </a:lnTo>
                          <a:cubicBezTo>
                            <a:pt x="-145" y="13430"/>
                            <a:pt x="-145" y="15811"/>
                            <a:pt x="8523" y="21526"/>
                          </a:cubicBezTo>
                          <a:close/>
                        </a:path>
                      </a:pathLst>
                    </a:custGeom>
                    <a:solidFill>
                      <a:srgbClr val="27292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34" name="Freeform 233">
                      <a:extLst>
                        <a:ext uri="{FF2B5EF4-FFF2-40B4-BE49-F238E27FC236}">
                          <a16:creationId xmlns:a16="http://schemas.microsoft.com/office/drawing/2014/main" id="{C9B5D8A4-2BA7-2740-83E8-038D2E369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7166" y="3397662"/>
                      <a:ext cx="168878" cy="111442"/>
                    </a:xfrm>
                    <a:custGeom>
                      <a:avLst/>
                      <a:gdLst>
                        <a:gd name="connsiteX0" fmla="*/ 168878 w 168878"/>
                        <a:gd name="connsiteY0" fmla="*/ 21812 h 111442"/>
                        <a:gd name="connsiteX1" fmla="*/ 164687 w 168878"/>
                        <a:gd name="connsiteY1" fmla="*/ 28956 h 111442"/>
                        <a:gd name="connsiteX2" fmla="*/ 14383 w 168878"/>
                        <a:gd name="connsiteY2" fmla="*/ 108680 h 111442"/>
                        <a:gd name="connsiteX3" fmla="*/ 7620 w 168878"/>
                        <a:gd name="connsiteY3" fmla="*/ 111442 h 111442"/>
                        <a:gd name="connsiteX4" fmla="*/ 0 w 168878"/>
                        <a:gd name="connsiteY4" fmla="*/ 0 h 111442"/>
                        <a:gd name="connsiteX5" fmla="*/ 79438 w 168878"/>
                        <a:gd name="connsiteY5" fmla="*/ 0 h 111442"/>
                        <a:gd name="connsiteX6" fmla="*/ 168878 w 168878"/>
                        <a:gd name="connsiteY6" fmla="*/ 14478 h 1114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8878" h="111442">
                          <a:moveTo>
                            <a:pt x="168878" y="21812"/>
                          </a:moveTo>
                          <a:cubicBezTo>
                            <a:pt x="168918" y="24787"/>
                            <a:pt x="167304" y="27539"/>
                            <a:pt x="164687" y="28956"/>
                          </a:cubicBezTo>
                          <a:lnTo>
                            <a:pt x="14383" y="108680"/>
                          </a:lnTo>
                          <a:cubicBezTo>
                            <a:pt x="12206" y="109779"/>
                            <a:pt x="9944" y="110703"/>
                            <a:pt x="7620" y="111442"/>
                          </a:cubicBezTo>
                          <a:lnTo>
                            <a:pt x="0" y="0"/>
                          </a:lnTo>
                          <a:lnTo>
                            <a:pt x="79438" y="0"/>
                          </a:lnTo>
                          <a:lnTo>
                            <a:pt x="168878" y="14478"/>
                          </a:lnTo>
                          <a:close/>
                        </a:path>
                      </a:pathLst>
                    </a:custGeom>
                    <a:solidFill>
                      <a:srgbClr val="191A1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35" name="Freeform 234">
                      <a:extLst>
                        <a:ext uri="{FF2B5EF4-FFF2-40B4-BE49-F238E27FC236}">
                          <a16:creationId xmlns:a16="http://schemas.microsoft.com/office/drawing/2014/main" id="{C5E7A754-C5E7-B347-8746-4AB4192E3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772" y="2991407"/>
                      <a:ext cx="340518" cy="419660"/>
                    </a:xfrm>
                    <a:custGeom>
                      <a:avLst/>
                      <a:gdLst>
                        <a:gd name="connsiteX0" fmla="*/ 276414 w 340518"/>
                        <a:gd name="connsiteY0" fmla="*/ 414828 h 419660"/>
                        <a:gd name="connsiteX1" fmla="*/ 8190 w 340518"/>
                        <a:gd name="connsiteY1" fmla="*/ 276716 h 419660"/>
                        <a:gd name="connsiteX2" fmla="*/ 379 w 340518"/>
                        <a:gd name="connsiteY2" fmla="*/ 259094 h 419660"/>
                        <a:gd name="connsiteX3" fmla="*/ 51529 w 340518"/>
                        <a:gd name="connsiteY3" fmla="*/ 15921 h 419660"/>
                        <a:gd name="connsiteX4" fmla="*/ 67990 w 340518"/>
                        <a:gd name="connsiteY4" fmla="*/ 2 h 419660"/>
                        <a:gd name="connsiteX5" fmla="*/ 72960 w 340518"/>
                        <a:gd name="connsiteY5" fmla="*/ 872 h 419660"/>
                        <a:gd name="connsiteX6" fmla="*/ 329373 w 340518"/>
                        <a:gd name="connsiteY6" fmla="*/ 147176 h 419660"/>
                        <a:gd name="connsiteX7" fmla="*/ 340517 w 340518"/>
                        <a:gd name="connsiteY7" fmla="*/ 166226 h 419660"/>
                        <a:gd name="connsiteX8" fmla="*/ 291368 w 340518"/>
                        <a:gd name="connsiteY8" fmla="*/ 415590 h 419660"/>
                        <a:gd name="connsiteX9" fmla="*/ 276414 w 340518"/>
                        <a:gd name="connsiteY9" fmla="*/ 414828 h 4196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340518" h="419660">
                          <a:moveTo>
                            <a:pt x="276414" y="414828"/>
                          </a:moveTo>
                          <a:lnTo>
                            <a:pt x="8190" y="276716"/>
                          </a:lnTo>
                          <a:cubicBezTo>
                            <a:pt x="2017" y="273178"/>
                            <a:pt x="-1145" y="266044"/>
                            <a:pt x="379" y="259094"/>
                          </a:cubicBezTo>
                          <a:lnTo>
                            <a:pt x="51529" y="15921"/>
                          </a:lnTo>
                          <a:cubicBezTo>
                            <a:pt x="51679" y="6980"/>
                            <a:pt x="59049" y="-148"/>
                            <a:pt x="67990" y="2"/>
                          </a:cubicBezTo>
                          <a:cubicBezTo>
                            <a:pt x="69682" y="31"/>
                            <a:pt x="71359" y="324"/>
                            <a:pt x="72960" y="872"/>
                          </a:cubicBezTo>
                          <a:lnTo>
                            <a:pt x="329373" y="147176"/>
                          </a:lnTo>
                          <a:cubicBezTo>
                            <a:pt x="336323" y="150978"/>
                            <a:pt x="340609" y="158304"/>
                            <a:pt x="340517" y="166226"/>
                          </a:cubicBezTo>
                          <a:lnTo>
                            <a:pt x="291368" y="415590"/>
                          </a:lnTo>
                          <a:cubicBezTo>
                            <a:pt x="286320" y="423686"/>
                            <a:pt x="288130" y="417686"/>
                            <a:pt x="276414" y="414828"/>
                          </a:cubicBezTo>
                          <a:close/>
                        </a:path>
                      </a:pathLst>
                    </a:custGeom>
                    <a:solidFill>
                      <a:srgbClr val="5B666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36" name="Freeform 235">
                      <a:extLst>
                        <a:ext uri="{FF2B5EF4-FFF2-40B4-BE49-F238E27FC236}">
                          <a16:creationId xmlns:a16="http://schemas.microsoft.com/office/drawing/2014/main" id="{A0FADCE0-2AFD-8245-9D55-3DD369895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32302" y="3128962"/>
                      <a:ext cx="276988" cy="282177"/>
                    </a:xfrm>
                    <a:custGeom>
                      <a:avLst/>
                      <a:gdLst>
                        <a:gd name="connsiteX0" fmla="*/ 226981 w 276988"/>
                        <a:gd name="connsiteY0" fmla="*/ 0 h 282177"/>
                        <a:gd name="connsiteX1" fmla="*/ 265843 w 276988"/>
                        <a:gd name="connsiteY1" fmla="*/ 13049 h 282177"/>
                        <a:gd name="connsiteX2" fmla="*/ 276987 w 276988"/>
                        <a:gd name="connsiteY2" fmla="*/ 28956 h 282177"/>
                        <a:gd name="connsiteX3" fmla="*/ 227838 w 276988"/>
                        <a:gd name="connsiteY3" fmla="*/ 278321 h 282177"/>
                        <a:gd name="connsiteX4" fmla="*/ 212884 w 276988"/>
                        <a:gd name="connsiteY4" fmla="*/ 277273 h 282177"/>
                        <a:gd name="connsiteX5" fmla="*/ 0 w 276988"/>
                        <a:gd name="connsiteY5" fmla="*/ 167735 h 2821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76988" h="282177">
                          <a:moveTo>
                            <a:pt x="226981" y="0"/>
                          </a:moveTo>
                          <a:lnTo>
                            <a:pt x="265843" y="13049"/>
                          </a:lnTo>
                          <a:cubicBezTo>
                            <a:pt x="272601" y="15391"/>
                            <a:pt x="277094" y="21804"/>
                            <a:pt x="276987" y="28956"/>
                          </a:cubicBezTo>
                          <a:lnTo>
                            <a:pt x="227838" y="278321"/>
                          </a:lnTo>
                          <a:cubicBezTo>
                            <a:pt x="222790" y="286131"/>
                            <a:pt x="224600" y="280130"/>
                            <a:pt x="212884" y="277273"/>
                          </a:cubicBezTo>
                          <a:lnTo>
                            <a:pt x="0" y="167735"/>
                          </a:lnTo>
                          <a:close/>
                        </a:path>
                      </a:pathLst>
                    </a:custGeom>
                    <a:solidFill>
                      <a:srgbClr val="5B6662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37" name="Freeform 236">
                      <a:extLst>
                        <a:ext uri="{FF2B5EF4-FFF2-40B4-BE49-F238E27FC236}">
                          <a16:creationId xmlns:a16="http://schemas.microsoft.com/office/drawing/2014/main" id="{1C142DED-6015-6C41-909D-7CA96A858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68753" y="3241833"/>
                      <a:ext cx="292148" cy="171419"/>
                    </a:xfrm>
                    <a:custGeom>
                      <a:avLst/>
                      <a:gdLst>
                        <a:gd name="connsiteX0" fmla="*/ 398 w 292148"/>
                        <a:gd name="connsiteY0" fmla="*/ 8668 h 171419"/>
                        <a:gd name="connsiteX1" fmla="*/ 3827 w 292148"/>
                        <a:gd name="connsiteY1" fmla="*/ 0 h 171419"/>
                        <a:gd name="connsiteX2" fmla="*/ 292149 w 292148"/>
                        <a:gd name="connsiteY2" fmla="*/ 163544 h 171419"/>
                        <a:gd name="connsiteX3" fmla="*/ 291387 w 292148"/>
                        <a:gd name="connsiteY3" fmla="*/ 165449 h 171419"/>
                        <a:gd name="connsiteX4" fmla="*/ 277671 w 292148"/>
                        <a:gd name="connsiteY4" fmla="*/ 169259 h 171419"/>
                        <a:gd name="connsiteX5" fmla="*/ 8209 w 292148"/>
                        <a:gd name="connsiteY5" fmla="*/ 26384 h 171419"/>
                        <a:gd name="connsiteX6" fmla="*/ 398 w 292148"/>
                        <a:gd name="connsiteY6" fmla="*/ 8668 h 1714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92148" h="171419">
                          <a:moveTo>
                            <a:pt x="398" y="8668"/>
                          </a:moveTo>
                          <a:lnTo>
                            <a:pt x="3827" y="0"/>
                          </a:lnTo>
                          <a:lnTo>
                            <a:pt x="292149" y="163544"/>
                          </a:lnTo>
                          <a:lnTo>
                            <a:pt x="291387" y="165449"/>
                          </a:lnTo>
                          <a:cubicBezTo>
                            <a:pt x="286339" y="173260"/>
                            <a:pt x="289387" y="172117"/>
                            <a:pt x="277671" y="169259"/>
                          </a:cubicBezTo>
                          <a:lnTo>
                            <a:pt x="8209" y="26384"/>
                          </a:lnTo>
                          <a:cubicBezTo>
                            <a:pt x="1997" y="22835"/>
                            <a:pt x="-1172" y="15648"/>
                            <a:pt x="398" y="8668"/>
                          </a:cubicBezTo>
                          <a:close/>
                        </a:path>
                      </a:pathLst>
                    </a:custGeom>
                    <a:solidFill>
                      <a:srgbClr val="40474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38" name="Freeform 237">
                      <a:extLst>
                        <a:ext uri="{FF2B5EF4-FFF2-40B4-BE49-F238E27FC236}">
                          <a16:creationId xmlns:a16="http://schemas.microsoft.com/office/drawing/2014/main" id="{DC665295-3038-AA4D-BE63-FA86220A9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78867" y="2995708"/>
                      <a:ext cx="326707" cy="402525"/>
                    </a:xfrm>
                    <a:custGeom>
                      <a:avLst/>
                      <a:gdLst>
                        <a:gd name="connsiteX0" fmla="*/ 0 w 326707"/>
                        <a:gd name="connsiteY0" fmla="*/ 241267 h 402525"/>
                        <a:gd name="connsiteX1" fmla="*/ 39815 w 326707"/>
                        <a:gd name="connsiteY1" fmla="*/ 264223 h 402525"/>
                        <a:gd name="connsiteX2" fmla="*/ 279083 w 326707"/>
                        <a:gd name="connsiteY2" fmla="*/ 402526 h 402525"/>
                        <a:gd name="connsiteX3" fmla="*/ 280797 w 326707"/>
                        <a:gd name="connsiteY3" fmla="*/ 400240 h 402525"/>
                        <a:gd name="connsiteX4" fmla="*/ 326708 w 326707"/>
                        <a:gd name="connsiteY4" fmla="*/ 160305 h 402525"/>
                        <a:gd name="connsiteX5" fmla="*/ 320516 w 326707"/>
                        <a:gd name="connsiteY5" fmla="*/ 151923 h 402525"/>
                        <a:gd name="connsiteX6" fmla="*/ 307277 w 326707"/>
                        <a:gd name="connsiteY6" fmla="*/ 147446 h 402525"/>
                        <a:gd name="connsiteX7" fmla="*/ 150400 w 326707"/>
                        <a:gd name="connsiteY7" fmla="*/ 52196 h 402525"/>
                        <a:gd name="connsiteX8" fmla="*/ 58388 w 326707"/>
                        <a:gd name="connsiteY8" fmla="*/ 285 h 402525"/>
                        <a:gd name="connsiteX9" fmla="*/ 53626 w 326707"/>
                        <a:gd name="connsiteY9" fmla="*/ 285 h 402525"/>
                        <a:gd name="connsiteX10" fmla="*/ 46292 w 326707"/>
                        <a:gd name="connsiteY10" fmla="*/ 9048 h 402525"/>
                        <a:gd name="connsiteX11" fmla="*/ 46292 w 326707"/>
                        <a:gd name="connsiteY11" fmla="*/ 9715 h 402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326707" h="402525">
                          <a:moveTo>
                            <a:pt x="0" y="241267"/>
                          </a:moveTo>
                          <a:lnTo>
                            <a:pt x="39815" y="264223"/>
                          </a:lnTo>
                          <a:lnTo>
                            <a:pt x="279083" y="402526"/>
                          </a:lnTo>
                          <a:lnTo>
                            <a:pt x="280797" y="400240"/>
                          </a:lnTo>
                          <a:lnTo>
                            <a:pt x="326708" y="160305"/>
                          </a:lnTo>
                          <a:cubicBezTo>
                            <a:pt x="326491" y="156530"/>
                            <a:pt x="324061" y="153240"/>
                            <a:pt x="320516" y="151923"/>
                          </a:cubicBezTo>
                          <a:lnTo>
                            <a:pt x="307277" y="147446"/>
                          </a:lnTo>
                          <a:lnTo>
                            <a:pt x="150400" y="52196"/>
                          </a:lnTo>
                          <a:lnTo>
                            <a:pt x="58388" y="285"/>
                          </a:lnTo>
                          <a:cubicBezTo>
                            <a:pt x="56824" y="-95"/>
                            <a:pt x="55191" y="-95"/>
                            <a:pt x="53626" y="285"/>
                          </a:cubicBezTo>
                          <a:cubicBezTo>
                            <a:pt x="49506" y="1252"/>
                            <a:pt x="46518" y="4822"/>
                            <a:pt x="46292" y="9048"/>
                          </a:cubicBezTo>
                          <a:lnTo>
                            <a:pt x="46292" y="9715"/>
                          </a:lnTo>
                          <a:close/>
                        </a:path>
                      </a:pathLst>
                    </a:custGeom>
                    <a:solidFill>
                      <a:srgbClr val="4B4E5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39" name="Freeform 238">
                      <a:extLst>
                        <a:ext uri="{FF2B5EF4-FFF2-40B4-BE49-F238E27FC236}">
                          <a16:creationId xmlns:a16="http://schemas.microsoft.com/office/drawing/2014/main" id="{2D46D4C7-8CED-AE43-A9E8-F366927CA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2504" y="3048000"/>
                      <a:ext cx="183070" cy="350234"/>
                    </a:xfrm>
                    <a:custGeom>
                      <a:avLst/>
                      <a:gdLst>
                        <a:gd name="connsiteX0" fmla="*/ 0 w 183070"/>
                        <a:gd name="connsiteY0" fmla="*/ 271939 h 350234"/>
                        <a:gd name="connsiteX1" fmla="*/ 135446 w 183070"/>
                        <a:gd name="connsiteY1" fmla="*/ 350234 h 350234"/>
                        <a:gd name="connsiteX2" fmla="*/ 137160 w 183070"/>
                        <a:gd name="connsiteY2" fmla="*/ 347948 h 350234"/>
                        <a:gd name="connsiteX3" fmla="*/ 183071 w 183070"/>
                        <a:gd name="connsiteY3" fmla="*/ 108013 h 350234"/>
                        <a:gd name="connsiteX4" fmla="*/ 175927 w 183070"/>
                        <a:gd name="connsiteY4" fmla="*/ 96298 h 350234"/>
                        <a:gd name="connsiteX5" fmla="*/ 6572 w 183070"/>
                        <a:gd name="connsiteY5" fmla="*/ 0 h 3502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83070" h="350234">
                          <a:moveTo>
                            <a:pt x="0" y="271939"/>
                          </a:moveTo>
                          <a:lnTo>
                            <a:pt x="135446" y="350234"/>
                          </a:lnTo>
                          <a:lnTo>
                            <a:pt x="137160" y="347948"/>
                          </a:lnTo>
                          <a:lnTo>
                            <a:pt x="183071" y="108013"/>
                          </a:lnTo>
                          <a:cubicBezTo>
                            <a:pt x="182682" y="103196"/>
                            <a:pt x="180031" y="98849"/>
                            <a:pt x="175927" y="96298"/>
                          </a:cubicBezTo>
                          <a:lnTo>
                            <a:pt x="6572" y="0"/>
                          </a:lnTo>
                          <a:close/>
                        </a:path>
                      </a:pathLst>
                    </a:custGeom>
                    <a:solidFill>
                      <a:srgbClr val="69717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40" name="Freeform 239">
                      <a:extLst>
                        <a:ext uri="{FF2B5EF4-FFF2-40B4-BE49-F238E27FC236}">
                          <a16:creationId xmlns:a16="http://schemas.microsoft.com/office/drawing/2014/main" id="{19121686-86A3-1B48-8109-E2941C39A3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2582" y="3009233"/>
                      <a:ext cx="318706" cy="375189"/>
                    </a:xfrm>
                    <a:custGeom>
                      <a:avLst/>
                      <a:gdLst>
                        <a:gd name="connsiteX0" fmla="*/ 0 w 318706"/>
                        <a:gd name="connsiteY0" fmla="*/ 210598 h 375189"/>
                        <a:gd name="connsiteX1" fmla="*/ 42863 w 318706"/>
                        <a:gd name="connsiteY1" fmla="*/ 0 h 375189"/>
                        <a:gd name="connsiteX2" fmla="*/ 318707 w 318706"/>
                        <a:gd name="connsiteY2" fmla="*/ 159639 h 375189"/>
                        <a:gd name="connsiteX3" fmla="*/ 278606 w 318706"/>
                        <a:gd name="connsiteY3" fmla="*/ 375190 h 375189"/>
                        <a:gd name="connsiteX4" fmla="*/ 0 w 318706"/>
                        <a:gd name="connsiteY4" fmla="*/ 210598 h 37518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18706" h="375189">
                          <a:moveTo>
                            <a:pt x="0" y="210598"/>
                          </a:moveTo>
                          <a:lnTo>
                            <a:pt x="42863" y="0"/>
                          </a:lnTo>
                          <a:lnTo>
                            <a:pt x="318707" y="159639"/>
                          </a:lnTo>
                          <a:lnTo>
                            <a:pt x="278606" y="375190"/>
                          </a:lnTo>
                          <a:lnTo>
                            <a:pt x="0" y="210598"/>
                          </a:lnTo>
                          <a:close/>
                        </a:path>
                      </a:pathLst>
                    </a:custGeom>
                    <a:solidFill>
                      <a:srgbClr val="3E8ED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41" name="Freeform 240">
                      <a:extLst>
                        <a:ext uri="{FF2B5EF4-FFF2-40B4-BE49-F238E27FC236}">
                          <a16:creationId xmlns:a16="http://schemas.microsoft.com/office/drawing/2014/main" id="{0988B188-B4A5-FC4B-BA48-8D78F55C45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00505" y="3246215"/>
                      <a:ext cx="455063" cy="263570"/>
                    </a:xfrm>
                    <a:custGeom>
                      <a:avLst/>
                      <a:gdLst>
                        <a:gd name="connsiteX0" fmla="*/ 245 w 455063"/>
                        <a:gd name="connsiteY0" fmla="*/ 104680 h 263570"/>
                        <a:gd name="connsiteX1" fmla="*/ 4150 w 455063"/>
                        <a:gd name="connsiteY1" fmla="*/ 110490 h 263570"/>
                        <a:gd name="connsiteX2" fmla="*/ 151692 w 455063"/>
                        <a:gd name="connsiteY2" fmla="*/ 195644 h 263570"/>
                        <a:gd name="connsiteX3" fmla="*/ 265992 w 455063"/>
                        <a:gd name="connsiteY3" fmla="*/ 261747 h 263570"/>
                        <a:gd name="connsiteX4" fmla="*/ 294567 w 455063"/>
                        <a:gd name="connsiteY4" fmla="*/ 258794 h 263570"/>
                        <a:gd name="connsiteX5" fmla="*/ 455064 w 455063"/>
                        <a:gd name="connsiteY5" fmla="*/ 166116 h 263570"/>
                        <a:gd name="connsiteX6" fmla="*/ 436014 w 455063"/>
                        <a:gd name="connsiteY6" fmla="*/ 154877 h 263570"/>
                        <a:gd name="connsiteX7" fmla="*/ 238560 w 455063"/>
                        <a:gd name="connsiteY7" fmla="*/ 41243 h 263570"/>
                        <a:gd name="connsiteX8" fmla="*/ 169028 w 455063"/>
                        <a:gd name="connsiteY8" fmla="*/ 0 h 263570"/>
                        <a:gd name="connsiteX9" fmla="*/ 46155 w 455063"/>
                        <a:gd name="connsiteY9" fmla="*/ 70961 h 263570"/>
                        <a:gd name="connsiteX10" fmla="*/ 6627 w 455063"/>
                        <a:gd name="connsiteY10" fmla="*/ 94488 h 263570"/>
                        <a:gd name="connsiteX11" fmla="*/ 3864 w 455063"/>
                        <a:gd name="connsiteY11" fmla="*/ 96107 h 263570"/>
                        <a:gd name="connsiteX12" fmla="*/ 1197 w 455063"/>
                        <a:gd name="connsiteY12" fmla="*/ 98584 h 263570"/>
                        <a:gd name="connsiteX13" fmla="*/ 1197 w 455063"/>
                        <a:gd name="connsiteY13" fmla="*/ 98584 h 263570"/>
                        <a:gd name="connsiteX14" fmla="*/ 245 w 455063"/>
                        <a:gd name="connsiteY14" fmla="*/ 104680 h 2635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455063" h="263570">
                          <a:moveTo>
                            <a:pt x="245" y="104680"/>
                          </a:moveTo>
                          <a:cubicBezTo>
                            <a:pt x="557" y="107124"/>
                            <a:pt x="2005" y="109278"/>
                            <a:pt x="4150" y="110490"/>
                          </a:cubicBezTo>
                          <a:lnTo>
                            <a:pt x="151692" y="195644"/>
                          </a:lnTo>
                          <a:lnTo>
                            <a:pt x="265992" y="261747"/>
                          </a:lnTo>
                          <a:cubicBezTo>
                            <a:pt x="275493" y="264966"/>
                            <a:pt x="285925" y="263888"/>
                            <a:pt x="294567" y="258794"/>
                          </a:cubicBezTo>
                          <a:lnTo>
                            <a:pt x="455064" y="166116"/>
                          </a:lnTo>
                          <a:lnTo>
                            <a:pt x="436014" y="154877"/>
                          </a:lnTo>
                          <a:lnTo>
                            <a:pt x="238560" y="41243"/>
                          </a:lnTo>
                          <a:lnTo>
                            <a:pt x="169028" y="0"/>
                          </a:lnTo>
                          <a:lnTo>
                            <a:pt x="46155" y="70961"/>
                          </a:lnTo>
                          <a:lnTo>
                            <a:pt x="6627" y="94488"/>
                          </a:lnTo>
                          <a:lnTo>
                            <a:pt x="3864" y="96107"/>
                          </a:lnTo>
                          <a:cubicBezTo>
                            <a:pt x="2824" y="96754"/>
                            <a:pt x="1919" y="97594"/>
                            <a:pt x="1197" y="98584"/>
                          </a:cubicBezTo>
                          <a:lnTo>
                            <a:pt x="1197" y="98584"/>
                          </a:lnTo>
                          <a:cubicBezTo>
                            <a:pt x="57" y="100399"/>
                            <a:pt x="-288" y="102603"/>
                            <a:pt x="245" y="104680"/>
                          </a:cubicBezTo>
                          <a:close/>
                        </a:path>
                      </a:pathLst>
                    </a:custGeom>
                    <a:solidFill>
                      <a:srgbClr val="848D8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42" name="Freeform 241">
                      <a:extLst>
                        <a:ext uri="{FF2B5EF4-FFF2-40B4-BE49-F238E27FC236}">
                          <a16:creationId xmlns:a16="http://schemas.microsoft.com/office/drawing/2014/main" id="{94CA3025-0558-5C43-AD5B-97A263F7C3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9995" y="3257073"/>
                      <a:ext cx="121062" cy="69627"/>
                    </a:xfrm>
                    <a:custGeom>
                      <a:avLst/>
                      <a:gdLst>
                        <a:gd name="connsiteX0" fmla="*/ 0 w 121062"/>
                        <a:gd name="connsiteY0" fmla="*/ 60008 h 69627"/>
                        <a:gd name="connsiteX1" fmla="*/ 103727 w 121062"/>
                        <a:gd name="connsiteY1" fmla="*/ 0 h 69627"/>
                        <a:gd name="connsiteX2" fmla="*/ 121063 w 121062"/>
                        <a:gd name="connsiteY2" fmla="*/ 9334 h 69627"/>
                        <a:gd name="connsiteX3" fmla="*/ 16669 w 121062"/>
                        <a:gd name="connsiteY3" fmla="*/ 69628 h 69627"/>
                        <a:gd name="connsiteX4" fmla="*/ 0 w 121062"/>
                        <a:gd name="connsiteY4" fmla="*/ 60008 h 69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1062" h="69627">
                          <a:moveTo>
                            <a:pt x="0" y="60008"/>
                          </a:moveTo>
                          <a:lnTo>
                            <a:pt x="103727" y="0"/>
                          </a:lnTo>
                          <a:lnTo>
                            <a:pt x="121063" y="9334"/>
                          </a:lnTo>
                          <a:lnTo>
                            <a:pt x="16669" y="69628"/>
                          </a:lnTo>
                          <a:lnTo>
                            <a:pt x="0" y="60008"/>
                          </a:lnTo>
                          <a:close/>
                        </a:path>
                      </a:pathLst>
                    </a:custGeom>
                    <a:solidFill>
                      <a:srgbClr val="5E6A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43" name="Freeform 242">
                      <a:extLst>
                        <a:ext uri="{FF2B5EF4-FFF2-40B4-BE49-F238E27FC236}">
                          <a16:creationId xmlns:a16="http://schemas.microsoft.com/office/drawing/2014/main" id="{9238A57E-27B9-A046-A8C0-E2E8EF443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80855" y="3276600"/>
                      <a:ext cx="326612" cy="188595"/>
                    </a:xfrm>
                    <a:custGeom>
                      <a:avLst/>
                      <a:gdLst>
                        <a:gd name="connsiteX0" fmla="*/ 0 w 326612"/>
                        <a:gd name="connsiteY0" fmla="*/ 52864 h 188595"/>
                        <a:gd name="connsiteX1" fmla="*/ 91535 w 326612"/>
                        <a:gd name="connsiteY1" fmla="*/ 0 h 188595"/>
                        <a:gd name="connsiteX2" fmla="*/ 326612 w 326612"/>
                        <a:gd name="connsiteY2" fmla="*/ 135731 h 188595"/>
                        <a:gd name="connsiteX3" fmla="*/ 234982 w 326612"/>
                        <a:gd name="connsiteY3" fmla="*/ 188595 h 188595"/>
                        <a:gd name="connsiteX4" fmla="*/ 0 w 326612"/>
                        <a:gd name="connsiteY4" fmla="*/ 52864 h 1885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26612" h="188595">
                          <a:moveTo>
                            <a:pt x="0" y="52864"/>
                          </a:moveTo>
                          <a:lnTo>
                            <a:pt x="91535" y="0"/>
                          </a:lnTo>
                          <a:lnTo>
                            <a:pt x="326612" y="135731"/>
                          </a:lnTo>
                          <a:lnTo>
                            <a:pt x="234982" y="188595"/>
                          </a:lnTo>
                          <a:lnTo>
                            <a:pt x="0" y="52864"/>
                          </a:lnTo>
                          <a:close/>
                        </a:path>
                      </a:pathLst>
                    </a:custGeom>
                    <a:solidFill>
                      <a:srgbClr val="56606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grpSp>
                  <p:nvGrpSpPr>
                    <p:cNvPr id="244" name="Graphic 5">
                      <a:extLst>
                        <a:ext uri="{FF2B5EF4-FFF2-40B4-BE49-F238E27FC236}">
                          <a16:creationId xmlns:a16="http://schemas.microsoft.com/office/drawing/2014/main" id="{60DB040E-39F9-1A48-8562-3BC2615CAD4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57772" y="3070860"/>
                      <a:ext cx="10158" cy="13439"/>
                      <a:chOff x="6357772" y="3070860"/>
                      <a:chExt cx="10158" cy="13439"/>
                    </a:xfrm>
                    <a:solidFill>
                      <a:srgbClr val="000000"/>
                    </a:solidFill>
                  </p:grpSpPr>
                  <p:sp>
                    <p:nvSpPr>
                      <p:cNvPr id="752" name="Freeform 751">
                        <a:extLst>
                          <a:ext uri="{FF2B5EF4-FFF2-40B4-BE49-F238E27FC236}">
                            <a16:creationId xmlns:a16="http://schemas.microsoft.com/office/drawing/2014/main" id="{BC7C3FDB-0CBC-684E-9AA2-3894FC6FAA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57772" y="3070860"/>
                        <a:ext cx="10158" cy="13439"/>
                      </a:xfrm>
                      <a:custGeom>
                        <a:avLst/>
                        <a:gdLst>
                          <a:gd name="connsiteX0" fmla="*/ 5404 w 10158"/>
                          <a:gd name="connsiteY0" fmla="*/ 13430 h 13439"/>
                          <a:gd name="connsiteX1" fmla="*/ 10072 w 10158"/>
                          <a:gd name="connsiteY1" fmla="*/ 6382 h 13439"/>
                          <a:gd name="connsiteX2" fmla="*/ 4833 w 10158"/>
                          <a:gd name="connsiteY2" fmla="*/ 0 h 13439"/>
                          <a:gd name="connsiteX3" fmla="*/ 70 w 10158"/>
                          <a:gd name="connsiteY3" fmla="*/ 7048 h 13439"/>
                          <a:gd name="connsiteX4" fmla="*/ 5404 w 10158"/>
                          <a:gd name="connsiteY4" fmla="*/ 13430 h 1343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0158" h="13439">
                            <a:moveTo>
                              <a:pt x="5404" y="13430"/>
                            </a:moveTo>
                            <a:cubicBezTo>
                              <a:pt x="8571" y="12674"/>
                              <a:pt x="10611" y="9593"/>
                              <a:pt x="10072" y="6382"/>
                            </a:cubicBezTo>
                            <a:cubicBezTo>
                              <a:pt x="10350" y="3184"/>
                              <a:pt x="8023" y="350"/>
                              <a:pt x="4833" y="0"/>
                            </a:cubicBezTo>
                            <a:cubicBezTo>
                              <a:pt x="1655" y="756"/>
                              <a:pt x="-414" y="3819"/>
                              <a:pt x="70" y="7048"/>
                            </a:cubicBezTo>
                            <a:cubicBezTo>
                              <a:pt x="261" y="10763"/>
                              <a:pt x="2642" y="13621"/>
                              <a:pt x="5404" y="13430"/>
                            </a:cubicBezTo>
                            <a:close/>
                          </a:path>
                        </a:pathLst>
                      </a:custGeom>
                      <a:solidFill>
                        <a:srgbClr val="3E3F4A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753" name="Freeform 752">
                        <a:extLst>
                          <a:ext uri="{FF2B5EF4-FFF2-40B4-BE49-F238E27FC236}">
                            <a16:creationId xmlns:a16="http://schemas.microsoft.com/office/drawing/2014/main" id="{DA3AF32E-36B6-3148-B5E9-FFDAE65F20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59746" y="3073145"/>
                        <a:ext cx="6211" cy="8762"/>
                      </a:xfrm>
                      <a:custGeom>
                        <a:avLst/>
                        <a:gdLst>
                          <a:gd name="connsiteX0" fmla="*/ 2382 w 6211"/>
                          <a:gd name="connsiteY0" fmla="*/ 8763 h 8762"/>
                          <a:gd name="connsiteX1" fmla="*/ 1 w 6211"/>
                          <a:gd name="connsiteY1" fmla="*/ 4667 h 8762"/>
                          <a:gd name="connsiteX2" fmla="*/ 2953 w 6211"/>
                          <a:gd name="connsiteY2" fmla="*/ 0 h 8762"/>
                          <a:gd name="connsiteX3" fmla="*/ 3906 w 6211"/>
                          <a:gd name="connsiteY3" fmla="*/ 0 h 8762"/>
                          <a:gd name="connsiteX4" fmla="*/ 6192 w 6211"/>
                          <a:gd name="connsiteY4" fmla="*/ 4096 h 8762"/>
                          <a:gd name="connsiteX5" fmla="*/ 5430 w 6211"/>
                          <a:gd name="connsiteY5" fmla="*/ 7239 h 8762"/>
                          <a:gd name="connsiteX6" fmla="*/ 3335 w 6211"/>
                          <a:gd name="connsiteY6" fmla="*/ 8668 h 87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6211" h="8762">
                            <a:moveTo>
                              <a:pt x="2382" y="8763"/>
                            </a:moveTo>
                            <a:cubicBezTo>
                              <a:pt x="888" y="7948"/>
                              <a:pt x="-30" y="6369"/>
                              <a:pt x="1" y="4667"/>
                            </a:cubicBezTo>
                            <a:cubicBezTo>
                              <a:pt x="1" y="2191"/>
                              <a:pt x="1239" y="95"/>
                              <a:pt x="2953" y="0"/>
                            </a:cubicBezTo>
                            <a:lnTo>
                              <a:pt x="3906" y="0"/>
                            </a:lnTo>
                            <a:cubicBezTo>
                              <a:pt x="5364" y="841"/>
                              <a:pt x="6242" y="2414"/>
                              <a:pt x="6192" y="4096"/>
                            </a:cubicBezTo>
                            <a:cubicBezTo>
                              <a:pt x="6290" y="5199"/>
                              <a:pt x="6022" y="6303"/>
                              <a:pt x="5430" y="7239"/>
                            </a:cubicBezTo>
                            <a:cubicBezTo>
                              <a:pt x="5004" y="8027"/>
                              <a:pt x="4223" y="8559"/>
                              <a:pt x="3335" y="8668"/>
                            </a:cubicBezTo>
                            <a:close/>
                          </a:path>
                        </a:pathLst>
                      </a:custGeom>
                      <a:solidFill>
                        <a:srgbClr val="8357D9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754" name="Freeform 753">
                        <a:extLst>
                          <a:ext uri="{FF2B5EF4-FFF2-40B4-BE49-F238E27FC236}">
                            <a16:creationId xmlns:a16="http://schemas.microsoft.com/office/drawing/2014/main" id="{9E4AB8CE-B121-4B4C-B7A7-D4B0C0DA47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61080" y="3074765"/>
                        <a:ext cx="4192" cy="5810"/>
                      </a:xfrm>
                      <a:custGeom>
                        <a:avLst/>
                        <a:gdLst>
                          <a:gd name="connsiteX0" fmla="*/ 1619 w 4192"/>
                          <a:gd name="connsiteY0" fmla="*/ 5810 h 5810"/>
                          <a:gd name="connsiteX1" fmla="*/ 0 w 4192"/>
                          <a:gd name="connsiteY1" fmla="*/ 3048 h 5810"/>
                          <a:gd name="connsiteX2" fmla="*/ 2000 w 4192"/>
                          <a:gd name="connsiteY2" fmla="*/ 0 h 5810"/>
                          <a:gd name="connsiteX3" fmla="*/ 2572 w 4192"/>
                          <a:gd name="connsiteY3" fmla="*/ 0 h 5810"/>
                          <a:gd name="connsiteX4" fmla="*/ 4191 w 4192"/>
                          <a:gd name="connsiteY4" fmla="*/ 2762 h 5810"/>
                          <a:gd name="connsiteX5" fmla="*/ 3620 w 4192"/>
                          <a:gd name="connsiteY5" fmla="*/ 4858 h 5810"/>
                          <a:gd name="connsiteX6" fmla="*/ 2191 w 4192"/>
                          <a:gd name="connsiteY6" fmla="*/ 5810 h 581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4192" h="5810">
                            <a:moveTo>
                              <a:pt x="1619" y="5810"/>
                            </a:moveTo>
                            <a:cubicBezTo>
                              <a:pt x="616" y="5254"/>
                              <a:pt x="-5" y="4195"/>
                              <a:pt x="0" y="3048"/>
                            </a:cubicBezTo>
                            <a:cubicBezTo>
                              <a:pt x="0" y="1429"/>
                              <a:pt x="857" y="95"/>
                              <a:pt x="2000" y="0"/>
                            </a:cubicBezTo>
                            <a:lnTo>
                              <a:pt x="2572" y="0"/>
                            </a:lnTo>
                            <a:cubicBezTo>
                              <a:pt x="3575" y="556"/>
                              <a:pt x="4196" y="1615"/>
                              <a:pt x="4191" y="2762"/>
                            </a:cubicBezTo>
                            <a:cubicBezTo>
                              <a:pt x="4208" y="3501"/>
                              <a:pt x="4009" y="4230"/>
                              <a:pt x="3620" y="4858"/>
                            </a:cubicBezTo>
                            <a:cubicBezTo>
                              <a:pt x="3301" y="5365"/>
                              <a:pt x="2781" y="5711"/>
                              <a:pt x="2191" y="5810"/>
                            </a:cubicBezTo>
                            <a:close/>
                          </a:path>
                        </a:pathLst>
                      </a:custGeom>
                      <a:solidFill>
                        <a:srgbClr val="A78FF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</p:grpSp>
                <p:grpSp>
                  <p:nvGrpSpPr>
                    <p:cNvPr id="245" name="Graphic 5">
                      <a:extLst>
                        <a:ext uri="{FF2B5EF4-FFF2-40B4-BE49-F238E27FC236}">
                          <a16:creationId xmlns:a16="http://schemas.microsoft.com/office/drawing/2014/main" id="{2578C198-36E8-2D43-BA88-B797E1225E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07906" y="3377849"/>
                      <a:ext cx="115157" cy="72390"/>
                      <a:chOff x="6107906" y="3377849"/>
                      <a:chExt cx="115157" cy="72390"/>
                    </a:xfrm>
                    <a:solidFill>
                      <a:srgbClr val="000000"/>
                    </a:solidFill>
                  </p:grpSpPr>
                  <p:sp>
                    <p:nvSpPr>
                      <p:cNvPr id="748" name="Freeform 747">
                        <a:extLst>
                          <a:ext uri="{FF2B5EF4-FFF2-40B4-BE49-F238E27FC236}">
                            <a16:creationId xmlns:a16="http://schemas.microsoft.com/office/drawing/2014/main" id="{7A6910FF-7DF7-1944-9E50-71D124F92D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7906" y="3377849"/>
                        <a:ext cx="115157" cy="72390"/>
                      </a:xfrm>
                      <a:custGeom>
                        <a:avLst/>
                        <a:gdLst>
                          <a:gd name="connsiteX0" fmla="*/ 71628 w 115157"/>
                          <a:gd name="connsiteY0" fmla="*/ 72391 h 72390"/>
                          <a:gd name="connsiteX1" fmla="*/ 78677 w 115157"/>
                          <a:gd name="connsiteY1" fmla="*/ 70486 h 72390"/>
                          <a:gd name="connsiteX2" fmla="*/ 111062 w 115157"/>
                          <a:gd name="connsiteY2" fmla="*/ 50864 h 72390"/>
                          <a:gd name="connsiteX3" fmla="*/ 115157 w 115157"/>
                          <a:gd name="connsiteY3" fmla="*/ 43911 h 72390"/>
                          <a:gd name="connsiteX4" fmla="*/ 111062 w 115157"/>
                          <a:gd name="connsiteY4" fmla="*/ 36863 h 72390"/>
                          <a:gd name="connsiteX5" fmla="*/ 50483 w 115157"/>
                          <a:gd name="connsiteY5" fmla="*/ 1906 h 72390"/>
                          <a:gd name="connsiteX6" fmla="*/ 36481 w 115157"/>
                          <a:gd name="connsiteY6" fmla="*/ 1906 h 72390"/>
                          <a:gd name="connsiteX7" fmla="*/ 4096 w 115157"/>
                          <a:gd name="connsiteY7" fmla="*/ 20956 h 72390"/>
                          <a:gd name="connsiteX8" fmla="*/ 0 w 115157"/>
                          <a:gd name="connsiteY8" fmla="*/ 28004 h 72390"/>
                          <a:gd name="connsiteX9" fmla="*/ 4000 w 115157"/>
                          <a:gd name="connsiteY9" fmla="*/ 35053 h 72390"/>
                          <a:gd name="connsiteX10" fmla="*/ 64294 w 115157"/>
                          <a:gd name="connsiteY10" fmla="*/ 70200 h 72390"/>
                          <a:gd name="connsiteX11" fmla="*/ 71628 w 115157"/>
                          <a:gd name="connsiteY11" fmla="*/ 72391 h 723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15157" h="72390">
                            <a:moveTo>
                              <a:pt x="71628" y="72391"/>
                            </a:moveTo>
                            <a:cubicBezTo>
                              <a:pt x="74103" y="72381"/>
                              <a:pt x="76533" y="71725"/>
                              <a:pt x="78677" y="70486"/>
                            </a:cubicBezTo>
                            <a:lnTo>
                              <a:pt x="111062" y="50864"/>
                            </a:lnTo>
                            <a:cubicBezTo>
                              <a:pt x="113611" y="49486"/>
                              <a:pt x="115188" y="46809"/>
                              <a:pt x="115157" y="43911"/>
                            </a:cubicBezTo>
                            <a:cubicBezTo>
                              <a:pt x="115181" y="40990"/>
                              <a:pt x="113611" y="38288"/>
                              <a:pt x="111062" y="36863"/>
                            </a:cubicBezTo>
                            <a:lnTo>
                              <a:pt x="50483" y="1906"/>
                            </a:lnTo>
                            <a:cubicBezTo>
                              <a:pt x="46161" y="-635"/>
                              <a:pt x="40802" y="-635"/>
                              <a:pt x="36481" y="1906"/>
                            </a:cubicBezTo>
                            <a:lnTo>
                              <a:pt x="4096" y="20956"/>
                            </a:lnTo>
                            <a:cubicBezTo>
                              <a:pt x="1561" y="22396"/>
                              <a:pt x="-3" y="25089"/>
                              <a:pt x="0" y="28004"/>
                            </a:cubicBezTo>
                            <a:cubicBezTo>
                              <a:pt x="-4" y="30895"/>
                              <a:pt x="1517" y="33574"/>
                              <a:pt x="4000" y="35053"/>
                            </a:cubicBezTo>
                            <a:lnTo>
                              <a:pt x="64294" y="70200"/>
                            </a:lnTo>
                            <a:cubicBezTo>
                              <a:pt x="66479" y="71616"/>
                              <a:pt x="69024" y="72377"/>
                              <a:pt x="71628" y="72391"/>
                            </a:cubicBezTo>
                            <a:close/>
                          </a:path>
                        </a:pathLst>
                      </a:custGeom>
                      <a:solidFill>
                        <a:srgbClr val="27292A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749" name="Freeform 748">
                        <a:extLst>
                          <a:ext uri="{FF2B5EF4-FFF2-40B4-BE49-F238E27FC236}">
                            <a16:creationId xmlns:a16="http://schemas.microsoft.com/office/drawing/2014/main" id="{0525DC4B-E611-374E-92B7-A888A844F3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9218" y="3380664"/>
                        <a:ext cx="111387" cy="69032"/>
                      </a:xfrm>
                      <a:custGeom>
                        <a:avLst/>
                        <a:gdLst>
                          <a:gd name="connsiteX0" fmla="*/ 3355 w 111387"/>
                          <a:gd name="connsiteY0" fmla="*/ 32143 h 69032"/>
                          <a:gd name="connsiteX1" fmla="*/ 64505 w 111387"/>
                          <a:gd name="connsiteY1" fmla="*/ 67386 h 69032"/>
                          <a:gd name="connsiteX2" fmla="*/ 76221 w 111387"/>
                          <a:gd name="connsiteY2" fmla="*/ 67386 h 69032"/>
                          <a:gd name="connsiteX3" fmla="*/ 85746 w 111387"/>
                          <a:gd name="connsiteY3" fmla="*/ 61861 h 69032"/>
                          <a:gd name="connsiteX4" fmla="*/ 108130 w 111387"/>
                          <a:gd name="connsiteY4" fmla="*/ 48145 h 69032"/>
                          <a:gd name="connsiteX5" fmla="*/ 110529 w 111387"/>
                          <a:gd name="connsiteY5" fmla="*/ 39305 h 69032"/>
                          <a:gd name="connsiteX6" fmla="*/ 108130 w 111387"/>
                          <a:gd name="connsiteY6" fmla="*/ 36905 h 69032"/>
                          <a:gd name="connsiteX7" fmla="*/ 46979 w 111387"/>
                          <a:gd name="connsiteY7" fmla="*/ 1568 h 69032"/>
                          <a:gd name="connsiteX8" fmla="*/ 35168 w 111387"/>
                          <a:gd name="connsiteY8" fmla="*/ 1568 h 69032"/>
                          <a:gd name="connsiteX9" fmla="*/ 9070 w 111387"/>
                          <a:gd name="connsiteY9" fmla="*/ 17570 h 69032"/>
                          <a:gd name="connsiteX10" fmla="*/ 3164 w 111387"/>
                          <a:gd name="connsiteY10" fmla="*/ 20904 h 69032"/>
                          <a:gd name="connsiteX11" fmla="*/ 913 w 111387"/>
                          <a:gd name="connsiteY11" fmla="*/ 29782 h 69032"/>
                          <a:gd name="connsiteX12" fmla="*/ 3355 w 111387"/>
                          <a:gd name="connsiteY12" fmla="*/ 32143 h 690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11387" h="69032">
                            <a:moveTo>
                              <a:pt x="3355" y="32143"/>
                            </a:moveTo>
                            <a:lnTo>
                              <a:pt x="64505" y="67386"/>
                            </a:lnTo>
                            <a:cubicBezTo>
                              <a:pt x="68102" y="69582"/>
                              <a:pt x="72625" y="69582"/>
                              <a:pt x="76221" y="67386"/>
                            </a:cubicBezTo>
                            <a:lnTo>
                              <a:pt x="85746" y="61861"/>
                            </a:lnTo>
                            <a:lnTo>
                              <a:pt x="108130" y="48145"/>
                            </a:lnTo>
                            <a:cubicBezTo>
                              <a:pt x="111234" y="46367"/>
                              <a:pt x="112308" y="42409"/>
                              <a:pt x="110529" y="39305"/>
                            </a:cubicBezTo>
                            <a:cubicBezTo>
                              <a:pt x="109957" y="38306"/>
                              <a:pt x="109129" y="37478"/>
                              <a:pt x="108130" y="36905"/>
                            </a:cubicBezTo>
                            <a:lnTo>
                              <a:pt x="46979" y="1568"/>
                            </a:lnTo>
                            <a:cubicBezTo>
                              <a:pt x="43320" y="-523"/>
                              <a:pt x="38828" y="-523"/>
                              <a:pt x="35168" y="1568"/>
                            </a:cubicBezTo>
                            <a:lnTo>
                              <a:pt x="9070" y="17570"/>
                            </a:lnTo>
                            <a:lnTo>
                              <a:pt x="3164" y="20904"/>
                            </a:lnTo>
                            <a:cubicBezTo>
                              <a:pt x="91" y="22734"/>
                              <a:pt x="-917" y="26709"/>
                              <a:pt x="913" y="29782"/>
                            </a:cubicBezTo>
                            <a:cubicBezTo>
                              <a:pt x="1502" y="30772"/>
                              <a:pt x="2345" y="31587"/>
                              <a:pt x="3355" y="32143"/>
                            </a:cubicBezTo>
                            <a:close/>
                          </a:path>
                        </a:pathLst>
                      </a:custGeom>
                      <a:solidFill>
                        <a:srgbClr val="6C7578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750" name="Freeform 749">
                        <a:extLst>
                          <a:ext uri="{FF2B5EF4-FFF2-40B4-BE49-F238E27FC236}">
                            <a16:creationId xmlns:a16="http://schemas.microsoft.com/office/drawing/2014/main" id="{1E6698AE-E064-2841-8353-2FD4CA041D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09454" y="3398234"/>
                        <a:ext cx="85510" cy="51462"/>
                      </a:xfrm>
                      <a:custGeom>
                        <a:avLst/>
                        <a:gdLst>
                          <a:gd name="connsiteX0" fmla="*/ 3119 w 85510"/>
                          <a:gd name="connsiteY0" fmla="*/ 14573 h 51462"/>
                          <a:gd name="connsiteX1" fmla="*/ 64270 w 85510"/>
                          <a:gd name="connsiteY1" fmla="*/ 49816 h 51462"/>
                          <a:gd name="connsiteX2" fmla="*/ 75986 w 85510"/>
                          <a:gd name="connsiteY2" fmla="*/ 49816 h 51462"/>
                          <a:gd name="connsiteX3" fmla="*/ 85511 w 85510"/>
                          <a:gd name="connsiteY3" fmla="*/ 44291 h 51462"/>
                          <a:gd name="connsiteX4" fmla="*/ 9311 w 85510"/>
                          <a:gd name="connsiteY4" fmla="*/ 0 h 51462"/>
                          <a:gd name="connsiteX5" fmla="*/ 3405 w 85510"/>
                          <a:gd name="connsiteY5" fmla="*/ 3334 h 51462"/>
                          <a:gd name="connsiteX6" fmla="*/ 777 w 85510"/>
                          <a:gd name="connsiteY6" fmla="*/ 12108 h 51462"/>
                          <a:gd name="connsiteX7" fmla="*/ 3119 w 85510"/>
                          <a:gd name="connsiteY7" fmla="*/ 14573 h 5146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85510" h="51462">
                            <a:moveTo>
                              <a:pt x="3119" y="14573"/>
                            </a:moveTo>
                            <a:lnTo>
                              <a:pt x="64270" y="49816"/>
                            </a:lnTo>
                            <a:cubicBezTo>
                              <a:pt x="67866" y="52012"/>
                              <a:pt x="72389" y="52012"/>
                              <a:pt x="75986" y="49816"/>
                            </a:cubicBezTo>
                            <a:lnTo>
                              <a:pt x="85511" y="44291"/>
                            </a:lnTo>
                            <a:lnTo>
                              <a:pt x="9311" y="0"/>
                            </a:lnTo>
                            <a:lnTo>
                              <a:pt x="3405" y="3334"/>
                            </a:lnTo>
                            <a:cubicBezTo>
                              <a:pt x="256" y="5031"/>
                              <a:pt x="-921" y="8959"/>
                              <a:pt x="777" y="12108"/>
                            </a:cubicBezTo>
                            <a:cubicBezTo>
                              <a:pt x="1324" y="13124"/>
                              <a:pt x="2133" y="13975"/>
                              <a:pt x="3119" y="14573"/>
                            </a:cubicBezTo>
                            <a:close/>
                          </a:path>
                        </a:pathLst>
                      </a:custGeom>
                      <a:solidFill>
                        <a:srgbClr val="56606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751" name="Freeform 750">
                        <a:extLst>
                          <a:ext uri="{FF2B5EF4-FFF2-40B4-BE49-F238E27FC236}">
                            <a16:creationId xmlns:a16="http://schemas.microsoft.com/office/drawing/2014/main" id="{F2C07517-9FC1-B343-8E9A-4E24EBFAF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12097" y="3398615"/>
                        <a:ext cx="82581" cy="45148"/>
                      </a:xfrm>
                      <a:custGeom>
                        <a:avLst/>
                        <a:gdLst>
                          <a:gd name="connsiteX0" fmla="*/ 4858 w 82581"/>
                          <a:gd name="connsiteY0" fmla="*/ 571 h 45148"/>
                          <a:gd name="connsiteX1" fmla="*/ 0 w 82581"/>
                          <a:gd name="connsiteY1" fmla="*/ 3334 h 45148"/>
                          <a:gd name="connsiteX2" fmla="*/ 476 w 82581"/>
                          <a:gd name="connsiteY2" fmla="*/ 3334 h 45148"/>
                          <a:gd name="connsiteX3" fmla="*/ 6382 w 82581"/>
                          <a:gd name="connsiteY3" fmla="*/ 0 h 45148"/>
                          <a:gd name="connsiteX4" fmla="*/ 82582 w 82581"/>
                          <a:gd name="connsiteY4" fmla="*/ 44291 h 45148"/>
                          <a:gd name="connsiteX5" fmla="*/ 81058 w 82581"/>
                          <a:gd name="connsiteY5" fmla="*/ 45149 h 4514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82581" h="45148">
                            <a:moveTo>
                              <a:pt x="4858" y="571"/>
                            </a:moveTo>
                            <a:lnTo>
                              <a:pt x="0" y="3334"/>
                            </a:lnTo>
                            <a:lnTo>
                              <a:pt x="476" y="3334"/>
                            </a:lnTo>
                            <a:lnTo>
                              <a:pt x="6382" y="0"/>
                            </a:lnTo>
                            <a:lnTo>
                              <a:pt x="82582" y="44291"/>
                            </a:lnTo>
                            <a:lnTo>
                              <a:pt x="81058" y="45149"/>
                            </a:lnTo>
                            <a:close/>
                          </a:path>
                        </a:pathLst>
                      </a:custGeom>
                      <a:solidFill>
                        <a:srgbClr val="1B1D1D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</p:grpSp>
                <p:sp>
                  <p:nvSpPr>
                    <p:cNvPr id="246" name="Freeform 245">
                      <a:extLst>
                        <a:ext uri="{FF2B5EF4-FFF2-40B4-BE49-F238E27FC236}">
                          <a16:creationId xmlns:a16="http://schemas.microsoft.com/office/drawing/2014/main" id="{510DBC03-B8B6-2748-92B6-EBE1BE2D0A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18313" y="3406997"/>
                      <a:ext cx="121158" cy="69627"/>
                    </a:xfrm>
                    <a:custGeom>
                      <a:avLst/>
                      <a:gdLst>
                        <a:gd name="connsiteX0" fmla="*/ 0 w 121158"/>
                        <a:gd name="connsiteY0" fmla="*/ 59912 h 69627"/>
                        <a:gd name="connsiteX1" fmla="*/ 103823 w 121158"/>
                        <a:gd name="connsiteY1" fmla="*/ 0 h 69627"/>
                        <a:gd name="connsiteX2" fmla="*/ 121158 w 121158"/>
                        <a:gd name="connsiteY2" fmla="*/ 9239 h 69627"/>
                        <a:gd name="connsiteX3" fmla="*/ 16669 w 121158"/>
                        <a:gd name="connsiteY3" fmla="*/ 69628 h 69627"/>
                        <a:gd name="connsiteX4" fmla="*/ 0 w 121158"/>
                        <a:gd name="connsiteY4" fmla="*/ 59912 h 696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1158" h="69627">
                          <a:moveTo>
                            <a:pt x="0" y="59912"/>
                          </a:moveTo>
                          <a:lnTo>
                            <a:pt x="103823" y="0"/>
                          </a:lnTo>
                          <a:lnTo>
                            <a:pt x="121158" y="9239"/>
                          </a:lnTo>
                          <a:lnTo>
                            <a:pt x="16669" y="69628"/>
                          </a:lnTo>
                          <a:lnTo>
                            <a:pt x="0" y="59912"/>
                          </a:lnTo>
                          <a:close/>
                        </a:path>
                      </a:pathLst>
                    </a:custGeom>
                    <a:solidFill>
                      <a:srgbClr val="5E6A7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47" name="Freeform 246">
                      <a:extLst>
                        <a:ext uri="{FF2B5EF4-FFF2-40B4-BE49-F238E27FC236}">
                          <a16:creationId xmlns:a16="http://schemas.microsoft.com/office/drawing/2014/main" id="{5586C62A-3A76-4D4B-BDE1-78A23052F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37052" y="3417665"/>
                      <a:ext cx="16573" cy="10096"/>
                    </a:xfrm>
                    <a:custGeom>
                      <a:avLst/>
                      <a:gdLst>
                        <a:gd name="connsiteX0" fmla="*/ 16574 w 16573"/>
                        <a:gd name="connsiteY0" fmla="*/ 857 h 10096"/>
                        <a:gd name="connsiteX1" fmla="*/ 1429 w 16573"/>
                        <a:gd name="connsiteY1" fmla="*/ 10096 h 10096"/>
                        <a:gd name="connsiteX2" fmla="*/ 0 w 16573"/>
                        <a:gd name="connsiteY2" fmla="*/ 9239 h 10096"/>
                        <a:gd name="connsiteX3" fmla="*/ 15240 w 16573"/>
                        <a:gd name="connsiteY3" fmla="*/ 0 h 10096"/>
                        <a:gd name="connsiteX4" fmla="*/ 16574 w 16573"/>
                        <a:gd name="connsiteY4" fmla="*/ 857 h 100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573" h="10096">
                          <a:moveTo>
                            <a:pt x="16574" y="857"/>
                          </a:moveTo>
                          <a:lnTo>
                            <a:pt x="1429" y="10096"/>
                          </a:lnTo>
                          <a:lnTo>
                            <a:pt x="0" y="9239"/>
                          </a:lnTo>
                          <a:lnTo>
                            <a:pt x="15240" y="0"/>
                          </a:lnTo>
                          <a:lnTo>
                            <a:pt x="16574" y="857"/>
                          </a:lnTo>
                          <a:close/>
                        </a:path>
                      </a:pathLst>
                    </a:custGeom>
                    <a:solidFill>
                      <a:srgbClr val="1B1D1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grpSp>
                  <p:nvGrpSpPr>
                    <p:cNvPr id="248" name="Graphic 5">
                      <a:extLst>
                        <a:ext uri="{FF2B5EF4-FFF2-40B4-BE49-F238E27FC236}">
                          <a16:creationId xmlns:a16="http://schemas.microsoft.com/office/drawing/2014/main" id="{E333BCFB-90F6-B741-A8C6-54824ADA65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881" y="3284997"/>
                      <a:ext cx="295322" cy="171038"/>
                      <a:chOff x="6096881" y="3284997"/>
                      <a:chExt cx="295322" cy="171038"/>
                    </a:xfrm>
                    <a:solidFill>
                      <a:srgbClr val="000000"/>
                    </a:solidFill>
                  </p:grpSpPr>
                  <p:grpSp>
                    <p:nvGrpSpPr>
                      <p:cNvPr id="457" name="Graphic 5">
                        <a:extLst>
                          <a:ext uri="{FF2B5EF4-FFF2-40B4-BE49-F238E27FC236}">
                            <a16:creationId xmlns:a16="http://schemas.microsoft.com/office/drawing/2014/main" id="{BBDA85A9-6B1A-9544-B02A-0026B07E260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7142" y="3285699"/>
                        <a:ext cx="294811" cy="169483"/>
                        <a:chOff x="6097142" y="3285699"/>
                        <a:chExt cx="294811" cy="169483"/>
                      </a:xfrm>
                      <a:solidFill>
                        <a:srgbClr val="354747"/>
                      </a:solidFill>
                    </p:grpSpPr>
                    <p:sp>
                      <p:nvSpPr>
                        <p:cNvPr id="669" name="Freeform 668">
                          <a:extLst>
                            <a:ext uri="{FF2B5EF4-FFF2-40B4-BE49-F238E27FC236}">
                              <a16:creationId xmlns:a16="http://schemas.microsoft.com/office/drawing/2014/main" id="{93030480-8016-7D43-80C1-43BA80A5BD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3615" y="3285699"/>
                          <a:ext cx="16502" cy="8756"/>
                        </a:xfrm>
                        <a:custGeom>
                          <a:avLst/>
                          <a:gdLst>
                            <a:gd name="connsiteX0" fmla="*/ 8585 w 16502"/>
                            <a:gd name="connsiteY0" fmla="*/ 8331 h 8756"/>
                            <a:gd name="connsiteX1" fmla="*/ 965 w 16502"/>
                            <a:gd name="connsiteY1" fmla="*/ 3855 h 8756"/>
                            <a:gd name="connsiteX2" fmla="*/ 965 w 16502"/>
                            <a:gd name="connsiteY2" fmla="*/ 1569 h 8756"/>
                            <a:gd name="connsiteX3" fmla="*/ 3060 w 16502"/>
                            <a:gd name="connsiteY3" fmla="*/ 426 h 8756"/>
                            <a:gd name="connsiteX4" fmla="*/ 7918 w 16502"/>
                            <a:gd name="connsiteY4" fmla="*/ 426 h 8756"/>
                            <a:gd name="connsiteX5" fmla="*/ 15538 w 16502"/>
                            <a:gd name="connsiteY5" fmla="*/ 4902 h 8756"/>
                            <a:gd name="connsiteX6" fmla="*/ 15538 w 16502"/>
                            <a:gd name="connsiteY6" fmla="*/ 7188 h 8756"/>
                            <a:gd name="connsiteX7" fmla="*/ 13442 w 16502"/>
                            <a:gd name="connsiteY7" fmla="*/ 8331 h 8756"/>
                            <a:gd name="connsiteX8" fmla="*/ 8585 w 16502"/>
                            <a:gd name="connsiteY8" fmla="*/ 8331 h 8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756">
                              <a:moveTo>
                                <a:pt x="8585" y="8331"/>
                              </a:moveTo>
                              <a:lnTo>
                                <a:pt x="965" y="3855"/>
                              </a:lnTo>
                              <a:cubicBezTo>
                                <a:pt x="-273" y="3093"/>
                                <a:pt x="-369" y="2235"/>
                                <a:pt x="965" y="1569"/>
                              </a:cubicBezTo>
                              <a:lnTo>
                                <a:pt x="3060" y="426"/>
                              </a:lnTo>
                              <a:cubicBezTo>
                                <a:pt x="4630" y="-142"/>
                                <a:pt x="6348" y="-142"/>
                                <a:pt x="7918" y="426"/>
                              </a:cubicBezTo>
                              <a:lnTo>
                                <a:pt x="15538" y="4902"/>
                              </a:lnTo>
                              <a:cubicBezTo>
                                <a:pt x="16776" y="5664"/>
                                <a:pt x="16871" y="6522"/>
                                <a:pt x="15538" y="7188"/>
                              </a:cubicBezTo>
                              <a:lnTo>
                                <a:pt x="13442" y="8331"/>
                              </a:lnTo>
                              <a:cubicBezTo>
                                <a:pt x="11873" y="8899"/>
                                <a:pt x="10154" y="8899"/>
                                <a:pt x="8585" y="833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70" name="Freeform 669">
                          <a:extLst>
                            <a:ext uri="{FF2B5EF4-FFF2-40B4-BE49-F238E27FC236}">
                              <a16:creationId xmlns:a16="http://schemas.microsoft.com/office/drawing/2014/main" id="{5E0CD43E-EA81-CC45-924D-304B0DDEFA7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90249" y="3301285"/>
                          <a:ext cx="16502" cy="8756"/>
                        </a:xfrm>
                        <a:custGeom>
                          <a:avLst/>
                          <a:gdLst>
                            <a:gd name="connsiteX0" fmla="*/ 8144 w 16502"/>
                            <a:gd name="connsiteY0" fmla="*/ 7986 h 8756"/>
                            <a:gd name="connsiteX1" fmla="*/ 1000 w 16502"/>
                            <a:gd name="connsiteY1" fmla="*/ 3890 h 8756"/>
                            <a:gd name="connsiteX2" fmla="*/ 1000 w 16502"/>
                            <a:gd name="connsiteY2" fmla="*/ 1604 h 8756"/>
                            <a:gd name="connsiteX3" fmla="*/ 3096 w 16502"/>
                            <a:gd name="connsiteY3" fmla="*/ 461 h 8756"/>
                            <a:gd name="connsiteX4" fmla="*/ 7858 w 16502"/>
                            <a:gd name="connsiteY4" fmla="*/ 461 h 8756"/>
                            <a:gd name="connsiteX5" fmla="*/ 15573 w 16502"/>
                            <a:gd name="connsiteY5" fmla="*/ 4938 h 8756"/>
                            <a:gd name="connsiteX6" fmla="*/ 15573 w 16502"/>
                            <a:gd name="connsiteY6" fmla="*/ 7224 h 8756"/>
                            <a:gd name="connsiteX7" fmla="*/ 13383 w 16502"/>
                            <a:gd name="connsiteY7" fmla="*/ 8367 h 8756"/>
                            <a:gd name="connsiteX8" fmla="*/ 8144 w 16502"/>
                            <a:gd name="connsiteY8" fmla="*/ 7986 h 8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756">
                              <a:moveTo>
                                <a:pt x="8144" y="7986"/>
                              </a:moveTo>
                              <a:lnTo>
                                <a:pt x="1000" y="3890"/>
                              </a:lnTo>
                              <a:cubicBezTo>
                                <a:pt x="-333" y="3128"/>
                                <a:pt x="-333" y="2271"/>
                                <a:pt x="1000" y="1604"/>
                              </a:cubicBezTo>
                              <a:lnTo>
                                <a:pt x="3096" y="461"/>
                              </a:lnTo>
                              <a:cubicBezTo>
                                <a:pt x="4624" y="-154"/>
                                <a:pt x="6330" y="-154"/>
                                <a:pt x="7858" y="461"/>
                              </a:cubicBezTo>
                              <a:lnTo>
                                <a:pt x="15573" y="4938"/>
                              </a:lnTo>
                              <a:cubicBezTo>
                                <a:pt x="16812" y="5700"/>
                                <a:pt x="16812" y="6557"/>
                                <a:pt x="15573" y="7224"/>
                              </a:cubicBezTo>
                              <a:lnTo>
                                <a:pt x="13383" y="8367"/>
                              </a:lnTo>
                              <a:cubicBezTo>
                                <a:pt x="11663" y="8997"/>
                                <a:pt x="9755" y="8859"/>
                                <a:pt x="8144" y="798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71" name="Freeform 670">
                          <a:extLst>
                            <a:ext uri="{FF2B5EF4-FFF2-40B4-BE49-F238E27FC236}">
                              <a16:creationId xmlns:a16="http://schemas.microsoft.com/office/drawing/2014/main" id="{1C381A66-00EA-6243-8FAC-500A1EF673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2918" y="3308653"/>
                          <a:ext cx="16573" cy="8759"/>
                        </a:xfrm>
                        <a:custGeom>
                          <a:avLst/>
                          <a:gdLst>
                            <a:gd name="connsiteX0" fmla="*/ 8620 w 16573"/>
                            <a:gd name="connsiteY0" fmla="*/ 8332 h 8759"/>
                            <a:gd name="connsiteX1" fmla="*/ 1000 w 16573"/>
                            <a:gd name="connsiteY1" fmla="*/ 3856 h 8759"/>
                            <a:gd name="connsiteX2" fmla="*/ 1000 w 16573"/>
                            <a:gd name="connsiteY2" fmla="*/ 1570 h 8759"/>
                            <a:gd name="connsiteX3" fmla="*/ 3191 w 16573"/>
                            <a:gd name="connsiteY3" fmla="*/ 427 h 8759"/>
                            <a:gd name="connsiteX4" fmla="*/ 7953 w 16573"/>
                            <a:gd name="connsiteY4" fmla="*/ 427 h 8759"/>
                            <a:gd name="connsiteX5" fmla="*/ 15573 w 16573"/>
                            <a:gd name="connsiteY5" fmla="*/ 4903 h 8759"/>
                            <a:gd name="connsiteX6" fmla="*/ 15573 w 16573"/>
                            <a:gd name="connsiteY6" fmla="*/ 7189 h 8759"/>
                            <a:gd name="connsiteX7" fmla="*/ 13383 w 16573"/>
                            <a:gd name="connsiteY7" fmla="*/ 8332 h 8759"/>
                            <a:gd name="connsiteX8" fmla="*/ 8620 w 16573"/>
                            <a:gd name="connsiteY8" fmla="*/ 8332 h 87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73" h="8759">
                              <a:moveTo>
                                <a:pt x="8620" y="8332"/>
                              </a:moveTo>
                              <a:lnTo>
                                <a:pt x="1000" y="3856"/>
                              </a:lnTo>
                              <a:cubicBezTo>
                                <a:pt x="-333" y="3094"/>
                                <a:pt x="-333" y="2236"/>
                                <a:pt x="1000" y="1570"/>
                              </a:cubicBezTo>
                              <a:lnTo>
                                <a:pt x="3191" y="427"/>
                              </a:lnTo>
                              <a:cubicBezTo>
                                <a:pt x="4727" y="-142"/>
                                <a:pt x="6417" y="-142"/>
                                <a:pt x="7953" y="427"/>
                              </a:cubicBezTo>
                              <a:lnTo>
                                <a:pt x="15573" y="4903"/>
                              </a:lnTo>
                              <a:cubicBezTo>
                                <a:pt x="16907" y="5665"/>
                                <a:pt x="16907" y="6523"/>
                                <a:pt x="15573" y="7189"/>
                              </a:cubicBezTo>
                              <a:lnTo>
                                <a:pt x="13383" y="8332"/>
                              </a:lnTo>
                              <a:cubicBezTo>
                                <a:pt x="11846" y="8901"/>
                                <a:pt x="10157" y="8901"/>
                                <a:pt x="8620" y="833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72" name="Freeform 671">
                          <a:extLst>
                            <a:ext uri="{FF2B5EF4-FFF2-40B4-BE49-F238E27FC236}">
                              <a16:creationId xmlns:a16="http://schemas.microsoft.com/office/drawing/2014/main" id="{126C4A21-E005-7243-AE0C-A667169971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6038" y="3315858"/>
                          <a:ext cx="16466" cy="8827"/>
                        </a:xfrm>
                        <a:custGeom>
                          <a:avLst/>
                          <a:gdLst>
                            <a:gd name="connsiteX0" fmla="*/ 8644 w 16466"/>
                            <a:gd name="connsiteY0" fmla="*/ 8367 h 8827"/>
                            <a:gd name="connsiteX1" fmla="*/ 929 w 16466"/>
                            <a:gd name="connsiteY1" fmla="*/ 3890 h 8827"/>
                            <a:gd name="connsiteX2" fmla="*/ 929 w 16466"/>
                            <a:gd name="connsiteY2" fmla="*/ 1699 h 8827"/>
                            <a:gd name="connsiteX3" fmla="*/ 3119 w 16466"/>
                            <a:gd name="connsiteY3" fmla="*/ 461 h 8827"/>
                            <a:gd name="connsiteX4" fmla="*/ 7882 w 16466"/>
                            <a:gd name="connsiteY4" fmla="*/ 461 h 8827"/>
                            <a:gd name="connsiteX5" fmla="*/ 15502 w 16466"/>
                            <a:gd name="connsiteY5" fmla="*/ 4938 h 8827"/>
                            <a:gd name="connsiteX6" fmla="*/ 15502 w 16466"/>
                            <a:gd name="connsiteY6" fmla="*/ 7128 h 8827"/>
                            <a:gd name="connsiteX7" fmla="*/ 13406 w 16466"/>
                            <a:gd name="connsiteY7" fmla="*/ 8367 h 8827"/>
                            <a:gd name="connsiteX8" fmla="*/ 8644 w 16466"/>
                            <a:gd name="connsiteY8" fmla="*/ 8367 h 88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466" h="8827">
                              <a:moveTo>
                                <a:pt x="8644" y="8367"/>
                              </a:moveTo>
                              <a:lnTo>
                                <a:pt x="929" y="3890"/>
                              </a:lnTo>
                              <a:cubicBezTo>
                                <a:pt x="-310" y="3223"/>
                                <a:pt x="-310" y="2366"/>
                                <a:pt x="929" y="1699"/>
                              </a:cubicBezTo>
                              <a:lnTo>
                                <a:pt x="3119" y="461"/>
                              </a:lnTo>
                              <a:cubicBezTo>
                                <a:pt x="4647" y="-154"/>
                                <a:pt x="6354" y="-154"/>
                                <a:pt x="7882" y="461"/>
                              </a:cubicBezTo>
                              <a:lnTo>
                                <a:pt x="15502" y="4938"/>
                              </a:lnTo>
                              <a:cubicBezTo>
                                <a:pt x="16740" y="5604"/>
                                <a:pt x="16835" y="6462"/>
                                <a:pt x="15502" y="7128"/>
                              </a:cubicBezTo>
                              <a:lnTo>
                                <a:pt x="13406" y="8367"/>
                              </a:lnTo>
                              <a:cubicBezTo>
                                <a:pt x="11878" y="8981"/>
                                <a:pt x="10172" y="8981"/>
                                <a:pt x="8644" y="836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73" name="Freeform 672">
                          <a:extLst>
                            <a:ext uri="{FF2B5EF4-FFF2-40B4-BE49-F238E27FC236}">
                              <a16:creationId xmlns:a16="http://schemas.microsoft.com/office/drawing/2014/main" id="{E843F60D-465C-734E-9C4B-D79917DB12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2291" y="3331570"/>
                          <a:ext cx="16502" cy="8789"/>
                        </a:xfrm>
                        <a:custGeom>
                          <a:avLst/>
                          <a:gdLst>
                            <a:gd name="connsiteX0" fmla="*/ 8585 w 16502"/>
                            <a:gd name="connsiteY0" fmla="*/ 8371 h 8789"/>
                            <a:gd name="connsiteX1" fmla="*/ 965 w 16502"/>
                            <a:gd name="connsiteY1" fmla="*/ 3894 h 8789"/>
                            <a:gd name="connsiteX2" fmla="*/ 965 w 16502"/>
                            <a:gd name="connsiteY2" fmla="*/ 1608 h 8789"/>
                            <a:gd name="connsiteX3" fmla="*/ 3060 w 16502"/>
                            <a:gd name="connsiteY3" fmla="*/ 465 h 8789"/>
                            <a:gd name="connsiteX4" fmla="*/ 7918 w 16502"/>
                            <a:gd name="connsiteY4" fmla="*/ 465 h 8789"/>
                            <a:gd name="connsiteX5" fmla="*/ 15538 w 16502"/>
                            <a:gd name="connsiteY5" fmla="*/ 4847 h 8789"/>
                            <a:gd name="connsiteX6" fmla="*/ 15538 w 16502"/>
                            <a:gd name="connsiteY6" fmla="*/ 7133 h 8789"/>
                            <a:gd name="connsiteX7" fmla="*/ 13442 w 16502"/>
                            <a:gd name="connsiteY7" fmla="*/ 8276 h 8789"/>
                            <a:gd name="connsiteX8" fmla="*/ 8585 w 16502"/>
                            <a:gd name="connsiteY8" fmla="*/ 8371 h 87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789">
                              <a:moveTo>
                                <a:pt x="8585" y="8371"/>
                              </a:moveTo>
                              <a:lnTo>
                                <a:pt x="965" y="3894"/>
                              </a:lnTo>
                              <a:cubicBezTo>
                                <a:pt x="-274" y="3132"/>
                                <a:pt x="-369" y="2275"/>
                                <a:pt x="965" y="1608"/>
                              </a:cubicBezTo>
                              <a:lnTo>
                                <a:pt x="3060" y="465"/>
                              </a:lnTo>
                              <a:cubicBezTo>
                                <a:pt x="4620" y="-155"/>
                                <a:pt x="6358" y="-155"/>
                                <a:pt x="7918" y="465"/>
                              </a:cubicBezTo>
                              <a:lnTo>
                                <a:pt x="15538" y="4847"/>
                              </a:lnTo>
                              <a:cubicBezTo>
                                <a:pt x="16776" y="5609"/>
                                <a:pt x="16871" y="6466"/>
                                <a:pt x="15538" y="7133"/>
                              </a:cubicBezTo>
                              <a:lnTo>
                                <a:pt x="13442" y="8276"/>
                              </a:lnTo>
                              <a:cubicBezTo>
                                <a:pt x="11895" y="8927"/>
                                <a:pt x="10157" y="8961"/>
                                <a:pt x="8585" y="837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74" name="Freeform 673">
                          <a:extLst>
                            <a:ext uri="{FF2B5EF4-FFF2-40B4-BE49-F238E27FC236}">
                              <a16:creationId xmlns:a16="http://schemas.microsoft.com/office/drawing/2014/main" id="{6E69C5B9-8A4D-AE46-AAF7-8F6DFA4632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5400" y="3339194"/>
                          <a:ext cx="16502" cy="8827"/>
                        </a:xfrm>
                        <a:custGeom>
                          <a:avLst/>
                          <a:gdLst>
                            <a:gd name="connsiteX0" fmla="*/ 8620 w 16502"/>
                            <a:gd name="connsiteY0" fmla="*/ 8367 h 8827"/>
                            <a:gd name="connsiteX1" fmla="*/ 1000 w 16502"/>
                            <a:gd name="connsiteY1" fmla="*/ 3890 h 8827"/>
                            <a:gd name="connsiteX2" fmla="*/ 1000 w 16502"/>
                            <a:gd name="connsiteY2" fmla="*/ 1699 h 8827"/>
                            <a:gd name="connsiteX3" fmla="*/ 3096 w 16502"/>
                            <a:gd name="connsiteY3" fmla="*/ 461 h 8827"/>
                            <a:gd name="connsiteX4" fmla="*/ 7858 w 16502"/>
                            <a:gd name="connsiteY4" fmla="*/ 461 h 8827"/>
                            <a:gd name="connsiteX5" fmla="*/ 15573 w 16502"/>
                            <a:gd name="connsiteY5" fmla="*/ 4938 h 8827"/>
                            <a:gd name="connsiteX6" fmla="*/ 15573 w 16502"/>
                            <a:gd name="connsiteY6" fmla="*/ 7224 h 8827"/>
                            <a:gd name="connsiteX7" fmla="*/ 13383 w 16502"/>
                            <a:gd name="connsiteY7" fmla="*/ 8367 h 8827"/>
                            <a:gd name="connsiteX8" fmla="*/ 8620 w 16502"/>
                            <a:gd name="connsiteY8" fmla="*/ 8367 h 88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827">
                              <a:moveTo>
                                <a:pt x="8620" y="8367"/>
                              </a:moveTo>
                              <a:lnTo>
                                <a:pt x="1000" y="3890"/>
                              </a:lnTo>
                              <a:cubicBezTo>
                                <a:pt x="-333" y="3223"/>
                                <a:pt x="-333" y="2366"/>
                                <a:pt x="1000" y="1699"/>
                              </a:cubicBezTo>
                              <a:lnTo>
                                <a:pt x="3096" y="461"/>
                              </a:lnTo>
                              <a:cubicBezTo>
                                <a:pt x="4624" y="-154"/>
                                <a:pt x="6330" y="-154"/>
                                <a:pt x="7858" y="461"/>
                              </a:cubicBezTo>
                              <a:lnTo>
                                <a:pt x="15573" y="4938"/>
                              </a:lnTo>
                              <a:cubicBezTo>
                                <a:pt x="16812" y="5604"/>
                                <a:pt x="16812" y="6557"/>
                                <a:pt x="15573" y="7224"/>
                              </a:cubicBezTo>
                              <a:lnTo>
                                <a:pt x="13383" y="8367"/>
                              </a:lnTo>
                              <a:cubicBezTo>
                                <a:pt x="11855" y="8981"/>
                                <a:pt x="10148" y="8981"/>
                                <a:pt x="8620" y="836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75" name="Freeform 674">
                          <a:extLst>
                            <a:ext uri="{FF2B5EF4-FFF2-40B4-BE49-F238E27FC236}">
                              <a16:creationId xmlns:a16="http://schemas.microsoft.com/office/drawing/2014/main" id="{516832FB-721D-854D-B030-7A4E9BF4E2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8354" y="3346944"/>
                          <a:ext cx="16573" cy="8759"/>
                        </a:xfrm>
                        <a:custGeom>
                          <a:avLst/>
                          <a:gdLst>
                            <a:gd name="connsiteX0" fmla="*/ 8620 w 16573"/>
                            <a:gd name="connsiteY0" fmla="*/ 8332 h 8759"/>
                            <a:gd name="connsiteX1" fmla="*/ 1000 w 16573"/>
                            <a:gd name="connsiteY1" fmla="*/ 3856 h 8759"/>
                            <a:gd name="connsiteX2" fmla="*/ 1000 w 16573"/>
                            <a:gd name="connsiteY2" fmla="*/ 1570 h 8759"/>
                            <a:gd name="connsiteX3" fmla="*/ 3191 w 16573"/>
                            <a:gd name="connsiteY3" fmla="*/ 427 h 8759"/>
                            <a:gd name="connsiteX4" fmla="*/ 7953 w 16573"/>
                            <a:gd name="connsiteY4" fmla="*/ 427 h 8759"/>
                            <a:gd name="connsiteX5" fmla="*/ 15573 w 16573"/>
                            <a:gd name="connsiteY5" fmla="*/ 4903 h 8759"/>
                            <a:gd name="connsiteX6" fmla="*/ 15573 w 16573"/>
                            <a:gd name="connsiteY6" fmla="*/ 7189 h 8759"/>
                            <a:gd name="connsiteX7" fmla="*/ 13383 w 16573"/>
                            <a:gd name="connsiteY7" fmla="*/ 8332 h 8759"/>
                            <a:gd name="connsiteX8" fmla="*/ 8620 w 16573"/>
                            <a:gd name="connsiteY8" fmla="*/ 8332 h 87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73" h="8759">
                              <a:moveTo>
                                <a:pt x="8620" y="8332"/>
                              </a:moveTo>
                              <a:lnTo>
                                <a:pt x="1000" y="3856"/>
                              </a:lnTo>
                              <a:cubicBezTo>
                                <a:pt x="-333" y="3094"/>
                                <a:pt x="-333" y="2236"/>
                                <a:pt x="1000" y="1570"/>
                              </a:cubicBezTo>
                              <a:lnTo>
                                <a:pt x="3191" y="427"/>
                              </a:lnTo>
                              <a:cubicBezTo>
                                <a:pt x="4727" y="-142"/>
                                <a:pt x="6417" y="-142"/>
                                <a:pt x="7953" y="427"/>
                              </a:cubicBezTo>
                              <a:lnTo>
                                <a:pt x="15573" y="4903"/>
                              </a:lnTo>
                              <a:cubicBezTo>
                                <a:pt x="16907" y="5665"/>
                                <a:pt x="16907" y="6523"/>
                                <a:pt x="15573" y="7189"/>
                              </a:cubicBezTo>
                              <a:lnTo>
                                <a:pt x="13383" y="8332"/>
                              </a:lnTo>
                              <a:cubicBezTo>
                                <a:pt x="11846" y="8901"/>
                                <a:pt x="10157" y="8901"/>
                                <a:pt x="8620" y="833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76" name="Freeform 675">
                          <a:extLst>
                            <a:ext uri="{FF2B5EF4-FFF2-40B4-BE49-F238E27FC236}">
                              <a16:creationId xmlns:a16="http://schemas.microsoft.com/office/drawing/2014/main" id="{BAA21553-51FC-934C-927D-AD63DE9A25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4774" y="3362209"/>
                          <a:ext cx="16502" cy="8821"/>
                        </a:xfrm>
                        <a:custGeom>
                          <a:avLst/>
                          <a:gdLst>
                            <a:gd name="connsiteX0" fmla="*/ 8585 w 16502"/>
                            <a:gd name="connsiteY0" fmla="*/ 8307 h 8821"/>
                            <a:gd name="connsiteX1" fmla="*/ 965 w 16502"/>
                            <a:gd name="connsiteY1" fmla="*/ 3925 h 8821"/>
                            <a:gd name="connsiteX2" fmla="*/ 965 w 16502"/>
                            <a:gd name="connsiteY2" fmla="*/ 1639 h 8821"/>
                            <a:gd name="connsiteX3" fmla="*/ 3060 w 16502"/>
                            <a:gd name="connsiteY3" fmla="*/ 496 h 8821"/>
                            <a:gd name="connsiteX4" fmla="*/ 7918 w 16502"/>
                            <a:gd name="connsiteY4" fmla="*/ 496 h 8821"/>
                            <a:gd name="connsiteX5" fmla="*/ 15538 w 16502"/>
                            <a:gd name="connsiteY5" fmla="*/ 4973 h 8821"/>
                            <a:gd name="connsiteX6" fmla="*/ 15538 w 16502"/>
                            <a:gd name="connsiteY6" fmla="*/ 7259 h 8821"/>
                            <a:gd name="connsiteX7" fmla="*/ 13442 w 16502"/>
                            <a:gd name="connsiteY7" fmla="*/ 8402 h 8821"/>
                            <a:gd name="connsiteX8" fmla="*/ 8585 w 16502"/>
                            <a:gd name="connsiteY8" fmla="*/ 8307 h 88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821">
                              <a:moveTo>
                                <a:pt x="8585" y="8307"/>
                              </a:moveTo>
                              <a:lnTo>
                                <a:pt x="965" y="3925"/>
                              </a:lnTo>
                              <a:cubicBezTo>
                                <a:pt x="-274" y="3163"/>
                                <a:pt x="-369" y="2306"/>
                                <a:pt x="965" y="1639"/>
                              </a:cubicBezTo>
                              <a:lnTo>
                                <a:pt x="3060" y="496"/>
                              </a:lnTo>
                              <a:cubicBezTo>
                                <a:pt x="4612" y="-165"/>
                                <a:pt x="6366" y="-165"/>
                                <a:pt x="7918" y="496"/>
                              </a:cubicBezTo>
                              <a:lnTo>
                                <a:pt x="15538" y="4973"/>
                              </a:lnTo>
                              <a:cubicBezTo>
                                <a:pt x="16776" y="5640"/>
                                <a:pt x="16871" y="6592"/>
                                <a:pt x="15538" y="7259"/>
                              </a:cubicBezTo>
                              <a:lnTo>
                                <a:pt x="13442" y="8402"/>
                              </a:lnTo>
                              <a:cubicBezTo>
                                <a:pt x="11870" y="8992"/>
                                <a:pt x="10132" y="8958"/>
                                <a:pt x="8585" y="830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77" name="Freeform 676">
                          <a:extLst>
                            <a:ext uri="{FF2B5EF4-FFF2-40B4-BE49-F238E27FC236}">
                              <a16:creationId xmlns:a16="http://schemas.microsoft.com/office/drawing/2014/main" id="{916AE550-8E81-4049-B94C-8C9A23C810C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7919" y="3369900"/>
                          <a:ext cx="16502" cy="8756"/>
                        </a:xfrm>
                        <a:custGeom>
                          <a:avLst/>
                          <a:gdLst>
                            <a:gd name="connsiteX0" fmla="*/ 8585 w 16502"/>
                            <a:gd name="connsiteY0" fmla="*/ 8331 h 8756"/>
                            <a:gd name="connsiteX1" fmla="*/ 965 w 16502"/>
                            <a:gd name="connsiteY1" fmla="*/ 3855 h 8756"/>
                            <a:gd name="connsiteX2" fmla="*/ 965 w 16502"/>
                            <a:gd name="connsiteY2" fmla="*/ 1569 h 8756"/>
                            <a:gd name="connsiteX3" fmla="*/ 3060 w 16502"/>
                            <a:gd name="connsiteY3" fmla="*/ 426 h 8756"/>
                            <a:gd name="connsiteX4" fmla="*/ 7918 w 16502"/>
                            <a:gd name="connsiteY4" fmla="*/ 426 h 8756"/>
                            <a:gd name="connsiteX5" fmla="*/ 15538 w 16502"/>
                            <a:gd name="connsiteY5" fmla="*/ 4902 h 8756"/>
                            <a:gd name="connsiteX6" fmla="*/ 15538 w 16502"/>
                            <a:gd name="connsiteY6" fmla="*/ 7188 h 8756"/>
                            <a:gd name="connsiteX7" fmla="*/ 13442 w 16502"/>
                            <a:gd name="connsiteY7" fmla="*/ 8331 h 8756"/>
                            <a:gd name="connsiteX8" fmla="*/ 8585 w 16502"/>
                            <a:gd name="connsiteY8" fmla="*/ 8331 h 8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756">
                              <a:moveTo>
                                <a:pt x="8585" y="8331"/>
                              </a:moveTo>
                              <a:lnTo>
                                <a:pt x="965" y="3855"/>
                              </a:lnTo>
                              <a:cubicBezTo>
                                <a:pt x="-274" y="3093"/>
                                <a:pt x="-369" y="2235"/>
                                <a:pt x="965" y="1569"/>
                              </a:cubicBezTo>
                              <a:lnTo>
                                <a:pt x="3060" y="426"/>
                              </a:lnTo>
                              <a:cubicBezTo>
                                <a:pt x="4630" y="-142"/>
                                <a:pt x="6348" y="-142"/>
                                <a:pt x="7918" y="426"/>
                              </a:cubicBezTo>
                              <a:lnTo>
                                <a:pt x="15538" y="4902"/>
                              </a:lnTo>
                              <a:cubicBezTo>
                                <a:pt x="16776" y="5664"/>
                                <a:pt x="16871" y="6522"/>
                                <a:pt x="15538" y="7188"/>
                              </a:cubicBezTo>
                              <a:lnTo>
                                <a:pt x="13442" y="8331"/>
                              </a:lnTo>
                              <a:cubicBezTo>
                                <a:pt x="11873" y="8899"/>
                                <a:pt x="10154" y="8899"/>
                                <a:pt x="8585" y="833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78" name="Freeform 677">
                          <a:extLst>
                            <a:ext uri="{FF2B5EF4-FFF2-40B4-BE49-F238E27FC236}">
                              <a16:creationId xmlns:a16="http://schemas.microsoft.com/office/drawing/2014/main" id="{52FB70A1-30F7-BD40-A0D5-B9E73C9C0A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1028" y="3377485"/>
                          <a:ext cx="16502" cy="8821"/>
                        </a:xfrm>
                        <a:custGeom>
                          <a:avLst/>
                          <a:gdLst>
                            <a:gd name="connsiteX0" fmla="*/ 8620 w 16502"/>
                            <a:gd name="connsiteY0" fmla="*/ 8367 h 8821"/>
                            <a:gd name="connsiteX1" fmla="*/ 1000 w 16502"/>
                            <a:gd name="connsiteY1" fmla="*/ 3890 h 8821"/>
                            <a:gd name="connsiteX2" fmla="*/ 1000 w 16502"/>
                            <a:gd name="connsiteY2" fmla="*/ 1604 h 8821"/>
                            <a:gd name="connsiteX3" fmla="*/ 3096 w 16502"/>
                            <a:gd name="connsiteY3" fmla="*/ 461 h 8821"/>
                            <a:gd name="connsiteX4" fmla="*/ 7858 w 16502"/>
                            <a:gd name="connsiteY4" fmla="*/ 461 h 8821"/>
                            <a:gd name="connsiteX5" fmla="*/ 15573 w 16502"/>
                            <a:gd name="connsiteY5" fmla="*/ 4842 h 8821"/>
                            <a:gd name="connsiteX6" fmla="*/ 15573 w 16502"/>
                            <a:gd name="connsiteY6" fmla="*/ 7128 h 8821"/>
                            <a:gd name="connsiteX7" fmla="*/ 13383 w 16502"/>
                            <a:gd name="connsiteY7" fmla="*/ 8271 h 8821"/>
                            <a:gd name="connsiteX8" fmla="*/ 8620 w 16502"/>
                            <a:gd name="connsiteY8" fmla="*/ 8367 h 88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821">
                              <a:moveTo>
                                <a:pt x="8620" y="8367"/>
                              </a:moveTo>
                              <a:lnTo>
                                <a:pt x="1000" y="3890"/>
                              </a:lnTo>
                              <a:cubicBezTo>
                                <a:pt x="-333" y="3128"/>
                                <a:pt x="-333" y="2271"/>
                                <a:pt x="1000" y="1604"/>
                              </a:cubicBezTo>
                              <a:lnTo>
                                <a:pt x="3096" y="461"/>
                              </a:lnTo>
                              <a:cubicBezTo>
                                <a:pt x="4624" y="-154"/>
                                <a:pt x="6330" y="-154"/>
                                <a:pt x="7858" y="461"/>
                              </a:cubicBezTo>
                              <a:lnTo>
                                <a:pt x="15573" y="4842"/>
                              </a:lnTo>
                              <a:cubicBezTo>
                                <a:pt x="16812" y="5604"/>
                                <a:pt x="16812" y="6462"/>
                                <a:pt x="15573" y="7128"/>
                              </a:cubicBezTo>
                              <a:lnTo>
                                <a:pt x="13383" y="8271"/>
                              </a:lnTo>
                              <a:cubicBezTo>
                                <a:pt x="11879" y="8970"/>
                                <a:pt x="10151" y="9005"/>
                                <a:pt x="8620" y="836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79" name="Freeform 678">
                          <a:extLst>
                            <a:ext uri="{FF2B5EF4-FFF2-40B4-BE49-F238E27FC236}">
                              <a16:creationId xmlns:a16="http://schemas.microsoft.com/office/drawing/2014/main" id="{D4FD7003-4BA0-2346-83AD-7CB1A35648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4172" y="3385200"/>
                          <a:ext cx="16573" cy="8781"/>
                        </a:xfrm>
                        <a:custGeom>
                          <a:avLst/>
                          <a:gdLst>
                            <a:gd name="connsiteX0" fmla="*/ 8620 w 16573"/>
                            <a:gd name="connsiteY0" fmla="*/ 8271 h 8781"/>
                            <a:gd name="connsiteX1" fmla="*/ 1000 w 16573"/>
                            <a:gd name="connsiteY1" fmla="*/ 3890 h 8781"/>
                            <a:gd name="connsiteX2" fmla="*/ 1000 w 16573"/>
                            <a:gd name="connsiteY2" fmla="*/ 1604 h 8781"/>
                            <a:gd name="connsiteX3" fmla="*/ 3191 w 16573"/>
                            <a:gd name="connsiteY3" fmla="*/ 461 h 8781"/>
                            <a:gd name="connsiteX4" fmla="*/ 7953 w 16573"/>
                            <a:gd name="connsiteY4" fmla="*/ 461 h 8781"/>
                            <a:gd name="connsiteX5" fmla="*/ 15573 w 16573"/>
                            <a:gd name="connsiteY5" fmla="*/ 4938 h 8781"/>
                            <a:gd name="connsiteX6" fmla="*/ 15573 w 16573"/>
                            <a:gd name="connsiteY6" fmla="*/ 7224 h 8781"/>
                            <a:gd name="connsiteX7" fmla="*/ 13383 w 16573"/>
                            <a:gd name="connsiteY7" fmla="*/ 8367 h 8781"/>
                            <a:gd name="connsiteX8" fmla="*/ 8620 w 16573"/>
                            <a:gd name="connsiteY8" fmla="*/ 8271 h 87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73" h="8781">
                              <a:moveTo>
                                <a:pt x="8620" y="8271"/>
                              </a:moveTo>
                              <a:lnTo>
                                <a:pt x="1000" y="3890"/>
                              </a:lnTo>
                              <a:cubicBezTo>
                                <a:pt x="-333" y="3128"/>
                                <a:pt x="-333" y="2271"/>
                                <a:pt x="1000" y="1604"/>
                              </a:cubicBezTo>
                              <a:lnTo>
                                <a:pt x="3191" y="461"/>
                              </a:lnTo>
                              <a:cubicBezTo>
                                <a:pt x="4719" y="-154"/>
                                <a:pt x="6425" y="-154"/>
                                <a:pt x="7953" y="461"/>
                              </a:cubicBezTo>
                              <a:lnTo>
                                <a:pt x="15573" y="4938"/>
                              </a:lnTo>
                              <a:cubicBezTo>
                                <a:pt x="16907" y="5700"/>
                                <a:pt x="16907" y="6557"/>
                                <a:pt x="15573" y="7224"/>
                              </a:cubicBezTo>
                              <a:lnTo>
                                <a:pt x="13383" y="8367"/>
                              </a:lnTo>
                              <a:cubicBezTo>
                                <a:pt x="11842" y="8951"/>
                                <a:pt x="10136" y="8917"/>
                                <a:pt x="8620" y="827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80" name="Freeform 679">
                          <a:extLst>
                            <a:ext uri="{FF2B5EF4-FFF2-40B4-BE49-F238E27FC236}">
                              <a16:creationId xmlns:a16="http://schemas.microsoft.com/office/drawing/2014/main" id="{420A62B8-9CC5-B445-B421-3BD5A823F1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8184" y="3291379"/>
                          <a:ext cx="21610" cy="11649"/>
                        </a:xfrm>
                        <a:custGeom>
                          <a:avLst/>
                          <a:gdLst>
                            <a:gd name="connsiteX0" fmla="*/ 8585 w 21610"/>
                            <a:gd name="connsiteY0" fmla="*/ 11224 h 11649"/>
                            <a:gd name="connsiteX1" fmla="*/ 965 w 21610"/>
                            <a:gd name="connsiteY1" fmla="*/ 6747 h 11649"/>
                            <a:gd name="connsiteX2" fmla="*/ 965 w 21610"/>
                            <a:gd name="connsiteY2" fmla="*/ 4461 h 11649"/>
                            <a:gd name="connsiteX3" fmla="*/ 8204 w 21610"/>
                            <a:gd name="connsiteY3" fmla="*/ 461 h 11649"/>
                            <a:gd name="connsiteX4" fmla="*/ 12966 w 21610"/>
                            <a:gd name="connsiteY4" fmla="*/ 461 h 11649"/>
                            <a:gd name="connsiteX5" fmla="*/ 20681 w 21610"/>
                            <a:gd name="connsiteY5" fmla="*/ 4938 h 11649"/>
                            <a:gd name="connsiteX6" fmla="*/ 20681 w 21610"/>
                            <a:gd name="connsiteY6" fmla="*/ 7224 h 11649"/>
                            <a:gd name="connsiteX7" fmla="*/ 13442 w 21610"/>
                            <a:gd name="connsiteY7" fmla="*/ 11224 h 11649"/>
                            <a:gd name="connsiteX8" fmla="*/ 8585 w 21610"/>
                            <a:gd name="connsiteY8" fmla="*/ 11224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49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5985"/>
                                <a:pt x="-369" y="5128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681" y="4938"/>
                              </a:lnTo>
                              <a:cubicBezTo>
                                <a:pt x="21920" y="5700"/>
                                <a:pt x="21920" y="6557"/>
                                <a:pt x="20681" y="7224"/>
                              </a:cubicBezTo>
                              <a:lnTo>
                                <a:pt x="13442" y="11224"/>
                              </a:lnTo>
                              <a:cubicBezTo>
                                <a:pt x="11873" y="11791"/>
                                <a:pt x="10154" y="11791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81" name="Freeform 680">
                          <a:extLst>
                            <a:ext uri="{FF2B5EF4-FFF2-40B4-BE49-F238E27FC236}">
                              <a16:creationId xmlns:a16="http://schemas.microsoft.com/office/drawing/2014/main" id="{B2EB1E0C-4BA5-5145-A1DE-9622DE4A5D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329" y="3298999"/>
                          <a:ext cx="21586" cy="11674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74"/>
                            <a:gd name="connsiteX1" fmla="*/ 965 w 21586"/>
                            <a:gd name="connsiteY1" fmla="*/ 6747 h 11674"/>
                            <a:gd name="connsiteX2" fmla="*/ 965 w 21586"/>
                            <a:gd name="connsiteY2" fmla="*/ 4462 h 11674"/>
                            <a:gd name="connsiteX3" fmla="*/ 8204 w 21586"/>
                            <a:gd name="connsiteY3" fmla="*/ 461 h 11674"/>
                            <a:gd name="connsiteX4" fmla="*/ 12966 w 21586"/>
                            <a:gd name="connsiteY4" fmla="*/ 461 h 11674"/>
                            <a:gd name="connsiteX5" fmla="*/ 20586 w 21586"/>
                            <a:gd name="connsiteY5" fmla="*/ 4842 h 11674"/>
                            <a:gd name="connsiteX6" fmla="*/ 20586 w 21586"/>
                            <a:gd name="connsiteY6" fmla="*/ 7128 h 11674"/>
                            <a:gd name="connsiteX7" fmla="*/ 13442 w 21586"/>
                            <a:gd name="connsiteY7" fmla="*/ 11129 h 11674"/>
                            <a:gd name="connsiteX8" fmla="*/ 8585 w 21586"/>
                            <a:gd name="connsiteY8" fmla="*/ 11224 h 116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74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5985"/>
                                <a:pt x="-369" y="5128"/>
                                <a:pt x="965" y="4462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920" y="5604"/>
                                <a:pt x="21920" y="6462"/>
                                <a:pt x="20586" y="7128"/>
                              </a:cubicBezTo>
                              <a:lnTo>
                                <a:pt x="13442" y="11129"/>
                              </a:lnTo>
                              <a:cubicBezTo>
                                <a:pt x="11904" y="11821"/>
                                <a:pt x="10149" y="11856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82" name="Freeform 681">
                          <a:extLst>
                            <a:ext uri="{FF2B5EF4-FFF2-40B4-BE49-F238E27FC236}">
                              <a16:creationId xmlns:a16="http://schemas.microsoft.com/office/drawing/2014/main" id="{7CA08C95-DDB7-024A-96A0-5D5F8DFA4B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4473" y="3306619"/>
                          <a:ext cx="21550" cy="11685"/>
                        </a:xfrm>
                        <a:custGeom>
                          <a:avLst/>
                          <a:gdLst>
                            <a:gd name="connsiteX0" fmla="*/ 8585 w 21550"/>
                            <a:gd name="connsiteY0" fmla="*/ 11224 h 11685"/>
                            <a:gd name="connsiteX1" fmla="*/ 965 w 21550"/>
                            <a:gd name="connsiteY1" fmla="*/ 6843 h 11685"/>
                            <a:gd name="connsiteX2" fmla="*/ 965 w 21550"/>
                            <a:gd name="connsiteY2" fmla="*/ 4557 h 11685"/>
                            <a:gd name="connsiteX3" fmla="*/ 8204 w 21550"/>
                            <a:gd name="connsiteY3" fmla="*/ 461 h 11685"/>
                            <a:gd name="connsiteX4" fmla="*/ 12966 w 21550"/>
                            <a:gd name="connsiteY4" fmla="*/ 461 h 11685"/>
                            <a:gd name="connsiteX5" fmla="*/ 20586 w 21550"/>
                            <a:gd name="connsiteY5" fmla="*/ 4938 h 11685"/>
                            <a:gd name="connsiteX6" fmla="*/ 20586 w 21550"/>
                            <a:gd name="connsiteY6" fmla="*/ 7128 h 11685"/>
                            <a:gd name="connsiteX7" fmla="*/ 13347 w 21550"/>
                            <a:gd name="connsiteY7" fmla="*/ 11224 h 11685"/>
                            <a:gd name="connsiteX8" fmla="*/ 8585 w 21550"/>
                            <a:gd name="connsiteY8" fmla="*/ 11224 h 116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685">
                              <a:moveTo>
                                <a:pt x="8585" y="11224"/>
                              </a:moveTo>
                              <a:lnTo>
                                <a:pt x="965" y="6843"/>
                              </a:lnTo>
                              <a:cubicBezTo>
                                <a:pt x="-273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824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9" y="11839"/>
                                <a:pt x="10113" y="1183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83" name="Freeform 682">
                          <a:extLst>
                            <a:ext uri="{FF2B5EF4-FFF2-40B4-BE49-F238E27FC236}">
                              <a16:creationId xmlns:a16="http://schemas.microsoft.com/office/drawing/2014/main" id="{43A29FBE-3515-CF46-9D01-CAAE30E463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7582" y="3314369"/>
                          <a:ext cx="21681" cy="11633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189 h 11633"/>
                            <a:gd name="connsiteX1" fmla="*/ 1000 w 21681"/>
                            <a:gd name="connsiteY1" fmla="*/ 6712 h 11633"/>
                            <a:gd name="connsiteX2" fmla="*/ 1000 w 21681"/>
                            <a:gd name="connsiteY2" fmla="*/ 4426 h 11633"/>
                            <a:gd name="connsiteX3" fmla="*/ 8239 w 21681"/>
                            <a:gd name="connsiteY3" fmla="*/ 426 h 11633"/>
                            <a:gd name="connsiteX4" fmla="*/ 13097 w 21681"/>
                            <a:gd name="connsiteY4" fmla="*/ 426 h 11633"/>
                            <a:gd name="connsiteX5" fmla="*/ 20717 w 21681"/>
                            <a:gd name="connsiteY5" fmla="*/ 4902 h 11633"/>
                            <a:gd name="connsiteX6" fmla="*/ 20717 w 21681"/>
                            <a:gd name="connsiteY6" fmla="*/ 7188 h 11633"/>
                            <a:gd name="connsiteX7" fmla="*/ 13478 w 21681"/>
                            <a:gd name="connsiteY7" fmla="*/ 11189 h 11633"/>
                            <a:gd name="connsiteX8" fmla="*/ 8620 w 21681"/>
                            <a:gd name="connsiteY8" fmla="*/ 11189 h 11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633">
                              <a:moveTo>
                                <a:pt x="8620" y="11189"/>
                              </a:moveTo>
                              <a:lnTo>
                                <a:pt x="1000" y="6712"/>
                              </a:lnTo>
                              <a:cubicBezTo>
                                <a:pt x="-333" y="5950"/>
                                <a:pt x="-333" y="5093"/>
                                <a:pt x="1000" y="4426"/>
                              </a:cubicBezTo>
                              <a:lnTo>
                                <a:pt x="8239" y="426"/>
                              </a:lnTo>
                              <a:cubicBezTo>
                                <a:pt x="9809" y="-142"/>
                                <a:pt x="11527" y="-142"/>
                                <a:pt x="13097" y="426"/>
                              </a:cubicBezTo>
                              <a:lnTo>
                                <a:pt x="20717" y="4902"/>
                              </a:lnTo>
                              <a:cubicBezTo>
                                <a:pt x="21955" y="5664"/>
                                <a:pt x="22050" y="6522"/>
                                <a:pt x="20717" y="7188"/>
                              </a:cubicBezTo>
                              <a:lnTo>
                                <a:pt x="13478" y="11189"/>
                              </a:lnTo>
                              <a:cubicBezTo>
                                <a:pt x="11913" y="11782"/>
                                <a:pt x="10185" y="11782"/>
                                <a:pt x="8620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84" name="Freeform 683">
                          <a:extLst>
                            <a:ext uri="{FF2B5EF4-FFF2-40B4-BE49-F238E27FC236}">
                              <a16:creationId xmlns:a16="http://schemas.microsoft.com/office/drawing/2014/main" id="{7F4BD3CF-E378-3F40-A91A-AE8A6B3108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0703" y="3321949"/>
                          <a:ext cx="21574" cy="11689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229 h 11689"/>
                            <a:gd name="connsiteX1" fmla="*/ 929 w 21574"/>
                            <a:gd name="connsiteY1" fmla="*/ 6752 h 11689"/>
                            <a:gd name="connsiteX2" fmla="*/ 929 w 21574"/>
                            <a:gd name="connsiteY2" fmla="*/ 4466 h 11689"/>
                            <a:gd name="connsiteX3" fmla="*/ 8168 w 21574"/>
                            <a:gd name="connsiteY3" fmla="*/ 465 h 11689"/>
                            <a:gd name="connsiteX4" fmla="*/ 13025 w 21574"/>
                            <a:gd name="connsiteY4" fmla="*/ 465 h 11689"/>
                            <a:gd name="connsiteX5" fmla="*/ 20645 w 21574"/>
                            <a:gd name="connsiteY5" fmla="*/ 4847 h 11689"/>
                            <a:gd name="connsiteX6" fmla="*/ 20645 w 21574"/>
                            <a:gd name="connsiteY6" fmla="*/ 7133 h 11689"/>
                            <a:gd name="connsiteX7" fmla="*/ 13406 w 21574"/>
                            <a:gd name="connsiteY7" fmla="*/ 11229 h 11689"/>
                            <a:gd name="connsiteX8" fmla="*/ 8644 w 21574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9">
                              <a:moveTo>
                                <a:pt x="8644" y="11229"/>
                              </a:moveTo>
                              <a:lnTo>
                                <a:pt x="929" y="6752"/>
                              </a:lnTo>
                              <a:cubicBezTo>
                                <a:pt x="-310" y="6085"/>
                                <a:pt x="-310" y="5133"/>
                                <a:pt x="929" y="4466"/>
                              </a:cubicBezTo>
                              <a:lnTo>
                                <a:pt x="8168" y="465"/>
                              </a:lnTo>
                              <a:cubicBezTo>
                                <a:pt x="9727" y="-155"/>
                                <a:pt x="11466" y="-155"/>
                                <a:pt x="13025" y="465"/>
                              </a:cubicBezTo>
                              <a:lnTo>
                                <a:pt x="20645" y="4847"/>
                              </a:lnTo>
                              <a:cubicBezTo>
                                <a:pt x="21884" y="5609"/>
                                <a:pt x="21884" y="6466"/>
                                <a:pt x="20645" y="7133"/>
                              </a:cubicBezTo>
                              <a:lnTo>
                                <a:pt x="13406" y="11229"/>
                              </a:lnTo>
                              <a:cubicBezTo>
                                <a:pt x="11878" y="11843"/>
                                <a:pt x="10172" y="11843"/>
                                <a:pt x="8644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85" name="Freeform 684">
                          <a:extLst>
                            <a:ext uri="{FF2B5EF4-FFF2-40B4-BE49-F238E27FC236}">
                              <a16:creationId xmlns:a16="http://schemas.microsoft.com/office/drawing/2014/main" id="{0657F198-8546-D746-9E54-79E5B1F43F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3812" y="3329629"/>
                          <a:ext cx="21610" cy="11683"/>
                        </a:xfrm>
                        <a:custGeom>
                          <a:avLst/>
                          <a:gdLst>
                            <a:gd name="connsiteX0" fmla="*/ 8585 w 21610"/>
                            <a:gd name="connsiteY0" fmla="*/ 11170 h 11683"/>
                            <a:gd name="connsiteX1" fmla="*/ 965 w 21610"/>
                            <a:gd name="connsiteY1" fmla="*/ 6788 h 11683"/>
                            <a:gd name="connsiteX2" fmla="*/ 965 w 21610"/>
                            <a:gd name="connsiteY2" fmla="*/ 4502 h 11683"/>
                            <a:gd name="connsiteX3" fmla="*/ 8204 w 21610"/>
                            <a:gd name="connsiteY3" fmla="*/ 501 h 11683"/>
                            <a:gd name="connsiteX4" fmla="*/ 12966 w 21610"/>
                            <a:gd name="connsiteY4" fmla="*/ 501 h 11683"/>
                            <a:gd name="connsiteX5" fmla="*/ 20681 w 21610"/>
                            <a:gd name="connsiteY5" fmla="*/ 4978 h 11683"/>
                            <a:gd name="connsiteX6" fmla="*/ 20681 w 21610"/>
                            <a:gd name="connsiteY6" fmla="*/ 7264 h 11683"/>
                            <a:gd name="connsiteX7" fmla="*/ 13442 w 21610"/>
                            <a:gd name="connsiteY7" fmla="*/ 11265 h 11683"/>
                            <a:gd name="connsiteX8" fmla="*/ 8585 w 21610"/>
                            <a:gd name="connsiteY8" fmla="*/ 11170 h 116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83">
                              <a:moveTo>
                                <a:pt x="8585" y="11170"/>
                              </a:moveTo>
                              <a:lnTo>
                                <a:pt x="965" y="6788"/>
                              </a:lnTo>
                              <a:cubicBezTo>
                                <a:pt x="-274" y="6026"/>
                                <a:pt x="-369" y="5169"/>
                                <a:pt x="965" y="4502"/>
                              </a:cubicBezTo>
                              <a:lnTo>
                                <a:pt x="8204" y="501"/>
                              </a:lnTo>
                              <a:cubicBezTo>
                                <a:pt x="9721" y="-167"/>
                                <a:pt x="11449" y="-167"/>
                                <a:pt x="12966" y="501"/>
                              </a:cubicBezTo>
                              <a:lnTo>
                                <a:pt x="20681" y="4978"/>
                              </a:lnTo>
                              <a:cubicBezTo>
                                <a:pt x="21920" y="5645"/>
                                <a:pt x="21920" y="6597"/>
                                <a:pt x="20681" y="7264"/>
                              </a:cubicBezTo>
                              <a:lnTo>
                                <a:pt x="13442" y="11265"/>
                              </a:lnTo>
                              <a:cubicBezTo>
                                <a:pt x="11870" y="11855"/>
                                <a:pt x="10132" y="11820"/>
                                <a:pt x="8585" y="1117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86" name="Freeform 685">
                          <a:extLst>
                            <a:ext uri="{FF2B5EF4-FFF2-40B4-BE49-F238E27FC236}">
                              <a16:creationId xmlns:a16="http://schemas.microsoft.com/office/drawing/2014/main" id="{15B83C29-136C-8E44-B67C-7F2841C644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6956" y="3337323"/>
                          <a:ext cx="21586" cy="11655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90 h 11655"/>
                            <a:gd name="connsiteX1" fmla="*/ 965 w 21586"/>
                            <a:gd name="connsiteY1" fmla="*/ 6713 h 11655"/>
                            <a:gd name="connsiteX2" fmla="*/ 965 w 21586"/>
                            <a:gd name="connsiteY2" fmla="*/ 4427 h 11655"/>
                            <a:gd name="connsiteX3" fmla="*/ 8204 w 21586"/>
                            <a:gd name="connsiteY3" fmla="*/ 427 h 11655"/>
                            <a:gd name="connsiteX4" fmla="*/ 12966 w 21586"/>
                            <a:gd name="connsiteY4" fmla="*/ 427 h 11655"/>
                            <a:gd name="connsiteX5" fmla="*/ 20586 w 21586"/>
                            <a:gd name="connsiteY5" fmla="*/ 4903 h 11655"/>
                            <a:gd name="connsiteX6" fmla="*/ 20586 w 21586"/>
                            <a:gd name="connsiteY6" fmla="*/ 7189 h 11655"/>
                            <a:gd name="connsiteX7" fmla="*/ 13442 w 21586"/>
                            <a:gd name="connsiteY7" fmla="*/ 11190 h 11655"/>
                            <a:gd name="connsiteX8" fmla="*/ 8585 w 21586"/>
                            <a:gd name="connsiteY8" fmla="*/ 11190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5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4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920" y="5665"/>
                                <a:pt x="21920" y="6523"/>
                                <a:pt x="20586" y="7189"/>
                              </a:cubicBezTo>
                              <a:lnTo>
                                <a:pt x="13442" y="11190"/>
                              </a:lnTo>
                              <a:cubicBezTo>
                                <a:pt x="11883" y="11810"/>
                                <a:pt x="10145" y="11810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87" name="Freeform 686">
                          <a:extLst>
                            <a:ext uri="{FF2B5EF4-FFF2-40B4-BE49-F238E27FC236}">
                              <a16:creationId xmlns:a16="http://schemas.microsoft.com/office/drawing/2014/main" id="{3902ABBA-934A-664A-9691-58B2B3F905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39815" y="3344909"/>
                          <a:ext cx="21550" cy="11685"/>
                        </a:xfrm>
                        <a:custGeom>
                          <a:avLst/>
                          <a:gdLst>
                            <a:gd name="connsiteX0" fmla="*/ 8585 w 21550"/>
                            <a:gd name="connsiteY0" fmla="*/ 11224 h 11685"/>
                            <a:gd name="connsiteX1" fmla="*/ 965 w 21550"/>
                            <a:gd name="connsiteY1" fmla="*/ 6747 h 11685"/>
                            <a:gd name="connsiteX2" fmla="*/ 965 w 21550"/>
                            <a:gd name="connsiteY2" fmla="*/ 4557 h 11685"/>
                            <a:gd name="connsiteX3" fmla="*/ 8204 w 21550"/>
                            <a:gd name="connsiteY3" fmla="*/ 461 h 11685"/>
                            <a:gd name="connsiteX4" fmla="*/ 12966 w 21550"/>
                            <a:gd name="connsiteY4" fmla="*/ 461 h 11685"/>
                            <a:gd name="connsiteX5" fmla="*/ 20586 w 21550"/>
                            <a:gd name="connsiteY5" fmla="*/ 4842 h 11685"/>
                            <a:gd name="connsiteX6" fmla="*/ 20586 w 21550"/>
                            <a:gd name="connsiteY6" fmla="*/ 7128 h 11685"/>
                            <a:gd name="connsiteX7" fmla="*/ 13347 w 21550"/>
                            <a:gd name="connsiteY7" fmla="*/ 11224 h 11685"/>
                            <a:gd name="connsiteX8" fmla="*/ 8585 w 21550"/>
                            <a:gd name="connsiteY8" fmla="*/ 11224 h 116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685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3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824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9" y="11839"/>
                                <a:pt x="10113" y="1183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88" name="Freeform 687">
                          <a:extLst>
                            <a:ext uri="{FF2B5EF4-FFF2-40B4-BE49-F238E27FC236}">
                              <a16:creationId xmlns:a16="http://schemas.microsoft.com/office/drawing/2014/main" id="{27B74C3F-C06C-644D-A077-42CFD9F40B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210" y="3352589"/>
                          <a:ext cx="21681" cy="11704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260 h 11704"/>
                            <a:gd name="connsiteX1" fmla="*/ 1000 w 21681"/>
                            <a:gd name="connsiteY1" fmla="*/ 6783 h 11704"/>
                            <a:gd name="connsiteX2" fmla="*/ 1000 w 21681"/>
                            <a:gd name="connsiteY2" fmla="*/ 4497 h 11704"/>
                            <a:gd name="connsiteX3" fmla="*/ 8239 w 21681"/>
                            <a:gd name="connsiteY3" fmla="*/ 496 h 11704"/>
                            <a:gd name="connsiteX4" fmla="*/ 13097 w 21681"/>
                            <a:gd name="connsiteY4" fmla="*/ 496 h 11704"/>
                            <a:gd name="connsiteX5" fmla="*/ 20717 w 21681"/>
                            <a:gd name="connsiteY5" fmla="*/ 4973 h 11704"/>
                            <a:gd name="connsiteX6" fmla="*/ 20717 w 21681"/>
                            <a:gd name="connsiteY6" fmla="*/ 7259 h 11704"/>
                            <a:gd name="connsiteX7" fmla="*/ 13478 w 21681"/>
                            <a:gd name="connsiteY7" fmla="*/ 11260 h 11704"/>
                            <a:gd name="connsiteX8" fmla="*/ 8620 w 21681"/>
                            <a:gd name="connsiteY8" fmla="*/ 11260 h 117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704">
                              <a:moveTo>
                                <a:pt x="8620" y="11260"/>
                              </a:moveTo>
                              <a:lnTo>
                                <a:pt x="1000" y="6783"/>
                              </a:lnTo>
                              <a:cubicBezTo>
                                <a:pt x="-333" y="6021"/>
                                <a:pt x="-333" y="5164"/>
                                <a:pt x="1000" y="4497"/>
                              </a:cubicBezTo>
                              <a:lnTo>
                                <a:pt x="8239" y="496"/>
                              </a:lnTo>
                              <a:cubicBezTo>
                                <a:pt x="9791" y="-165"/>
                                <a:pt x="11545" y="-165"/>
                                <a:pt x="13097" y="496"/>
                              </a:cubicBezTo>
                              <a:lnTo>
                                <a:pt x="20717" y="4973"/>
                              </a:lnTo>
                              <a:cubicBezTo>
                                <a:pt x="21955" y="5735"/>
                                <a:pt x="22050" y="6592"/>
                                <a:pt x="20717" y="7259"/>
                              </a:cubicBezTo>
                              <a:lnTo>
                                <a:pt x="13478" y="11260"/>
                              </a:lnTo>
                              <a:cubicBezTo>
                                <a:pt x="11913" y="11852"/>
                                <a:pt x="10185" y="11852"/>
                                <a:pt x="8620" y="1126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89" name="Freeform 688">
                          <a:extLst>
                            <a:ext uri="{FF2B5EF4-FFF2-40B4-BE49-F238E27FC236}">
                              <a16:creationId xmlns:a16="http://schemas.microsoft.com/office/drawing/2014/main" id="{DC61E11D-997E-1346-ABBE-0ABA3F7813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6330" y="3360661"/>
                          <a:ext cx="21574" cy="11649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189 h 11649"/>
                            <a:gd name="connsiteX1" fmla="*/ 929 w 21574"/>
                            <a:gd name="connsiteY1" fmla="*/ 6712 h 11649"/>
                            <a:gd name="connsiteX2" fmla="*/ 929 w 21574"/>
                            <a:gd name="connsiteY2" fmla="*/ 4426 h 11649"/>
                            <a:gd name="connsiteX3" fmla="*/ 8168 w 21574"/>
                            <a:gd name="connsiteY3" fmla="*/ 426 h 11649"/>
                            <a:gd name="connsiteX4" fmla="*/ 13025 w 21574"/>
                            <a:gd name="connsiteY4" fmla="*/ 426 h 11649"/>
                            <a:gd name="connsiteX5" fmla="*/ 20645 w 21574"/>
                            <a:gd name="connsiteY5" fmla="*/ 4902 h 11649"/>
                            <a:gd name="connsiteX6" fmla="*/ 20645 w 21574"/>
                            <a:gd name="connsiteY6" fmla="*/ 7188 h 11649"/>
                            <a:gd name="connsiteX7" fmla="*/ 13406 w 21574"/>
                            <a:gd name="connsiteY7" fmla="*/ 11189 h 11649"/>
                            <a:gd name="connsiteX8" fmla="*/ 8644 w 21574"/>
                            <a:gd name="connsiteY8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49">
                              <a:moveTo>
                                <a:pt x="8644" y="11189"/>
                              </a:moveTo>
                              <a:lnTo>
                                <a:pt x="929" y="6712"/>
                              </a:lnTo>
                              <a:cubicBezTo>
                                <a:pt x="-310" y="5950"/>
                                <a:pt x="-310" y="5093"/>
                                <a:pt x="929" y="4426"/>
                              </a:cubicBezTo>
                              <a:lnTo>
                                <a:pt x="8168" y="426"/>
                              </a:lnTo>
                              <a:cubicBezTo>
                                <a:pt x="9737" y="-142"/>
                                <a:pt x="11456" y="-142"/>
                                <a:pt x="13025" y="426"/>
                              </a:cubicBezTo>
                              <a:lnTo>
                                <a:pt x="20645" y="4902"/>
                              </a:lnTo>
                              <a:cubicBezTo>
                                <a:pt x="21884" y="5664"/>
                                <a:pt x="21884" y="6522"/>
                                <a:pt x="20645" y="7188"/>
                              </a:cubicBezTo>
                              <a:lnTo>
                                <a:pt x="13406" y="11189"/>
                              </a:lnTo>
                              <a:cubicBezTo>
                                <a:pt x="11878" y="11803"/>
                                <a:pt x="10172" y="11803"/>
                                <a:pt x="8644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90" name="Freeform 689">
                          <a:extLst>
                            <a:ext uri="{FF2B5EF4-FFF2-40B4-BE49-F238E27FC236}">
                              <a16:creationId xmlns:a16="http://schemas.microsoft.com/office/drawing/2014/main" id="{F458BC50-376B-2B46-8699-4B2A6462F2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9475" y="3367864"/>
                          <a:ext cx="21574" cy="11689"/>
                        </a:xfrm>
                        <a:custGeom>
                          <a:avLst/>
                          <a:gdLst>
                            <a:gd name="connsiteX0" fmla="*/ 8549 w 21574"/>
                            <a:gd name="connsiteY0" fmla="*/ 11224 h 11689"/>
                            <a:gd name="connsiteX1" fmla="*/ 929 w 21574"/>
                            <a:gd name="connsiteY1" fmla="*/ 6747 h 11689"/>
                            <a:gd name="connsiteX2" fmla="*/ 929 w 21574"/>
                            <a:gd name="connsiteY2" fmla="*/ 4557 h 11689"/>
                            <a:gd name="connsiteX3" fmla="*/ 8168 w 21574"/>
                            <a:gd name="connsiteY3" fmla="*/ 461 h 11689"/>
                            <a:gd name="connsiteX4" fmla="*/ 12930 w 21574"/>
                            <a:gd name="connsiteY4" fmla="*/ 461 h 11689"/>
                            <a:gd name="connsiteX5" fmla="*/ 20645 w 21574"/>
                            <a:gd name="connsiteY5" fmla="*/ 4842 h 11689"/>
                            <a:gd name="connsiteX6" fmla="*/ 20645 w 21574"/>
                            <a:gd name="connsiteY6" fmla="*/ 7128 h 11689"/>
                            <a:gd name="connsiteX7" fmla="*/ 13406 w 21574"/>
                            <a:gd name="connsiteY7" fmla="*/ 11224 h 11689"/>
                            <a:gd name="connsiteX8" fmla="*/ 8549 w 21574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9">
                              <a:moveTo>
                                <a:pt x="8549" y="11224"/>
                              </a:moveTo>
                              <a:lnTo>
                                <a:pt x="929" y="6747"/>
                              </a:lnTo>
                              <a:cubicBezTo>
                                <a:pt x="-310" y="6081"/>
                                <a:pt x="-310" y="5223"/>
                                <a:pt x="929" y="4557"/>
                              </a:cubicBezTo>
                              <a:lnTo>
                                <a:pt x="8168" y="461"/>
                              </a:lnTo>
                              <a:cubicBezTo>
                                <a:pt x="9696" y="-154"/>
                                <a:pt x="11402" y="-154"/>
                                <a:pt x="12930" y="461"/>
                              </a:cubicBezTo>
                              <a:lnTo>
                                <a:pt x="20645" y="4842"/>
                              </a:lnTo>
                              <a:cubicBezTo>
                                <a:pt x="21884" y="5604"/>
                                <a:pt x="21884" y="6462"/>
                                <a:pt x="20645" y="7128"/>
                              </a:cubicBezTo>
                              <a:lnTo>
                                <a:pt x="13406" y="11224"/>
                              </a:lnTo>
                              <a:cubicBezTo>
                                <a:pt x="11847" y="11844"/>
                                <a:pt x="10109" y="11844"/>
                                <a:pt x="8549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91" name="Freeform 690">
                          <a:extLst>
                            <a:ext uri="{FF2B5EF4-FFF2-40B4-BE49-F238E27FC236}">
                              <a16:creationId xmlns:a16="http://schemas.microsoft.com/office/drawing/2014/main" id="{5E695701-CA02-314B-8402-B3BD60FACE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2583" y="3375580"/>
                          <a:ext cx="21586" cy="11632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32"/>
                            <a:gd name="connsiteX1" fmla="*/ 965 w 21586"/>
                            <a:gd name="connsiteY1" fmla="*/ 6747 h 11632"/>
                            <a:gd name="connsiteX2" fmla="*/ 965 w 21586"/>
                            <a:gd name="connsiteY2" fmla="*/ 4461 h 11632"/>
                            <a:gd name="connsiteX3" fmla="*/ 8204 w 21586"/>
                            <a:gd name="connsiteY3" fmla="*/ 461 h 11632"/>
                            <a:gd name="connsiteX4" fmla="*/ 12966 w 21586"/>
                            <a:gd name="connsiteY4" fmla="*/ 461 h 11632"/>
                            <a:gd name="connsiteX5" fmla="*/ 20586 w 21586"/>
                            <a:gd name="connsiteY5" fmla="*/ 4938 h 11632"/>
                            <a:gd name="connsiteX6" fmla="*/ 20586 w 21586"/>
                            <a:gd name="connsiteY6" fmla="*/ 7224 h 11632"/>
                            <a:gd name="connsiteX7" fmla="*/ 13347 w 21586"/>
                            <a:gd name="connsiteY7" fmla="*/ 11224 h 11632"/>
                            <a:gd name="connsiteX8" fmla="*/ 8585 w 21586"/>
                            <a:gd name="connsiteY8" fmla="*/ 11224 h 116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32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5985"/>
                                <a:pt x="-369" y="5128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920" y="5700"/>
                                <a:pt x="21920" y="6557"/>
                                <a:pt x="20586" y="7224"/>
                              </a:cubicBezTo>
                              <a:lnTo>
                                <a:pt x="13347" y="11224"/>
                              </a:lnTo>
                              <a:cubicBezTo>
                                <a:pt x="11806" y="11769"/>
                                <a:pt x="10125" y="1176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92" name="Freeform 691">
                          <a:extLst>
                            <a:ext uri="{FF2B5EF4-FFF2-40B4-BE49-F238E27FC236}">
                              <a16:creationId xmlns:a16="http://schemas.microsoft.com/office/drawing/2014/main" id="{D77C10D5-F0E0-6E4D-9E07-BB181A606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5799" y="3383147"/>
                          <a:ext cx="34552" cy="19311"/>
                        </a:xfrm>
                        <a:custGeom>
                          <a:avLst/>
                          <a:gdLst>
                            <a:gd name="connsiteX0" fmla="*/ 26420 w 34552"/>
                            <a:gd name="connsiteY0" fmla="*/ 19087 h 19311"/>
                            <a:gd name="connsiteX1" fmla="*/ 33659 w 34552"/>
                            <a:gd name="connsiteY1" fmla="*/ 14991 h 19311"/>
                            <a:gd name="connsiteX2" fmla="*/ 33659 w 34552"/>
                            <a:gd name="connsiteY2" fmla="*/ 12800 h 19311"/>
                            <a:gd name="connsiteX3" fmla="*/ 12895 w 34552"/>
                            <a:gd name="connsiteY3" fmla="*/ 608 h 19311"/>
                            <a:gd name="connsiteX4" fmla="*/ 10514 w 34552"/>
                            <a:gd name="connsiteY4" fmla="*/ 132 h 19311"/>
                            <a:gd name="connsiteX5" fmla="*/ 8132 w 34552"/>
                            <a:gd name="connsiteY5" fmla="*/ 132 h 19311"/>
                            <a:gd name="connsiteX6" fmla="*/ 893 w 34552"/>
                            <a:gd name="connsiteY6" fmla="*/ 4133 h 19311"/>
                            <a:gd name="connsiteX7" fmla="*/ 893 w 34552"/>
                            <a:gd name="connsiteY7" fmla="*/ 6419 h 19311"/>
                            <a:gd name="connsiteX8" fmla="*/ 8513 w 34552"/>
                            <a:gd name="connsiteY8" fmla="*/ 10895 h 19311"/>
                            <a:gd name="connsiteX9" fmla="*/ 8513 w 34552"/>
                            <a:gd name="connsiteY9" fmla="*/ 10895 h 19311"/>
                            <a:gd name="connsiteX10" fmla="*/ 21658 w 34552"/>
                            <a:gd name="connsiteY10" fmla="*/ 18515 h 19311"/>
                            <a:gd name="connsiteX11" fmla="*/ 26420 w 34552"/>
                            <a:gd name="connsiteY11" fmla="*/ 19087 h 1931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552" h="19311">
                              <a:moveTo>
                                <a:pt x="26420" y="19087"/>
                              </a:moveTo>
                              <a:lnTo>
                                <a:pt x="33659" y="14991"/>
                              </a:lnTo>
                              <a:cubicBezTo>
                                <a:pt x="34898" y="14324"/>
                                <a:pt x="34802" y="13467"/>
                                <a:pt x="33659" y="12800"/>
                              </a:cubicBezTo>
                              <a:lnTo>
                                <a:pt x="12895" y="608"/>
                              </a:lnTo>
                              <a:cubicBezTo>
                                <a:pt x="12143" y="286"/>
                                <a:pt x="11332" y="124"/>
                                <a:pt x="10514" y="132"/>
                              </a:cubicBezTo>
                              <a:cubicBezTo>
                                <a:pt x="9730" y="-44"/>
                                <a:pt x="8916" y="-44"/>
                                <a:pt x="8132" y="132"/>
                              </a:cubicBezTo>
                              <a:lnTo>
                                <a:pt x="893" y="4133"/>
                              </a:lnTo>
                              <a:cubicBezTo>
                                <a:pt x="-345" y="4799"/>
                                <a:pt x="-250" y="5657"/>
                                <a:pt x="893" y="6419"/>
                              </a:cubicBezTo>
                              <a:lnTo>
                                <a:pt x="8513" y="10895"/>
                              </a:lnTo>
                              <a:lnTo>
                                <a:pt x="8513" y="10895"/>
                              </a:lnTo>
                              <a:lnTo>
                                <a:pt x="21658" y="18515"/>
                              </a:lnTo>
                              <a:cubicBezTo>
                                <a:pt x="23111" y="19318"/>
                                <a:pt x="24819" y="19523"/>
                                <a:pt x="26420" y="1908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93" name="Freeform 692">
                          <a:extLst>
                            <a:ext uri="{FF2B5EF4-FFF2-40B4-BE49-F238E27FC236}">
                              <a16:creationId xmlns:a16="http://schemas.microsoft.com/office/drawing/2014/main" id="{1F81CF84-C778-9647-8AD3-96E5C817A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9222" y="3394058"/>
                          <a:ext cx="16573" cy="8781"/>
                        </a:xfrm>
                        <a:custGeom>
                          <a:avLst/>
                          <a:gdLst>
                            <a:gd name="connsiteX0" fmla="*/ 8620 w 16573"/>
                            <a:gd name="connsiteY0" fmla="*/ 8367 h 8781"/>
                            <a:gd name="connsiteX1" fmla="*/ 1000 w 16573"/>
                            <a:gd name="connsiteY1" fmla="*/ 3890 h 8781"/>
                            <a:gd name="connsiteX2" fmla="*/ 1000 w 16573"/>
                            <a:gd name="connsiteY2" fmla="*/ 1604 h 8781"/>
                            <a:gd name="connsiteX3" fmla="*/ 3191 w 16573"/>
                            <a:gd name="connsiteY3" fmla="*/ 461 h 8781"/>
                            <a:gd name="connsiteX4" fmla="*/ 7953 w 16573"/>
                            <a:gd name="connsiteY4" fmla="*/ 461 h 8781"/>
                            <a:gd name="connsiteX5" fmla="*/ 15573 w 16573"/>
                            <a:gd name="connsiteY5" fmla="*/ 4842 h 8781"/>
                            <a:gd name="connsiteX6" fmla="*/ 15573 w 16573"/>
                            <a:gd name="connsiteY6" fmla="*/ 7128 h 8781"/>
                            <a:gd name="connsiteX7" fmla="*/ 13383 w 16573"/>
                            <a:gd name="connsiteY7" fmla="*/ 8271 h 8781"/>
                            <a:gd name="connsiteX8" fmla="*/ 8620 w 16573"/>
                            <a:gd name="connsiteY8" fmla="*/ 8366 h 87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73" h="8781">
                              <a:moveTo>
                                <a:pt x="8620" y="8367"/>
                              </a:moveTo>
                              <a:lnTo>
                                <a:pt x="1000" y="3890"/>
                              </a:lnTo>
                              <a:cubicBezTo>
                                <a:pt x="-333" y="3128"/>
                                <a:pt x="-333" y="2271"/>
                                <a:pt x="1000" y="1604"/>
                              </a:cubicBezTo>
                              <a:lnTo>
                                <a:pt x="3191" y="461"/>
                              </a:lnTo>
                              <a:cubicBezTo>
                                <a:pt x="4719" y="-154"/>
                                <a:pt x="6425" y="-154"/>
                                <a:pt x="7953" y="461"/>
                              </a:cubicBezTo>
                              <a:lnTo>
                                <a:pt x="15573" y="4842"/>
                              </a:lnTo>
                              <a:cubicBezTo>
                                <a:pt x="16907" y="5604"/>
                                <a:pt x="16907" y="6462"/>
                                <a:pt x="15573" y="7128"/>
                              </a:cubicBezTo>
                              <a:lnTo>
                                <a:pt x="13383" y="8271"/>
                              </a:lnTo>
                              <a:cubicBezTo>
                                <a:pt x="11867" y="8916"/>
                                <a:pt x="10160" y="8951"/>
                                <a:pt x="8620" y="836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94" name="Freeform 693">
                          <a:extLst>
                            <a:ext uri="{FF2B5EF4-FFF2-40B4-BE49-F238E27FC236}">
                              <a16:creationId xmlns:a16="http://schemas.microsoft.com/office/drawing/2014/main" id="{F716665D-2529-B144-8269-F8C1C8FBE0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62342" y="3401583"/>
                          <a:ext cx="16502" cy="8827"/>
                        </a:xfrm>
                        <a:custGeom>
                          <a:avLst/>
                          <a:gdLst>
                            <a:gd name="connsiteX0" fmla="*/ 8644 w 16502"/>
                            <a:gd name="connsiteY0" fmla="*/ 8367 h 8827"/>
                            <a:gd name="connsiteX1" fmla="*/ 929 w 16502"/>
                            <a:gd name="connsiteY1" fmla="*/ 3890 h 8827"/>
                            <a:gd name="connsiteX2" fmla="*/ 929 w 16502"/>
                            <a:gd name="connsiteY2" fmla="*/ 1699 h 8827"/>
                            <a:gd name="connsiteX3" fmla="*/ 3119 w 16502"/>
                            <a:gd name="connsiteY3" fmla="*/ 461 h 8827"/>
                            <a:gd name="connsiteX4" fmla="*/ 7882 w 16502"/>
                            <a:gd name="connsiteY4" fmla="*/ 461 h 8827"/>
                            <a:gd name="connsiteX5" fmla="*/ 15502 w 16502"/>
                            <a:gd name="connsiteY5" fmla="*/ 4938 h 8827"/>
                            <a:gd name="connsiteX6" fmla="*/ 15502 w 16502"/>
                            <a:gd name="connsiteY6" fmla="*/ 7224 h 8827"/>
                            <a:gd name="connsiteX7" fmla="*/ 13406 w 16502"/>
                            <a:gd name="connsiteY7" fmla="*/ 8367 h 8827"/>
                            <a:gd name="connsiteX8" fmla="*/ 8644 w 16502"/>
                            <a:gd name="connsiteY8" fmla="*/ 8367 h 88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827">
                              <a:moveTo>
                                <a:pt x="8644" y="8367"/>
                              </a:moveTo>
                              <a:lnTo>
                                <a:pt x="929" y="3890"/>
                              </a:lnTo>
                              <a:cubicBezTo>
                                <a:pt x="-310" y="3223"/>
                                <a:pt x="-310" y="2366"/>
                                <a:pt x="929" y="1699"/>
                              </a:cubicBezTo>
                              <a:lnTo>
                                <a:pt x="3119" y="461"/>
                              </a:lnTo>
                              <a:cubicBezTo>
                                <a:pt x="4647" y="-154"/>
                                <a:pt x="6354" y="-154"/>
                                <a:pt x="7882" y="461"/>
                              </a:cubicBezTo>
                              <a:lnTo>
                                <a:pt x="15502" y="4938"/>
                              </a:lnTo>
                              <a:cubicBezTo>
                                <a:pt x="16835" y="5604"/>
                                <a:pt x="16835" y="6557"/>
                                <a:pt x="15502" y="7224"/>
                              </a:cubicBezTo>
                              <a:lnTo>
                                <a:pt x="13406" y="8367"/>
                              </a:lnTo>
                              <a:cubicBezTo>
                                <a:pt x="11878" y="8981"/>
                                <a:pt x="10172" y="8981"/>
                                <a:pt x="8644" y="836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95" name="Freeform 694">
                          <a:extLst>
                            <a:ext uri="{FF2B5EF4-FFF2-40B4-BE49-F238E27FC236}">
                              <a16:creationId xmlns:a16="http://schemas.microsoft.com/office/drawing/2014/main" id="{9D3B375E-2230-2B49-9674-E445C9EF4E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5487" y="3409429"/>
                          <a:ext cx="16466" cy="8756"/>
                        </a:xfrm>
                        <a:custGeom>
                          <a:avLst/>
                          <a:gdLst>
                            <a:gd name="connsiteX0" fmla="*/ 8549 w 16466"/>
                            <a:gd name="connsiteY0" fmla="*/ 8331 h 8756"/>
                            <a:gd name="connsiteX1" fmla="*/ 929 w 16466"/>
                            <a:gd name="connsiteY1" fmla="*/ 3855 h 8756"/>
                            <a:gd name="connsiteX2" fmla="*/ 929 w 16466"/>
                            <a:gd name="connsiteY2" fmla="*/ 1569 h 8756"/>
                            <a:gd name="connsiteX3" fmla="*/ 3024 w 16466"/>
                            <a:gd name="connsiteY3" fmla="*/ 426 h 8756"/>
                            <a:gd name="connsiteX4" fmla="*/ 7882 w 16466"/>
                            <a:gd name="connsiteY4" fmla="*/ 426 h 8756"/>
                            <a:gd name="connsiteX5" fmla="*/ 15502 w 16466"/>
                            <a:gd name="connsiteY5" fmla="*/ 4902 h 8756"/>
                            <a:gd name="connsiteX6" fmla="*/ 15502 w 16466"/>
                            <a:gd name="connsiteY6" fmla="*/ 7188 h 8756"/>
                            <a:gd name="connsiteX7" fmla="*/ 13406 w 16466"/>
                            <a:gd name="connsiteY7" fmla="*/ 8331 h 8756"/>
                            <a:gd name="connsiteX8" fmla="*/ 8549 w 16466"/>
                            <a:gd name="connsiteY8" fmla="*/ 8331 h 8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466" h="8756">
                              <a:moveTo>
                                <a:pt x="8549" y="8331"/>
                              </a:moveTo>
                              <a:lnTo>
                                <a:pt x="929" y="3855"/>
                              </a:lnTo>
                              <a:cubicBezTo>
                                <a:pt x="-310" y="3093"/>
                                <a:pt x="-310" y="2235"/>
                                <a:pt x="929" y="1569"/>
                              </a:cubicBezTo>
                              <a:lnTo>
                                <a:pt x="3024" y="426"/>
                              </a:lnTo>
                              <a:cubicBezTo>
                                <a:pt x="4594" y="-142"/>
                                <a:pt x="6312" y="-142"/>
                                <a:pt x="7882" y="426"/>
                              </a:cubicBezTo>
                              <a:lnTo>
                                <a:pt x="15502" y="4902"/>
                              </a:lnTo>
                              <a:cubicBezTo>
                                <a:pt x="16740" y="5664"/>
                                <a:pt x="16835" y="6522"/>
                                <a:pt x="15502" y="7188"/>
                              </a:cubicBezTo>
                              <a:lnTo>
                                <a:pt x="13406" y="8331"/>
                              </a:lnTo>
                              <a:cubicBezTo>
                                <a:pt x="11837" y="8899"/>
                                <a:pt x="10118" y="8899"/>
                                <a:pt x="8549" y="833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96" name="Freeform 695">
                          <a:extLst>
                            <a:ext uri="{FF2B5EF4-FFF2-40B4-BE49-F238E27FC236}">
                              <a16:creationId xmlns:a16="http://schemas.microsoft.com/office/drawing/2014/main" id="{B9E25AAD-B8ED-6840-8632-6039FD183FE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3886" y="3399808"/>
                          <a:ext cx="21586" cy="1164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189 h 11649"/>
                            <a:gd name="connsiteX1" fmla="*/ 1000 w 21586"/>
                            <a:gd name="connsiteY1" fmla="*/ 6712 h 11649"/>
                            <a:gd name="connsiteX2" fmla="*/ 1000 w 21586"/>
                            <a:gd name="connsiteY2" fmla="*/ 4426 h 11649"/>
                            <a:gd name="connsiteX3" fmla="*/ 8144 w 21586"/>
                            <a:gd name="connsiteY3" fmla="*/ 426 h 11649"/>
                            <a:gd name="connsiteX4" fmla="*/ 13002 w 21586"/>
                            <a:gd name="connsiteY4" fmla="*/ 426 h 11649"/>
                            <a:gd name="connsiteX5" fmla="*/ 20622 w 21586"/>
                            <a:gd name="connsiteY5" fmla="*/ 4902 h 11649"/>
                            <a:gd name="connsiteX6" fmla="*/ 20622 w 21586"/>
                            <a:gd name="connsiteY6" fmla="*/ 7188 h 11649"/>
                            <a:gd name="connsiteX7" fmla="*/ 13383 w 21586"/>
                            <a:gd name="connsiteY7" fmla="*/ 11189 h 11649"/>
                            <a:gd name="connsiteX8" fmla="*/ 8620 w 21586"/>
                            <a:gd name="connsiteY8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49">
                              <a:moveTo>
                                <a:pt x="8620" y="11189"/>
                              </a:moveTo>
                              <a:lnTo>
                                <a:pt x="1000" y="6712"/>
                              </a:lnTo>
                              <a:cubicBezTo>
                                <a:pt x="-333" y="5950"/>
                                <a:pt x="-333" y="5093"/>
                                <a:pt x="1000" y="4426"/>
                              </a:cubicBezTo>
                              <a:lnTo>
                                <a:pt x="8144" y="426"/>
                              </a:lnTo>
                              <a:cubicBezTo>
                                <a:pt x="9713" y="-142"/>
                                <a:pt x="11432" y="-142"/>
                                <a:pt x="13002" y="426"/>
                              </a:cubicBezTo>
                              <a:lnTo>
                                <a:pt x="20622" y="4902"/>
                              </a:lnTo>
                              <a:cubicBezTo>
                                <a:pt x="21860" y="5664"/>
                                <a:pt x="21955" y="6522"/>
                                <a:pt x="20622" y="7188"/>
                              </a:cubicBezTo>
                              <a:lnTo>
                                <a:pt x="13383" y="11189"/>
                              </a:lnTo>
                              <a:cubicBezTo>
                                <a:pt x="11855" y="11803"/>
                                <a:pt x="10148" y="11803"/>
                                <a:pt x="8620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97" name="Freeform 696">
                          <a:extLst>
                            <a:ext uri="{FF2B5EF4-FFF2-40B4-BE49-F238E27FC236}">
                              <a16:creationId xmlns:a16="http://schemas.microsoft.com/office/drawing/2014/main" id="{4D9DEE45-7D76-1D4A-AEBC-CD76528B1C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7007" y="3407389"/>
                          <a:ext cx="21610" cy="11689"/>
                        </a:xfrm>
                        <a:custGeom>
                          <a:avLst/>
                          <a:gdLst>
                            <a:gd name="connsiteX0" fmla="*/ 8644 w 21610"/>
                            <a:gd name="connsiteY0" fmla="*/ 11229 h 11689"/>
                            <a:gd name="connsiteX1" fmla="*/ 929 w 21610"/>
                            <a:gd name="connsiteY1" fmla="*/ 6752 h 11689"/>
                            <a:gd name="connsiteX2" fmla="*/ 929 w 21610"/>
                            <a:gd name="connsiteY2" fmla="*/ 4561 h 11689"/>
                            <a:gd name="connsiteX3" fmla="*/ 8168 w 21610"/>
                            <a:gd name="connsiteY3" fmla="*/ 465 h 11689"/>
                            <a:gd name="connsiteX4" fmla="*/ 13025 w 21610"/>
                            <a:gd name="connsiteY4" fmla="*/ 465 h 11689"/>
                            <a:gd name="connsiteX5" fmla="*/ 20645 w 21610"/>
                            <a:gd name="connsiteY5" fmla="*/ 4847 h 11689"/>
                            <a:gd name="connsiteX6" fmla="*/ 20645 w 21610"/>
                            <a:gd name="connsiteY6" fmla="*/ 7133 h 11689"/>
                            <a:gd name="connsiteX7" fmla="*/ 13406 w 21610"/>
                            <a:gd name="connsiteY7" fmla="*/ 11229 h 11689"/>
                            <a:gd name="connsiteX8" fmla="*/ 8644 w 21610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89">
                              <a:moveTo>
                                <a:pt x="8644" y="11229"/>
                              </a:moveTo>
                              <a:lnTo>
                                <a:pt x="929" y="6752"/>
                              </a:lnTo>
                              <a:cubicBezTo>
                                <a:pt x="-310" y="6085"/>
                                <a:pt x="-310" y="5228"/>
                                <a:pt x="929" y="4561"/>
                              </a:cubicBezTo>
                              <a:lnTo>
                                <a:pt x="8168" y="465"/>
                              </a:lnTo>
                              <a:cubicBezTo>
                                <a:pt x="9727" y="-155"/>
                                <a:pt x="11466" y="-155"/>
                                <a:pt x="13025" y="465"/>
                              </a:cubicBezTo>
                              <a:lnTo>
                                <a:pt x="20645" y="4847"/>
                              </a:lnTo>
                              <a:cubicBezTo>
                                <a:pt x="21884" y="5609"/>
                                <a:pt x="21979" y="6466"/>
                                <a:pt x="20645" y="7133"/>
                              </a:cubicBezTo>
                              <a:lnTo>
                                <a:pt x="13406" y="11229"/>
                              </a:lnTo>
                              <a:cubicBezTo>
                                <a:pt x="11878" y="11843"/>
                                <a:pt x="10172" y="11843"/>
                                <a:pt x="8644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98" name="Freeform 697">
                          <a:extLst>
                            <a:ext uri="{FF2B5EF4-FFF2-40B4-BE49-F238E27FC236}">
                              <a16:creationId xmlns:a16="http://schemas.microsoft.com/office/drawing/2014/main" id="{70117C9E-5C98-3D4A-B3C9-6DA8BEC68D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60152" y="3415108"/>
                          <a:ext cx="21574" cy="11649"/>
                        </a:xfrm>
                        <a:custGeom>
                          <a:avLst/>
                          <a:gdLst>
                            <a:gd name="connsiteX0" fmla="*/ 8549 w 21574"/>
                            <a:gd name="connsiteY0" fmla="*/ 11224 h 11649"/>
                            <a:gd name="connsiteX1" fmla="*/ 929 w 21574"/>
                            <a:gd name="connsiteY1" fmla="*/ 6747 h 11649"/>
                            <a:gd name="connsiteX2" fmla="*/ 929 w 21574"/>
                            <a:gd name="connsiteY2" fmla="*/ 4461 h 11649"/>
                            <a:gd name="connsiteX3" fmla="*/ 8168 w 21574"/>
                            <a:gd name="connsiteY3" fmla="*/ 461 h 11649"/>
                            <a:gd name="connsiteX4" fmla="*/ 12930 w 21574"/>
                            <a:gd name="connsiteY4" fmla="*/ 461 h 11649"/>
                            <a:gd name="connsiteX5" fmla="*/ 20645 w 21574"/>
                            <a:gd name="connsiteY5" fmla="*/ 4938 h 11649"/>
                            <a:gd name="connsiteX6" fmla="*/ 20645 w 21574"/>
                            <a:gd name="connsiteY6" fmla="*/ 7224 h 11649"/>
                            <a:gd name="connsiteX7" fmla="*/ 13406 w 21574"/>
                            <a:gd name="connsiteY7" fmla="*/ 11224 h 11649"/>
                            <a:gd name="connsiteX8" fmla="*/ 8549 w 21574"/>
                            <a:gd name="connsiteY8" fmla="*/ 11224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49">
                              <a:moveTo>
                                <a:pt x="8549" y="11224"/>
                              </a:moveTo>
                              <a:lnTo>
                                <a:pt x="929" y="6747"/>
                              </a:lnTo>
                              <a:cubicBezTo>
                                <a:pt x="-310" y="5985"/>
                                <a:pt x="-310" y="5128"/>
                                <a:pt x="929" y="4461"/>
                              </a:cubicBezTo>
                              <a:lnTo>
                                <a:pt x="8168" y="461"/>
                              </a:lnTo>
                              <a:cubicBezTo>
                                <a:pt x="9696" y="-154"/>
                                <a:pt x="11402" y="-154"/>
                                <a:pt x="12930" y="461"/>
                              </a:cubicBezTo>
                              <a:lnTo>
                                <a:pt x="20645" y="4938"/>
                              </a:lnTo>
                              <a:cubicBezTo>
                                <a:pt x="21884" y="5700"/>
                                <a:pt x="21884" y="6557"/>
                                <a:pt x="20645" y="7224"/>
                              </a:cubicBezTo>
                              <a:lnTo>
                                <a:pt x="13406" y="11224"/>
                              </a:lnTo>
                              <a:cubicBezTo>
                                <a:pt x="11837" y="11792"/>
                                <a:pt x="10118" y="11792"/>
                                <a:pt x="8549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99" name="Freeform 698">
                          <a:extLst>
                            <a:ext uri="{FF2B5EF4-FFF2-40B4-BE49-F238E27FC236}">
                              <a16:creationId xmlns:a16="http://schemas.microsoft.com/office/drawing/2014/main" id="{AE1E3DC1-37E9-AA47-A663-D31A253870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1063" y="3406951"/>
                          <a:ext cx="21586" cy="11655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90 h 11655"/>
                            <a:gd name="connsiteX1" fmla="*/ 965 w 21586"/>
                            <a:gd name="connsiteY1" fmla="*/ 6713 h 11655"/>
                            <a:gd name="connsiteX2" fmla="*/ 965 w 21586"/>
                            <a:gd name="connsiteY2" fmla="*/ 4427 h 11655"/>
                            <a:gd name="connsiteX3" fmla="*/ 8204 w 21586"/>
                            <a:gd name="connsiteY3" fmla="*/ 427 h 11655"/>
                            <a:gd name="connsiteX4" fmla="*/ 12966 w 21586"/>
                            <a:gd name="connsiteY4" fmla="*/ 427 h 11655"/>
                            <a:gd name="connsiteX5" fmla="*/ 20586 w 21586"/>
                            <a:gd name="connsiteY5" fmla="*/ 4903 h 11655"/>
                            <a:gd name="connsiteX6" fmla="*/ 20586 w 21586"/>
                            <a:gd name="connsiteY6" fmla="*/ 7189 h 11655"/>
                            <a:gd name="connsiteX7" fmla="*/ 13442 w 21586"/>
                            <a:gd name="connsiteY7" fmla="*/ 11190 h 11655"/>
                            <a:gd name="connsiteX8" fmla="*/ 8585 w 21586"/>
                            <a:gd name="connsiteY8" fmla="*/ 11190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5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3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920" y="5665"/>
                                <a:pt x="21920" y="6523"/>
                                <a:pt x="20586" y="7189"/>
                              </a:cubicBezTo>
                              <a:lnTo>
                                <a:pt x="13442" y="11190"/>
                              </a:lnTo>
                              <a:cubicBezTo>
                                <a:pt x="11883" y="11810"/>
                                <a:pt x="10145" y="11810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00" name="Freeform 699">
                          <a:extLst>
                            <a:ext uri="{FF2B5EF4-FFF2-40B4-BE49-F238E27FC236}">
                              <a16:creationId xmlns:a16="http://schemas.microsoft.com/office/drawing/2014/main" id="{F3C6C12F-B26E-BF4C-AD91-58D3E4E688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4172" y="3414533"/>
                          <a:ext cx="21586" cy="1168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229 h 11689"/>
                            <a:gd name="connsiteX1" fmla="*/ 1000 w 21586"/>
                            <a:gd name="connsiteY1" fmla="*/ 6752 h 11689"/>
                            <a:gd name="connsiteX2" fmla="*/ 1000 w 21586"/>
                            <a:gd name="connsiteY2" fmla="*/ 4561 h 11689"/>
                            <a:gd name="connsiteX3" fmla="*/ 8144 w 21586"/>
                            <a:gd name="connsiteY3" fmla="*/ 465 h 11689"/>
                            <a:gd name="connsiteX4" fmla="*/ 13002 w 21586"/>
                            <a:gd name="connsiteY4" fmla="*/ 465 h 11689"/>
                            <a:gd name="connsiteX5" fmla="*/ 20622 w 21586"/>
                            <a:gd name="connsiteY5" fmla="*/ 4847 h 11689"/>
                            <a:gd name="connsiteX6" fmla="*/ 20622 w 21586"/>
                            <a:gd name="connsiteY6" fmla="*/ 7133 h 11689"/>
                            <a:gd name="connsiteX7" fmla="*/ 13383 w 21586"/>
                            <a:gd name="connsiteY7" fmla="*/ 11229 h 11689"/>
                            <a:gd name="connsiteX8" fmla="*/ 8620 w 21586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620" y="11229"/>
                              </a:moveTo>
                              <a:lnTo>
                                <a:pt x="1000" y="6752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144" y="465"/>
                              </a:lnTo>
                              <a:cubicBezTo>
                                <a:pt x="9704" y="-155"/>
                                <a:pt x="11442" y="-155"/>
                                <a:pt x="13002" y="465"/>
                              </a:cubicBezTo>
                              <a:lnTo>
                                <a:pt x="20622" y="4847"/>
                              </a:lnTo>
                              <a:cubicBezTo>
                                <a:pt x="21860" y="5609"/>
                                <a:pt x="21955" y="6466"/>
                                <a:pt x="20622" y="7133"/>
                              </a:cubicBezTo>
                              <a:lnTo>
                                <a:pt x="13383" y="11229"/>
                              </a:lnTo>
                              <a:cubicBezTo>
                                <a:pt x="11855" y="11843"/>
                                <a:pt x="10148" y="11843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01" name="Freeform 700">
                          <a:extLst>
                            <a:ext uri="{FF2B5EF4-FFF2-40B4-BE49-F238E27FC236}">
                              <a16:creationId xmlns:a16="http://schemas.microsoft.com/office/drawing/2014/main" id="{B2841032-F4EC-C949-BAE5-ED9482312F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7317" y="3422248"/>
                          <a:ext cx="21681" cy="11673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229 h 11673"/>
                            <a:gd name="connsiteX1" fmla="*/ 1000 w 21681"/>
                            <a:gd name="connsiteY1" fmla="*/ 6752 h 11673"/>
                            <a:gd name="connsiteX2" fmla="*/ 1000 w 21681"/>
                            <a:gd name="connsiteY2" fmla="*/ 4466 h 11673"/>
                            <a:gd name="connsiteX3" fmla="*/ 8239 w 21681"/>
                            <a:gd name="connsiteY3" fmla="*/ 465 h 11673"/>
                            <a:gd name="connsiteX4" fmla="*/ 13097 w 21681"/>
                            <a:gd name="connsiteY4" fmla="*/ 465 h 11673"/>
                            <a:gd name="connsiteX5" fmla="*/ 20717 w 21681"/>
                            <a:gd name="connsiteY5" fmla="*/ 4942 h 11673"/>
                            <a:gd name="connsiteX6" fmla="*/ 20717 w 21681"/>
                            <a:gd name="connsiteY6" fmla="*/ 7228 h 11673"/>
                            <a:gd name="connsiteX7" fmla="*/ 13478 w 21681"/>
                            <a:gd name="connsiteY7" fmla="*/ 11229 h 11673"/>
                            <a:gd name="connsiteX8" fmla="*/ 8620 w 21681"/>
                            <a:gd name="connsiteY8" fmla="*/ 11229 h 116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673">
                              <a:moveTo>
                                <a:pt x="8620" y="11229"/>
                              </a:moveTo>
                              <a:lnTo>
                                <a:pt x="1000" y="6752"/>
                              </a:lnTo>
                              <a:cubicBezTo>
                                <a:pt x="-333" y="5990"/>
                                <a:pt x="-333" y="5133"/>
                                <a:pt x="1000" y="4466"/>
                              </a:cubicBezTo>
                              <a:lnTo>
                                <a:pt x="8239" y="465"/>
                              </a:lnTo>
                              <a:cubicBezTo>
                                <a:pt x="9799" y="-155"/>
                                <a:pt x="11537" y="-155"/>
                                <a:pt x="13097" y="465"/>
                              </a:cubicBezTo>
                              <a:lnTo>
                                <a:pt x="20717" y="4942"/>
                              </a:lnTo>
                              <a:cubicBezTo>
                                <a:pt x="21955" y="5704"/>
                                <a:pt x="22050" y="6561"/>
                                <a:pt x="20717" y="7228"/>
                              </a:cubicBezTo>
                              <a:lnTo>
                                <a:pt x="13478" y="11229"/>
                              </a:lnTo>
                              <a:cubicBezTo>
                                <a:pt x="11913" y="11821"/>
                                <a:pt x="10185" y="11821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02" name="Freeform 701">
                          <a:extLst>
                            <a:ext uri="{FF2B5EF4-FFF2-40B4-BE49-F238E27FC236}">
                              <a16:creationId xmlns:a16="http://schemas.microsoft.com/office/drawing/2014/main" id="{D922D3A0-2520-6442-A108-12F884FD11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5492" y="3298708"/>
                          <a:ext cx="34552" cy="19421"/>
                        </a:xfrm>
                        <a:custGeom>
                          <a:avLst/>
                          <a:gdLst>
                            <a:gd name="connsiteX0" fmla="*/ 26420 w 34552"/>
                            <a:gd name="connsiteY0" fmla="*/ 18753 h 19421"/>
                            <a:gd name="connsiteX1" fmla="*/ 33659 w 34552"/>
                            <a:gd name="connsiteY1" fmla="*/ 14753 h 19421"/>
                            <a:gd name="connsiteX2" fmla="*/ 33659 w 34552"/>
                            <a:gd name="connsiteY2" fmla="*/ 12467 h 19421"/>
                            <a:gd name="connsiteX3" fmla="*/ 26039 w 34552"/>
                            <a:gd name="connsiteY3" fmla="*/ 8085 h 19421"/>
                            <a:gd name="connsiteX4" fmla="*/ 26039 w 34552"/>
                            <a:gd name="connsiteY4" fmla="*/ 8085 h 19421"/>
                            <a:gd name="connsiteX5" fmla="*/ 12895 w 34552"/>
                            <a:gd name="connsiteY5" fmla="*/ 465 h 19421"/>
                            <a:gd name="connsiteX6" fmla="*/ 8037 w 34552"/>
                            <a:gd name="connsiteY6" fmla="*/ 465 h 19421"/>
                            <a:gd name="connsiteX7" fmla="*/ 893 w 34552"/>
                            <a:gd name="connsiteY7" fmla="*/ 4466 h 19421"/>
                            <a:gd name="connsiteX8" fmla="*/ 893 w 34552"/>
                            <a:gd name="connsiteY8" fmla="*/ 6752 h 19421"/>
                            <a:gd name="connsiteX9" fmla="*/ 21658 w 34552"/>
                            <a:gd name="connsiteY9" fmla="*/ 18849 h 19421"/>
                            <a:gd name="connsiteX10" fmla="*/ 24039 w 34552"/>
                            <a:gd name="connsiteY10" fmla="*/ 19420 h 19421"/>
                            <a:gd name="connsiteX11" fmla="*/ 26420 w 34552"/>
                            <a:gd name="connsiteY11" fmla="*/ 18753 h 194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552" h="19421">
                              <a:moveTo>
                                <a:pt x="26420" y="18753"/>
                              </a:moveTo>
                              <a:lnTo>
                                <a:pt x="33659" y="14753"/>
                              </a:lnTo>
                              <a:cubicBezTo>
                                <a:pt x="34898" y="14086"/>
                                <a:pt x="34802" y="13229"/>
                                <a:pt x="33659" y="12467"/>
                              </a:cubicBezTo>
                              <a:lnTo>
                                <a:pt x="26039" y="8085"/>
                              </a:lnTo>
                              <a:lnTo>
                                <a:pt x="26039" y="8085"/>
                              </a:lnTo>
                              <a:lnTo>
                                <a:pt x="12895" y="465"/>
                              </a:lnTo>
                              <a:cubicBezTo>
                                <a:pt x="11335" y="-155"/>
                                <a:pt x="9597" y="-155"/>
                                <a:pt x="8037" y="465"/>
                              </a:cubicBezTo>
                              <a:lnTo>
                                <a:pt x="893" y="4466"/>
                              </a:lnTo>
                              <a:cubicBezTo>
                                <a:pt x="-345" y="5133"/>
                                <a:pt x="-250" y="5990"/>
                                <a:pt x="893" y="6752"/>
                              </a:cubicBezTo>
                              <a:lnTo>
                                <a:pt x="21658" y="18849"/>
                              </a:lnTo>
                              <a:cubicBezTo>
                                <a:pt x="22410" y="19184"/>
                                <a:pt x="23217" y="19378"/>
                                <a:pt x="24039" y="19420"/>
                              </a:cubicBezTo>
                              <a:cubicBezTo>
                                <a:pt x="24882" y="19442"/>
                                <a:pt x="25712" y="19210"/>
                                <a:pt x="26420" y="1875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03" name="Freeform 702">
                          <a:extLst>
                            <a:ext uri="{FF2B5EF4-FFF2-40B4-BE49-F238E27FC236}">
                              <a16:creationId xmlns:a16="http://schemas.microsoft.com/office/drawing/2014/main" id="{41275D7F-8BE3-2C41-81A3-018582189B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651" y="3313758"/>
                          <a:ext cx="21574" cy="11689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229 h 11689"/>
                            <a:gd name="connsiteX1" fmla="*/ 929 w 21574"/>
                            <a:gd name="connsiteY1" fmla="*/ 6847 h 11689"/>
                            <a:gd name="connsiteX2" fmla="*/ 929 w 21574"/>
                            <a:gd name="connsiteY2" fmla="*/ 4561 h 11689"/>
                            <a:gd name="connsiteX3" fmla="*/ 8168 w 21574"/>
                            <a:gd name="connsiteY3" fmla="*/ 465 h 11689"/>
                            <a:gd name="connsiteX4" fmla="*/ 13025 w 21574"/>
                            <a:gd name="connsiteY4" fmla="*/ 465 h 11689"/>
                            <a:gd name="connsiteX5" fmla="*/ 20645 w 21574"/>
                            <a:gd name="connsiteY5" fmla="*/ 4942 h 11689"/>
                            <a:gd name="connsiteX6" fmla="*/ 20645 w 21574"/>
                            <a:gd name="connsiteY6" fmla="*/ 7133 h 11689"/>
                            <a:gd name="connsiteX7" fmla="*/ 13406 w 21574"/>
                            <a:gd name="connsiteY7" fmla="*/ 11229 h 11689"/>
                            <a:gd name="connsiteX8" fmla="*/ 8644 w 21574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9">
                              <a:moveTo>
                                <a:pt x="8644" y="11229"/>
                              </a:moveTo>
                              <a:lnTo>
                                <a:pt x="929" y="6847"/>
                              </a:lnTo>
                              <a:cubicBezTo>
                                <a:pt x="-310" y="6085"/>
                                <a:pt x="-310" y="5228"/>
                                <a:pt x="929" y="4561"/>
                              </a:cubicBezTo>
                              <a:lnTo>
                                <a:pt x="8168" y="465"/>
                              </a:lnTo>
                              <a:cubicBezTo>
                                <a:pt x="9727" y="-155"/>
                                <a:pt x="11466" y="-155"/>
                                <a:pt x="13025" y="465"/>
                              </a:cubicBezTo>
                              <a:lnTo>
                                <a:pt x="20645" y="4942"/>
                              </a:lnTo>
                              <a:cubicBezTo>
                                <a:pt x="21884" y="5609"/>
                                <a:pt x="21884" y="6466"/>
                                <a:pt x="20645" y="7133"/>
                              </a:cubicBezTo>
                              <a:lnTo>
                                <a:pt x="13406" y="11229"/>
                              </a:lnTo>
                              <a:cubicBezTo>
                                <a:pt x="11878" y="11843"/>
                                <a:pt x="10172" y="11843"/>
                                <a:pt x="8644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04" name="Freeform 703">
                          <a:extLst>
                            <a:ext uri="{FF2B5EF4-FFF2-40B4-BE49-F238E27FC236}">
                              <a16:creationId xmlns:a16="http://schemas.microsoft.com/office/drawing/2014/main" id="{3B8F8C00-F01B-E24A-8FB5-ED09047FAB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4759" y="3321512"/>
                          <a:ext cx="21610" cy="11615"/>
                        </a:xfrm>
                        <a:custGeom>
                          <a:avLst/>
                          <a:gdLst>
                            <a:gd name="connsiteX0" fmla="*/ 8585 w 21610"/>
                            <a:gd name="connsiteY0" fmla="*/ 11190 h 11615"/>
                            <a:gd name="connsiteX1" fmla="*/ 965 w 21610"/>
                            <a:gd name="connsiteY1" fmla="*/ 6713 h 11615"/>
                            <a:gd name="connsiteX2" fmla="*/ 965 w 21610"/>
                            <a:gd name="connsiteY2" fmla="*/ 4427 h 11615"/>
                            <a:gd name="connsiteX3" fmla="*/ 8204 w 21610"/>
                            <a:gd name="connsiteY3" fmla="*/ 427 h 11615"/>
                            <a:gd name="connsiteX4" fmla="*/ 12966 w 21610"/>
                            <a:gd name="connsiteY4" fmla="*/ 427 h 11615"/>
                            <a:gd name="connsiteX5" fmla="*/ 20682 w 21610"/>
                            <a:gd name="connsiteY5" fmla="*/ 4903 h 11615"/>
                            <a:gd name="connsiteX6" fmla="*/ 20682 w 21610"/>
                            <a:gd name="connsiteY6" fmla="*/ 7189 h 11615"/>
                            <a:gd name="connsiteX7" fmla="*/ 13442 w 21610"/>
                            <a:gd name="connsiteY7" fmla="*/ 11190 h 11615"/>
                            <a:gd name="connsiteX8" fmla="*/ 8585 w 21610"/>
                            <a:gd name="connsiteY8" fmla="*/ 11190 h 116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1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3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682" y="4903"/>
                              </a:lnTo>
                              <a:cubicBezTo>
                                <a:pt x="21920" y="5665"/>
                                <a:pt x="21920" y="6523"/>
                                <a:pt x="20682" y="7189"/>
                              </a:cubicBezTo>
                              <a:lnTo>
                                <a:pt x="13442" y="11190"/>
                              </a:lnTo>
                              <a:cubicBezTo>
                                <a:pt x="11873" y="11757"/>
                                <a:pt x="10154" y="11757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05" name="Freeform 704">
                          <a:extLst>
                            <a:ext uri="{FF2B5EF4-FFF2-40B4-BE49-F238E27FC236}">
                              <a16:creationId xmlns:a16="http://schemas.microsoft.com/office/drawing/2014/main" id="{C65BD187-BF9D-694A-AD4A-2EA03814D2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7903" y="3329098"/>
                          <a:ext cx="21586" cy="11689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89"/>
                            <a:gd name="connsiteX1" fmla="*/ 965 w 21586"/>
                            <a:gd name="connsiteY1" fmla="*/ 6747 h 11689"/>
                            <a:gd name="connsiteX2" fmla="*/ 965 w 21586"/>
                            <a:gd name="connsiteY2" fmla="*/ 4461 h 11689"/>
                            <a:gd name="connsiteX3" fmla="*/ 8204 w 21586"/>
                            <a:gd name="connsiteY3" fmla="*/ 461 h 11689"/>
                            <a:gd name="connsiteX4" fmla="*/ 12966 w 21586"/>
                            <a:gd name="connsiteY4" fmla="*/ 461 h 11689"/>
                            <a:gd name="connsiteX5" fmla="*/ 20586 w 21586"/>
                            <a:gd name="connsiteY5" fmla="*/ 4842 h 11689"/>
                            <a:gd name="connsiteX6" fmla="*/ 20586 w 21586"/>
                            <a:gd name="connsiteY6" fmla="*/ 7128 h 11689"/>
                            <a:gd name="connsiteX7" fmla="*/ 13442 w 21586"/>
                            <a:gd name="connsiteY7" fmla="*/ 11224 h 11689"/>
                            <a:gd name="connsiteX8" fmla="*/ 8585 w 21586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6081"/>
                                <a:pt x="-369" y="5223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920" y="5604"/>
                                <a:pt x="21920" y="6462"/>
                                <a:pt x="20586" y="7128"/>
                              </a:cubicBezTo>
                              <a:lnTo>
                                <a:pt x="13442" y="11224"/>
                              </a:lnTo>
                              <a:cubicBezTo>
                                <a:pt x="11883" y="11844"/>
                                <a:pt x="10145" y="11844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06" name="Freeform 705">
                          <a:extLst>
                            <a:ext uri="{FF2B5EF4-FFF2-40B4-BE49-F238E27FC236}">
                              <a16:creationId xmlns:a16="http://schemas.microsoft.com/office/drawing/2014/main" id="{5EA121AB-0FD7-9441-99CE-B064415EDF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1013" y="3336777"/>
                          <a:ext cx="21586" cy="11674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164 h 11674"/>
                            <a:gd name="connsiteX1" fmla="*/ 1000 w 21586"/>
                            <a:gd name="connsiteY1" fmla="*/ 6783 h 11674"/>
                            <a:gd name="connsiteX2" fmla="*/ 1000 w 21586"/>
                            <a:gd name="connsiteY2" fmla="*/ 4497 h 11674"/>
                            <a:gd name="connsiteX3" fmla="*/ 8144 w 21586"/>
                            <a:gd name="connsiteY3" fmla="*/ 496 h 11674"/>
                            <a:gd name="connsiteX4" fmla="*/ 13002 w 21586"/>
                            <a:gd name="connsiteY4" fmla="*/ 496 h 11674"/>
                            <a:gd name="connsiteX5" fmla="*/ 20622 w 21586"/>
                            <a:gd name="connsiteY5" fmla="*/ 4973 h 11674"/>
                            <a:gd name="connsiteX6" fmla="*/ 20622 w 21586"/>
                            <a:gd name="connsiteY6" fmla="*/ 7259 h 11674"/>
                            <a:gd name="connsiteX7" fmla="*/ 13383 w 21586"/>
                            <a:gd name="connsiteY7" fmla="*/ 11260 h 11674"/>
                            <a:gd name="connsiteX8" fmla="*/ 8620 w 21586"/>
                            <a:gd name="connsiteY8" fmla="*/ 11164 h 116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74">
                              <a:moveTo>
                                <a:pt x="8620" y="11164"/>
                              </a:moveTo>
                              <a:lnTo>
                                <a:pt x="1000" y="6783"/>
                              </a:lnTo>
                              <a:cubicBezTo>
                                <a:pt x="-333" y="6021"/>
                                <a:pt x="-333" y="5164"/>
                                <a:pt x="1000" y="4497"/>
                              </a:cubicBezTo>
                              <a:lnTo>
                                <a:pt x="8144" y="496"/>
                              </a:lnTo>
                              <a:cubicBezTo>
                                <a:pt x="9696" y="-165"/>
                                <a:pt x="11450" y="-165"/>
                                <a:pt x="13002" y="496"/>
                              </a:cubicBezTo>
                              <a:lnTo>
                                <a:pt x="20622" y="4973"/>
                              </a:lnTo>
                              <a:cubicBezTo>
                                <a:pt x="21860" y="5640"/>
                                <a:pt x="21955" y="6592"/>
                                <a:pt x="20622" y="7259"/>
                              </a:cubicBezTo>
                              <a:lnTo>
                                <a:pt x="13383" y="11260"/>
                              </a:lnTo>
                              <a:cubicBezTo>
                                <a:pt x="11842" y="11844"/>
                                <a:pt x="10136" y="11810"/>
                                <a:pt x="8620" y="111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07" name="Freeform 706">
                          <a:extLst>
                            <a:ext uri="{FF2B5EF4-FFF2-40B4-BE49-F238E27FC236}">
                              <a16:creationId xmlns:a16="http://schemas.microsoft.com/office/drawing/2014/main" id="{ADCEEE83-0872-2A46-9464-8D1A06C504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157" y="3344468"/>
                          <a:ext cx="21681" cy="11669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189 h 11669"/>
                            <a:gd name="connsiteX1" fmla="*/ 1000 w 21681"/>
                            <a:gd name="connsiteY1" fmla="*/ 6712 h 11669"/>
                            <a:gd name="connsiteX2" fmla="*/ 1000 w 21681"/>
                            <a:gd name="connsiteY2" fmla="*/ 4426 h 11669"/>
                            <a:gd name="connsiteX3" fmla="*/ 8239 w 21681"/>
                            <a:gd name="connsiteY3" fmla="*/ 426 h 11669"/>
                            <a:gd name="connsiteX4" fmla="*/ 13097 w 21681"/>
                            <a:gd name="connsiteY4" fmla="*/ 426 h 11669"/>
                            <a:gd name="connsiteX5" fmla="*/ 20717 w 21681"/>
                            <a:gd name="connsiteY5" fmla="*/ 4902 h 11669"/>
                            <a:gd name="connsiteX6" fmla="*/ 20717 w 21681"/>
                            <a:gd name="connsiteY6" fmla="*/ 7188 h 11669"/>
                            <a:gd name="connsiteX7" fmla="*/ 13478 w 21681"/>
                            <a:gd name="connsiteY7" fmla="*/ 11189 h 11669"/>
                            <a:gd name="connsiteX8" fmla="*/ 8620 w 21681"/>
                            <a:gd name="connsiteY8" fmla="*/ 11189 h 116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669">
                              <a:moveTo>
                                <a:pt x="8620" y="11189"/>
                              </a:moveTo>
                              <a:lnTo>
                                <a:pt x="1000" y="6712"/>
                              </a:lnTo>
                              <a:cubicBezTo>
                                <a:pt x="-333" y="5950"/>
                                <a:pt x="-333" y="5093"/>
                                <a:pt x="1000" y="4426"/>
                              </a:cubicBezTo>
                              <a:lnTo>
                                <a:pt x="8239" y="426"/>
                              </a:lnTo>
                              <a:cubicBezTo>
                                <a:pt x="9809" y="-142"/>
                                <a:pt x="11527" y="-142"/>
                                <a:pt x="13097" y="426"/>
                              </a:cubicBezTo>
                              <a:lnTo>
                                <a:pt x="20717" y="4902"/>
                              </a:lnTo>
                              <a:cubicBezTo>
                                <a:pt x="21955" y="5664"/>
                                <a:pt x="22050" y="6522"/>
                                <a:pt x="20717" y="7188"/>
                              </a:cubicBezTo>
                              <a:lnTo>
                                <a:pt x="13478" y="11189"/>
                              </a:lnTo>
                              <a:cubicBezTo>
                                <a:pt x="11922" y="11829"/>
                                <a:pt x="10176" y="11829"/>
                                <a:pt x="8620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08" name="Freeform 707">
                          <a:extLst>
                            <a:ext uri="{FF2B5EF4-FFF2-40B4-BE49-F238E27FC236}">
                              <a16:creationId xmlns:a16="http://schemas.microsoft.com/office/drawing/2014/main" id="{39857CED-6163-2746-89DA-A8E651AC64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278" y="3352049"/>
                          <a:ext cx="21574" cy="11689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229 h 11689"/>
                            <a:gd name="connsiteX1" fmla="*/ 929 w 21574"/>
                            <a:gd name="connsiteY1" fmla="*/ 6752 h 11689"/>
                            <a:gd name="connsiteX2" fmla="*/ 929 w 21574"/>
                            <a:gd name="connsiteY2" fmla="*/ 4561 h 11689"/>
                            <a:gd name="connsiteX3" fmla="*/ 8168 w 21574"/>
                            <a:gd name="connsiteY3" fmla="*/ 465 h 11689"/>
                            <a:gd name="connsiteX4" fmla="*/ 13025 w 21574"/>
                            <a:gd name="connsiteY4" fmla="*/ 465 h 11689"/>
                            <a:gd name="connsiteX5" fmla="*/ 20645 w 21574"/>
                            <a:gd name="connsiteY5" fmla="*/ 4847 h 11689"/>
                            <a:gd name="connsiteX6" fmla="*/ 20645 w 21574"/>
                            <a:gd name="connsiteY6" fmla="*/ 7133 h 11689"/>
                            <a:gd name="connsiteX7" fmla="*/ 13406 w 21574"/>
                            <a:gd name="connsiteY7" fmla="*/ 11229 h 11689"/>
                            <a:gd name="connsiteX8" fmla="*/ 8644 w 21574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9">
                              <a:moveTo>
                                <a:pt x="8644" y="11229"/>
                              </a:moveTo>
                              <a:lnTo>
                                <a:pt x="929" y="6752"/>
                              </a:lnTo>
                              <a:cubicBezTo>
                                <a:pt x="-310" y="6085"/>
                                <a:pt x="-310" y="5228"/>
                                <a:pt x="929" y="4561"/>
                              </a:cubicBezTo>
                              <a:lnTo>
                                <a:pt x="8168" y="465"/>
                              </a:lnTo>
                              <a:cubicBezTo>
                                <a:pt x="9727" y="-155"/>
                                <a:pt x="11466" y="-155"/>
                                <a:pt x="13025" y="465"/>
                              </a:cubicBezTo>
                              <a:lnTo>
                                <a:pt x="20645" y="4847"/>
                              </a:lnTo>
                              <a:cubicBezTo>
                                <a:pt x="21884" y="5609"/>
                                <a:pt x="21884" y="6466"/>
                                <a:pt x="20645" y="7133"/>
                              </a:cubicBezTo>
                              <a:lnTo>
                                <a:pt x="13406" y="11229"/>
                              </a:lnTo>
                              <a:cubicBezTo>
                                <a:pt x="11878" y="11843"/>
                                <a:pt x="10172" y="11843"/>
                                <a:pt x="8644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09" name="Freeform 708">
                          <a:extLst>
                            <a:ext uri="{FF2B5EF4-FFF2-40B4-BE49-F238E27FC236}">
                              <a16:creationId xmlns:a16="http://schemas.microsoft.com/office/drawing/2014/main" id="{BD2A5C31-C7B9-2E40-8FEC-E3B144443A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386" y="3359768"/>
                          <a:ext cx="21610" cy="11649"/>
                        </a:xfrm>
                        <a:custGeom>
                          <a:avLst/>
                          <a:gdLst>
                            <a:gd name="connsiteX0" fmla="*/ 8585 w 21610"/>
                            <a:gd name="connsiteY0" fmla="*/ 11224 h 11649"/>
                            <a:gd name="connsiteX1" fmla="*/ 965 w 21610"/>
                            <a:gd name="connsiteY1" fmla="*/ 6747 h 11649"/>
                            <a:gd name="connsiteX2" fmla="*/ 965 w 21610"/>
                            <a:gd name="connsiteY2" fmla="*/ 4461 h 11649"/>
                            <a:gd name="connsiteX3" fmla="*/ 8204 w 21610"/>
                            <a:gd name="connsiteY3" fmla="*/ 461 h 11649"/>
                            <a:gd name="connsiteX4" fmla="*/ 12966 w 21610"/>
                            <a:gd name="connsiteY4" fmla="*/ 461 h 11649"/>
                            <a:gd name="connsiteX5" fmla="*/ 20682 w 21610"/>
                            <a:gd name="connsiteY5" fmla="*/ 4938 h 11649"/>
                            <a:gd name="connsiteX6" fmla="*/ 20682 w 21610"/>
                            <a:gd name="connsiteY6" fmla="*/ 7224 h 11649"/>
                            <a:gd name="connsiteX7" fmla="*/ 13443 w 21610"/>
                            <a:gd name="connsiteY7" fmla="*/ 11224 h 11649"/>
                            <a:gd name="connsiteX8" fmla="*/ 8585 w 21610"/>
                            <a:gd name="connsiteY8" fmla="*/ 11224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49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3" y="5985"/>
                                <a:pt x="-369" y="5128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682" y="4938"/>
                              </a:lnTo>
                              <a:cubicBezTo>
                                <a:pt x="21920" y="5700"/>
                                <a:pt x="21920" y="6557"/>
                                <a:pt x="20682" y="7224"/>
                              </a:cubicBezTo>
                              <a:lnTo>
                                <a:pt x="13443" y="11224"/>
                              </a:lnTo>
                              <a:cubicBezTo>
                                <a:pt x="11873" y="11792"/>
                                <a:pt x="10154" y="11792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10" name="Freeform 709">
                          <a:extLst>
                            <a:ext uri="{FF2B5EF4-FFF2-40B4-BE49-F238E27FC236}">
                              <a16:creationId xmlns:a16="http://schemas.microsoft.com/office/drawing/2014/main" id="{61AFE1D7-6A13-0047-B0DD-B19248131F4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531" y="3367422"/>
                          <a:ext cx="21586" cy="11655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90 h 11655"/>
                            <a:gd name="connsiteX1" fmla="*/ 965 w 21586"/>
                            <a:gd name="connsiteY1" fmla="*/ 6713 h 11655"/>
                            <a:gd name="connsiteX2" fmla="*/ 965 w 21586"/>
                            <a:gd name="connsiteY2" fmla="*/ 4427 h 11655"/>
                            <a:gd name="connsiteX3" fmla="*/ 8204 w 21586"/>
                            <a:gd name="connsiteY3" fmla="*/ 427 h 11655"/>
                            <a:gd name="connsiteX4" fmla="*/ 12966 w 21586"/>
                            <a:gd name="connsiteY4" fmla="*/ 427 h 11655"/>
                            <a:gd name="connsiteX5" fmla="*/ 20586 w 21586"/>
                            <a:gd name="connsiteY5" fmla="*/ 4903 h 11655"/>
                            <a:gd name="connsiteX6" fmla="*/ 20586 w 21586"/>
                            <a:gd name="connsiteY6" fmla="*/ 7189 h 11655"/>
                            <a:gd name="connsiteX7" fmla="*/ 13442 w 21586"/>
                            <a:gd name="connsiteY7" fmla="*/ 11190 h 11655"/>
                            <a:gd name="connsiteX8" fmla="*/ 8585 w 21586"/>
                            <a:gd name="connsiteY8" fmla="*/ 11190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5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4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920" y="5665"/>
                                <a:pt x="21920" y="6523"/>
                                <a:pt x="20586" y="7189"/>
                              </a:cubicBezTo>
                              <a:lnTo>
                                <a:pt x="13442" y="11190"/>
                              </a:lnTo>
                              <a:cubicBezTo>
                                <a:pt x="11883" y="11810"/>
                                <a:pt x="10145" y="11810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11" name="Freeform 710">
                          <a:extLst>
                            <a:ext uri="{FF2B5EF4-FFF2-40B4-BE49-F238E27FC236}">
                              <a16:creationId xmlns:a16="http://schemas.microsoft.com/office/drawing/2014/main" id="{2EAEDF08-B03B-254D-AFB1-9C9E987465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6485" y="3374623"/>
                          <a:ext cx="21550" cy="11866"/>
                        </a:xfrm>
                        <a:custGeom>
                          <a:avLst/>
                          <a:gdLst>
                            <a:gd name="connsiteX0" fmla="*/ 8775 w 21550"/>
                            <a:gd name="connsiteY0" fmla="*/ 11609 h 11866"/>
                            <a:gd name="connsiteX1" fmla="*/ 965 w 21550"/>
                            <a:gd name="connsiteY1" fmla="*/ 6752 h 11866"/>
                            <a:gd name="connsiteX2" fmla="*/ 965 w 21550"/>
                            <a:gd name="connsiteY2" fmla="*/ 4561 h 11866"/>
                            <a:gd name="connsiteX3" fmla="*/ 8109 w 21550"/>
                            <a:gd name="connsiteY3" fmla="*/ 465 h 11866"/>
                            <a:gd name="connsiteX4" fmla="*/ 12966 w 21550"/>
                            <a:gd name="connsiteY4" fmla="*/ 465 h 11866"/>
                            <a:gd name="connsiteX5" fmla="*/ 20586 w 21550"/>
                            <a:gd name="connsiteY5" fmla="*/ 4942 h 11866"/>
                            <a:gd name="connsiteX6" fmla="*/ 20586 w 21550"/>
                            <a:gd name="connsiteY6" fmla="*/ 7133 h 11866"/>
                            <a:gd name="connsiteX7" fmla="*/ 13347 w 21550"/>
                            <a:gd name="connsiteY7" fmla="*/ 11229 h 11866"/>
                            <a:gd name="connsiteX8" fmla="*/ 8775 w 21550"/>
                            <a:gd name="connsiteY8" fmla="*/ 11609 h 118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866">
                              <a:moveTo>
                                <a:pt x="8775" y="11609"/>
                              </a:moveTo>
                              <a:lnTo>
                                <a:pt x="965" y="6752"/>
                              </a:lnTo>
                              <a:cubicBezTo>
                                <a:pt x="-274" y="6085"/>
                                <a:pt x="-369" y="5228"/>
                                <a:pt x="965" y="4561"/>
                              </a:cubicBezTo>
                              <a:lnTo>
                                <a:pt x="8109" y="465"/>
                              </a:lnTo>
                              <a:cubicBezTo>
                                <a:pt x="9668" y="-155"/>
                                <a:pt x="11406" y="-155"/>
                                <a:pt x="12966" y="465"/>
                              </a:cubicBezTo>
                              <a:lnTo>
                                <a:pt x="20586" y="4942"/>
                              </a:lnTo>
                              <a:cubicBezTo>
                                <a:pt x="21825" y="5609"/>
                                <a:pt x="21920" y="6466"/>
                                <a:pt x="20586" y="7133"/>
                              </a:cubicBezTo>
                              <a:lnTo>
                                <a:pt x="13347" y="11229"/>
                              </a:lnTo>
                              <a:cubicBezTo>
                                <a:pt x="11923" y="11918"/>
                                <a:pt x="10294" y="12054"/>
                                <a:pt x="8775" y="1160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12" name="Freeform 711">
                          <a:extLst>
                            <a:ext uri="{FF2B5EF4-FFF2-40B4-BE49-F238E27FC236}">
                              <a16:creationId xmlns:a16="http://schemas.microsoft.com/office/drawing/2014/main" id="{A255C1BC-3FE6-654E-9CD3-653D073087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9784" y="3382719"/>
                          <a:ext cx="21681" cy="11673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229 h 11673"/>
                            <a:gd name="connsiteX1" fmla="*/ 1000 w 21681"/>
                            <a:gd name="connsiteY1" fmla="*/ 6752 h 11673"/>
                            <a:gd name="connsiteX2" fmla="*/ 1000 w 21681"/>
                            <a:gd name="connsiteY2" fmla="*/ 4466 h 11673"/>
                            <a:gd name="connsiteX3" fmla="*/ 8239 w 21681"/>
                            <a:gd name="connsiteY3" fmla="*/ 465 h 11673"/>
                            <a:gd name="connsiteX4" fmla="*/ 13097 w 21681"/>
                            <a:gd name="connsiteY4" fmla="*/ 465 h 11673"/>
                            <a:gd name="connsiteX5" fmla="*/ 20717 w 21681"/>
                            <a:gd name="connsiteY5" fmla="*/ 4942 h 11673"/>
                            <a:gd name="connsiteX6" fmla="*/ 20717 w 21681"/>
                            <a:gd name="connsiteY6" fmla="*/ 7228 h 11673"/>
                            <a:gd name="connsiteX7" fmla="*/ 13478 w 21681"/>
                            <a:gd name="connsiteY7" fmla="*/ 11229 h 11673"/>
                            <a:gd name="connsiteX8" fmla="*/ 8620 w 21681"/>
                            <a:gd name="connsiteY8" fmla="*/ 11229 h 116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673">
                              <a:moveTo>
                                <a:pt x="8620" y="11229"/>
                              </a:moveTo>
                              <a:lnTo>
                                <a:pt x="1000" y="6752"/>
                              </a:lnTo>
                              <a:cubicBezTo>
                                <a:pt x="-333" y="5990"/>
                                <a:pt x="-333" y="5132"/>
                                <a:pt x="1000" y="4466"/>
                              </a:cubicBezTo>
                              <a:lnTo>
                                <a:pt x="8239" y="465"/>
                              </a:lnTo>
                              <a:cubicBezTo>
                                <a:pt x="9799" y="-155"/>
                                <a:pt x="11537" y="-155"/>
                                <a:pt x="13097" y="465"/>
                              </a:cubicBezTo>
                              <a:lnTo>
                                <a:pt x="20717" y="4942"/>
                              </a:lnTo>
                              <a:cubicBezTo>
                                <a:pt x="21955" y="5704"/>
                                <a:pt x="22050" y="6561"/>
                                <a:pt x="20717" y="7228"/>
                              </a:cubicBezTo>
                              <a:lnTo>
                                <a:pt x="13478" y="11229"/>
                              </a:lnTo>
                              <a:cubicBezTo>
                                <a:pt x="11913" y="11821"/>
                                <a:pt x="10185" y="11821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13" name="Freeform 712">
                          <a:extLst>
                            <a:ext uri="{FF2B5EF4-FFF2-40B4-BE49-F238E27FC236}">
                              <a16:creationId xmlns:a16="http://schemas.microsoft.com/office/drawing/2014/main" id="{91E73065-F59D-6F4B-9F5D-C25F2CEB57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2905" y="3390379"/>
                          <a:ext cx="21574" cy="11649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189 h 11649"/>
                            <a:gd name="connsiteX1" fmla="*/ 929 w 21574"/>
                            <a:gd name="connsiteY1" fmla="*/ 6712 h 11649"/>
                            <a:gd name="connsiteX2" fmla="*/ 929 w 21574"/>
                            <a:gd name="connsiteY2" fmla="*/ 4426 h 11649"/>
                            <a:gd name="connsiteX3" fmla="*/ 8168 w 21574"/>
                            <a:gd name="connsiteY3" fmla="*/ 426 h 11649"/>
                            <a:gd name="connsiteX4" fmla="*/ 13025 w 21574"/>
                            <a:gd name="connsiteY4" fmla="*/ 426 h 11649"/>
                            <a:gd name="connsiteX5" fmla="*/ 20645 w 21574"/>
                            <a:gd name="connsiteY5" fmla="*/ 4902 h 11649"/>
                            <a:gd name="connsiteX6" fmla="*/ 20645 w 21574"/>
                            <a:gd name="connsiteY6" fmla="*/ 7188 h 11649"/>
                            <a:gd name="connsiteX7" fmla="*/ 13406 w 21574"/>
                            <a:gd name="connsiteY7" fmla="*/ 11189 h 11649"/>
                            <a:gd name="connsiteX8" fmla="*/ 8644 w 21574"/>
                            <a:gd name="connsiteY8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49">
                              <a:moveTo>
                                <a:pt x="8644" y="11189"/>
                              </a:moveTo>
                              <a:lnTo>
                                <a:pt x="929" y="6712"/>
                              </a:lnTo>
                              <a:cubicBezTo>
                                <a:pt x="-310" y="5950"/>
                                <a:pt x="-310" y="5093"/>
                                <a:pt x="929" y="4426"/>
                              </a:cubicBezTo>
                              <a:lnTo>
                                <a:pt x="8168" y="426"/>
                              </a:lnTo>
                              <a:cubicBezTo>
                                <a:pt x="9737" y="-142"/>
                                <a:pt x="11456" y="-142"/>
                                <a:pt x="13025" y="426"/>
                              </a:cubicBezTo>
                              <a:lnTo>
                                <a:pt x="20645" y="4902"/>
                              </a:lnTo>
                              <a:cubicBezTo>
                                <a:pt x="21884" y="5664"/>
                                <a:pt x="21884" y="6522"/>
                                <a:pt x="20645" y="7188"/>
                              </a:cubicBezTo>
                              <a:lnTo>
                                <a:pt x="13406" y="11189"/>
                              </a:lnTo>
                              <a:cubicBezTo>
                                <a:pt x="11878" y="11803"/>
                                <a:pt x="10172" y="11803"/>
                                <a:pt x="8644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14" name="Freeform 713">
                          <a:extLst>
                            <a:ext uri="{FF2B5EF4-FFF2-40B4-BE49-F238E27FC236}">
                              <a16:creationId xmlns:a16="http://schemas.microsoft.com/office/drawing/2014/main" id="{046DA14B-8B12-0047-BE5E-D55468FDC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2765" y="3305476"/>
                          <a:ext cx="34480" cy="19415"/>
                        </a:xfrm>
                        <a:custGeom>
                          <a:avLst/>
                          <a:gdLst>
                            <a:gd name="connsiteX0" fmla="*/ 26384 w 34480"/>
                            <a:gd name="connsiteY0" fmla="*/ 18749 h 19415"/>
                            <a:gd name="connsiteX1" fmla="*/ 33623 w 34480"/>
                            <a:gd name="connsiteY1" fmla="*/ 14748 h 19415"/>
                            <a:gd name="connsiteX2" fmla="*/ 33623 w 34480"/>
                            <a:gd name="connsiteY2" fmla="*/ 12462 h 19415"/>
                            <a:gd name="connsiteX3" fmla="*/ 26003 w 34480"/>
                            <a:gd name="connsiteY3" fmla="*/ 8081 h 19415"/>
                            <a:gd name="connsiteX4" fmla="*/ 26003 w 34480"/>
                            <a:gd name="connsiteY4" fmla="*/ 8081 h 19415"/>
                            <a:gd name="connsiteX5" fmla="*/ 12859 w 34480"/>
                            <a:gd name="connsiteY5" fmla="*/ 461 h 19415"/>
                            <a:gd name="connsiteX6" fmla="*/ 8096 w 34480"/>
                            <a:gd name="connsiteY6" fmla="*/ 461 h 19415"/>
                            <a:gd name="connsiteX7" fmla="*/ 857 w 34480"/>
                            <a:gd name="connsiteY7" fmla="*/ 4461 h 19415"/>
                            <a:gd name="connsiteX8" fmla="*/ 857 w 34480"/>
                            <a:gd name="connsiteY8" fmla="*/ 6747 h 19415"/>
                            <a:gd name="connsiteX9" fmla="*/ 21622 w 34480"/>
                            <a:gd name="connsiteY9" fmla="*/ 18844 h 19415"/>
                            <a:gd name="connsiteX10" fmla="*/ 24098 w 34480"/>
                            <a:gd name="connsiteY10" fmla="*/ 19416 h 19415"/>
                            <a:gd name="connsiteX11" fmla="*/ 26384 w 34480"/>
                            <a:gd name="connsiteY11" fmla="*/ 18749 h 194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480" h="19415">
                              <a:moveTo>
                                <a:pt x="26384" y="18749"/>
                              </a:moveTo>
                              <a:lnTo>
                                <a:pt x="33623" y="14748"/>
                              </a:lnTo>
                              <a:cubicBezTo>
                                <a:pt x="34766" y="14082"/>
                                <a:pt x="34766" y="13224"/>
                                <a:pt x="33623" y="12462"/>
                              </a:cubicBezTo>
                              <a:lnTo>
                                <a:pt x="26003" y="8081"/>
                              </a:lnTo>
                              <a:lnTo>
                                <a:pt x="26003" y="8081"/>
                              </a:lnTo>
                              <a:lnTo>
                                <a:pt x="12859" y="461"/>
                              </a:lnTo>
                              <a:cubicBezTo>
                                <a:pt x="11331" y="-154"/>
                                <a:pt x="9624" y="-154"/>
                                <a:pt x="8096" y="461"/>
                              </a:cubicBezTo>
                              <a:lnTo>
                                <a:pt x="857" y="4461"/>
                              </a:lnTo>
                              <a:cubicBezTo>
                                <a:pt x="-286" y="5128"/>
                                <a:pt x="-286" y="5985"/>
                                <a:pt x="857" y="6747"/>
                              </a:cubicBezTo>
                              <a:lnTo>
                                <a:pt x="21622" y="18844"/>
                              </a:lnTo>
                              <a:cubicBezTo>
                                <a:pt x="22411" y="19167"/>
                                <a:pt x="23247" y="19360"/>
                                <a:pt x="24098" y="19416"/>
                              </a:cubicBezTo>
                              <a:cubicBezTo>
                                <a:pt x="24906" y="19404"/>
                                <a:pt x="25696" y="19173"/>
                                <a:pt x="26384" y="1874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15" name="Freeform 714">
                          <a:extLst>
                            <a:ext uri="{FF2B5EF4-FFF2-40B4-BE49-F238E27FC236}">
                              <a16:creationId xmlns:a16="http://schemas.microsoft.com/office/drawing/2014/main" id="{33DD4D53-1BBD-8940-893C-3DD2312355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8851" y="3320906"/>
                          <a:ext cx="21586" cy="11689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89"/>
                            <a:gd name="connsiteX1" fmla="*/ 965 w 21586"/>
                            <a:gd name="connsiteY1" fmla="*/ 6843 h 11689"/>
                            <a:gd name="connsiteX2" fmla="*/ 965 w 21586"/>
                            <a:gd name="connsiteY2" fmla="*/ 4557 h 11689"/>
                            <a:gd name="connsiteX3" fmla="*/ 8204 w 21586"/>
                            <a:gd name="connsiteY3" fmla="*/ 461 h 11689"/>
                            <a:gd name="connsiteX4" fmla="*/ 12966 w 21586"/>
                            <a:gd name="connsiteY4" fmla="*/ 461 h 11689"/>
                            <a:gd name="connsiteX5" fmla="*/ 20586 w 21586"/>
                            <a:gd name="connsiteY5" fmla="*/ 4938 h 11689"/>
                            <a:gd name="connsiteX6" fmla="*/ 20586 w 21586"/>
                            <a:gd name="connsiteY6" fmla="*/ 7224 h 11689"/>
                            <a:gd name="connsiteX7" fmla="*/ 13443 w 21586"/>
                            <a:gd name="connsiteY7" fmla="*/ 11224 h 11689"/>
                            <a:gd name="connsiteX8" fmla="*/ 8585 w 21586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585" y="11224"/>
                              </a:moveTo>
                              <a:lnTo>
                                <a:pt x="965" y="6843"/>
                              </a:lnTo>
                              <a:cubicBezTo>
                                <a:pt x="-273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920" y="5604"/>
                                <a:pt x="21920" y="6557"/>
                                <a:pt x="20586" y="7224"/>
                              </a:cubicBezTo>
                              <a:lnTo>
                                <a:pt x="13443" y="11224"/>
                              </a:lnTo>
                              <a:cubicBezTo>
                                <a:pt x="11883" y="11844"/>
                                <a:pt x="10145" y="11844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16" name="Freeform 715">
                          <a:extLst>
                            <a:ext uri="{FF2B5EF4-FFF2-40B4-BE49-F238E27FC236}">
                              <a16:creationId xmlns:a16="http://schemas.microsoft.com/office/drawing/2014/main" id="{BC4F2476-99FD-4147-A1A7-92AF7B6A26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960" y="3328657"/>
                          <a:ext cx="21586" cy="11615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189 h 11615"/>
                            <a:gd name="connsiteX1" fmla="*/ 1000 w 21586"/>
                            <a:gd name="connsiteY1" fmla="*/ 6712 h 11615"/>
                            <a:gd name="connsiteX2" fmla="*/ 1000 w 21586"/>
                            <a:gd name="connsiteY2" fmla="*/ 4426 h 11615"/>
                            <a:gd name="connsiteX3" fmla="*/ 8144 w 21586"/>
                            <a:gd name="connsiteY3" fmla="*/ 426 h 11615"/>
                            <a:gd name="connsiteX4" fmla="*/ 13002 w 21586"/>
                            <a:gd name="connsiteY4" fmla="*/ 426 h 11615"/>
                            <a:gd name="connsiteX5" fmla="*/ 20622 w 21586"/>
                            <a:gd name="connsiteY5" fmla="*/ 4902 h 11615"/>
                            <a:gd name="connsiteX6" fmla="*/ 20622 w 21586"/>
                            <a:gd name="connsiteY6" fmla="*/ 7188 h 11615"/>
                            <a:gd name="connsiteX7" fmla="*/ 13383 w 21586"/>
                            <a:gd name="connsiteY7" fmla="*/ 11189 h 11615"/>
                            <a:gd name="connsiteX8" fmla="*/ 8620 w 21586"/>
                            <a:gd name="connsiteY8" fmla="*/ 11189 h 116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15">
                              <a:moveTo>
                                <a:pt x="8620" y="11189"/>
                              </a:moveTo>
                              <a:lnTo>
                                <a:pt x="1000" y="6712"/>
                              </a:lnTo>
                              <a:cubicBezTo>
                                <a:pt x="-333" y="5950"/>
                                <a:pt x="-333" y="5093"/>
                                <a:pt x="1000" y="4426"/>
                              </a:cubicBezTo>
                              <a:lnTo>
                                <a:pt x="8144" y="426"/>
                              </a:lnTo>
                              <a:cubicBezTo>
                                <a:pt x="9713" y="-142"/>
                                <a:pt x="11432" y="-142"/>
                                <a:pt x="13002" y="426"/>
                              </a:cubicBezTo>
                              <a:lnTo>
                                <a:pt x="20622" y="4902"/>
                              </a:lnTo>
                              <a:cubicBezTo>
                                <a:pt x="21860" y="5664"/>
                                <a:pt x="21955" y="6522"/>
                                <a:pt x="20622" y="7188"/>
                              </a:cubicBezTo>
                              <a:lnTo>
                                <a:pt x="13383" y="11189"/>
                              </a:lnTo>
                              <a:cubicBezTo>
                                <a:pt x="11846" y="11758"/>
                                <a:pt x="10157" y="11758"/>
                                <a:pt x="8620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17" name="Freeform 716">
                          <a:extLst>
                            <a:ext uri="{FF2B5EF4-FFF2-40B4-BE49-F238E27FC236}">
                              <a16:creationId xmlns:a16="http://schemas.microsoft.com/office/drawing/2014/main" id="{95DD5F5F-2438-CF4E-AFF6-A773A62690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105" y="3336237"/>
                          <a:ext cx="21681" cy="11708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229 h 11708"/>
                            <a:gd name="connsiteX1" fmla="*/ 1000 w 21681"/>
                            <a:gd name="connsiteY1" fmla="*/ 6752 h 11708"/>
                            <a:gd name="connsiteX2" fmla="*/ 1000 w 21681"/>
                            <a:gd name="connsiteY2" fmla="*/ 4561 h 11708"/>
                            <a:gd name="connsiteX3" fmla="*/ 8239 w 21681"/>
                            <a:gd name="connsiteY3" fmla="*/ 465 h 11708"/>
                            <a:gd name="connsiteX4" fmla="*/ 13097 w 21681"/>
                            <a:gd name="connsiteY4" fmla="*/ 465 h 11708"/>
                            <a:gd name="connsiteX5" fmla="*/ 20717 w 21681"/>
                            <a:gd name="connsiteY5" fmla="*/ 4847 h 11708"/>
                            <a:gd name="connsiteX6" fmla="*/ 20717 w 21681"/>
                            <a:gd name="connsiteY6" fmla="*/ 7133 h 11708"/>
                            <a:gd name="connsiteX7" fmla="*/ 13478 w 21681"/>
                            <a:gd name="connsiteY7" fmla="*/ 11229 h 11708"/>
                            <a:gd name="connsiteX8" fmla="*/ 8620 w 21681"/>
                            <a:gd name="connsiteY8" fmla="*/ 11229 h 117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708">
                              <a:moveTo>
                                <a:pt x="8620" y="11229"/>
                              </a:moveTo>
                              <a:lnTo>
                                <a:pt x="1000" y="6752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239" y="465"/>
                              </a:lnTo>
                              <a:cubicBezTo>
                                <a:pt x="9799" y="-155"/>
                                <a:pt x="11537" y="-155"/>
                                <a:pt x="13097" y="465"/>
                              </a:cubicBezTo>
                              <a:lnTo>
                                <a:pt x="20717" y="4847"/>
                              </a:lnTo>
                              <a:cubicBezTo>
                                <a:pt x="21955" y="5609"/>
                                <a:pt x="22050" y="6466"/>
                                <a:pt x="20717" y="7133"/>
                              </a:cubicBezTo>
                              <a:lnTo>
                                <a:pt x="13478" y="11229"/>
                              </a:lnTo>
                              <a:cubicBezTo>
                                <a:pt x="11922" y="11869"/>
                                <a:pt x="10176" y="11869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18" name="Freeform 717">
                          <a:extLst>
                            <a:ext uri="{FF2B5EF4-FFF2-40B4-BE49-F238E27FC236}">
                              <a16:creationId xmlns:a16="http://schemas.microsoft.com/office/drawing/2014/main" id="{A8D63F52-6862-5242-94AA-21F1169441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225" y="3343916"/>
                          <a:ext cx="21574" cy="11679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170 h 11679"/>
                            <a:gd name="connsiteX1" fmla="*/ 929 w 21574"/>
                            <a:gd name="connsiteY1" fmla="*/ 6788 h 11679"/>
                            <a:gd name="connsiteX2" fmla="*/ 929 w 21574"/>
                            <a:gd name="connsiteY2" fmla="*/ 4502 h 11679"/>
                            <a:gd name="connsiteX3" fmla="*/ 8168 w 21574"/>
                            <a:gd name="connsiteY3" fmla="*/ 501 h 11679"/>
                            <a:gd name="connsiteX4" fmla="*/ 12930 w 21574"/>
                            <a:gd name="connsiteY4" fmla="*/ 501 h 11679"/>
                            <a:gd name="connsiteX5" fmla="*/ 20646 w 21574"/>
                            <a:gd name="connsiteY5" fmla="*/ 4978 h 11679"/>
                            <a:gd name="connsiteX6" fmla="*/ 20646 w 21574"/>
                            <a:gd name="connsiteY6" fmla="*/ 7264 h 11679"/>
                            <a:gd name="connsiteX7" fmla="*/ 13406 w 21574"/>
                            <a:gd name="connsiteY7" fmla="*/ 11265 h 11679"/>
                            <a:gd name="connsiteX8" fmla="*/ 8644 w 21574"/>
                            <a:gd name="connsiteY8" fmla="*/ 11170 h 1167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79">
                              <a:moveTo>
                                <a:pt x="8644" y="11170"/>
                              </a:moveTo>
                              <a:lnTo>
                                <a:pt x="929" y="6788"/>
                              </a:lnTo>
                              <a:cubicBezTo>
                                <a:pt x="-310" y="6026"/>
                                <a:pt x="-310" y="5169"/>
                                <a:pt x="929" y="4502"/>
                              </a:cubicBezTo>
                              <a:lnTo>
                                <a:pt x="8168" y="501"/>
                              </a:lnTo>
                              <a:cubicBezTo>
                                <a:pt x="9685" y="-167"/>
                                <a:pt x="11413" y="-167"/>
                                <a:pt x="12930" y="501"/>
                              </a:cubicBezTo>
                              <a:lnTo>
                                <a:pt x="20646" y="4978"/>
                              </a:lnTo>
                              <a:cubicBezTo>
                                <a:pt x="21884" y="5645"/>
                                <a:pt x="21884" y="6597"/>
                                <a:pt x="20646" y="7264"/>
                              </a:cubicBezTo>
                              <a:lnTo>
                                <a:pt x="13406" y="11265"/>
                              </a:lnTo>
                              <a:cubicBezTo>
                                <a:pt x="11866" y="11849"/>
                                <a:pt x="10160" y="11815"/>
                                <a:pt x="8644" y="1117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19" name="Freeform 718">
                          <a:extLst>
                            <a:ext uri="{FF2B5EF4-FFF2-40B4-BE49-F238E27FC236}">
                              <a16:creationId xmlns:a16="http://schemas.microsoft.com/office/drawing/2014/main" id="{D719FDF5-BE51-834A-BF78-F2FE8EE199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1715" y="3351611"/>
                          <a:ext cx="21586" cy="11636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90 h 11636"/>
                            <a:gd name="connsiteX1" fmla="*/ 965 w 21586"/>
                            <a:gd name="connsiteY1" fmla="*/ 6713 h 11636"/>
                            <a:gd name="connsiteX2" fmla="*/ 965 w 21586"/>
                            <a:gd name="connsiteY2" fmla="*/ 4427 h 11636"/>
                            <a:gd name="connsiteX3" fmla="*/ 8204 w 21586"/>
                            <a:gd name="connsiteY3" fmla="*/ 427 h 11636"/>
                            <a:gd name="connsiteX4" fmla="*/ 12966 w 21586"/>
                            <a:gd name="connsiteY4" fmla="*/ 427 h 11636"/>
                            <a:gd name="connsiteX5" fmla="*/ 20586 w 21586"/>
                            <a:gd name="connsiteY5" fmla="*/ 4903 h 11636"/>
                            <a:gd name="connsiteX6" fmla="*/ 20586 w 21586"/>
                            <a:gd name="connsiteY6" fmla="*/ 7189 h 11636"/>
                            <a:gd name="connsiteX7" fmla="*/ 13347 w 21586"/>
                            <a:gd name="connsiteY7" fmla="*/ 11190 h 11636"/>
                            <a:gd name="connsiteX8" fmla="*/ 8585 w 21586"/>
                            <a:gd name="connsiteY8" fmla="*/ 11190 h 116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36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3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920" y="5665"/>
                                <a:pt x="21920" y="6523"/>
                                <a:pt x="20586" y="7189"/>
                              </a:cubicBezTo>
                              <a:lnTo>
                                <a:pt x="13347" y="11190"/>
                              </a:lnTo>
                              <a:cubicBezTo>
                                <a:pt x="11815" y="11785"/>
                                <a:pt x="10116" y="11785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20" name="Freeform 719">
                          <a:extLst>
                            <a:ext uri="{FF2B5EF4-FFF2-40B4-BE49-F238E27FC236}">
                              <a16:creationId xmlns:a16="http://schemas.microsoft.com/office/drawing/2014/main" id="{83EC6DBE-A8EF-E143-9710-ACE867E548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478" y="3359197"/>
                          <a:ext cx="21586" cy="11689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89"/>
                            <a:gd name="connsiteX1" fmla="*/ 965 w 21586"/>
                            <a:gd name="connsiteY1" fmla="*/ 6747 h 11689"/>
                            <a:gd name="connsiteX2" fmla="*/ 965 w 21586"/>
                            <a:gd name="connsiteY2" fmla="*/ 4557 h 11689"/>
                            <a:gd name="connsiteX3" fmla="*/ 8204 w 21586"/>
                            <a:gd name="connsiteY3" fmla="*/ 461 h 11689"/>
                            <a:gd name="connsiteX4" fmla="*/ 12966 w 21586"/>
                            <a:gd name="connsiteY4" fmla="*/ 461 h 11689"/>
                            <a:gd name="connsiteX5" fmla="*/ 20586 w 21586"/>
                            <a:gd name="connsiteY5" fmla="*/ 4842 h 11689"/>
                            <a:gd name="connsiteX6" fmla="*/ 20586 w 21586"/>
                            <a:gd name="connsiteY6" fmla="*/ 7128 h 11689"/>
                            <a:gd name="connsiteX7" fmla="*/ 13443 w 21586"/>
                            <a:gd name="connsiteY7" fmla="*/ 11224 h 11689"/>
                            <a:gd name="connsiteX8" fmla="*/ 8585 w 21586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3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920" y="5604"/>
                                <a:pt x="21920" y="6462"/>
                                <a:pt x="20586" y="7128"/>
                              </a:cubicBezTo>
                              <a:lnTo>
                                <a:pt x="13443" y="11224"/>
                              </a:lnTo>
                              <a:cubicBezTo>
                                <a:pt x="11883" y="11844"/>
                                <a:pt x="10145" y="11844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21" name="Freeform 720">
                          <a:extLst>
                            <a:ext uri="{FF2B5EF4-FFF2-40B4-BE49-F238E27FC236}">
                              <a16:creationId xmlns:a16="http://schemas.microsoft.com/office/drawing/2014/main" id="{6AF07418-1E26-534F-BED0-94A767E536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587" y="3366908"/>
                          <a:ext cx="21586" cy="11655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229 h 11655"/>
                            <a:gd name="connsiteX1" fmla="*/ 1000 w 21586"/>
                            <a:gd name="connsiteY1" fmla="*/ 6752 h 11655"/>
                            <a:gd name="connsiteX2" fmla="*/ 1000 w 21586"/>
                            <a:gd name="connsiteY2" fmla="*/ 4466 h 11655"/>
                            <a:gd name="connsiteX3" fmla="*/ 8144 w 21586"/>
                            <a:gd name="connsiteY3" fmla="*/ 465 h 11655"/>
                            <a:gd name="connsiteX4" fmla="*/ 13002 w 21586"/>
                            <a:gd name="connsiteY4" fmla="*/ 465 h 11655"/>
                            <a:gd name="connsiteX5" fmla="*/ 20622 w 21586"/>
                            <a:gd name="connsiteY5" fmla="*/ 4942 h 11655"/>
                            <a:gd name="connsiteX6" fmla="*/ 20622 w 21586"/>
                            <a:gd name="connsiteY6" fmla="*/ 7228 h 11655"/>
                            <a:gd name="connsiteX7" fmla="*/ 13383 w 21586"/>
                            <a:gd name="connsiteY7" fmla="*/ 11229 h 11655"/>
                            <a:gd name="connsiteX8" fmla="*/ 8620 w 21586"/>
                            <a:gd name="connsiteY8" fmla="*/ 11229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55">
                              <a:moveTo>
                                <a:pt x="8620" y="11229"/>
                              </a:moveTo>
                              <a:lnTo>
                                <a:pt x="1000" y="6752"/>
                              </a:lnTo>
                              <a:cubicBezTo>
                                <a:pt x="-333" y="5990"/>
                                <a:pt x="-333" y="5133"/>
                                <a:pt x="1000" y="4466"/>
                              </a:cubicBezTo>
                              <a:lnTo>
                                <a:pt x="8144" y="465"/>
                              </a:lnTo>
                              <a:cubicBezTo>
                                <a:pt x="9704" y="-155"/>
                                <a:pt x="11442" y="-155"/>
                                <a:pt x="13002" y="465"/>
                              </a:cubicBezTo>
                              <a:lnTo>
                                <a:pt x="20622" y="4942"/>
                              </a:lnTo>
                              <a:cubicBezTo>
                                <a:pt x="21860" y="5704"/>
                                <a:pt x="21955" y="6561"/>
                                <a:pt x="20622" y="7228"/>
                              </a:cubicBezTo>
                              <a:lnTo>
                                <a:pt x="13383" y="11229"/>
                              </a:lnTo>
                              <a:cubicBezTo>
                                <a:pt x="11846" y="11797"/>
                                <a:pt x="10157" y="11797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22" name="Freeform 721">
                          <a:extLst>
                            <a:ext uri="{FF2B5EF4-FFF2-40B4-BE49-F238E27FC236}">
                              <a16:creationId xmlns:a16="http://schemas.microsoft.com/office/drawing/2014/main" id="{FB812E54-1077-FD47-B083-53AE500D0E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732" y="3374567"/>
                          <a:ext cx="21681" cy="11669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189 h 11669"/>
                            <a:gd name="connsiteX1" fmla="*/ 1000 w 21681"/>
                            <a:gd name="connsiteY1" fmla="*/ 6712 h 11669"/>
                            <a:gd name="connsiteX2" fmla="*/ 1000 w 21681"/>
                            <a:gd name="connsiteY2" fmla="*/ 4426 h 11669"/>
                            <a:gd name="connsiteX3" fmla="*/ 8239 w 21681"/>
                            <a:gd name="connsiteY3" fmla="*/ 426 h 11669"/>
                            <a:gd name="connsiteX4" fmla="*/ 13097 w 21681"/>
                            <a:gd name="connsiteY4" fmla="*/ 426 h 11669"/>
                            <a:gd name="connsiteX5" fmla="*/ 20717 w 21681"/>
                            <a:gd name="connsiteY5" fmla="*/ 4902 h 11669"/>
                            <a:gd name="connsiteX6" fmla="*/ 20717 w 21681"/>
                            <a:gd name="connsiteY6" fmla="*/ 7188 h 11669"/>
                            <a:gd name="connsiteX7" fmla="*/ 13478 w 21681"/>
                            <a:gd name="connsiteY7" fmla="*/ 11189 h 11669"/>
                            <a:gd name="connsiteX8" fmla="*/ 8620 w 21681"/>
                            <a:gd name="connsiteY8" fmla="*/ 11189 h 116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669">
                              <a:moveTo>
                                <a:pt x="8620" y="11189"/>
                              </a:moveTo>
                              <a:lnTo>
                                <a:pt x="1000" y="6712"/>
                              </a:lnTo>
                              <a:cubicBezTo>
                                <a:pt x="-333" y="5950"/>
                                <a:pt x="-333" y="5093"/>
                                <a:pt x="1000" y="4426"/>
                              </a:cubicBezTo>
                              <a:lnTo>
                                <a:pt x="8239" y="426"/>
                              </a:lnTo>
                              <a:cubicBezTo>
                                <a:pt x="9809" y="-142"/>
                                <a:pt x="11527" y="-142"/>
                                <a:pt x="13097" y="426"/>
                              </a:cubicBezTo>
                              <a:lnTo>
                                <a:pt x="20717" y="4902"/>
                              </a:lnTo>
                              <a:cubicBezTo>
                                <a:pt x="21955" y="5664"/>
                                <a:pt x="22050" y="6522"/>
                                <a:pt x="20717" y="7188"/>
                              </a:cubicBezTo>
                              <a:lnTo>
                                <a:pt x="13478" y="11189"/>
                              </a:lnTo>
                              <a:cubicBezTo>
                                <a:pt x="11922" y="11829"/>
                                <a:pt x="10176" y="11829"/>
                                <a:pt x="8620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23" name="Freeform 722">
                          <a:extLst>
                            <a:ext uri="{FF2B5EF4-FFF2-40B4-BE49-F238E27FC236}">
                              <a16:creationId xmlns:a16="http://schemas.microsoft.com/office/drawing/2014/main" id="{10EF8539-B22C-2242-BDCE-E7E40C6DCC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853" y="3382152"/>
                          <a:ext cx="21574" cy="11684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224 h 11684"/>
                            <a:gd name="connsiteX1" fmla="*/ 929 w 21574"/>
                            <a:gd name="connsiteY1" fmla="*/ 6843 h 11684"/>
                            <a:gd name="connsiteX2" fmla="*/ 929 w 21574"/>
                            <a:gd name="connsiteY2" fmla="*/ 4557 h 11684"/>
                            <a:gd name="connsiteX3" fmla="*/ 8168 w 21574"/>
                            <a:gd name="connsiteY3" fmla="*/ 461 h 11684"/>
                            <a:gd name="connsiteX4" fmla="*/ 12930 w 21574"/>
                            <a:gd name="connsiteY4" fmla="*/ 461 h 11684"/>
                            <a:gd name="connsiteX5" fmla="*/ 20646 w 21574"/>
                            <a:gd name="connsiteY5" fmla="*/ 4938 h 11684"/>
                            <a:gd name="connsiteX6" fmla="*/ 20646 w 21574"/>
                            <a:gd name="connsiteY6" fmla="*/ 7128 h 11684"/>
                            <a:gd name="connsiteX7" fmla="*/ 13406 w 21574"/>
                            <a:gd name="connsiteY7" fmla="*/ 11224 h 11684"/>
                            <a:gd name="connsiteX8" fmla="*/ 8644 w 21574"/>
                            <a:gd name="connsiteY8" fmla="*/ 11224 h 116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4">
                              <a:moveTo>
                                <a:pt x="8644" y="11224"/>
                              </a:moveTo>
                              <a:lnTo>
                                <a:pt x="929" y="6843"/>
                              </a:lnTo>
                              <a:cubicBezTo>
                                <a:pt x="-310" y="6081"/>
                                <a:pt x="-310" y="5223"/>
                                <a:pt x="929" y="4557"/>
                              </a:cubicBezTo>
                              <a:lnTo>
                                <a:pt x="8168" y="461"/>
                              </a:lnTo>
                              <a:cubicBezTo>
                                <a:pt x="9696" y="-154"/>
                                <a:pt x="11402" y="-154"/>
                                <a:pt x="12930" y="461"/>
                              </a:cubicBezTo>
                              <a:lnTo>
                                <a:pt x="20646" y="4938"/>
                              </a:lnTo>
                              <a:cubicBezTo>
                                <a:pt x="21884" y="5604"/>
                                <a:pt x="21884" y="6462"/>
                                <a:pt x="20646" y="7128"/>
                              </a:cubicBezTo>
                              <a:lnTo>
                                <a:pt x="13406" y="11224"/>
                              </a:lnTo>
                              <a:cubicBezTo>
                                <a:pt x="11878" y="11839"/>
                                <a:pt x="10172" y="11839"/>
                                <a:pt x="8644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24" name="Freeform 723">
                          <a:extLst>
                            <a:ext uri="{FF2B5EF4-FFF2-40B4-BE49-F238E27FC236}">
                              <a16:creationId xmlns:a16="http://schemas.microsoft.com/office/drawing/2014/main" id="{294A74F6-DB34-7642-9D40-5180BC31618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6961" y="3389867"/>
                          <a:ext cx="21586" cy="11632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32"/>
                            <a:gd name="connsiteX1" fmla="*/ 965 w 21586"/>
                            <a:gd name="connsiteY1" fmla="*/ 6747 h 11632"/>
                            <a:gd name="connsiteX2" fmla="*/ 965 w 21586"/>
                            <a:gd name="connsiteY2" fmla="*/ 4461 h 11632"/>
                            <a:gd name="connsiteX3" fmla="*/ 8204 w 21586"/>
                            <a:gd name="connsiteY3" fmla="*/ 461 h 11632"/>
                            <a:gd name="connsiteX4" fmla="*/ 12966 w 21586"/>
                            <a:gd name="connsiteY4" fmla="*/ 461 h 11632"/>
                            <a:gd name="connsiteX5" fmla="*/ 20586 w 21586"/>
                            <a:gd name="connsiteY5" fmla="*/ 4938 h 11632"/>
                            <a:gd name="connsiteX6" fmla="*/ 20586 w 21586"/>
                            <a:gd name="connsiteY6" fmla="*/ 7224 h 11632"/>
                            <a:gd name="connsiteX7" fmla="*/ 13347 w 21586"/>
                            <a:gd name="connsiteY7" fmla="*/ 11224 h 11632"/>
                            <a:gd name="connsiteX8" fmla="*/ 8585 w 21586"/>
                            <a:gd name="connsiteY8" fmla="*/ 11224 h 116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32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5985"/>
                                <a:pt x="-369" y="5128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920" y="5700"/>
                                <a:pt x="21920" y="6557"/>
                                <a:pt x="20586" y="7224"/>
                              </a:cubicBezTo>
                              <a:lnTo>
                                <a:pt x="13347" y="11224"/>
                              </a:lnTo>
                              <a:cubicBezTo>
                                <a:pt x="11807" y="11769"/>
                                <a:pt x="10126" y="1176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25" name="Freeform 724">
                          <a:extLst>
                            <a:ext uri="{FF2B5EF4-FFF2-40B4-BE49-F238E27FC236}">
                              <a16:creationId xmlns:a16="http://schemas.microsoft.com/office/drawing/2014/main" id="{9EAD374D-A6BA-C94D-873A-CBB6FC3C00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0177" y="3397807"/>
                          <a:ext cx="47375" cy="19383"/>
                        </a:xfrm>
                        <a:custGeom>
                          <a:avLst/>
                          <a:gdLst>
                            <a:gd name="connsiteX0" fmla="*/ 26420 w 47375"/>
                            <a:gd name="connsiteY0" fmla="*/ 18715 h 19383"/>
                            <a:gd name="connsiteX1" fmla="*/ 33659 w 47375"/>
                            <a:gd name="connsiteY1" fmla="*/ 14619 h 19383"/>
                            <a:gd name="connsiteX2" fmla="*/ 33659 w 47375"/>
                            <a:gd name="connsiteY2" fmla="*/ 14619 h 19383"/>
                            <a:gd name="connsiteX3" fmla="*/ 46518 w 47375"/>
                            <a:gd name="connsiteY3" fmla="*/ 7475 h 19383"/>
                            <a:gd name="connsiteX4" fmla="*/ 46518 w 47375"/>
                            <a:gd name="connsiteY4" fmla="*/ 5284 h 19383"/>
                            <a:gd name="connsiteX5" fmla="*/ 38803 w 47375"/>
                            <a:gd name="connsiteY5" fmla="*/ 808 h 19383"/>
                            <a:gd name="connsiteX6" fmla="*/ 34040 w 47375"/>
                            <a:gd name="connsiteY6" fmla="*/ 808 h 19383"/>
                            <a:gd name="connsiteX7" fmla="*/ 23563 w 47375"/>
                            <a:gd name="connsiteY7" fmla="*/ 6713 h 19383"/>
                            <a:gd name="connsiteX8" fmla="*/ 12895 w 47375"/>
                            <a:gd name="connsiteY8" fmla="*/ 427 h 19383"/>
                            <a:gd name="connsiteX9" fmla="*/ 8132 w 47375"/>
                            <a:gd name="connsiteY9" fmla="*/ 427 h 19383"/>
                            <a:gd name="connsiteX10" fmla="*/ 893 w 47375"/>
                            <a:gd name="connsiteY10" fmla="*/ 4427 h 19383"/>
                            <a:gd name="connsiteX11" fmla="*/ 893 w 47375"/>
                            <a:gd name="connsiteY11" fmla="*/ 6713 h 19383"/>
                            <a:gd name="connsiteX12" fmla="*/ 21658 w 47375"/>
                            <a:gd name="connsiteY12" fmla="*/ 18810 h 19383"/>
                            <a:gd name="connsiteX13" fmla="*/ 24039 w 47375"/>
                            <a:gd name="connsiteY13" fmla="*/ 19381 h 19383"/>
                            <a:gd name="connsiteX14" fmla="*/ 26420 w 47375"/>
                            <a:gd name="connsiteY14" fmla="*/ 18714 h 193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47375" h="19383">
                              <a:moveTo>
                                <a:pt x="26420" y="18715"/>
                              </a:moveTo>
                              <a:lnTo>
                                <a:pt x="33659" y="14619"/>
                              </a:lnTo>
                              <a:lnTo>
                                <a:pt x="33659" y="14619"/>
                              </a:lnTo>
                              <a:lnTo>
                                <a:pt x="46518" y="7475"/>
                              </a:lnTo>
                              <a:cubicBezTo>
                                <a:pt x="47661" y="6808"/>
                                <a:pt x="47661" y="5951"/>
                                <a:pt x="46518" y="5284"/>
                              </a:cubicBezTo>
                              <a:lnTo>
                                <a:pt x="38803" y="808"/>
                              </a:lnTo>
                              <a:cubicBezTo>
                                <a:pt x="37275" y="193"/>
                                <a:pt x="35568" y="193"/>
                                <a:pt x="34040" y="808"/>
                              </a:cubicBezTo>
                              <a:lnTo>
                                <a:pt x="23563" y="6713"/>
                              </a:lnTo>
                              <a:lnTo>
                                <a:pt x="12895" y="427"/>
                              </a:lnTo>
                              <a:cubicBezTo>
                                <a:pt x="11358" y="-142"/>
                                <a:pt x="9669" y="-142"/>
                                <a:pt x="8132" y="427"/>
                              </a:cubicBezTo>
                              <a:lnTo>
                                <a:pt x="893" y="4427"/>
                              </a:lnTo>
                              <a:cubicBezTo>
                                <a:pt x="-345" y="5094"/>
                                <a:pt x="-250" y="5951"/>
                                <a:pt x="893" y="6713"/>
                              </a:cubicBezTo>
                              <a:lnTo>
                                <a:pt x="21658" y="18810"/>
                              </a:lnTo>
                              <a:cubicBezTo>
                                <a:pt x="22387" y="19209"/>
                                <a:pt x="23209" y="19406"/>
                                <a:pt x="24039" y="19381"/>
                              </a:cubicBezTo>
                              <a:cubicBezTo>
                                <a:pt x="24874" y="19345"/>
                                <a:pt x="25688" y="19117"/>
                                <a:pt x="26420" y="1871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26" name="Freeform 725">
                          <a:extLst>
                            <a:ext uri="{FF2B5EF4-FFF2-40B4-BE49-F238E27FC236}">
                              <a16:creationId xmlns:a16="http://schemas.microsoft.com/office/drawing/2014/main" id="{9BAD326A-8A37-2D44-AF2F-12818EB7E3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09775" y="3313286"/>
                          <a:ext cx="47756" cy="27043"/>
                        </a:xfrm>
                        <a:custGeom>
                          <a:avLst/>
                          <a:gdLst>
                            <a:gd name="connsiteX0" fmla="*/ 37946 w 47756"/>
                            <a:gd name="connsiteY0" fmla="*/ 26559 h 27043"/>
                            <a:gd name="connsiteX1" fmla="*/ 38803 w 47756"/>
                            <a:gd name="connsiteY1" fmla="*/ 26559 h 27043"/>
                            <a:gd name="connsiteX2" fmla="*/ 39660 w 47756"/>
                            <a:gd name="connsiteY2" fmla="*/ 26559 h 27043"/>
                            <a:gd name="connsiteX3" fmla="*/ 46899 w 47756"/>
                            <a:gd name="connsiteY3" fmla="*/ 22559 h 27043"/>
                            <a:gd name="connsiteX4" fmla="*/ 47756 w 47756"/>
                            <a:gd name="connsiteY4" fmla="*/ 21416 h 27043"/>
                            <a:gd name="connsiteX5" fmla="*/ 46804 w 47756"/>
                            <a:gd name="connsiteY5" fmla="*/ 20273 h 27043"/>
                            <a:gd name="connsiteX6" fmla="*/ 39184 w 47756"/>
                            <a:gd name="connsiteY6" fmla="*/ 15796 h 27043"/>
                            <a:gd name="connsiteX7" fmla="*/ 39184 w 47756"/>
                            <a:gd name="connsiteY7" fmla="*/ 15796 h 27043"/>
                            <a:gd name="connsiteX8" fmla="*/ 26039 w 47756"/>
                            <a:gd name="connsiteY8" fmla="*/ 8176 h 27043"/>
                            <a:gd name="connsiteX9" fmla="*/ 26039 w 47756"/>
                            <a:gd name="connsiteY9" fmla="*/ 8176 h 27043"/>
                            <a:gd name="connsiteX10" fmla="*/ 12895 w 47756"/>
                            <a:gd name="connsiteY10" fmla="*/ 461 h 27043"/>
                            <a:gd name="connsiteX11" fmla="*/ 8132 w 47756"/>
                            <a:gd name="connsiteY11" fmla="*/ 461 h 27043"/>
                            <a:gd name="connsiteX12" fmla="*/ 893 w 47756"/>
                            <a:gd name="connsiteY12" fmla="*/ 4462 h 27043"/>
                            <a:gd name="connsiteX13" fmla="*/ 893 w 47756"/>
                            <a:gd name="connsiteY13" fmla="*/ 6747 h 27043"/>
                            <a:gd name="connsiteX14" fmla="*/ 34802 w 47756"/>
                            <a:gd name="connsiteY14" fmla="*/ 26464 h 27043"/>
                            <a:gd name="connsiteX15" fmla="*/ 37184 w 47756"/>
                            <a:gd name="connsiteY15" fmla="*/ 27036 h 27043"/>
                            <a:gd name="connsiteX16" fmla="*/ 37850 w 47756"/>
                            <a:gd name="connsiteY16" fmla="*/ 27036 h 270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47756" h="27043">
                              <a:moveTo>
                                <a:pt x="37946" y="26559"/>
                              </a:moveTo>
                              <a:lnTo>
                                <a:pt x="38803" y="26559"/>
                              </a:lnTo>
                              <a:lnTo>
                                <a:pt x="39660" y="26559"/>
                              </a:lnTo>
                              <a:lnTo>
                                <a:pt x="46899" y="22559"/>
                              </a:lnTo>
                              <a:cubicBezTo>
                                <a:pt x="47471" y="22178"/>
                                <a:pt x="47756" y="21797"/>
                                <a:pt x="47756" y="21416"/>
                              </a:cubicBezTo>
                              <a:cubicBezTo>
                                <a:pt x="47756" y="21416"/>
                                <a:pt x="47756" y="20654"/>
                                <a:pt x="46804" y="20273"/>
                              </a:cubicBezTo>
                              <a:lnTo>
                                <a:pt x="39184" y="15796"/>
                              </a:lnTo>
                              <a:lnTo>
                                <a:pt x="39184" y="15796"/>
                              </a:lnTo>
                              <a:lnTo>
                                <a:pt x="26039" y="8176"/>
                              </a:lnTo>
                              <a:lnTo>
                                <a:pt x="26039" y="8176"/>
                              </a:ln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462"/>
                              </a:lnTo>
                              <a:cubicBezTo>
                                <a:pt x="-345" y="5128"/>
                                <a:pt x="-250" y="5985"/>
                                <a:pt x="893" y="6747"/>
                              </a:cubicBezTo>
                              <a:lnTo>
                                <a:pt x="34802" y="26464"/>
                              </a:lnTo>
                              <a:cubicBezTo>
                                <a:pt x="35522" y="26888"/>
                                <a:pt x="36351" y="27087"/>
                                <a:pt x="37184" y="27036"/>
                              </a:cubicBezTo>
                              <a:lnTo>
                                <a:pt x="37850" y="2703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27" name="Freeform 726">
                          <a:extLst>
                            <a:ext uri="{FF2B5EF4-FFF2-40B4-BE49-F238E27FC236}">
                              <a16:creationId xmlns:a16="http://schemas.microsoft.com/office/drawing/2014/main" id="{D6DE2CFC-CDC6-5240-B2A0-569F56EDEEA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9173" y="3335799"/>
                          <a:ext cx="21574" cy="11650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190 h 11650"/>
                            <a:gd name="connsiteX1" fmla="*/ 929 w 21574"/>
                            <a:gd name="connsiteY1" fmla="*/ 6713 h 11650"/>
                            <a:gd name="connsiteX2" fmla="*/ 929 w 21574"/>
                            <a:gd name="connsiteY2" fmla="*/ 4427 h 11650"/>
                            <a:gd name="connsiteX3" fmla="*/ 8168 w 21574"/>
                            <a:gd name="connsiteY3" fmla="*/ 427 h 11650"/>
                            <a:gd name="connsiteX4" fmla="*/ 12930 w 21574"/>
                            <a:gd name="connsiteY4" fmla="*/ 427 h 11650"/>
                            <a:gd name="connsiteX5" fmla="*/ 20645 w 21574"/>
                            <a:gd name="connsiteY5" fmla="*/ 4903 h 11650"/>
                            <a:gd name="connsiteX6" fmla="*/ 20645 w 21574"/>
                            <a:gd name="connsiteY6" fmla="*/ 7189 h 11650"/>
                            <a:gd name="connsiteX7" fmla="*/ 13406 w 21574"/>
                            <a:gd name="connsiteY7" fmla="*/ 11190 h 11650"/>
                            <a:gd name="connsiteX8" fmla="*/ 8644 w 21574"/>
                            <a:gd name="connsiteY8" fmla="*/ 11190 h 11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50">
                              <a:moveTo>
                                <a:pt x="8644" y="11190"/>
                              </a:moveTo>
                              <a:lnTo>
                                <a:pt x="929" y="6713"/>
                              </a:lnTo>
                              <a:cubicBezTo>
                                <a:pt x="-310" y="5951"/>
                                <a:pt x="-310" y="5094"/>
                                <a:pt x="929" y="4427"/>
                              </a:cubicBezTo>
                              <a:lnTo>
                                <a:pt x="8168" y="427"/>
                              </a:lnTo>
                              <a:cubicBezTo>
                                <a:pt x="9704" y="-142"/>
                                <a:pt x="11394" y="-142"/>
                                <a:pt x="12930" y="427"/>
                              </a:cubicBezTo>
                              <a:lnTo>
                                <a:pt x="20645" y="4903"/>
                              </a:lnTo>
                              <a:cubicBezTo>
                                <a:pt x="21884" y="5665"/>
                                <a:pt x="21884" y="6523"/>
                                <a:pt x="20645" y="7189"/>
                              </a:cubicBezTo>
                              <a:lnTo>
                                <a:pt x="13406" y="11190"/>
                              </a:lnTo>
                              <a:cubicBezTo>
                                <a:pt x="11879" y="11804"/>
                                <a:pt x="10172" y="11804"/>
                                <a:pt x="8644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28" name="Freeform 727">
                          <a:extLst>
                            <a:ext uri="{FF2B5EF4-FFF2-40B4-BE49-F238E27FC236}">
                              <a16:creationId xmlns:a16="http://schemas.microsoft.com/office/drawing/2014/main" id="{6CB67DA8-55DE-4944-81D2-DEDCA1E5AF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2281" y="3343385"/>
                          <a:ext cx="21586" cy="11670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70"/>
                            <a:gd name="connsiteX1" fmla="*/ 965 w 21586"/>
                            <a:gd name="connsiteY1" fmla="*/ 6747 h 11670"/>
                            <a:gd name="connsiteX2" fmla="*/ 965 w 21586"/>
                            <a:gd name="connsiteY2" fmla="*/ 4557 h 11670"/>
                            <a:gd name="connsiteX3" fmla="*/ 8204 w 21586"/>
                            <a:gd name="connsiteY3" fmla="*/ 461 h 11670"/>
                            <a:gd name="connsiteX4" fmla="*/ 12966 w 21586"/>
                            <a:gd name="connsiteY4" fmla="*/ 461 h 11670"/>
                            <a:gd name="connsiteX5" fmla="*/ 20586 w 21586"/>
                            <a:gd name="connsiteY5" fmla="*/ 4842 h 11670"/>
                            <a:gd name="connsiteX6" fmla="*/ 20586 w 21586"/>
                            <a:gd name="connsiteY6" fmla="*/ 7128 h 11670"/>
                            <a:gd name="connsiteX7" fmla="*/ 13347 w 21586"/>
                            <a:gd name="connsiteY7" fmla="*/ 11224 h 11670"/>
                            <a:gd name="connsiteX8" fmla="*/ 8585 w 21586"/>
                            <a:gd name="connsiteY8" fmla="*/ 11224 h 116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70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920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6" y="11820"/>
                                <a:pt x="10117" y="11820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29" name="Freeform 728">
                          <a:extLst>
                            <a:ext uri="{FF2B5EF4-FFF2-40B4-BE49-F238E27FC236}">
                              <a16:creationId xmlns:a16="http://schemas.microsoft.com/office/drawing/2014/main" id="{882D1B7C-9678-3A40-8BDB-486265B85D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426" y="3351060"/>
                          <a:ext cx="21586" cy="11690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65 h 11690"/>
                            <a:gd name="connsiteX1" fmla="*/ 965 w 21586"/>
                            <a:gd name="connsiteY1" fmla="*/ 6788 h 11690"/>
                            <a:gd name="connsiteX2" fmla="*/ 965 w 21586"/>
                            <a:gd name="connsiteY2" fmla="*/ 4502 h 11690"/>
                            <a:gd name="connsiteX3" fmla="*/ 8204 w 21586"/>
                            <a:gd name="connsiteY3" fmla="*/ 501 h 11690"/>
                            <a:gd name="connsiteX4" fmla="*/ 12966 w 21586"/>
                            <a:gd name="connsiteY4" fmla="*/ 501 h 11690"/>
                            <a:gd name="connsiteX5" fmla="*/ 20586 w 21586"/>
                            <a:gd name="connsiteY5" fmla="*/ 4978 h 11690"/>
                            <a:gd name="connsiteX6" fmla="*/ 20586 w 21586"/>
                            <a:gd name="connsiteY6" fmla="*/ 7264 h 11690"/>
                            <a:gd name="connsiteX7" fmla="*/ 13442 w 21586"/>
                            <a:gd name="connsiteY7" fmla="*/ 11265 h 11690"/>
                            <a:gd name="connsiteX8" fmla="*/ 8585 w 21586"/>
                            <a:gd name="connsiteY8" fmla="*/ 11265 h 116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90">
                              <a:moveTo>
                                <a:pt x="8585" y="11265"/>
                              </a:moveTo>
                              <a:lnTo>
                                <a:pt x="965" y="6788"/>
                              </a:lnTo>
                              <a:cubicBezTo>
                                <a:pt x="-274" y="6026"/>
                                <a:pt x="-369" y="5169"/>
                                <a:pt x="965" y="4502"/>
                              </a:cubicBezTo>
                              <a:lnTo>
                                <a:pt x="8204" y="501"/>
                              </a:lnTo>
                              <a:cubicBezTo>
                                <a:pt x="9721" y="-167"/>
                                <a:pt x="11449" y="-167"/>
                                <a:pt x="12966" y="501"/>
                              </a:cubicBezTo>
                              <a:lnTo>
                                <a:pt x="20586" y="4978"/>
                              </a:lnTo>
                              <a:cubicBezTo>
                                <a:pt x="21920" y="5740"/>
                                <a:pt x="21920" y="6597"/>
                                <a:pt x="20586" y="7264"/>
                              </a:cubicBezTo>
                              <a:lnTo>
                                <a:pt x="13442" y="11265"/>
                              </a:lnTo>
                              <a:cubicBezTo>
                                <a:pt x="11873" y="11832"/>
                                <a:pt x="10154" y="11832"/>
                                <a:pt x="8585" y="112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30" name="Freeform 729">
                          <a:extLst>
                            <a:ext uri="{FF2B5EF4-FFF2-40B4-BE49-F238E27FC236}">
                              <a16:creationId xmlns:a16="http://schemas.microsoft.com/office/drawing/2014/main" id="{2F867F6B-C2CE-4547-AFF7-7CA165A3FE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535" y="3358756"/>
                          <a:ext cx="21586" cy="1164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189 h 11649"/>
                            <a:gd name="connsiteX1" fmla="*/ 1000 w 21586"/>
                            <a:gd name="connsiteY1" fmla="*/ 6712 h 11649"/>
                            <a:gd name="connsiteX2" fmla="*/ 1000 w 21586"/>
                            <a:gd name="connsiteY2" fmla="*/ 4426 h 11649"/>
                            <a:gd name="connsiteX3" fmla="*/ 8144 w 21586"/>
                            <a:gd name="connsiteY3" fmla="*/ 426 h 11649"/>
                            <a:gd name="connsiteX4" fmla="*/ 13002 w 21586"/>
                            <a:gd name="connsiteY4" fmla="*/ 426 h 11649"/>
                            <a:gd name="connsiteX5" fmla="*/ 20622 w 21586"/>
                            <a:gd name="connsiteY5" fmla="*/ 4902 h 11649"/>
                            <a:gd name="connsiteX6" fmla="*/ 20622 w 21586"/>
                            <a:gd name="connsiteY6" fmla="*/ 7188 h 11649"/>
                            <a:gd name="connsiteX7" fmla="*/ 13383 w 21586"/>
                            <a:gd name="connsiteY7" fmla="*/ 11189 h 11649"/>
                            <a:gd name="connsiteX8" fmla="*/ 8620 w 21586"/>
                            <a:gd name="connsiteY8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49">
                              <a:moveTo>
                                <a:pt x="8620" y="11189"/>
                              </a:moveTo>
                              <a:lnTo>
                                <a:pt x="1000" y="6712"/>
                              </a:lnTo>
                              <a:cubicBezTo>
                                <a:pt x="-333" y="5950"/>
                                <a:pt x="-333" y="5093"/>
                                <a:pt x="1000" y="4426"/>
                              </a:cubicBezTo>
                              <a:lnTo>
                                <a:pt x="8144" y="426"/>
                              </a:lnTo>
                              <a:cubicBezTo>
                                <a:pt x="9714" y="-142"/>
                                <a:pt x="11432" y="-142"/>
                                <a:pt x="13002" y="426"/>
                              </a:cubicBezTo>
                              <a:lnTo>
                                <a:pt x="20622" y="4902"/>
                              </a:lnTo>
                              <a:cubicBezTo>
                                <a:pt x="21860" y="5664"/>
                                <a:pt x="21955" y="6522"/>
                                <a:pt x="20622" y="7188"/>
                              </a:cubicBezTo>
                              <a:lnTo>
                                <a:pt x="13383" y="11189"/>
                              </a:lnTo>
                              <a:cubicBezTo>
                                <a:pt x="11855" y="11803"/>
                                <a:pt x="10148" y="11803"/>
                                <a:pt x="8620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31" name="Freeform 730">
                          <a:extLst>
                            <a:ext uri="{FF2B5EF4-FFF2-40B4-BE49-F238E27FC236}">
                              <a16:creationId xmlns:a16="http://schemas.microsoft.com/office/drawing/2014/main" id="{F6F7D2BB-2D6E-AE49-AE01-EF11F2F4B0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1679" y="3366336"/>
                          <a:ext cx="21681" cy="11708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229 h 11708"/>
                            <a:gd name="connsiteX1" fmla="*/ 1000 w 21681"/>
                            <a:gd name="connsiteY1" fmla="*/ 6752 h 11708"/>
                            <a:gd name="connsiteX2" fmla="*/ 1000 w 21681"/>
                            <a:gd name="connsiteY2" fmla="*/ 4561 h 11708"/>
                            <a:gd name="connsiteX3" fmla="*/ 8239 w 21681"/>
                            <a:gd name="connsiteY3" fmla="*/ 465 h 11708"/>
                            <a:gd name="connsiteX4" fmla="*/ 13097 w 21681"/>
                            <a:gd name="connsiteY4" fmla="*/ 465 h 11708"/>
                            <a:gd name="connsiteX5" fmla="*/ 20717 w 21681"/>
                            <a:gd name="connsiteY5" fmla="*/ 4847 h 11708"/>
                            <a:gd name="connsiteX6" fmla="*/ 20717 w 21681"/>
                            <a:gd name="connsiteY6" fmla="*/ 7133 h 11708"/>
                            <a:gd name="connsiteX7" fmla="*/ 13478 w 21681"/>
                            <a:gd name="connsiteY7" fmla="*/ 11229 h 11708"/>
                            <a:gd name="connsiteX8" fmla="*/ 8620 w 21681"/>
                            <a:gd name="connsiteY8" fmla="*/ 11229 h 117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708">
                              <a:moveTo>
                                <a:pt x="8620" y="11229"/>
                              </a:moveTo>
                              <a:lnTo>
                                <a:pt x="1000" y="6752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239" y="465"/>
                              </a:lnTo>
                              <a:cubicBezTo>
                                <a:pt x="9799" y="-155"/>
                                <a:pt x="11537" y="-155"/>
                                <a:pt x="13097" y="465"/>
                              </a:cubicBezTo>
                              <a:lnTo>
                                <a:pt x="20717" y="4847"/>
                              </a:lnTo>
                              <a:cubicBezTo>
                                <a:pt x="21955" y="5609"/>
                                <a:pt x="22050" y="6466"/>
                                <a:pt x="20717" y="7133"/>
                              </a:cubicBezTo>
                              <a:lnTo>
                                <a:pt x="13478" y="11229"/>
                              </a:lnTo>
                              <a:cubicBezTo>
                                <a:pt x="11922" y="11869"/>
                                <a:pt x="10176" y="11869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32" name="Freeform 731">
                          <a:extLst>
                            <a:ext uri="{FF2B5EF4-FFF2-40B4-BE49-F238E27FC236}">
                              <a16:creationId xmlns:a16="http://schemas.microsoft.com/office/drawing/2014/main" id="{8277678C-CDE8-7045-8379-19718C32BE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800" y="3374056"/>
                          <a:ext cx="21574" cy="11650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224 h 11650"/>
                            <a:gd name="connsiteX1" fmla="*/ 929 w 21574"/>
                            <a:gd name="connsiteY1" fmla="*/ 6747 h 11650"/>
                            <a:gd name="connsiteX2" fmla="*/ 929 w 21574"/>
                            <a:gd name="connsiteY2" fmla="*/ 4461 h 11650"/>
                            <a:gd name="connsiteX3" fmla="*/ 8168 w 21574"/>
                            <a:gd name="connsiteY3" fmla="*/ 461 h 11650"/>
                            <a:gd name="connsiteX4" fmla="*/ 12930 w 21574"/>
                            <a:gd name="connsiteY4" fmla="*/ 461 h 11650"/>
                            <a:gd name="connsiteX5" fmla="*/ 20645 w 21574"/>
                            <a:gd name="connsiteY5" fmla="*/ 4938 h 11650"/>
                            <a:gd name="connsiteX6" fmla="*/ 20645 w 21574"/>
                            <a:gd name="connsiteY6" fmla="*/ 7224 h 11650"/>
                            <a:gd name="connsiteX7" fmla="*/ 13406 w 21574"/>
                            <a:gd name="connsiteY7" fmla="*/ 11224 h 11650"/>
                            <a:gd name="connsiteX8" fmla="*/ 8644 w 21574"/>
                            <a:gd name="connsiteY8" fmla="*/ 11224 h 11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50">
                              <a:moveTo>
                                <a:pt x="8644" y="11224"/>
                              </a:moveTo>
                              <a:lnTo>
                                <a:pt x="929" y="6747"/>
                              </a:lnTo>
                              <a:cubicBezTo>
                                <a:pt x="-310" y="5985"/>
                                <a:pt x="-310" y="5128"/>
                                <a:pt x="929" y="4461"/>
                              </a:cubicBezTo>
                              <a:lnTo>
                                <a:pt x="8168" y="461"/>
                              </a:lnTo>
                              <a:cubicBezTo>
                                <a:pt x="9696" y="-154"/>
                                <a:pt x="11402" y="-154"/>
                                <a:pt x="12930" y="461"/>
                              </a:cubicBezTo>
                              <a:lnTo>
                                <a:pt x="20645" y="4938"/>
                              </a:lnTo>
                              <a:cubicBezTo>
                                <a:pt x="21884" y="5700"/>
                                <a:pt x="21884" y="6557"/>
                                <a:pt x="20645" y="7224"/>
                              </a:cubicBezTo>
                              <a:lnTo>
                                <a:pt x="13406" y="11224"/>
                              </a:lnTo>
                              <a:cubicBezTo>
                                <a:pt x="11870" y="11793"/>
                                <a:pt x="10180" y="11793"/>
                                <a:pt x="8644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33" name="Freeform 732">
                          <a:extLst>
                            <a:ext uri="{FF2B5EF4-FFF2-40B4-BE49-F238E27FC236}">
                              <a16:creationId xmlns:a16="http://schemas.microsoft.com/office/drawing/2014/main" id="{6B97F82F-FD09-7B4D-9315-20615A38A5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909" y="3381710"/>
                          <a:ext cx="21586" cy="11636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90 h 11636"/>
                            <a:gd name="connsiteX1" fmla="*/ 965 w 21586"/>
                            <a:gd name="connsiteY1" fmla="*/ 6713 h 11636"/>
                            <a:gd name="connsiteX2" fmla="*/ 965 w 21586"/>
                            <a:gd name="connsiteY2" fmla="*/ 4427 h 11636"/>
                            <a:gd name="connsiteX3" fmla="*/ 8204 w 21586"/>
                            <a:gd name="connsiteY3" fmla="*/ 427 h 11636"/>
                            <a:gd name="connsiteX4" fmla="*/ 12966 w 21586"/>
                            <a:gd name="connsiteY4" fmla="*/ 427 h 11636"/>
                            <a:gd name="connsiteX5" fmla="*/ 20586 w 21586"/>
                            <a:gd name="connsiteY5" fmla="*/ 4903 h 11636"/>
                            <a:gd name="connsiteX6" fmla="*/ 20586 w 21586"/>
                            <a:gd name="connsiteY6" fmla="*/ 7189 h 11636"/>
                            <a:gd name="connsiteX7" fmla="*/ 13347 w 21586"/>
                            <a:gd name="connsiteY7" fmla="*/ 11190 h 11636"/>
                            <a:gd name="connsiteX8" fmla="*/ 8585 w 21586"/>
                            <a:gd name="connsiteY8" fmla="*/ 11190 h 116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36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3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920" y="5665"/>
                                <a:pt x="21920" y="6523"/>
                                <a:pt x="20586" y="7189"/>
                              </a:cubicBezTo>
                              <a:lnTo>
                                <a:pt x="13347" y="11190"/>
                              </a:lnTo>
                              <a:cubicBezTo>
                                <a:pt x="11815" y="11785"/>
                                <a:pt x="10116" y="11785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34" name="Freeform 733">
                          <a:extLst>
                            <a:ext uri="{FF2B5EF4-FFF2-40B4-BE49-F238E27FC236}">
                              <a16:creationId xmlns:a16="http://schemas.microsoft.com/office/drawing/2014/main" id="{AD379CA5-A953-4049-BA4A-AF3AC5BC8A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1053" y="3389200"/>
                          <a:ext cx="21586" cy="11689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89"/>
                            <a:gd name="connsiteX1" fmla="*/ 965 w 21586"/>
                            <a:gd name="connsiteY1" fmla="*/ 6843 h 11689"/>
                            <a:gd name="connsiteX2" fmla="*/ 965 w 21586"/>
                            <a:gd name="connsiteY2" fmla="*/ 4557 h 11689"/>
                            <a:gd name="connsiteX3" fmla="*/ 8204 w 21586"/>
                            <a:gd name="connsiteY3" fmla="*/ 461 h 11689"/>
                            <a:gd name="connsiteX4" fmla="*/ 12966 w 21586"/>
                            <a:gd name="connsiteY4" fmla="*/ 461 h 11689"/>
                            <a:gd name="connsiteX5" fmla="*/ 20586 w 21586"/>
                            <a:gd name="connsiteY5" fmla="*/ 4938 h 11689"/>
                            <a:gd name="connsiteX6" fmla="*/ 20586 w 21586"/>
                            <a:gd name="connsiteY6" fmla="*/ 7128 h 11689"/>
                            <a:gd name="connsiteX7" fmla="*/ 13442 w 21586"/>
                            <a:gd name="connsiteY7" fmla="*/ 11224 h 11689"/>
                            <a:gd name="connsiteX8" fmla="*/ 8585 w 21586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585" y="11224"/>
                              </a:moveTo>
                              <a:lnTo>
                                <a:pt x="965" y="6843"/>
                              </a:lnTo>
                              <a:cubicBezTo>
                                <a:pt x="-274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920" y="5604"/>
                                <a:pt x="21920" y="6462"/>
                                <a:pt x="20586" y="7128"/>
                              </a:cubicBezTo>
                              <a:lnTo>
                                <a:pt x="13442" y="11224"/>
                              </a:lnTo>
                              <a:cubicBezTo>
                                <a:pt x="11883" y="11844"/>
                                <a:pt x="10145" y="11844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35" name="Freeform 734">
                          <a:extLst>
                            <a:ext uri="{FF2B5EF4-FFF2-40B4-BE49-F238E27FC236}">
                              <a16:creationId xmlns:a16="http://schemas.microsoft.com/office/drawing/2014/main" id="{3FE7BC49-7BD3-E34D-9928-6EB38EF5A7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97142" y="3320084"/>
                          <a:ext cx="34575" cy="19293"/>
                        </a:xfrm>
                        <a:custGeom>
                          <a:avLst/>
                          <a:gdLst>
                            <a:gd name="connsiteX0" fmla="*/ 26479 w 34575"/>
                            <a:gd name="connsiteY0" fmla="*/ 18904 h 19293"/>
                            <a:gd name="connsiteX1" fmla="*/ 33719 w 34575"/>
                            <a:gd name="connsiteY1" fmla="*/ 14808 h 19293"/>
                            <a:gd name="connsiteX2" fmla="*/ 33719 w 34575"/>
                            <a:gd name="connsiteY2" fmla="*/ 12522 h 19293"/>
                            <a:gd name="connsiteX3" fmla="*/ 12954 w 34575"/>
                            <a:gd name="connsiteY3" fmla="*/ 426 h 19293"/>
                            <a:gd name="connsiteX4" fmla="*/ 8096 w 34575"/>
                            <a:gd name="connsiteY4" fmla="*/ 426 h 19293"/>
                            <a:gd name="connsiteX5" fmla="*/ 857 w 34575"/>
                            <a:gd name="connsiteY5" fmla="*/ 4426 h 19293"/>
                            <a:gd name="connsiteX6" fmla="*/ 857 w 34575"/>
                            <a:gd name="connsiteY6" fmla="*/ 6712 h 19293"/>
                            <a:gd name="connsiteX7" fmla="*/ 13907 w 34575"/>
                            <a:gd name="connsiteY7" fmla="*/ 14237 h 19293"/>
                            <a:gd name="connsiteX8" fmla="*/ 13907 w 34575"/>
                            <a:gd name="connsiteY8" fmla="*/ 14237 h 19293"/>
                            <a:gd name="connsiteX9" fmla="*/ 21527 w 34575"/>
                            <a:gd name="connsiteY9" fmla="*/ 18714 h 19293"/>
                            <a:gd name="connsiteX10" fmla="*/ 24003 w 34575"/>
                            <a:gd name="connsiteY10" fmla="*/ 19285 h 19293"/>
                            <a:gd name="connsiteX11" fmla="*/ 26479 w 34575"/>
                            <a:gd name="connsiteY11" fmla="*/ 18904 h 1929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575" h="19293">
                              <a:moveTo>
                                <a:pt x="26479" y="18904"/>
                              </a:moveTo>
                              <a:lnTo>
                                <a:pt x="33719" y="14808"/>
                              </a:lnTo>
                              <a:cubicBezTo>
                                <a:pt x="34862" y="14142"/>
                                <a:pt x="34862" y="13284"/>
                                <a:pt x="33719" y="12522"/>
                              </a:cubicBezTo>
                              <a:lnTo>
                                <a:pt x="12954" y="426"/>
                              </a:lnTo>
                              <a:cubicBezTo>
                                <a:pt x="11384" y="-142"/>
                                <a:pt x="9666" y="-142"/>
                                <a:pt x="8096" y="426"/>
                              </a:cubicBezTo>
                              <a:lnTo>
                                <a:pt x="857" y="4426"/>
                              </a:lnTo>
                              <a:cubicBezTo>
                                <a:pt x="-286" y="5093"/>
                                <a:pt x="-286" y="5950"/>
                                <a:pt x="857" y="6712"/>
                              </a:cubicBezTo>
                              <a:lnTo>
                                <a:pt x="13907" y="14237"/>
                              </a:lnTo>
                              <a:lnTo>
                                <a:pt x="13907" y="14237"/>
                              </a:lnTo>
                              <a:lnTo>
                                <a:pt x="21527" y="18714"/>
                              </a:lnTo>
                              <a:cubicBezTo>
                                <a:pt x="22301" y="19082"/>
                                <a:pt x="23146" y="19277"/>
                                <a:pt x="24003" y="19285"/>
                              </a:cubicBezTo>
                              <a:cubicBezTo>
                                <a:pt x="24846" y="19328"/>
                                <a:pt x="25689" y="19199"/>
                                <a:pt x="26479" y="1890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36" name="Freeform 735">
                          <a:extLst>
                            <a:ext uri="{FF2B5EF4-FFF2-40B4-BE49-F238E27FC236}">
                              <a16:creationId xmlns:a16="http://schemas.microsoft.com/office/drawing/2014/main" id="{7FDEA4A8-4241-0741-B422-6AD2C2D8A4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3229" y="3335248"/>
                          <a:ext cx="21586" cy="11664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69 h 11664"/>
                            <a:gd name="connsiteX1" fmla="*/ 965 w 21586"/>
                            <a:gd name="connsiteY1" fmla="*/ 6788 h 11664"/>
                            <a:gd name="connsiteX2" fmla="*/ 965 w 21586"/>
                            <a:gd name="connsiteY2" fmla="*/ 4502 h 11664"/>
                            <a:gd name="connsiteX3" fmla="*/ 8204 w 21586"/>
                            <a:gd name="connsiteY3" fmla="*/ 501 h 11664"/>
                            <a:gd name="connsiteX4" fmla="*/ 12966 w 21586"/>
                            <a:gd name="connsiteY4" fmla="*/ 501 h 11664"/>
                            <a:gd name="connsiteX5" fmla="*/ 20586 w 21586"/>
                            <a:gd name="connsiteY5" fmla="*/ 4978 h 11664"/>
                            <a:gd name="connsiteX6" fmla="*/ 20586 w 21586"/>
                            <a:gd name="connsiteY6" fmla="*/ 7264 h 11664"/>
                            <a:gd name="connsiteX7" fmla="*/ 13347 w 21586"/>
                            <a:gd name="connsiteY7" fmla="*/ 11265 h 11664"/>
                            <a:gd name="connsiteX8" fmla="*/ 8585 w 21586"/>
                            <a:gd name="connsiteY8" fmla="*/ 11169 h 116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64">
                              <a:moveTo>
                                <a:pt x="8585" y="11169"/>
                              </a:moveTo>
                              <a:lnTo>
                                <a:pt x="965" y="6788"/>
                              </a:lnTo>
                              <a:cubicBezTo>
                                <a:pt x="-274" y="6026"/>
                                <a:pt x="-369" y="5169"/>
                                <a:pt x="965" y="4502"/>
                              </a:cubicBezTo>
                              <a:lnTo>
                                <a:pt x="8204" y="501"/>
                              </a:lnTo>
                              <a:cubicBezTo>
                                <a:pt x="9721" y="-167"/>
                                <a:pt x="11449" y="-167"/>
                                <a:pt x="12966" y="501"/>
                              </a:cubicBezTo>
                              <a:lnTo>
                                <a:pt x="20586" y="4978"/>
                              </a:lnTo>
                              <a:cubicBezTo>
                                <a:pt x="21920" y="5645"/>
                                <a:pt x="21920" y="6597"/>
                                <a:pt x="20586" y="7264"/>
                              </a:cubicBezTo>
                              <a:lnTo>
                                <a:pt x="13347" y="11265"/>
                              </a:lnTo>
                              <a:cubicBezTo>
                                <a:pt x="11804" y="11830"/>
                                <a:pt x="10104" y="11796"/>
                                <a:pt x="8585" y="1116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37" name="Freeform 736">
                          <a:extLst>
                            <a:ext uri="{FF2B5EF4-FFF2-40B4-BE49-F238E27FC236}">
                              <a16:creationId xmlns:a16="http://schemas.microsoft.com/office/drawing/2014/main" id="{C5E161E3-E4E7-3C44-9A15-D3FB1CE49D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73" y="3342943"/>
                          <a:ext cx="21550" cy="11655"/>
                        </a:xfrm>
                        <a:custGeom>
                          <a:avLst/>
                          <a:gdLst>
                            <a:gd name="connsiteX0" fmla="*/ 8585 w 21550"/>
                            <a:gd name="connsiteY0" fmla="*/ 11190 h 11655"/>
                            <a:gd name="connsiteX1" fmla="*/ 965 w 21550"/>
                            <a:gd name="connsiteY1" fmla="*/ 6713 h 11655"/>
                            <a:gd name="connsiteX2" fmla="*/ 965 w 21550"/>
                            <a:gd name="connsiteY2" fmla="*/ 4427 h 11655"/>
                            <a:gd name="connsiteX3" fmla="*/ 8204 w 21550"/>
                            <a:gd name="connsiteY3" fmla="*/ 427 h 11655"/>
                            <a:gd name="connsiteX4" fmla="*/ 12966 w 21550"/>
                            <a:gd name="connsiteY4" fmla="*/ 427 h 11655"/>
                            <a:gd name="connsiteX5" fmla="*/ 20586 w 21550"/>
                            <a:gd name="connsiteY5" fmla="*/ 4903 h 11655"/>
                            <a:gd name="connsiteX6" fmla="*/ 20586 w 21550"/>
                            <a:gd name="connsiteY6" fmla="*/ 7189 h 11655"/>
                            <a:gd name="connsiteX7" fmla="*/ 13442 w 21550"/>
                            <a:gd name="connsiteY7" fmla="*/ 11190 h 11655"/>
                            <a:gd name="connsiteX8" fmla="*/ 8585 w 21550"/>
                            <a:gd name="connsiteY8" fmla="*/ 11190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65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3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824" y="5665"/>
                                <a:pt x="21920" y="6523"/>
                                <a:pt x="20586" y="7189"/>
                              </a:cubicBezTo>
                              <a:lnTo>
                                <a:pt x="13442" y="11190"/>
                              </a:lnTo>
                              <a:cubicBezTo>
                                <a:pt x="11883" y="11810"/>
                                <a:pt x="10145" y="11810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38" name="Freeform 737">
                          <a:extLst>
                            <a:ext uri="{FF2B5EF4-FFF2-40B4-BE49-F238E27FC236}">
                              <a16:creationId xmlns:a16="http://schemas.microsoft.com/office/drawing/2014/main" id="{99AA6178-EAC4-0D43-B096-37F4DECC19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5110" y="3389236"/>
                          <a:ext cx="21586" cy="1164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189 h 11649"/>
                            <a:gd name="connsiteX1" fmla="*/ 1000 w 21586"/>
                            <a:gd name="connsiteY1" fmla="*/ 6712 h 11649"/>
                            <a:gd name="connsiteX2" fmla="*/ 1000 w 21586"/>
                            <a:gd name="connsiteY2" fmla="*/ 4426 h 11649"/>
                            <a:gd name="connsiteX3" fmla="*/ 8144 w 21586"/>
                            <a:gd name="connsiteY3" fmla="*/ 426 h 11649"/>
                            <a:gd name="connsiteX4" fmla="*/ 13002 w 21586"/>
                            <a:gd name="connsiteY4" fmla="*/ 426 h 11649"/>
                            <a:gd name="connsiteX5" fmla="*/ 20622 w 21586"/>
                            <a:gd name="connsiteY5" fmla="*/ 4902 h 11649"/>
                            <a:gd name="connsiteX6" fmla="*/ 20622 w 21586"/>
                            <a:gd name="connsiteY6" fmla="*/ 7188 h 11649"/>
                            <a:gd name="connsiteX7" fmla="*/ 13383 w 21586"/>
                            <a:gd name="connsiteY7" fmla="*/ 11189 h 11649"/>
                            <a:gd name="connsiteX8" fmla="*/ 8620 w 21586"/>
                            <a:gd name="connsiteY8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49">
                              <a:moveTo>
                                <a:pt x="8620" y="11189"/>
                              </a:moveTo>
                              <a:lnTo>
                                <a:pt x="1000" y="6712"/>
                              </a:lnTo>
                              <a:cubicBezTo>
                                <a:pt x="-333" y="5950"/>
                                <a:pt x="-333" y="5093"/>
                                <a:pt x="1000" y="4426"/>
                              </a:cubicBezTo>
                              <a:lnTo>
                                <a:pt x="8144" y="426"/>
                              </a:lnTo>
                              <a:cubicBezTo>
                                <a:pt x="9713" y="-142"/>
                                <a:pt x="11432" y="-142"/>
                                <a:pt x="13002" y="426"/>
                              </a:cubicBezTo>
                              <a:lnTo>
                                <a:pt x="20622" y="4902"/>
                              </a:lnTo>
                              <a:cubicBezTo>
                                <a:pt x="21860" y="5664"/>
                                <a:pt x="21955" y="6522"/>
                                <a:pt x="20622" y="7188"/>
                              </a:cubicBezTo>
                              <a:lnTo>
                                <a:pt x="13383" y="11189"/>
                              </a:lnTo>
                              <a:cubicBezTo>
                                <a:pt x="11855" y="11803"/>
                                <a:pt x="10148" y="11803"/>
                                <a:pt x="8620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39" name="Freeform 738">
                          <a:extLst>
                            <a:ext uri="{FF2B5EF4-FFF2-40B4-BE49-F238E27FC236}">
                              <a16:creationId xmlns:a16="http://schemas.microsoft.com/office/drawing/2014/main" id="{83DB5DFA-4B45-3B41-BDB4-5D53372D04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8254" y="3396435"/>
                          <a:ext cx="21681" cy="11708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228 h 11708"/>
                            <a:gd name="connsiteX1" fmla="*/ 1000 w 21681"/>
                            <a:gd name="connsiteY1" fmla="*/ 6847 h 11708"/>
                            <a:gd name="connsiteX2" fmla="*/ 1000 w 21681"/>
                            <a:gd name="connsiteY2" fmla="*/ 4561 h 11708"/>
                            <a:gd name="connsiteX3" fmla="*/ 8239 w 21681"/>
                            <a:gd name="connsiteY3" fmla="*/ 465 h 11708"/>
                            <a:gd name="connsiteX4" fmla="*/ 13097 w 21681"/>
                            <a:gd name="connsiteY4" fmla="*/ 465 h 11708"/>
                            <a:gd name="connsiteX5" fmla="*/ 20717 w 21681"/>
                            <a:gd name="connsiteY5" fmla="*/ 4942 h 11708"/>
                            <a:gd name="connsiteX6" fmla="*/ 20717 w 21681"/>
                            <a:gd name="connsiteY6" fmla="*/ 7133 h 11708"/>
                            <a:gd name="connsiteX7" fmla="*/ 13478 w 21681"/>
                            <a:gd name="connsiteY7" fmla="*/ 11228 h 11708"/>
                            <a:gd name="connsiteX8" fmla="*/ 8620 w 21681"/>
                            <a:gd name="connsiteY8" fmla="*/ 11228 h 117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708">
                              <a:moveTo>
                                <a:pt x="8620" y="11228"/>
                              </a:moveTo>
                              <a:lnTo>
                                <a:pt x="1000" y="6847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239" y="465"/>
                              </a:lnTo>
                              <a:cubicBezTo>
                                <a:pt x="9799" y="-155"/>
                                <a:pt x="11537" y="-155"/>
                                <a:pt x="13097" y="465"/>
                              </a:cubicBezTo>
                              <a:lnTo>
                                <a:pt x="20717" y="4942"/>
                              </a:lnTo>
                              <a:cubicBezTo>
                                <a:pt x="21955" y="5609"/>
                                <a:pt x="22050" y="6466"/>
                                <a:pt x="20717" y="7133"/>
                              </a:cubicBezTo>
                              <a:lnTo>
                                <a:pt x="13478" y="11228"/>
                              </a:lnTo>
                              <a:cubicBezTo>
                                <a:pt x="11922" y="11869"/>
                                <a:pt x="10176" y="11869"/>
                                <a:pt x="8620" y="1122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40" name="Freeform 739">
                          <a:extLst>
                            <a:ext uri="{FF2B5EF4-FFF2-40B4-BE49-F238E27FC236}">
                              <a16:creationId xmlns:a16="http://schemas.microsoft.com/office/drawing/2014/main" id="{A085C5A2-BC6F-134E-B47A-2F3EAE507F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1375" y="3404155"/>
                          <a:ext cx="21574" cy="11649"/>
                        </a:xfrm>
                        <a:custGeom>
                          <a:avLst/>
                          <a:gdLst>
                            <a:gd name="connsiteX0" fmla="*/ 8549 w 21574"/>
                            <a:gd name="connsiteY0" fmla="*/ 11224 h 11649"/>
                            <a:gd name="connsiteX1" fmla="*/ 929 w 21574"/>
                            <a:gd name="connsiteY1" fmla="*/ 6747 h 11649"/>
                            <a:gd name="connsiteX2" fmla="*/ 929 w 21574"/>
                            <a:gd name="connsiteY2" fmla="*/ 4461 h 11649"/>
                            <a:gd name="connsiteX3" fmla="*/ 8168 w 21574"/>
                            <a:gd name="connsiteY3" fmla="*/ 461 h 11649"/>
                            <a:gd name="connsiteX4" fmla="*/ 12930 w 21574"/>
                            <a:gd name="connsiteY4" fmla="*/ 461 h 11649"/>
                            <a:gd name="connsiteX5" fmla="*/ 20645 w 21574"/>
                            <a:gd name="connsiteY5" fmla="*/ 4938 h 11649"/>
                            <a:gd name="connsiteX6" fmla="*/ 20645 w 21574"/>
                            <a:gd name="connsiteY6" fmla="*/ 7224 h 11649"/>
                            <a:gd name="connsiteX7" fmla="*/ 13406 w 21574"/>
                            <a:gd name="connsiteY7" fmla="*/ 11224 h 11649"/>
                            <a:gd name="connsiteX8" fmla="*/ 8549 w 21574"/>
                            <a:gd name="connsiteY8" fmla="*/ 11224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49">
                              <a:moveTo>
                                <a:pt x="8549" y="11224"/>
                              </a:moveTo>
                              <a:lnTo>
                                <a:pt x="929" y="6747"/>
                              </a:lnTo>
                              <a:cubicBezTo>
                                <a:pt x="-310" y="5985"/>
                                <a:pt x="-310" y="5128"/>
                                <a:pt x="929" y="4461"/>
                              </a:cubicBezTo>
                              <a:lnTo>
                                <a:pt x="8168" y="461"/>
                              </a:lnTo>
                              <a:cubicBezTo>
                                <a:pt x="9696" y="-154"/>
                                <a:pt x="11402" y="-154"/>
                                <a:pt x="12930" y="461"/>
                              </a:cubicBezTo>
                              <a:lnTo>
                                <a:pt x="20645" y="4938"/>
                              </a:lnTo>
                              <a:cubicBezTo>
                                <a:pt x="21884" y="5700"/>
                                <a:pt x="21884" y="6557"/>
                                <a:pt x="20645" y="7224"/>
                              </a:cubicBezTo>
                              <a:lnTo>
                                <a:pt x="13406" y="11224"/>
                              </a:lnTo>
                              <a:cubicBezTo>
                                <a:pt x="11837" y="11792"/>
                                <a:pt x="10118" y="11792"/>
                                <a:pt x="8549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41" name="Freeform 740">
                          <a:extLst>
                            <a:ext uri="{FF2B5EF4-FFF2-40B4-BE49-F238E27FC236}">
                              <a16:creationId xmlns:a16="http://schemas.microsoft.com/office/drawing/2014/main" id="{006299FF-1076-D24A-BA2A-F41BA948AC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4555" y="3411965"/>
                          <a:ext cx="34587" cy="19309"/>
                        </a:xfrm>
                        <a:custGeom>
                          <a:avLst/>
                          <a:gdLst>
                            <a:gd name="connsiteX0" fmla="*/ 26516 w 34587"/>
                            <a:gd name="connsiteY0" fmla="*/ 18844 h 19309"/>
                            <a:gd name="connsiteX1" fmla="*/ 33659 w 34587"/>
                            <a:gd name="connsiteY1" fmla="*/ 14844 h 19309"/>
                            <a:gd name="connsiteX2" fmla="*/ 33659 w 34587"/>
                            <a:gd name="connsiteY2" fmla="*/ 12558 h 19309"/>
                            <a:gd name="connsiteX3" fmla="*/ 12895 w 34587"/>
                            <a:gd name="connsiteY3" fmla="*/ 461 h 19309"/>
                            <a:gd name="connsiteX4" fmla="*/ 8132 w 34587"/>
                            <a:gd name="connsiteY4" fmla="*/ 461 h 19309"/>
                            <a:gd name="connsiteX5" fmla="*/ 893 w 34587"/>
                            <a:gd name="connsiteY5" fmla="*/ 4461 h 19309"/>
                            <a:gd name="connsiteX6" fmla="*/ 893 w 34587"/>
                            <a:gd name="connsiteY6" fmla="*/ 6747 h 19309"/>
                            <a:gd name="connsiteX7" fmla="*/ 21658 w 34587"/>
                            <a:gd name="connsiteY7" fmla="*/ 18844 h 19309"/>
                            <a:gd name="connsiteX8" fmla="*/ 26516 w 34587"/>
                            <a:gd name="connsiteY8" fmla="*/ 18844 h 1930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4587" h="19309">
                              <a:moveTo>
                                <a:pt x="26516" y="18844"/>
                              </a:moveTo>
                              <a:lnTo>
                                <a:pt x="33659" y="14844"/>
                              </a:lnTo>
                              <a:cubicBezTo>
                                <a:pt x="34898" y="14082"/>
                                <a:pt x="34898" y="13224"/>
                                <a:pt x="33659" y="12558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461"/>
                              </a:lnTo>
                              <a:cubicBezTo>
                                <a:pt x="-345" y="5128"/>
                                <a:pt x="-250" y="6081"/>
                                <a:pt x="893" y="6747"/>
                              </a:cubicBezTo>
                              <a:lnTo>
                                <a:pt x="21658" y="18844"/>
                              </a:lnTo>
                              <a:cubicBezTo>
                                <a:pt x="23218" y="19465"/>
                                <a:pt x="24956" y="19465"/>
                                <a:pt x="26516" y="1884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42" name="Freeform 741">
                          <a:extLst>
                            <a:ext uri="{FF2B5EF4-FFF2-40B4-BE49-F238E27FC236}">
                              <a16:creationId xmlns:a16="http://schemas.microsoft.com/office/drawing/2014/main" id="{32892539-CAA5-1E40-9595-DF158E854D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8680" y="3428763"/>
                          <a:ext cx="21586" cy="11655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90 h 11655"/>
                            <a:gd name="connsiteX1" fmla="*/ 965 w 21586"/>
                            <a:gd name="connsiteY1" fmla="*/ 6713 h 11655"/>
                            <a:gd name="connsiteX2" fmla="*/ 965 w 21586"/>
                            <a:gd name="connsiteY2" fmla="*/ 4427 h 11655"/>
                            <a:gd name="connsiteX3" fmla="*/ 8204 w 21586"/>
                            <a:gd name="connsiteY3" fmla="*/ 427 h 11655"/>
                            <a:gd name="connsiteX4" fmla="*/ 12966 w 21586"/>
                            <a:gd name="connsiteY4" fmla="*/ 427 h 11655"/>
                            <a:gd name="connsiteX5" fmla="*/ 20586 w 21586"/>
                            <a:gd name="connsiteY5" fmla="*/ 4903 h 11655"/>
                            <a:gd name="connsiteX6" fmla="*/ 20586 w 21586"/>
                            <a:gd name="connsiteY6" fmla="*/ 7189 h 11655"/>
                            <a:gd name="connsiteX7" fmla="*/ 13443 w 21586"/>
                            <a:gd name="connsiteY7" fmla="*/ 11190 h 11655"/>
                            <a:gd name="connsiteX8" fmla="*/ 8585 w 21586"/>
                            <a:gd name="connsiteY8" fmla="*/ 11190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5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3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920" y="5665"/>
                                <a:pt x="21920" y="6523"/>
                                <a:pt x="20586" y="7189"/>
                              </a:cubicBezTo>
                              <a:lnTo>
                                <a:pt x="13443" y="11190"/>
                              </a:lnTo>
                              <a:cubicBezTo>
                                <a:pt x="11883" y="11810"/>
                                <a:pt x="10145" y="11810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43" name="Freeform 742">
                          <a:extLst>
                            <a:ext uri="{FF2B5EF4-FFF2-40B4-BE49-F238E27FC236}">
                              <a16:creationId xmlns:a16="http://schemas.microsoft.com/office/drawing/2014/main" id="{D86BD286-D5B3-7643-8588-D0341C2336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2737" y="3428249"/>
                          <a:ext cx="21586" cy="11655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229 h 11655"/>
                            <a:gd name="connsiteX1" fmla="*/ 1000 w 21586"/>
                            <a:gd name="connsiteY1" fmla="*/ 6752 h 11655"/>
                            <a:gd name="connsiteX2" fmla="*/ 1000 w 21586"/>
                            <a:gd name="connsiteY2" fmla="*/ 4466 h 11655"/>
                            <a:gd name="connsiteX3" fmla="*/ 8144 w 21586"/>
                            <a:gd name="connsiteY3" fmla="*/ 465 h 11655"/>
                            <a:gd name="connsiteX4" fmla="*/ 13002 w 21586"/>
                            <a:gd name="connsiteY4" fmla="*/ 465 h 11655"/>
                            <a:gd name="connsiteX5" fmla="*/ 20622 w 21586"/>
                            <a:gd name="connsiteY5" fmla="*/ 4942 h 11655"/>
                            <a:gd name="connsiteX6" fmla="*/ 20622 w 21586"/>
                            <a:gd name="connsiteY6" fmla="*/ 7228 h 11655"/>
                            <a:gd name="connsiteX7" fmla="*/ 13383 w 21586"/>
                            <a:gd name="connsiteY7" fmla="*/ 11229 h 11655"/>
                            <a:gd name="connsiteX8" fmla="*/ 8620 w 21586"/>
                            <a:gd name="connsiteY8" fmla="*/ 11229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55">
                              <a:moveTo>
                                <a:pt x="8620" y="11229"/>
                              </a:moveTo>
                              <a:lnTo>
                                <a:pt x="1000" y="6752"/>
                              </a:lnTo>
                              <a:cubicBezTo>
                                <a:pt x="-333" y="5990"/>
                                <a:pt x="-333" y="5133"/>
                                <a:pt x="1000" y="4466"/>
                              </a:cubicBezTo>
                              <a:lnTo>
                                <a:pt x="8144" y="465"/>
                              </a:lnTo>
                              <a:cubicBezTo>
                                <a:pt x="9704" y="-155"/>
                                <a:pt x="11442" y="-155"/>
                                <a:pt x="13002" y="465"/>
                              </a:cubicBezTo>
                              <a:lnTo>
                                <a:pt x="20622" y="4942"/>
                              </a:lnTo>
                              <a:cubicBezTo>
                                <a:pt x="21860" y="5704"/>
                                <a:pt x="21955" y="6561"/>
                                <a:pt x="20622" y="7228"/>
                              </a:cubicBezTo>
                              <a:lnTo>
                                <a:pt x="13383" y="11229"/>
                              </a:lnTo>
                              <a:cubicBezTo>
                                <a:pt x="11846" y="11797"/>
                                <a:pt x="10157" y="11797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44" name="Freeform 743">
                          <a:extLst>
                            <a:ext uri="{FF2B5EF4-FFF2-40B4-BE49-F238E27FC236}">
                              <a16:creationId xmlns:a16="http://schemas.microsoft.com/office/drawing/2014/main" id="{F9E923CB-A201-7442-ACFF-1AE7C80E616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858" y="3435908"/>
                          <a:ext cx="21610" cy="11649"/>
                        </a:xfrm>
                        <a:custGeom>
                          <a:avLst/>
                          <a:gdLst>
                            <a:gd name="connsiteX0" fmla="*/ 8644 w 21610"/>
                            <a:gd name="connsiteY0" fmla="*/ 11189 h 11649"/>
                            <a:gd name="connsiteX1" fmla="*/ 929 w 21610"/>
                            <a:gd name="connsiteY1" fmla="*/ 6712 h 11649"/>
                            <a:gd name="connsiteX2" fmla="*/ 929 w 21610"/>
                            <a:gd name="connsiteY2" fmla="*/ 4426 h 11649"/>
                            <a:gd name="connsiteX3" fmla="*/ 8168 w 21610"/>
                            <a:gd name="connsiteY3" fmla="*/ 426 h 11649"/>
                            <a:gd name="connsiteX4" fmla="*/ 13025 w 21610"/>
                            <a:gd name="connsiteY4" fmla="*/ 426 h 11649"/>
                            <a:gd name="connsiteX5" fmla="*/ 20645 w 21610"/>
                            <a:gd name="connsiteY5" fmla="*/ 4902 h 11649"/>
                            <a:gd name="connsiteX6" fmla="*/ 20645 w 21610"/>
                            <a:gd name="connsiteY6" fmla="*/ 7188 h 11649"/>
                            <a:gd name="connsiteX7" fmla="*/ 13406 w 21610"/>
                            <a:gd name="connsiteY7" fmla="*/ 11189 h 11649"/>
                            <a:gd name="connsiteX8" fmla="*/ 8644 w 21610"/>
                            <a:gd name="connsiteY8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49">
                              <a:moveTo>
                                <a:pt x="8644" y="11189"/>
                              </a:moveTo>
                              <a:lnTo>
                                <a:pt x="929" y="6712"/>
                              </a:lnTo>
                              <a:cubicBezTo>
                                <a:pt x="-310" y="5950"/>
                                <a:pt x="-310" y="5093"/>
                                <a:pt x="929" y="4426"/>
                              </a:cubicBezTo>
                              <a:lnTo>
                                <a:pt x="8168" y="426"/>
                              </a:lnTo>
                              <a:cubicBezTo>
                                <a:pt x="9737" y="-142"/>
                                <a:pt x="11456" y="-142"/>
                                <a:pt x="13025" y="426"/>
                              </a:cubicBezTo>
                              <a:lnTo>
                                <a:pt x="20645" y="4902"/>
                              </a:lnTo>
                              <a:cubicBezTo>
                                <a:pt x="21884" y="5664"/>
                                <a:pt x="21979" y="6522"/>
                                <a:pt x="20645" y="7188"/>
                              </a:cubicBezTo>
                              <a:lnTo>
                                <a:pt x="13406" y="11189"/>
                              </a:lnTo>
                              <a:cubicBezTo>
                                <a:pt x="11878" y="11803"/>
                                <a:pt x="10172" y="11803"/>
                                <a:pt x="8644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45" name="Freeform 744">
                          <a:extLst>
                            <a:ext uri="{FF2B5EF4-FFF2-40B4-BE49-F238E27FC236}">
                              <a16:creationId xmlns:a16="http://schemas.microsoft.com/office/drawing/2014/main" id="{FAB745EA-0229-5D47-A2B3-C61505EBE71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9002" y="3443493"/>
                          <a:ext cx="21574" cy="11689"/>
                        </a:xfrm>
                        <a:custGeom>
                          <a:avLst/>
                          <a:gdLst>
                            <a:gd name="connsiteX0" fmla="*/ 8549 w 21574"/>
                            <a:gd name="connsiteY0" fmla="*/ 11224 h 11689"/>
                            <a:gd name="connsiteX1" fmla="*/ 929 w 21574"/>
                            <a:gd name="connsiteY1" fmla="*/ 6843 h 11689"/>
                            <a:gd name="connsiteX2" fmla="*/ 929 w 21574"/>
                            <a:gd name="connsiteY2" fmla="*/ 4557 h 11689"/>
                            <a:gd name="connsiteX3" fmla="*/ 8168 w 21574"/>
                            <a:gd name="connsiteY3" fmla="*/ 461 h 11689"/>
                            <a:gd name="connsiteX4" fmla="*/ 12930 w 21574"/>
                            <a:gd name="connsiteY4" fmla="*/ 461 h 11689"/>
                            <a:gd name="connsiteX5" fmla="*/ 20645 w 21574"/>
                            <a:gd name="connsiteY5" fmla="*/ 4937 h 11689"/>
                            <a:gd name="connsiteX6" fmla="*/ 20645 w 21574"/>
                            <a:gd name="connsiteY6" fmla="*/ 7128 h 11689"/>
                            <a:gd name="connsiteX7" fmla="*/ 13406 w 21574"/>
                            <a:gd name="connsiteY7" fmla="*/ 11224 h 11689"/>
                            <a:gd name="connsiteX8" fmla="*/ 8549 w 21574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9">
                              <a:moveTo>
                                <a:pt x="8549" y="11224"/>
                              </a:moveTo>
                              <a:lnTo>
                                <a:pt x="929" y="6843"/>
                              </a:lnTo>
                              <a:cubicBezTo>
                                <a:pt x="-310" y="6081"/>
                                <a:pt x="-310" y="5223"/>
                                <a:pt x="929" y="4557"/>
                              </a:cubicBezTo>
                              <a:lnTo>
                                <a:pt x="8168" y="461"/>
                              </a:lnTo>
                              <a:cubicBezTo>
                                <a:pt x="9696" y="-154"/>
                                <a:pt x="11402" y="-154"/>
                                <a:pt x="12930" y="461"/>
                              </a:cubicBezTo>
                              <a:lnTo>
                                <a:pt x="20645" y="4937"/>
                              </a:lnTo>
                              <a:cubicBezTo>
                                <a:pt x="21884" y="5604"/>
                                <a:pt x="21884" y="6462"/>
                                <a:pt x="20645" y="7128"/>
                              </a:cubicBezTo>
                              <a:lnTo>
                                <a:pt x="13406" y="11224"/>
                              </a:lnTo>
                              <a:cubicBezTo>
                                <a:pt x="11847" y="11844"/>
                                <a:pt x="10109" y="11844"/>
                                <a:pt x="8549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46" name="Freeform 745">
                          <a:extLst>
                            <a:ext uri="{FF2B5EF4-FFF2-40B4-BE49-F238E27FC236}">
                              <a16:creationId xmlns:a16="http://schemas.microsoft.com/office/drawing/2014/main" id="{2B2C0967-DA94-DB46-8AA9-511A26E16D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9744" y="3350715"/>
                          <a:ext cx="73771" cy="42244"/>
                        </a:xfrm>
                        <a:custGeom>
                          <a:avLst/>
                          <a:gdLst>
                            <a:gd name="connsiteX0" fmla="*/ 65699 w 73771"/>
                            <a:gd name="connsiteY0" fmla="*/ 41804 h 42244"/>
                            <a:gd name="connsiteX1" fmla="*/ 72842 w 73771"/>
                            <a:gd name="connsiteY1" fmla="*/ 37803 h 42244"/>
                            <a:gd name="connsiteX2" fmla="*/ 72842 w 73771"/>
                            <a:gd name="connsiteY2" fmla="*/ 35517 h 42244"/>
                            <a:gd name="connsiteX3" fmla="*/ 12930 w 73771"/>
                            <a:gd name="connsiteY3" fmla="*/ 465 h 42244"/>
                            <a:gd name="connsiteX4" fmla="*/ 8072 w 73771"/>
                            <a:gd name="connsiteY4" fmla="*/ 465 h 42244"/>
                            <a:gd name="connsiteX5" fmla="*/ 929 w 73771"/>
                            <a:gd name="connsiteY5" fmla="*/ 4561 h 42244"/>
                            <a:gd name="connsiteX6" fmla="*/ 929 w 73771"/>
                            <a:gd name="connsiteY6" fmla="*/ 6752 h 42244"/>
                            <a:gd name="connsiteX7" fmla="*/ 53411 w 73771"/>
                            <a:gd name="connsiteY7" fmla="*/ 37422 h 42244"/>
                            <a:gd name="connsiteX8" fmla="*/ 53411 w 73771"/>
                            <a:gd name="connsiteY8" fmla="*/ 37422 h 42244"/>
                            <a:gd name="connsiteX9" fmla="*/ 61031 w 73771"/>
                            <a:gd name="connsiteY9" fmla="*/ 41899 h 42244"/>
                            <a:gd name="connsiteX10" fmla="*/ 65699 w 73771"/>
                            <a:gd name="connsiteY10" fmla="*/ 41804 h 4224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73771" h="42244">
                              <a:moveTo>
                                <a:pt x="65699" y="41804"/>
                              </a:moveTo>
                              <a:lnTo>
                                <a:pt x="72842" y="37803"/>
                              </a:lnTo>
                              <a:cubicBezTo>
                                <a:pt x="74081" y="37136"/>
                                <a:pt x="74081" y="36279"/>
                                <a:pt x="72842" y="35517"/>
                              </a:cubicBezTo>
                              <a:lnTo>
                                <a:pt x="12930" y="465"/>
                              </a:lnTo>
                              <a:cubicBezTo>
                                <a:pt x="11370" y="-155"/>
                                <a:pt x="9632" y="-155"/>
                                <a:pt x="8072" y="465"/>
                              </a:cubicBezTo>
                              <a:lnTo>
                                <a:pt x="929" y="4561"/>
                              </a:lnTo>
                              <a:cubicBezTo>
                                <a:pt x="-310" y="5228"/>
                                <a:pt x="-310" y="6085"/>
                                <a:pt x="929" y="6752"/>
                              </a:cubicBezTo>
                              <a:lnTo>
                                <a:pt x="53411" y="37422"/>
                              </a:lnTo>
                              <a:lnTo>
                                <a:pt x="53411" y="37422"/>
                              </a:lnTo>
                              <a:lnTo>
                                <a:pt x="61031" y="41899"/>
                              </a:lnTo>
                              <a:cubicBezTo>
                                <a:pt x="62554" y="42391"/>
                                <a:pt x="64198" y="42357"/>
                                <a:pt x="65699" y="4180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747" name="Freeform 746">
                          <a:extLst>
                            <a:ext uri="{FF2B5EF4-FFF2-40B4-BE49-F238E27FC236}">
                              <a16:creationId xmlns:a16="http://schemas.microsoft.com/office/drawing/2014/main" id="{25DF0531-CE90-AB42-A8CE-218BB8C702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4198" y="3397011"/>
                          <a:ext cx="47803" cy="26973"/>
                        </a:xfrm>
                        <a:custGeom>
                          <a:avLst/>
                          <a:gdLst>
                            <a:gd name="connsiteX0" fmla="*/ 34874 w 47803"/>
                            <a:gd name="connsiteY0" fmla="*/ 26464 h 26973"/>
                            <a:gd name="connsiteX1" fmla="*/ 965 w 47803"/>
                            <a:gd name="connsiteY1" fmla="*/ 6747 h 26973"/>
                            <a:gd name="connsiteX2" fmla="*/ 965 w 47803"/>
                            <a:gd name="connsiteY2" fmla="*/ 4461 h 26973"/>
                            <a:gd name="connsiteX3" fmla="*/ 8204 w 47803"/>
                            <a:gd name="connsiteY3" fmla="*/ 461 h 26973"/>
                            <a:gd name="connsiteX4" fmla="*/ 12966 w 47803"/>
                            <a:gd name="connsiteY4" fmla="*/ 461 h 26973"/>
                            <a:gd name="connsiteX5" fmla="*/ 46875 w 47803"/>
                            <a:gd name="connsiteY5" fmla="*/ 20273 h 26973"/>
                            <a:gd name="connsiteX6" fmla="*/ 46875 w 47803"/>
                            <a:gd name="connsiteY6" fmla="*/ 22464 h 26973"/>
                            <a:gd name="connsiteX7" fmla="*/ 39636 w 47803"/>
                            <a:gd name="connsiteY7" fmla="*/ 26559 h 26973"/>
                            <a:gd name="connsiteX8" fmla="*/ 34874 w 47803"/>
                            <a:gd name="connsiteY8" fmla="*/ 26464 h 269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47803" h="26973">
                              <a:moveTo>
                                <a:pt x="34874" y="26464"/>
                              </a:moveTo>
                              <a:lnTo>
                                <a:pt x="965" y="6747"/>
                              </a:lnTo>
                              <a:cubicBezTo>
                                <a:pt x="-274" y="5985"/>
                                <a:pt x="-369" y="5128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46875" y="20273"/>
                              </a:lnTo>
                              <a:cubicBezTo>
                                <a:pt x="48113" y="20940"/>
                                <a:pt x="48113" y="21797"/>
                                <a:pt x="46875" y="22464"/>
                              </a:cubicBezTo>
                              <a:lnTo>
                                <a:pt x="39636" y="26559"/>
                              </a:lnTo>
                              <a:cubicBezTo>
                                <a:pt x="38096" y="27143"/>
                                <a:pt x="36389" y="27109"/>
                                <a:pt x="34874" y="264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54747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</p:grpSp>
                  <p:grpSp>
                    <p:nvGrpSpPr>
                      <p:cNvPr id="458" name="Graphic 5">
                        <a:extLst>
                          <a:ext uri="{FF2B5EF4-FFF2-40B4-BE49-F238E27FC236}">
                            <a16:creationId xmlns:a16="http://schemas.microsoft.com/office/drawing/2014/main" id="{D1856EA0-02BC-1C4C-B7E9-413E7E5A915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7297" y="3286480"/>
                        <a:ext cx="294906" cy="169554"/>
                        <a:chOff x="6097297" y="3286480"/>
                        <a:chExt cx="294906" cy="169554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590" name="Freeform 589">
                          <a:extLst>
                            <a:ext uri="{FF2B5EF4-FFF2-40B4-BE49-F238E27FC236}">
                              <a16:creationId xmlns:a16="http://schemas.microsoft.com/office/drawing/2014/main" id="{4E83C634-2E36-5F41-9875-0DD0A6292F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3579" y="3286480"/>
                          <a:ext cx="16573" cy="8821"/>
                        </a:xfrm>
                        <a:custGeom>
                          <a:avLst/>
                          <a:gdLst>
                            <a:gd name="connsiteX0" fmla="*/ 8620 w 16573"/>
                            <a:gd name="connsiteY0" fmla="*/ 8312 h 8821"/>
                            <a:gd name="connsiteX1" fmla="*/ 1000 w 16573"/>
                            <a:gd name="connsiteY1" fmla="*/ 3930 h 8821"/>
                            <a:gd name="connsiteX2" fmla="*/ 1000 w 16573"/>
                            <a:gd name="connsiteY2" fmla="*/ 1645 h 8821"/>
                            <a:gd name="connsiteX3" fmla="*/ 3191 w 16573"/>
                            <a:gd name="connsiteY3" fmla="*/ 501 h 8821"/>
                            <a:gd name="connsiteX4" fmla="*/ 7953 w 16573"/>
                            <a:gd name="connsiteY4" fmla="*/ 501 h 8821"/>
                            <a:gd name="connsiteX5" fmla="*/ 15573 w 16573"/>
                            <a:gd name="connsiteY5" fmla="*/ 4978 h 8821"/>
                            <a:gd name="connsiteX6" fmla="*/ 15573 w 16573"/>
                            <a:gd name="connsiteY6" fmla="*/ 7264 h 8821"/>
                            <a:gd name="connsiteX7" fmla="*/ 13383 w 16573"/>
                            <a:gd name="connsiteY7" fmla="*/ 8407 h 8821"/>
                            <a:gd name="connsiteX8" fmla="*/ 8620 w 16573"/>
                            <a:gd name="connsiteY8" fmla="*/ 8312 h 88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73" h="8821">
                              <a:moveTo>
                                <a:pt x="8620" y="8312"/>
                              </a:moveTo>
                              <a:lnTo>
                                <a:pt x="1000" y="3930"/>
                              </a:lnTo>
                              <a:cubicBezTo>
                                <a:pt x="-333" y="3168"/>
                                <a:pt x="-333" y="2311"/>
                                <a:pt x="1000" y="1645"/>
                              </a:cubicBezTo>
                              <a:lnTo>
                                <a:pt x="3191" y="501"/>
                              </a:lnTo>
                              <a:cubicBezTo>
                                <a:pt x="4708" y="-167"/>
                                <a:pt x="6436" y="-167"/>
                                <a:pt x="7953" y="501"/>
                              </a:cubicBezTo>
                              <a:lnTo>
                                <a:pt x="15573" y="4978"/>
                              </a:lnTo>
                              <a:cubicBezTo>
                                <a:pt x="16907" y="5645"/>
                                <a:pt x="16907" y="6597"/>
                                <a:pt x="15573" y="7264"/>
                              </a:cubicBezTo>
                              <a:lnTo>
                                <a:pt x="13383" y="8407"/>
                              </a:lnTo>
                              <a:cubicBezTo>
                                <a:pt x="11842" y="8991"/>
                                <a:pt x="10136" y="8957"/>
                                <a:pt x="8620" y="831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91" name="Freeform 590">
                          <a:extLst>
                            <a:ext uri="{FF2B5EF4-FFF2-40B4-BE49-F238E27FC236}">
                              <a16:creationId xmlns:a16="http://schemas.microsoft.com/office/drawing/2014/main" id="{D628BC21-BE0E-BB48-9C2C-80C7AC90A1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90035" y="3301757"/>
                          <a:ext cx="16466" cy="8820"/>
                        </a:xfrm>
                        <a:custGeom>
                          <a:avLst/>
                          <a:gdLst>
                            <a:gd name="connsiteX0" fmla="*/ 8549 w 16466"/>
                            <a:gd name="connsiteY0" fmla="*/ 8371 h 8820"/>
                            <a:gd name="connsiteX1" fmla="*/ 929 w 16466"/>
                            <a:gd name="connsiteY1" fmla="*/ 3894 h 8820"/>
                            <a:gd name="connsiteX2" fmla="*/ 929 w 16466"/>
                            <a:gd name="connsiteY2" fmla="*/ 1608 h 8820"/>
                            <a:gd name="connsiteX3" fmla="*/ 3024 w 16466"/>
                            <a:gd name="connsiteY3" fmla="*/ 465 h 8820"/>
                            <a:gd name="connsiteX4" fmla="*/ 7882 w 16466"/>
                            <a:gd name="connsiteY4" fmla="*/ 465 h 8820"/>
                            <a:gd name="connsiteX5" fmla="*/ 15502 w 16466"/>
                            <a:gd name="connsiteY5" fmla="*/ 4847 h 8820"/>
                            <a:gd name="connsiteX6" fmla="*/ 15502 w 16466"/>
                            <a:gd name="connsiteY6" fmla="*/ 7133 h 8820"/>
                            <a:gd name="connsiteX7" fmla="*/ 13406 w 16466"/>
                            <a:gd name="connsiteY7" fmla="*/ 8276 h 8820"/>
                            <a:gd name="connsiteX8" fmla="*/ 8549 w 16466"/>
                            <a:gd name="connsiteY8" fmla="*/ 8371 h 88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466" h="8820">
                              <a:moveTo>
                                <a:pt x="8549" y="8371"/>
                              </a:moveTo>
                              <a:lnTo>
                                <a:pt x="929" y="3894"/>
                              </a:lnTo>
                              <a:cubicBezTo>
                                <a:pt x="-310" y="3132"/>
                                <a:pt x="-310" y="2275"/>
                                <a:pt x="929" y="1608"/>
                              </a:cubicBezTo>
                              <a:lnTo>
                                <a:pt x="3024" y="465"/>
                              </a:lnTo>
                              <a:cubicBezTo>
                                <a:pt x="4584" y="-155"/>
                                <a:pt x="6322" y="-155"/>
                                <a:pt x="7882" y="465"/>
                              </a:cubicBezTo>
                              <a:lnTo>
                                <a:pt x="15502" y="4847"/>
                              </a:lnTo>
                              <a:cubicBezTo>
                                <a:pt x="16740" y="5609"/>
                                <a:pt x="16835" y="6466"/>
                                <a:pt x="15502" y="7133"/>
                              </a:cubicBezTo>
                              <a:lnTo>
                                <a:pt x="13406" y="8276"/>
                              </a:lnTo>
                              <a:cubicBezTo>
                                <a:pt x="11868" y="8968"/>
                                <a:pt x="10113" y="9002"/>
                                <a:pt x="8549" y="837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92" name="Freeform 591">
                          <a:extLst>
                            <a:ext uri="{FF2B5EF4-FFF2-40B4-BE49-F238E27FC236}">
                              <a16:creationId xmlns:a16="http://schemas.microsoft.com/office/drawing/2014/main" id="{26C45B01-85A5-2D43-A1BD-5F445EE0A6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3144" y="3309472"/>
                          <a:ext cx="16502" cy="8790"/>
                        </a:xfrm>
                        <a:custGeom>
                          <a:avLst/>
                          <a:gdLst>
                            <a:gd name="connsiteX0" fmla="*/ 8585 w 16502"/>
                            <a:gd name="connsiteY0" fmla="*/ 8276 h 8790"/>
                            <a:gd name="connsiteX1" fmla="*/ 965 w 16502"/>
                            <a:gd name="connsiteY1" fmla="*/ 3894 h 8790"/>
                            <a:gd name="connsiteX2" fmla="*/ 965 w 16502"/>
                            <a:gd name="connsiteY2" fmla="*/ 1608 h 8790"/>
                            <a:gd name="connsiteX3" fmla="*/ 3060 w 16502"/>
                            <a:gd name="connsiteY3" fmla="*/ 465 h 8790"/>
                            <a:gd name="connsiteX4" fmla="*/ 7918 w 16502"/>
                            <a:gd name="connsiteY4" fmla="*/ 465 h 8790"/>
                            <a:gd name="connsiteX5" fmla="*/ 15538 w 16502"/>
                            <a:gd name="connsiteY5" fmla="*/ 4942 h 8790"/>
                            <a:gd name="connsiteX6" fmla="*/ 15538 w 16502"/>
                            <a:gd name="connsiteY6" fmla="*/ 7228 h 8790"/>
                            <a:gd name="connsiteX7" fmla="*/ 13442 w 16502"/>
                            <a:gd name="connsiteY7" fmla="*/ 8371 h 8790"/>
                            <a:gd name="connsiteX8" fmla="*/ 8585 w 16502"/>
                            <a:gd name="connsiteY8" fmla="*/ 8276 h 87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790">
                              <a:moveTo>
                                <a:pt x="8585" y="8276"/>
                              </a:moveTo>
                              <a:lnTo>
                                <a:pt x="965" y="3894"/>
                              </a:lnTo>
                              <a:cubicBezTo>
                                <a:pt x="-274" y="3132"/>
                                <a:pt x="-369" y="2275"/>
                                <a:pt x="965" y="1608"/>
                              </a:cubicBezTo>
                              <a:lnTo>
                                <a:pt x="3060" y="465"/>
                              </a:lnTo>
                              <a:cubicBezTo>
                                <a:pt x="4620" y="-155"/>
                                <a:pt x="6358" y="-155"/>
                                <a:pt x="7918" y="465"/>
                              </a:cubicBezTo>
                              <a:lnTo>
                                <a:pt x="15538" y="4942"/>
                              </a:lnTo>
                              <a:cubicBezTo>
                                <a:pt x="16776" y="5704"/>
                                <a:pt x="16871" y="6561"/>
                                <a:pt x="15538" y="7228"/>
                              </a:cubicBezTo>
                              <a:lnTo>
                                <a:pt x="13442" y="8371"/>
                              </a:lnTo>
                              <a:cubicBezTo>
                                <a:pt x="11870" y="8961"/>
                                <a:pt x="10132" y="8927"/>
                                <a:pt x="8585" y="827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93" name="Freeform 592">
                          <a:extLst>
                            <a:ext uri="{FF2B5EF4-FFF2-40B4-BE49-F238E27FC236}">
                              <a16:creationId xmlns:a16="http://schemas.microsoft.com/office/drawing/2014/main" id="{34999524-9EFA-BB48-9A57-05C3B886AB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6288" y="3317130"/>
                          <a:ext cx="16466" cy="8759"/>
                        </a:xfrm>
                        <a:custGeom>
                          <a:avLst/>
                          <a:gdLst>
                            <a:gd name="connsiteX0" fmla="*/ 8585 w 16466"/>
                            <a:gd name="connsiteY0" fmla="*/ 8332 h 8759"/>
                            <a:gd name="connsiteX1" fmla="*/ 965 w 16466"/>
                            <a:gd name="connsiteY1" fmla="*/ 3856 h 8759"/>
                            <a:gd name="connsiteX2" fmla="*/ 965 w 16466"/>
                            <a:gd name="connsiteY2" fmla="*/ 1570 h 8759"/>
                            <a:gd name="connsiteX3" fmla="*/ 3060 w 16466"/>
                            <a:gd name="connsiteY3" fmla="*/ 427 h 8759"/>
                            <a:gd name="connsiteX4" fmla="*/ 7823 w 16466"/>
                            <a:gd name="connsiteY4" fmla="*/ 427 h 8759"/>
                            <a:gd name="connsiteX5" fmla="*/ 15538 w 16466"/>
                            <a:gd name="connsiteY5" fmla="*/ 4903 h 8759"/>
                            <a:gd name="connsiteX6" fmla="*/ 15538 w 16466"/>
                            <a:gd name="connsiteY6" fmla="*/ 7189 h 8759"/>
                            <a:gd name="connsiteX7" fmla="*/ 13347 w 16466"/>
                            <a:gd name="connsiteY7" fmla="*/ 8332 h 8759"/>
                            <a:gd name="connsiteX8" fmla="*/ 8585 w 16466"/>
                            <a:gd name="connsiteY8" fmla="*/ 8332 h 87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466" h="8759">
                              <a:moveTo>
                                <a:pt x="8585" y="8332"/>
                              </a:moveTo>
                              <a:lnTo>
                                <a:pt x="965" y="3856"/>
                              </a:lnTo>
                              <a:cubicBezTo>
                                <a:pt x="-273" y="3094"/>
                                <a:pt x="-369" y="2236"/>
                                <a:pt x="965" y="1570"/>
                              </a:cubicBezTo>
                              <a:lnTo>
                                <a:pt x="3060" y="427"/>
                              </a:lnTo>
                              <a:cubicBezTo>
                                <a:pt x="4597" y="-142"/>
                                <a:pt x="6286" y="-142"/>
                                <a:pt x="7823" y="427"/>
                              </a:cubicBezTo>
                              <a:lnTo>
                                <a:pt x="15538" y="4903"/>
                              </a:lnTo>
                              <a:cubicBezTo>
                                <a:pt x="16776" y="5665"/>
                                <a:pt x="16776" y="6523"/>
                                <a:pt x="15538" y="7189"/>
                              </a:cubicBezTo>
                              <a:lnTo>
                                <a:pt x="13347" y="8332"/>
                              </a:lnTo>
                              <a:cubicBezTo>
                                <a:pt x="11811" y="8901"/>
                                <a:pt x="10121" y="8901"/>
                                <a:pt x="8585" y="833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94" name="Freeform 593">
                          <a:extLst>
                            <a:ext uri="{FF2B5EF4-FFF2-40B4-BE49-F238E27FC236}">
                              <a16:creationId xmlns:a16="http://schemas.microsoft.com/office/drawing/2014/main" id="{A4E9511F-F53A-BC4E-B4F5-069D1DD81B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2518" y="3332431"/>
                          <a:ext cx="16501" cy="8781"/>
                        </a:xfrm>
                        <a:custGeom>
                          <a:avLst/>
                          <a:gdLst>
                            <a:gd name="connsiteX0" fmla="*/ 8644 w 16501"/>
                            <a:gd name="connsiteY0" fmla="*/ 8271 h 8781"/>
                            <a:gd name="connsiteX1" fmla="*/ 929 w 16501"/>
                            <a:gd name="connsiteY1" fmla="*/ 3890 h 8781"/>
                            <a:gd name="connsiteX2" fmla="*/ 929 w 16501"/>
                            <a:gd name="connsiteY2" fmla="*/ 1604 h 8781"/>
                            <a:gd name="connsiteX3" fmla="*/ 3119 w 16501"/>
                            <a:gd name="connsiteY3" fmla="*/ 461 h 8781"/>
                            <a:gd name="connsiteX4" fmla="*/ 7882 w 16501"/>
                            <a:gd name="connsiteY4" fmla="*/ 461 h 8781"/>
                            <a:gd name="connsiteX5" fmla="*/ 15502 w 16501"/>
                            <a:gd name="connsiteY5" fmla="*/ 4938 h 8781"/>
                            <a:gd name="connsiteX6" fmla="*/ 15502 w 16501"/>
                            <a:gd name="connsiteY6" fmla="*/ 7224 h 8781"/>
                            <a:gd name="connsiteX7" fmla="*/ 13406 w 16501"/>
                            <a:gd name="connsiteY7" fmla="*/ 8367 h 8781"/>
                            <a:gd name="connsiteX8" fmla="*/ 8644 w 16501"/>
                            <a:gd name="connsiteY8" fmla="*/ 8271 h 87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1" h="8781">
                              <a:moveTo>
                                <a:pt x="8644" y="8271"/>
                              </a:moveTo>
                              <a:lnTo>
                                <a:pt x="929" y="3890"/>
                              </a:lnTo>
                              <a:cubicBezTo>
                                <a:pt x="-310" y="3128"/>
                                <a:pt x="-310" y="2271"/>
                                <a:pt x="929" y="1604"/>
                              </a:cubicBezTo>
                              <a:lnTo>
                                <a:pt x="3119" y="461"/>
                              </a:lnTo>
                              <a:cubicBezTo>
                                <a:pt x="4647" y="-154"/>
                                <a:pt x="6354" y="-154"/>
                                <a:pt x="7882" y="461"/>
                              </a:cubicBezTo>
                              <a:lnTo>
                                <a:pt x="15502" y="4938"/>
                              </a:lnTo>
                              <a:cubicBezTo>
                                <a:pt x="16835" y="5700"/>
                                <a:pt x="16835" y="6557"/>
                                <a:pt x="15502" y="7224"/>
                              </a:cubicBezTo>
                              <a:lnTo>
                                <a:pt x="13406" y="8367"/>
                              </a:lnTo>
                              <a:cubicBezTo>
                                <a:pt x="11866" y="8951"/>
                                <a:pt x="10160" y="8917"/>
                                <a:pt x="8644" y="827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95" name="Freeform 594">
                          <a:extLst>
                            <a:ext uri="{FF2B5EF4-FFF2-40B4-BE49-F238E27FC236}">
                              <a16:creationId xmlns:a16="http://schemas.microsoft.com/office/drawing/2014/main" id="{8AA27050-9BE4-FC47-949B-E0E12E8463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5662" y="3340087"/>
                          <a:ext cx="16466" cy="8756"/>
                        </a:xfrm>
                        <a:custGeom>
                          <a:avLst/>
                          <a:gdLst>
                            <a:gd name="connsiteX0" fmla="*/ 8549 w 16466"/>
                            <a:gd name="connsiteY0" fmla="*/ 8331 h 8756"/>
                            <a:gd name="connsiteX1" fmla="*/ 929 w 16466"/>
                            <a:gd name="connsiteY1" fmla="*/ 3855 h 8756"/>
                            <a:gd name="connsiteX2" fmla="*/ 929 w 16466"/>
                            <a:gd name="connsiteY2" fmla="*/ 1569 h 8756"/>
                            <a:gd name="connsiteX3" fmla="*/ 3024 w 16466"/>
                            <a:gd name="connsiteY3" fmla="*/ 426 h 8756"/>
                            <a:gd name="connsiteX4" fmla="*/ 7882 w 16466"/>
                            <a:gd name="connsiteY4" fmla="*/ 426 h 8756"/>
                            <a:gd name="connsiteX5" fmla="*/ 15502 w 16466"/>
                            <a:gd name="connsiteY5" fmla="*/ 4902 h 8756"/>
                            <a:gd name="connsiteX6" fmla="*/ 15502 w 16466"/>
                            <a:gd name="connsiteY6" fmla="*/ 7188 h 8756"/>
                            <a:gd name="connsiteX7" fmla="*/ 13406 w 16466"/>
                            <a:gd name="connsiteY7" fmla="*/ 8331 h 8756"/>
                            <a:gd name="connsiteX8" fmla="*/ 8549 w 16466"/>
                            <a:gd name="connsiteY8" fmla="*/ 8331 h 8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466" h="8756">
                              <a:moveTo>
                                <a:pt x="8549" y="8331"/>
                              </a:moveTo>
                              <a:lnTo>
                                <a:pt x="929" y="3855"/>
                              </a:lnTo>
                              <a:cubicBezTo>
                                <a:pt x="-310" y="3093"/>
                                <a:pt x="-310" y="2235"/>
                                <a:pt x="929" y="1569"/>
                              </a:cubicBezTo>
                              <a:lnTo>
                                <a:pt x="3024" y="426"/>
                              </a:lnTo>
                              <a:cubicBezTo>
                                <a:pt x="4594" y="-142"/>
                                <a:pt x="6312" y="-142"/>
                                <a:pt x="7882" y="426"/>
                              </a:cubicBezTo>
                              <a:lnTo>
                                <a:pt x="15502" y="4902"/>
                              </a:lnTo>
                              <a:cubicBezTo>
                                <a:pt x="16740" y="5664"/>
                                <a:pt x="16835" y="6522"/>
                                <a:pt x="15502" y="7188"/>
                              </a:cubicBezTo>
                              <a:lnTo>
                                <a:pt x="13406" y="8331"/>
                              </a:lnTo>
                              <a:cubicBezTo>
                                <a:pt x="11837" y="8899"/>
                                <a:pt x="10118" y="8899"/>
                                <a:pt x="8549" y="833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96" name="Freeform 595">
                          <a:extLst>
                            <a:ext uri="{FF2B5EF4-FFF2-40B4-BE49-F238E27FC236}">
                              <a16:creationId xmlns:a16="http://schemas.microsoft.com/office/drawing/2014/main" id="{9BF88DF7-AF0F-7246-B787-4046FBB770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8390" y="3347667"/>
                          <a:ext cx="16502" cy="8836"/>
                        </a:xfrm>
                        <a:custGeom>
                          <a:avLst/>
                          <a:gdLst>
                            <a:gd name="connsiteX0" fmla="*/ 8585 w 16502"/>
                            <a:gd name="connsiteY0" fmla="*/ 8371 h 8836"/>
                            <a:gd name="connsiteX1" fmla="*/ 965 w 16502"/>
                            <a:gd name="connsiteY1" fmla="*/ 3894 h 8836"/>
                            <a:gd name="connsiteX2" fmla="*/ 965 w 16502"/>
                            <a:gd name="connsiteY2" fmla="*/ 1704 h 8836"/>
                            <a:gd name="connsiteX3" fmla="*/ 3060 w 16502"/>
                            <a:gd name="connsiteY3" fmla="*/ 465 h 8836"/>
                            <a:gd name="connsiteX4" fmla="*/ 7918 w 16502"/>
                            <a:gd name="connsiteY4" fmla="*/ 465 h 8836"/>
                            <a:gd name="connsiteX5" fmla="*/ 15538 w 16502"/>
                            <a:gd name="connsiteY5" fmla="*/ 4942 h 8836"/>
                            <a:gd name="connsiteX6" fmla="*/ 15538 w 16502"/>
                            <a:gd name="connsiteY6" fmla="*/ 7133 h 8836"/>
                            <a:gd name="connsiteX7" fmla="*/ 13442 w 16502"/>
                            <a:gd name="connsiteY7" fmla="*/ 8371 h 8836"/>
                            <a:gd name="connsiteX8" fmla="*/ 8585 w 16502"/>
                            <a:gd name="connsiteY8" fmla="*/ 8371 h 88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836">
                              <a:moveTo>
                                <a:pt x="8585" y="8371"/>
                              </a:moveTo>
                              <a:lnTo>
                                <a:pt x="965" y="3894"/>
                              </a:lnTo>
                              <a:cubicBezTo>
                                <a:pt x="-273" y="3228"/>
                                <a:pt x="-369" y="2370"/>
                                <a:pt x="965" y="1704"/>
                              </a:cubicBezTo>
                              <a:lnTo>
                                <a:pt x="3060" y="465"/>
                              </a:lnTo>
                              <a:cubicBezTo>
                                <a:pt x="4620" y="-155"/>
                                <a:pt x="6358" y="-155"/>
                                <a:pt x="7918" y="465"/>
                              </a:cubicBezTo>
                              <a:lnTo>
                                <a:pt x="15538" y="4942"/>
                              </a:lnTo>
                              <a:cubicBezTo>
                                <a:pt x="16776" y="5609"/>
                                <a:pt x="16871" y="6466"/>
                                <a:pt x="15538" y="7133"/>
                              </a:cubicBezTo>
                              <a:lnTo>
                                <a:pt x="13442" y="8371"/>
                              </a:lnTo>
                              <a:cubicBezTo>
                                <a:pt x="11883" y="8991"/>
                                <a:pt x="10145" y="8991"/>
                                <a:pt x="8585" y="837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97" name="Freeform 596">
                          <a:extLst>
                            <a:ext uri="{FF2B5EF4-FFF2-40B4-BE49-F238E27FC236}">
                              <a16:creationId xmlns:a16="http://schemas.microsoft.com/office/drawing/2014/main" id="{A3C71189-7528-9046-9C1D-FB8D76CC981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024" y="3363483"/>
                          <a:ext cx="16478" cy="8762"/>
                        </a:xfrm>
                        <a:custGeom>
                          <a:avLst/>
                          <a:gdLst>
                            <a:gd name="connsiteX0" fmla="*/ 8620 w 16478"/>
                            <a:gd name="connsiteY0" fmla="*/ 8367 h 8762"/>
                            <a:gd name="connsiteX1" fmla="*/ 1000 w 16478"/>
                            <a:gd name="connsiteY1" fmla="*/ 3890 h 8762"/>
                            <a:gd name="connsiteX2" fmla="*/ 1000 w 16478"/>
                            <a:gd name="connsiteY2" fmla="*/ 1604 h 8762"/>
                            <a:gd name="connsiteX3" fmla="*/ 3096 w 16478"/>
                            <a:gd name="connsiteY3" fmla="*/ 461 h 8762"/>
                            <a:gd name="connsiteX4" fmla="*/ 7858 w 16478"/>
                            <a:gd name="connsiteY4" fmla="*/ 461 h 8762"/>
                            <a:gd name="connsiteX5" fmla="*/ 15478 w 16478"/>
                            <a:gd name="connsiteY5" fmla="*/ 4842 h 8762"/>
                            <a:gd name="connsiteX6" fmla="*/ 15478 w 16478"/>
                            <a:gd name="connsiteY6" fmla="*/ 7128 h 8762"/>
                            <a:gd name="connsiteX7" fmla="*/ 13287 w 16478"/>
                            <a:gd name="connsiteY7" fmla="*/ 8271 h 8762"/>
                            <a:gd name="connsiteX8" fmla="*/ 8620 w 16478"/>
                            <a:gd name="connsiteY8" fmla="*/ 8367 h 87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478" h="8762">
                              <a:moveTo>
                                <a:pt x="8620" y="8367"/>
                              </a:moveTo>
                              <a:lnTo>
                                <a:pt x="1000" y="3890"/>
                              </a:lnTo>
                              <a:cubicBezTo>
                                <a:pt x="-333" y="3128"/>
                                <a:pt x="-333" y="2271"/>
                                <a:pt x="1000" y="1604"/>
                              </a:cubicBezTo>
                              <a:lnTo>
                                <a:pt x="3096" y="461"/>
                              </a:lnTo>
                              <a:cubicBezTo>
                                <a:pt x="4624" y="-154"/>
                                <a:pt x="6330" y="-154"/>
                                <a:pt x="7858" y="461"/>
                              </a:cubicBezTo>
                              <a:lnTo>
                                <a:pt x="15478" y="4842"/>
                              </a:lnTo>
                              <a:cubicBezTo>
                                <a:pt x="16812" y="5604"/>
                                <a:pt x="16812" y="6462"/>
                                <a:pt x="15478" y="7128"/>
                              </a:cubicBezTo>
                              <a:lnTo>
                                <a:pt x="13287" y="8271"/>
                              </a:lnTo>
                              <a:cubicBezTo>
                                <a:pt x="11799" y="8891"/>
                                <a:pt x="10132" y="8925"/>
                                <a:pt x="8620" y="836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98" name="Freeform 597">
                          <a:extLst>
                            <a:ext uri="{FF2B5EF4-FFF2-40B4-BE49-F238E27FC236}">
                              <a16:creationId xmlns:a16="http://schemas.microsoft.com/office/drawing/2014/main" id="{0EEE0E1A-5078-3D4D-A13B-F0526572031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8145" y="3370627"/>
                          <a:ext cx="16501" cy="8827"/>
                        </a:xfrm>
                        <a:custGeom>
                          <a:avLst/>
                          <a:gdLst>
                            <a:gd name="connsiteX0" fmla="*/ 8644 w 16501"/>
                            <a:gd name="connsiteY0" fmla="*/ 8367 h 8827"/>
                            <a:gd name="connsiteX1" fmla="*/ 929 w 16501"/>
                            <a:gd name="connsiteY1" fmla="*/ 3890 h 8827"/>
                            <a:gd name="connsiteX2" fmla="*/ 929 w 16501"/>
                            <a:gd name="connsiteY2" fmla="*/ 1699 h 8827"/>
                            <a:gd name="connsiteX3" fmla="*/ 3119 w 16501"/>
                            <a:gd name="connsiteY3" fmla="*/ 461 h 8827"/>
                            <a:gd name="connsiteX4" fmla="*/ 7882 w 16501"/>
                            <a:gd name="connsiteY4" fmla="*/ 461 h 8827"/>
                            <a:gd name="connsiteX5" fmla="*/ 15502 w 16501"/>
                            <a:gd name="connsiteY5" fmla="*/ 4938 h 8827"/>
                            <a:gd name="connsiteX6" fmla="*/ 15502 w 16501"/>
                            <a:gd name="connsiteY6" fmla="*/ 7224 h 8827"/>
                            <a:gd name="connsiteX7" fmla="*/ 13406 w 16501"/>
                            <a:gd name="connsiteY7" fmla="*/ 8367 h 8827"/>
                            <a:gd name="connsiteX8" fmla="*/ 8644 w 16501"/>
                            <a:gd name="connsiteY8" fmla="*/ 8367 h 88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1" h="8827">
                              <a:moveTo>
                                <a:pt x="8644" y="8367"/>
                              </a:moveTo>
                              <a:lnTo>
                                <a:pt x="929" y="3890"/>
                              </a:lnTo>
                              <a:cubicBezTo>
                                <a:pt x="-310" y="3223"/>
                                <a:pt x="-310" y="2366"/>
                                <a:pt x="929" y="1699"/>
                              </a:cubicBezTo>
                              <a:lnTo>
                                <a:pt x="3119" y="461"/>
                              </a:lnTo>
                              <a:cubicBezTo>
                                <a:pt x="4647" y="-154"/>
                                <a:pt x="6354" y="-154"/>
                                <a:pt x="7882" y="461"/>
                              </a:cubicBezTo>
                              <a:lnTo>
                                <a:pt x="15502" y="4938"/>
                              </a:lnTo>
                              <a:cubicBezTo>
                                <a:pt x="16835" y="5604"/>
                                <a:pt x="16835" y="6557"/>
                                <a:pt x="15502" y="7224"/>
                              </a:cubicBezTo>
                              <a:lnTo>
                                <a:pt x="13406" y="8367"/>
                              </a:lnTo>
                              <a:cubicBezTo>
                                <a:pt x="11878" y="8981"/>
                                <a:pt x="10172" y="8981"/>
                                <a:pt x="8644" y="836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99" name="Freeform 598">
                          <a:extLst>
                            <a:ext uri="{FF2B5EF4-FFF2-40B4-BE49-F238E27FC236}">
                              <a16:creationId xmlns:a16="http://schemas.microsoft.com/office/drawing/2014/main" id="{11F9045B-560E-F74E-B97A-5DB1F11F01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1290" y="3378377"/>
                          <a:ext cx="16466" cy="8756"/>
                        </a:xfrm>
                        <a:custGeom>
                          <a:avLst/>
                          <a:gdLst>
                            <a:gd name="connsiteX0" fmla="*/ 8549 w 16466"/>
                            <a:gd name="connsiteY0" fmla="*/ 8331 h 8756"/>
                            <a:gd name="connsiteX1" fmla="*/ 929 w 16466"/>
                            <a:gd name="connsiteY1" fmla="*/ 3855 h 8756"/>
                            <a:gd name="connsiteX2" fmla="*/ 929 w 16466"/>
                            <a:gd name="connsiteY2" fmla="*/ 1569 h 8756"/>
                            <a:gd name="connsiteX3" fmla="*/ 3024 w 16466"/>
                            <a:gd name="connsiteY3" fmla="*/ 426 h 8756"/>
                            <a:gd name="connsiteX4" fmla="*/ 7882 w 16466"/>
                            <a:gd name="connsiteY4" fmla="*/ 426 h 8756"/>
                            <a:gd name="connsiteX5" fmla="*/ 15502 w 16466"/>
                            <a:gd name="connsiteY5" fmla="*/ 4902 h 8756"/>
                            <a:gd name="connsiteX6" fmla="*/ 15502 w 16466"/>
                            <a:gd name="connsiteY6" fmla="*/ 7188 h 8756"/>
                            <a:gd name="connsiteX7" fmla="*/ 13406 w 16466"/>
                            <a:gd name="connsiteY7" fmla="*/ 8331 h 8756"/>
                            <a:gd name="connsiteX8" fmla="*/ 8549 w 16466"/>
                            <a:gd name="connsiteY8" fmla="*/ 8331 h 8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466" h="8756">
                              <a:moveTo>
                                <a:pt x="8549" y="8331"/>
                              </a:moveTo>
                              <a:lnTo>
                                <a:pt x="929" y="3855"/>
                              </a:lnTo>
                              <a:cubicBezTo>
                                <a:pt x="-310" y="3093"/>
                                <a:pt x="-310" y="2235"/>
                                <a:pt x="929" y="1569"/>
                              </a:cubicBezTo>
                              <a:lnTo>
                                <a:pt x="3024" y="426"/>
                              </a:lnTo>
                              <a:cubicBezTo>
                                <a:pt x="4594" y="-142"/>
                                <a:pt x="6312" y="-142"/>
                                <a:pt x="7882" y="426"/>
                              </a:cubicBezTo>
                              <a:lnTo>
                                <a:pt x="15502" y="4902"/>
                              </a:lnTo>
                              <a:cubicBezTo>
                                <a:pt x="16740" y="5664"/>
                                <a:pt x="16835" y="6522"/>
                                <a:pt x="15502" y="7188"/>
                              </a:cubicBezTo>
                              <a:lnTo>
                                <a:pt x="13406" y="8331"/>
                              </a:lnTo>
                              <a:cubicBezTo>
                                <a:pt x="11837" y="8899"/>
                                <a:pt x="10118" y="8899"/>
                                <a:pt x="8549" y="833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00" name="Freeform 599">
                          <a:extLst>
                            <a:ext uri="{FF2B5EF4-FFF2-40B4-BE49-F238E27FC236}">
                              <a16:creationId xmlns:a16="http://schemas.microsoft.com/office/drawing/2014/main" id="{A2EA9997-732F-FF48-A3F7-25DE2FFB8A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4398" y="3385958"/>
                          <a:ext cx="16502" cy="8790"/>
                        </a:xfrm>
                        <a:custGeom>
                          <a:avLst/>
                          <a:gdLst>
                            <a:gd name="connsiteX0" fmla="*/ 8585 w 16502"/>
                            <a:gd name="connsiteY0" fmla="*/ 8371 h 8790"/>
                            <a:gd name="connsiteX1" fmla="*/ 965 w 16502"/>
                            <a:gd name="connsiteY1" fmla="*/ 3894 h 8790"/>
                            <a:gd name="connsiteX2" fmla="*/ 965 w 16502"/>
                            <a:gd name="connsiteY2" fmla="*/ 1608 h 8790"/>
                            <a:gd name="connsiteX3" fmla="*/ 3060 w 16502"/>
                            <a:gd name="connsiteY3" fmla="*/ 465 h 8790"/>
                            <a:gd name="connsiteX4" fmla="*/ 7918 w 16502"/>
                            <a:gd name="connsiteY4" fmla="*/ 465 h 8790"/>
                            <a:gd name="connsiteX5" fmla="*/ 15538 w 16502"/>
                            <a:gd name="connsiteY5" fmla="*/ 4847 h 8790"/>
                            <a:gd name="connsiteX6" fmla="*/ 15538 w 16502"/>
                            <a:gd name="connsiteY6" fmla="*/ 7133 h 8790"/>
                            <a:gd name="connsiteX7" fmla="*/ 13442 w 16502"/>
                            <a:gd name="connsiteY7" fmla="*/ 8276 h 8790"/>
                            <a:gd name="connsiteX8" fmla="*/ 8585 w 16502"/>
                            <a:gd name="connsiteY8" fmla="*/ 8371 h 87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790">
                              <a:moveTo>
                                <a:pt x="8585" y="8371"/>
                              </a:moveTo>
                              <a:lnTo>
                                <a:pt x="965" y="3894"/>
                              </a:lnTo>
                              <a:cubicBezTo>
                                <a:pt x="-274" y="3132"/>
                                <a:pt x="-369" y="2275"/>
                                <a:pt x="965" y="1608"/>
                              </a:cubicBezTo>
                              <a:lnTo>
                                <a:pt x="3060" y="465"/>
                              </a:lnTo>
                              <a:cubicBezTo>
                                <a:pt x="4620" y="-155"/>
                                <a:pt x="6358" y="-155"/>
                                <a:pt x="7918" y="465"/>
                              </a:cubicBezTo>
                              <a:lnTo>
                                <a:pt x="15538" y="4847"/>
                              </a:lnTo>
                              <a:cubicBezTo>
                                <a:pt x="16776" y="5609"/>
                                <a:pt x="16871" y="6466"/>
                                <a:pt x="15538" y="7133"/>
                              </a:cubicBezTo>
                              <a:lnTo>
                                <a:pt x="13442" y="8276"/>
                              </a:lnTo>
                              <a:cubicBezTo>
                                <a:pt x="11895" y="8927"/>
                                <a:pt x="10157" y="8961"/>
                                <a:pt x="8585" y="837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01" name="Freeform 600">
                          <a:extLst>
                            <a:ext uri="{FF2B5EF4-FFF2-40B4-BE49-F238E27FC236}">
                              <a16:creationId xmlns:a16="http://schemas.microsoft.com/office/drawing/2014/main" id="{118CABE4-F098-FA40-B8F2-F74B328D14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8435" y="3292136"/>
                          <a:ext cx="21586" cy="1168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229 h 11689"/>
                            <a:gd name="connsiteX1" fmla="*/ 1000 w 21586"/>
                            <a:gd name="connsiteY1" fmla="*/ 6752 h 11689"/>
                            <a:gd name="connsiteX2" fmla="*/ 1000 w 21586"/>
                            <a:gd name="connsiteY2" fmla="*/ 4561 h 11689"/>
                            <a:gd name="connsiteX3" fmla="*/ 8144 w 21586"/>
                            <a:gd name="connsiteY3" fmla="*/ 465 h 11689"/>
                            <a:gd name="connsiteX4" fmla="*/ 13002 w 21586"/>
                            <a:gd name="connsiteY4" fmla="*/ 465 h 11689"/>
                            <a:gd name="connsiteX5" fmla="*/ 20622 w 21586"/>
                            <a:gd name="connsiteY5" fmla="*/ 4847 h 11689"/>
                            <a:gd name="connsiteX6" fmla="*/ 20622 w 21586"/>
                            <a:gd name="connsiteY6" fmla="*/ 7133 h 11689"/>
                            <a:gd name="connsiteX7" fmla="*/ 13383 w 21586"/>
                            <a:gd name="connsiteY7" fmla="*/ 11229 h 11689"/>
                            <a:gd name="connsiteX8" fmla="*/ 8620 w 21586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620" y="11229"/>
                              </a:moveTo>
                              <a:lnTo>
                                <a:pt x="1000" y="6752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144" y="465"/>
                              </a:lnTo>
                              <a:cubicBezTo>
                                <a:pt x="9704" y="-155"/>
                                <a:pt x="11442" y="-155"/>
                                <a:pt x="13002" y="465"/>
                              </a:cubicBezTo>
                              <a:lnTo>
                                <a:pt x="20622" y="4847"/>
                              </a:lnTo>
                              <a:cubicBezTo>
                                <a:pt x="21860" y="5609"/>
                                <a:pt x="21955" y="6466"/>
                                <a:pt x="20622" y="7133"/>
                              </a:cubicBezTo>
                              <a:lnTo>
                                <a:pt x="13383" y="11229"/>
                              </a:lnTo>
                              <a:cubicBezTo>
                                <a:pt x="11855" y="11843"/>
                                <a:pt x="10148" y="11843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02" name="Freeform 601">
                          <a:extLst>
                            <a:ext uri="{FF2B5EF4-FFF2-40B4-BE49-F238E27FC236}">
                              <a16:creationId xmlns:a16="http://schemas.microsoft.com/office/drawing/2014/main" id="{6B383813-FF09-E848-8062-F2BCF1AE45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579" y="3299852"/>
                          <a:ext cx="21681" cy="11672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228 h 11672"/>
                            <a:gd name="connsiteX1" fmla="*/ 1000 w 21681"/>
                            <a:gd name="connsiteY1" fmla="*/ 6752 h 11672"/>
                            <a:gd name="connsiteX2" fmla="*/ 1000 w 21681"/>
                            <a:gd name="connsiteY2" fmla="*/ 4466 h 11672"/>
                            <a:gd name="connsiteX3" fmla="*/ 8239 w 21681"/>
                            <a:gd name="connsiteY3" fmla="*/ 465 h 11672"/>
                            <a:gd name="connsiteX4" fmla="*/ 13097 w 21681"/>
                            <a:gd name="connsiteY4" fmla="*/ 465 h 11672"/>
                            <a:gd name="connsiteX5" fmla="*/ 20717 w 21681"/>
                            <a:gd name="connsiteY5" fmla="*/ 4942 h 11672"/>
                            <a:gd name="connsiteX6" fmla="*/ 20717 w 21681"/>
                            <a:gd name="connsiteY6" fmla="*/ 7228 h 11672"/>
                            <a:gd name="connsiteX7" fmla="*/ 13478 w 21681"/>
                            <a:gd name="connsiteY7" fmla="*/ 11228 h 11672"/>
                            <a:gd name="connsiteX8" fmla="*/ 8620 w 21681"/>
                            <a:gd name="connsiteY8" fmla="*/ 11228 h 116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672">
                              <a:moveTo>
                                <a:pt x="8620" y="11228"/>
                              </a:moveTo>
                              <a:lnTo>
                                <a:pt x="1000" y="6752"/>
                              </a:lnTo>
                              <a:cubicBezTo>
                                <a:pt x="-333" y="5990"/>
                                <a:pt x="-333" y="5132"/>
                                <a:pt x="1000" y="4466"/>
                              </a:cubicBezTo>
                              <a:lnTo>
                                <a:pt x="8239" y="465"/>
                              </a:lnTo>
                              <a:cubicBezTo>
                                <a:pt x="9799" y="-155"/>
                                <a:pt x="11537" y="-155"/>
                                <a:pt x="13097" y="465"/>
                              </a:cubicBezTo>
                              <a:lnTo>
                                <a:pt x="20717" y="4942"/>
                              </a:lnTo>
                              <a:cubicBezTo>
                                <a:pt x="21955" y="5704"/>
                                <a:pt x="22050" y="6561"/>
                                <a:pt x="20717" y="7228"/>
                              </a:cubicBezTo>
                              <a:lnTo>
                                <a:pt x="13478" y="11228"/>
                              </a:lnTo>
                              <a:cubicBezTo>
                                <a:pt x="11913" y="11821"/>
                                <a:pt x="10185" y="11821"/>
                                <a:pt x="8620" y="1122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03" name="Freeform 602">
                          <a:extLst>
                            <a:ext uri="{FF2B5EF4-FFF2-40B4-BE49-F238E27FC236}">
                              <a16:creationId xmlns:a16="http://schemas.microsoft.com/office/drawing/2014/main" id="{B68EF2A4-A889-4E4D-B491-249FA3DC70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4700" y="3307510"/>
                          <a:ext cx="21574" cy="11650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190 h 11650"/>
                            <a:gd name="connsiteX1" fmla="*/ 929 w 21574"/>
                            <a:gd name="connsiteY1" fmla="*/ 6713 h 11650"/>
                            <a:gd name="connsiteX2" fmla="*/ 929 w 21574"/>
                            <a:gd name="connsiteY2" fmla="*/ 4427 h 11650"/>
                            <a:gd name="connsiteX3" fmla="*/ 8168 w 21574"/>
                            <a:gd name="connsiteY3" fmla="*/ 427 h 11650"/>
                            <a:gd name="connsiteX4" fmla="*/ 12930 w 21574"/>
                            <a:gd name="connsiteY4" fmla="*/ 427 h 11650"/>
                            <a:gd name="connsiteX5" fmla="*/ 20645 w 21574"/>
                            <a:gd name="connsiteY5" fmla="*/ 4903 h 11650"/>
                            <a:gd name="connsiteX6" fmla="*/ 20645 w 21574"/>
                            <a:gd name="connsiteY6" fmla="*/ 7189 h 11650"/>
                            <a:gd name="connsiteX7" fmla="*/ 13406 w 21574"/>
                            <a:gd name="connsiteY7" fmla="*/ 11190 h 11650"/>
                            <a:gd name="connsiteX8" fmla="*/ 8644 w 21574"/>
                            <a:gd name="connsiteY8" fmla="*/ 11190 h 11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50">
                              <a:moveTo>
                                <a:pt x="8644" y="11190"/>
                              </a:moveTo>
                              <a:lnTo>
                                <a:pt x="929" y="6713"/>
                              </a:lnTo>
                              <a:cubicBezTo>
                                <a:pt x="-310" y="5951"/>
                                <a:pt x="-310" y="5094"/>
                                <a:pt x="929" y="4427"/>
                              </a:cubicBezTo>
                              <a:lnTo>
                                <a:pt x="8168" y="427"/>
                              </a:lnTo>
                              <a:cubicBezTo>
                                <a:pt x="9704" y="-142"/>
                                <a:pt x="11394" y="-142"/>
                                <a:pt x="12930" y="427"/>
                              </a:cubicBezTo>
                              <a:lnTo>
                                <a:pt x="20645" y="4903"/>
                              </a:lnTo>
                              <a:cubicBezTo>
                                <a:pt x="21884" y="5665"/>
                                <a:pt x="21884" y="6523"/>
                                <a:pt x="20645" y="7189"/>
                              </a:cubicBezTo>
                              <a:lnTo>
                                <a:pt x="13406" y="11190"/>
                              </a:lnTo>
                              <a:cubicBezTo>
                                <a:pt x="11878" y="11804"/>
                                <a:pt x="10172" y="11804"/>
                                <a:pt x="8644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04" name="Freeform 603">
                          <a:extLst>
                            <a:ext uri="{FF2B5EF4-FFF2-40B4-BE49-F238E27FC236}">
                              <a16:creationId xmlns:a16="http://schemas.microsoft.com/office/drawing/2014/main" id="{8E7FCA2B-AD30-9A4F-800E-BC1E1E03C8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7808" y="3315096"/>
                          <a:ext cx="21586" cy="11670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70"/>
                            <a:gd name="connsiteX1" fmla="*/ 965 w 21586"/>
                            <a:gd name="connsiteY1" fmla="*/ 6843 h 11670"/>
                            <a:gd name="connsiteX2" fmla="*/ 965 w 21586"/>
                            <a:gd name="connsiteY2" fmla="*/ 4557 h 11670"/>
                            <a:gd name="connsiteX3" fmla="*/ 8204 w 21586"/>
                            <a:gd name="connsiteY3" fmla="*/ 461 h 11670"/>
                            <a:gd name="connsiteX4" fmla="*/ 12966 w 21586"/>
                            <a:gd name="connsiteY4" fmla="*/ 461 h 11670"/>
                            <a:gd name="connsiteX5" fmla="*/ 20586 w 21586"/>
                            <a:gd name="connsiteY5" fmla="*/ 4938 h 11670"/>
                            <a:gd name="connsiteX6" fmla="*/ 20586 w 21586"/>
                            <a:gd name="connsiteY6" fmla="*/ 7128 h 11670"/>
                            <a:gd name="connsiteX7" fmla="*/ 13347 w 21586"/>
                            <a:gd name="connsiteY7" fmla="*/ 11224 h 11670"/>
                            <a:gd name="connsiteX8" fmla="*/ 8585 w 21586"/>
                            <a:gd name="connsiteY8" fmla="*/ 11224 h 116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70">
                              <a:moveTo>
                                <a:pt x="8585" y="11224"/>
                              </a:moveTo>
                              <a:lnTo>
                                <a:pt x="965" y="6843"/>
                              </a:lnTo>
                              <a:cubicBezTo>
                                <a:pt x="-274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920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5" y="11820"/>
                                <a:pt x="10116" y="11820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05" name="Freeform 604">
                          <a:extLst>
                            <a:ext uri="{FF2B5EF4-FFF2-40B4-BE49-F238E27FC236}">
                              <a16:creationId xmlns:a16="http://schemas.microsoft.com/office/drawing/2014/main" id="{73DF122B-782A-BD4C-ACD0-8E722C5A07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0953" y="3322525"/>
                          <a:ext cx="21586" cy="11649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49"/>
                            <a:gd name="connsiteX1" fmla="*/ 965 w 21586"/>
                            <a:gd name="connsiteY1" fmla="*/ 6747 h 11649"/>
                            <a:gd name="connsiteX2" fmla="*/ 965 w 21586"/>
                            <a:gd name="connsiteY2" fmla="*/ 4461 h 11649"/>
                            <a:gd name="connsiteX3" fmla="*/ 8204 w 21586"/>
                            <a:gd name="connsiteY3" fmla="*/ 461 h 11649"/>
                            <a:gd name="connsiteX4" fmla="*/ 12966 w 21586"/>
                            <a:gd name="connsiteY4" fmla="*/ 461 h 11649"/>
                            <a:gd name="connsiteX5" fmla="*/ 20586 w 21586"/>
                            <a:gd name="connsiteY5" fmla="*/ 4938 h 11649"/>
                            <a:gd name="connsiteX6" fmla="*/ 20586 w 21586"/>
                            <a:gd name="connsiteY6" fmla="*/ 7224 h 11649"/>
                            <a:gd name="connsiteX7" fmla="*/ 13442 w 21586"/>
                            <a:gd name="connsiteY7" fmla="*/ 11224 h 11649"/>
                            <a:gd name="connsiteX8" fmla="*/ 8585 w 21586"/>
                            <a:gd name="connsiteY8" fmla="*/ 11224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49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3" y="5985"/>
                                <a:pt x="-369" y="5128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920" y="5700"/>
                                <a:pt x="21920" y="6557"/>
                                <a:pt x="20586" y="7224"/>
                              </a:cubicBezTo>
                              <a:lnTo>
                                <a:pt x="13442" y="11224"/>
                              </a:lnTo>
                              <a:cubicBezTo>
                                <a:pt x="11873" y="11792"/>
                                <a:pt x="10154" y="11792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06" name="Freeform 605">
                          <a:extLst>
                            <a:ext uri="{FF2B5EF4-FFF2-40B4-BE49-F238E27FC236}">
                              <a16:creationId xmlns:a16="http://schemas.microsoft.com/office/drawing/2014/main" id="{97E53058-04AC-004D-ACBC-74131C7636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062" y="3330427"/>
                          <a:ext cx="21586" cy="11683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229 h 11683"/>
                            <a:gd name="connsiteX1" fmla="*/ 1000 w 21586"/>
                            <a:gd name="connsiteY1" fmla="*/ 6752 h 11683"/>
                            <a:gd name="connsiteX2" fmla="*/ 1000 w 21586"/>
                            <a:gd name="connsiteY2" fmla="*/ 4466 h 11683"/>
                            <a:gd name="connsiteX3" fmla="*/ 8144 w 21586"/>
                            <a:gd name="connsiteY3" fmla="*/ 465 h 11683"/>
                            <a:gd name="connsiteX4" fmla="*/ 13002 w 21586"/>
                            <a:gd name="connsiteY4" fmla="*/ 465 h 11683"/>
                            <a:gd name="connsiteX5" fmla="*/ 20622 w 21586"/>
                            <a:gd name="connsiteY5" fmla="*/ 4847 h 11683"/>
                            <a:gd name="connsiteX6" fmla="*/ 20622 w 21586"/>
                            <a:gd name="connsiteY6" fmla="*/ 7133 h 11683"/>
                            <a:gd name="connsiteX7" fmla="*/ 13383 w 21586"/>
                            <a:gd name="connsiteY7" fmla="*/ 11133 h 11683"/>
                            <a:gd name="connsiteX8" fmla="*/ 8620 w 21586"/>
                            <a:gd name="connsiteY8" fmla="*/ 11229 h 116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3">
                              <a:moveTo>
                                <a:pt x="8620" y="11229"/>
                              </a:moveTo>
                              <a:lnTo>
                                <a:pt x="1000" y="6752"/>
                              </a:lnTo>
                              <a:cubicBezTo>
                                <a:pt x="-333" y="6085"/>
                                <a:pt x="-333" y="5133"/>
                                <a:pt x="1000" y="4466"/>
                              </a:cubicBezTo>
                              <a:lnTo>
                                <a:pt x="8144" y="465"/>
                              </a:lnTo>
                              <a:cubicBezTo>
                                <a:pt x="9704" y="-155"/>
                                <a:pt x="11442" y="-155"/>
                                <a:pt x="13002" y="465"/>
                              </a:cubicBezTo>
                              <a:lnTo>
                                <a:pt x="20622" y="4847"/>
                              </a:lnTo>
                              <a:cubicBezTo>
                                <a:pt x="21860" y="5609"/>
                                <a:pt x="21955" y="6466"/>
                                <a:pt x="20622" y="7133"/>
                              </a:cubicBezTo>
                              <a:lnTo>
                                <a:pt x="13383" y="11133"/>
                              </a:lnTo>
                              <a:cubicBezTo>
                                <a:pt x="11879" y="11832"/>
                                <a:pt x="10151" y="11867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07" name="Freeform 606">
                          <a:extLst>
                            <a:ext uri="{FF2B5EF4-FFF2-40B4-BE49-F238E27FC236}">
                              <a16:creationId xmlns:a16="http://schemas.microsoft.com/office/drawing/2014/main" id="{EAC71BB2-F046-EF4D-85C2-78E1D49E6A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206" y="3338047"/>
                          <a:ext cx="21681" cy="11708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229 h 11708"/>
                            <a:gd name="connsiteX1" fmla="*/ 1000 w 21681"/>
                            <a:gd name="connsiteY1" fmla="*/ 6847 h 11708"/>
                            <a:gd name="connsiteX2" fmla="*/ 1000 w 21681"/>
                            <a:gd name="connsiteY2" fmla="*/ 4561 h 11708"/>
                            <a:gd name="connsiteX3" fmla="*/ 8239 w 21681"/>
                            <a:gd name="connsiteY3" fmla="*/ 465 h 11708"/>
                            <a:gd name="connsiteX4" fmla="*/ 13097 w 21681"/>
                            <a:gd name="connsiteY4" fmla="*/ 465 h 11708"/>
                            <a:gd name="connsiteX5" fmla="*/ 20717 w 21681"/>
                            <a:gd name="connsiteY5" fmla="*/ 4942 h 11708"/>
                            <a:gd name="connsiteX6" fmla="*/ 20717 w 21681"/>
                            <a:gd name="connsiteY6" fmla="*/ 7133 h 11708"/>
                            <a:gd name="connsiteX7" fmla="*/ 13478 w 21681"/>
                            <a:gd name="connsiteY7" fmla="*/ 11229 h 11708"/>
                            <a:gd name="connsiteX8" fmla="*/ 8620 w 21681"/>
                            <a:gd name="connsiteY8" fmla="*/ 11229 h 117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708">
                              <a:moveTo>
                                <a:pt x="8620" y="11229"/>
                              </a:moveTo>
                              <a:lnTo>
                                <a:pt x="1000" y="6847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239" y="465"/>
                              </a:lnTo>
                              <a:cubicBezTo>
                                <a:pt x="9799" y="-155"/>
                                <a:pt x="11537" y="-155"/>
                                <a:pt x="13097" y="465"/>
                              </a:cubicBezTo>
                              <a:lnTo>
                                <a:pt x="20717" y="4942"/>
                              </a:lnTo>
                              <a:cubicBezTo>
                                <a:pt x="21955" y="5609"/>
                                <a:pt x="22050" y="6466"/>
                                <a:pt x="20717" y="7133"/>
                              </a:cubicBezTo>
                              <a:lnTo>
                                <a:pt x="13478" y="11229"/>
                              </a:lnTo>
                              <a:cubicBezTo>
                                <a:pt x="11922" y="11869"/>
                                <a:pt x="10176" y="11869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08" name="Freeform 607">
                          <a:extLst>
                            <a:ext uri="{FF2B5EF4-FFF2-40B4-BE49-F238E27FC236}">
                              <a16:creationId xmlns:a16="http://schemas.microsoft.com/office/drawing/2014/main" id="{F986D860-C8BC-1647-A7A4-43D2DC5E59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327" y="3345801"/>
                          <a:ext cx="21574" cy="11616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190 h 11616"/>
                            <a:gd name="connsiteX1" fmla="*/ 929 w 21574"/>
                            <a:gd name="connsiteY1" fmla="*/ 6713 h 11616"/>
                            <a:gd name="connsiteX2" fmla="*/ 929 w 21574"/>
                            <a:gd name="connsiteY2" fmla="*/ 4427 h 11616"/>
                            <a:gd name="connsiteX3" fmla="*/ 8168 w 21574"/>
                            <a:gd name="connsiteY3" fmla="*/ 427 h 11616"/>
                            <a:gd name="connsiteX4" fmla="*/ 12930 w 21574"/>
                            <a:gd name="connsiteY4" fmla="*/ 427 h 11616"/>
                            <a:gd name="connsiteX5" fmla="*/ 20646 w 21574"/>
                            <a:gd name="connsiteY5" fmla="*/ 4903 h 11616"/>
                            <a:gd name="connsiteX6" fmla="*/ 20646 w 21574"/>
                            <a:gd name="connsiteY6" fmla="*/ 7189 h 11616"/>
                            <a:gd name="connsiteX7" fmla="*/ 13406 w 21574"/>
                            <a:gd name="connsiteY7" fmla="*/ 11190 h 11616"/>
                            <a:gd name="connsiteX8" fmla="*/ 8644 w 21574"/>
                            <a:gd name="connsiteY8" fmla="*/ 11190 h 1161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16">
                              <a:moveTo>
                                <a:pt x="8644" y="11190"/>
                              </a:moveTo>
                              <a:lnTo>
                                <a:pt x="929" y="6713"/>
                              </a:lnTo>
                              <a:cubicBezTo>
                                <a:pt x="-310" y="5951"/>
                                <a:pt x="-310" y="5094"/>
                                <a:pt x="929" y="4427"/>
                              </a:cubicBezTo>
                              <a:lnTo>
                                <a:pt x="8168" y="427"/>
                              </a:lnTo>
                              <a:cubicBezTo>
                                <a:pt x="9704" y="-142"/>
                                <a:pt x="11394" y="-142"/>
                                <a:pt x="12930" y="427"/>
                              </a:cubicBezTo>
                              <a:lnTo>
                                <a:pt x="20646" y="4903"/>
                              </a:lnTo>
                              <a:cubicBezTo>
                                <a:pt x="21884" y="5665"/>
                                <a:pt x="21884" y="6523"/>
                                <a:pt x="20646" y="7189"/>
                              </a:cubicBezTo>
                              <a:lnTo>
                                <a:pt x="13406" y="11190"/>
                              </a:lnTo>
                              <a:cubicBezTo>
                                <a:pt x="11870" y="11759"/>
                                <a:pt x="10180" y="11759"/>
                                <a:pt x="8644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09" name="Freeform 608">
                          <a:extLst>
                            <a:ext uri="{FF2B5EF4-FFF2-40B4-BE49-F238E27FC236}">
                              <a16:creationId xmlns:a16="http://schemas.microsoft.com/office/drawing/2014/main" id="{548466EC-7690-4F4E-825C-B7ED782C63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436" y="3353386"/>
                          <a:ext cx="21586" cy="11670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70"/>
                            <a:gd name="connsiteX1" fmla="*/ 965 w 21586"/>
                            <a:gd name="connsiteY1" fmla="*/ 6747 h 11670"/>
                            <a:gd name="connsiteX2" fmla="*/ 965 w 21586"/>
                            <a:gd name="connsiteY2" fmla="*/ 4461 h 11670"/>
                            <a:gd name="connsiteX3" fmla="*/ 8204 w 21586"/>
                            <a:gd name="connsiteY3" fmla="*/ 461 h 11670"/>
                            <a:gd name="connsiteX4" fmla="*/ 12966 w 21586"/>
                            <a:gd name="connsiteY4" fmla="*/ 461 h 11670"/>
                            <a:gd name="connsiteX5" fmla="*/ 20586 w 21586"/>
                            <a:gd name="connsiteY5" fmla="*/ 4842 h 11670"/>
                            <a:gd name="connsiteX6" fmla="*/ 20586 w 21586"/>
                            <a:gd name="connsiteY6" fmla="*/ 7128 h 11670"/>
                            <a:gd name="connsiteX7" fmla="*/ 13347 w 21586"/>
                            <a:gd name="connsiteY7" fmla="*/ 11224 h 11670"/>
                            <a:gd name="connsiteX8" fmla="*/ 8585 w 21586"/>
                            <a:gd name="connsiteY8" fmla="*/ 11224 h 116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70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6081"/>
                                <a:pt x="-369" y="5128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920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5" y="11820"/>
                                <a:pt x="10116" y="11820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10" name="Freeform 609">
                          <a:extLst>
                            <a:ext uri="{FF2B5EF4-FFF2-40B4-BE49-F238E27FC236}">
                              <a16:creationId xmlns:a16="http://schemas.microsoft.com/office/drawing/2014/main" id="{7888A36D-E8F7-914B-85BF-3DD78BE5B2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6580" y="3360680"/>
                          <a:ext cx="21586" cy="11683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69 h 11683"/>
                            <a:gd name="connsiteX1" fmla="*/ 965 w 21586"/>
                            <a:gd name="connsiteY1" fmla="*/ 6788 h 11683"/>
                            <a:gd name="connsiteX2" fmla="*/ 965 w 21586"/>
                            <a:gd name="connsiteY2" fmla="*/ 4502 h 11683"/>
                            <a:gd name="connsiteX3" fmla="*/ 8204 w 21586"/>
                            <a:gd name="connsiteY3" fmla="*/ 501 h 11683"/>
                            <a:gd name="connsiteX4" fmla="*/ 12966 w 21586"/>
                            <a:gd name="connsiteY4" fmla="*/ 501 h 11683"/>
                            <a:gd name="connsiteX5" fmla="*/ 20586 w 21586"/>
                            <a:gd name="connsiteY5" fmla="*/ 4978 h 11683"/>
                            <a:gd name="connsiteX6" fmla="*/ 20586 w 21586"/>
                            <a:gd name="connsiteY6" fmla="*/ 7264 h 11683"/>
                            <a:gd name="connsiteX7" fmla="*/ 13443 w 21586"/>
                            <a:gd name="connsiteY7" fmla="*/ 11265 h 11683"/>
                            <a:gd name="connsiteX8" fmla="*/ 8585 w 21586"/>
                            <a:gd name="connsiteY8" fmla="*/ 11169 h 116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3">
                              <a:moveTo>
                                <a:pt x="8585" y="11169"/>
                              </a:moveTo>
                              <a:lnTo>
                                <a:pt x="965" y="6788"/>
                              </a:lnTo>
                              <a:cubicBezTo>
                                <a:pt x="-273" y="6026"/>
                                <a:pt x="-369" y="5169"/>
                                <a:pt x="965" y="4502"/>
                              </a:cubicBezTo>
                              <a:lnTo>
                                <a:pt x="8204" y="501"/>
                              </a:lnTo>
                              <a:cubicBezTo>
                                <a:pt x="9721" y="-167"/>
                                <a:pt x="11449" y="-167"/>
                                <a:pt x="12966" y="501"/>
                              </a:cubicBezTo>
                              <a:lnTo>
                                <a:pt x="20586" y="4978"/>
                              </a:lnTo>
                              <a:cubicBezTo>
                                <a:pt x="21920" y="5645"/>
                                <a:pt x="21920" y="6597"/>
                                <a:pt x="20586" y="7264"/>
                              </a:cubicBezTo>
                              <a:lnTo>
                                <a:pt x="13443" y="11265"/>
                              </a:lnTo>
                              <a:cubicBezTo>
                                <a:pt x="11871" y="11855"/>
                                <a:pt x="10132" y="11820"/>
                                <a:pt x="8585" y="1116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11" name="Freeform 610">
                          <a:extLst>
                            <a:ext uri="{FF2B5EF4-FFF2-40B4-BE49-F238E27FC236}">
                              <a16:creationId xmlns:a16="http://schemas.microsoft.com/office/drawing/2014/main" id="{8F3E2915-BF79-994D-A409-234287B93AF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9689" y="3368757"/>
                          <a:ext cx="21586" cy="1164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189 h 11649"/>
                            <a:gd name="connsiteX1" fmla="*/ 1000 w 21586"/>
                            <a:gd name="connsiteY1" fmla="*/ 6712 h 11649"/>
                            <a:gd name="connsiteX2" fmla="*/ 1000 w 21586"/>
                            <a:gd name="connsiteY2" fmla="*/ 4426 h 11649"/>
                            <a:gd name="connsiteX3" fmla="*/ 8144 w 21586"/>
                            <a:gd name="connsiteY3" fmla="*/ 426 h 11649"/>
                            <a:gd name="connsiteX4" fmla="*/ 13002 w 21586"/>
                            <a:gd name="connsiteY4" fmla="*/ 426 h 11649"/>
                            <a:gd name="connsiteX5" fmla="*/ 20622 w 21586"/>
                            <a:gd name="connsiteY5" fmla="*/ 4902 h 11649"/>
                            <a:gd name="connsiteX6" fmla="*/ 20622 w 21586"/>
                            <a:gd name="connsiteY6" fmla="*/ 7188 h 11649"/>
                            <a:gd name="connsiteX7" fmla="*/ 13383 w 21586"/>
                            <a:gd name="connsiteY7" fmla="*/ 11189 h 11649"/>
                            <a:gd name="connsiteX8" fmla="*/ 8620 w 21586"/>
                            <a:gd name="connsiteY8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49">
                              <a:moveTo>
                                <a:pt x="8620" y="11189"/>
                              </a:moveTo>
                              <a:lnTo>
                                <a:pt x="1000" y="6712"/>
                              </a:lnTo>
                              <a:cubicBezTo>
                                <a:pt x="-333" y="5950"/>
                                <a:pt x="-333" y="5093"/>
                                <a:pt x="1000" y="4426"/>
                              </a:cubicBezTo>
                              <a:lnTo>
                                <a:pt x="8144" y="426"/>
                              </a:lnTo>
                              <a:cubicBezTo>
                                <a:pt x="9713" y="-142"/>
                                <a:pt x="11432" y="-142"/>
                                <a:pt x="13002" y="426"/>
                              </a:cubicBezTo>
                              <a:lnTo>
                                <a:pt x="20622" y="4902"/>
                              </a:lnTo>
                              <a:cubicBezTo>
                                <a:pt x="21860" y="5664"/>
                                <a:pt x="21955" y="6522"/>
                                <a:pt x="20622" y="7188"/>
                              </a:cubicBezTo>
                              <a:lnTo>
                                <a:pt x="13383" y="11189"/>
                              </a:lnTo>
                              <a:cubicBezTo>
                                <a:pt x="11855" y="11803"/>
                                <a:pt x="10148" y="11803"/>
                                <a:pt x="8620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12" name="Freeform 611">
                          <a:extLst>
                            <a:ext uri="{FF2B5EF4-FFF2-40B4-BE49-F238E27FC236}">
                              <a16:creationId xmlns:a16="http://schemas.microsoft.com/office/drawing/2014/main" id="{E1FE2EA9-1958-FB4B-AAF1-A86CC7130F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2834" y="3376337"/>
                          <a:ext cx="21681" cy="11708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228 h 11708"/>
                            <a:gd name="connsiteX1" fmla="*/ 1000 w 21681"/>
                            <a:gd name="connsiteY1" fmla="*/ 6752 h 11708"/>
                            <a:gd name="connsiteX2" fmla="*/ 1000 w 21681"/>
                            <a:gd name="connsiteY2" fmla="*/ 4561 h 11708"/>
                            <a:gd name="connsiteX3" fmla="*/ 8239 w 21681"/>
                            <a:gd name="connsiteY3" fmla="*/ 465 h 11708"/>
                            <a:gd name="connsiteX4" fmla="*/ 13097 w 21681"/>
                            <a:gd name="connsiteY4" fmla="*/ 465 h 11708"/>
                            <a:gd name="connsiteX5" fmla="*/ 20717 w 21681"/>
                            <a:gd name="connsiteY5" fmla="*/ 4847 h 11708"/>
                            <a:gd name="connsiteX6" fmla="*/ 20717 w 21681"/>
                            <a:gd name="connsiteY6" fmla="*/ 7133 h 11708"/>
                            <a:gd name="connsiteX7" fmla="*/ 13478 w 21681"/>
                            <a:gd name="connsiteY7" fmla="*/ 11228 h 11708"/>
                            <a:gd name="connsiteX8" fmla="*/ 8620 w 21681"/>
                            <a:gd name="connsiteY8" fmla="*/ 11228 h 117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708">
                              <a:moveTo>
                                <a:pt x="8620" y="11228"/>
                              </a:moveTo>
                              <a:lnTo>
                                <a:pt x="1000" y="6752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239" y="465"/>
                              </a:lnTo>
                              <a:cubicBezTo>
                                <a:pt x="9799" y="-155"/>
                                <a:pt x="11537" y="-155"/>
                                <a:pt x="13097" y="465"/>
                              </a:cubicBezTo>
                              <a:lnTo>
                                <a:pt x="20717" y="4847"/>
                              </a:lnTo>
                              <a:cubicBezTo>
                                <a:pt x="21955" y="5609"/>
                                <a:pt x="22050" y="6466"/>
                                <a:pt x="20717" y="7133"/>
                              </a:cubicBezTo>
                              <a:lnTo>
                                <a:pt x="13478" y="11228"/>
                              </a:lnTo>
                              <a:cubicBezTo>
                                <a:pt x="11922" y="11869"/>
                                <a:pt x="10176" y="11869"/>
                                <a:pt x="8620" y="1122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13" name="Freeform 612">
                          <a:extLst>
                            <a:ext uri="{FF2B5EF4-FFF2-40B4-BE49-F238E27FC236}">
                              <a16:creationId xmlns:a16="http://schemas.microsoft.com/office/drawing/2014/main" id="{9237FF11-2356-5F43-8BA0-D58A230202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6121" y="3383968"/>
                          <a:ext cx="34480" cy="19271"/>
                        </a:xfrm>
                        <a:custGeom>
                          <a:avLst/>
                          <a:gdLst>
                            <a:gd name="connsiteX0" fmla="*/ 26384 w 34480"/>
                            <a:gd name="connsiteY0" fmla="*/ 19028 h 19271"/>
                            <a:gd name="connsiteX1" fmla="*/ 33623 w 34480"/>
                            <a:gd name="connsiteY1" fmla="*/ 15028 h 19271"/>
                            <a:gd name="connsiteX2" fmla="*/ 33623 w 34480"/>
                            <a:gd name="connsiteY2" fmla="*/ 12742 h 19271"/>
                            <a:gd name="connsiteX3" fmla="*/ 12954 w 34480"/>
                            <a:gd name="connsiteY3" fmla="*/ 645 h 19271"/>
                            <a:gd name="connsiteX4" fmla="*/ 10478 w 34480"/>
                            <a:gd name="connsiteY4" fmla="*/ 169 h 19271"/>
                            <a:gd name="connsiteX5" fmla="*/ 8096 w 34480"/>
                            <a:gd name="connsiteY5" fmla="*/ 169 h 19271"/>
                            <a:gd name="connsiteX6" fmla="*/ 857 w 34480"/>
                            <a:gd name="connsiteY6" fmla="*/ 4169 h 19271"/>
                            <a:gd name="connsiteX7" fmla="*/ 857 w 34480"/>
                            <a:gd name="connsiteY7" fmla="*/ 6455 h 19271"/>
                            <a:gd name="connsiteX8" fmla="*/ 8573 w 34480"/>
                            <a:gd name="connsiteY8" fmla="*/ 10932 h 19271"/>
                            <a:gd name="connsiteX9" fmla="*/ 8573 w 34480"/>
                            <a:gd name="connsiteY9" fmla="*/ 10932 h 19271"/>
                            <a:gd name="connsiteX10" fmla="*/ 21622 w 34480"/>
                            <a:gd name="connsiteY10" fmla="*/ 18552 h 19271"/>
                            <a:gd name="connsiteX11" fmla="*/ 26384 w 34480"/>
                            <a:gd name="connsiteY11" fmla="*/ 19028 h 1927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480" h="19271">
                              <a:moveTo>
                                <a:pt x="26384" y="19028"/>
                              </a:moveTo>
                              <a:lnTo>
                                <a:pt x="33623" y="15028"/>
                              </a:lnTo>
                              <a:cubicBezTo>
                                <a:pt x="34766" y="14361"/>
                                <a:pt x="34766" y="13504"/>
                                <a:pt x="33623" y="12742"/>
                              </a:cubicBezTo>
                              <a:lnTo>
                                <a:pt x="12954" y="645"/>
                              </a:lnTo>
                              <a:cubicBezTo>
                                <a:pt x="12171" y="313"/>
                                <a:pt x="11327" y="150"/>
                                <a:pt x="10478" y="169"/>
                              </a:cubicBezTo>
                              <a:cubicBezTo>
                                <a:pt x="9700" y="-56"/>
                                <a:pt x="8874" y="-56"/>
                                <a:pt x="8096" y="169"/>
                              </a:cubicBezTo>
                              <a:lnTo>
                                <a:pt x="857" y="4169"/>
                              </a:lnTo>
                              <a:cubicBezTo>
                                <a:pt x="-286" y="4836"/>
                                <a:pt x="-286" y="5693"/>
                                <a:pt x="857" y="6455"/>
                              </a:cubicBezTo>
                              <a:lnTo>
                                <a:pt x="8573" y="10932"/>
                              </a:lnTo>
                              <a:lnTo>
                                <a:pt x="8573" y="10932"/>
                              </a:lnTo>
                              <a:lnTo>
                                <a:pt x="21622" y="18552"/>
                              </a:lnTo>
                              <a:cubicBezTo>
                                <a:pt x="23093" y="19304"/>
                                <a:pt x="24793" y="19474"/>
                                <a:pt x="26384" y="1902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14" name="Freeform 613">
                          <a:extLst>
                            <a:ext uri="{FF2B5EF4-FFF2-40B4-BE49-F238E27FC236}">
                              <a16:creationId xmlns:a16="http://schemas.microsoft.com/office/drawing/2014/main" id="{79C01B69-BC6F-2C49-92DD-AED75F6722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9448" y="3394911"/>
                          <a:ext cx="16502" cy="8790"/>
                        </a:xfrm>
                        <a:custGeom>
                          <a:avLst/>
                          <a:gdLst>
                            <a:gd name="connsiteX0" fmla="*/ 8585 w 16502"/>
                            <a:gd name="connsiteY0" fmla="*/ 8276 h 8790"/>
                            <a:gd name="connsiteX1" fmla="*/ 965 w 16502"/>
                            <a:gd name="connsiteY1" fmla="*/ 3894 h 8790"/>
                            <a:gd name="connsiteX2" fmla="*/ 965 w 16502"/>
                            <a:gd name="connsiteY2" fmla="*/ 1608 h 8790"/>
                            <a:gd name="connsiteX3" fmla="*/ 3060 w 16502"/>
                            <a:gd name="connsiteY3" fmla="*/ 465 h 8790"/>
                            <a:gd name="connsiteX4" fmla="*/ 7918 w 16502"/>
                            <a:gd name="connsiteY4" fmla="*/ 465 h 8790"/>
                            <a:gd name="connsiteX5" fmla="*/ 15538 w 16502"/>
                            <a:gd name="connsiteY5" fmla="*/ 4942 h 8790"/>
                            <a:gd name="connsiteX6" fmla="*/ 15538 w 16502"/>
                            <a:gd name="connsiteY6" fmla="*/ 7228 h 8790"/>
                            <a:gd name="connsiteX7" fmla="*/ 13442 w 16502"/>
                            <a:gd name="connsiteY7" fmla="*/ 8371 h 8790"/>
                            <a:gd name="connsiteX8" fmla="*/ 8585 w 16502"/>
                            <a:gd name="connsiteY8" fmla="*/ 8276 h 87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790">
                              <a:moveTo>
                                <a:pt x="8585" y="8276"/>
                              </a:moveTo>
                              <a:lnTo>
                                <a:pt x="965" y="3894"/>
                              </a:lnTo>
                              <a:cubicBezTo>
                                <a:pt x="-274" y="3132"/>
                                <a:pt x="-369" y="2275"/>
                                <a:pt x="965" y="1608"/>
                              </a:cubicBezTo>
                              <a:lnTo>
                                <a:pt x="3060" y="465"/>
                              </a:lnTo>
                              <a:cubicBezTo>
                                <a:pt x="4620" y="-155"/>
                                <a:pt x="6358" y="-155"/>
                                <a:pt x="7918" y="465"/>
                              </a:cubicBezTo>
                              <a:lnTo>
                                <a:pt x="15538" y="4942"/>
                              </a:lnTo>
                              <a:cubicBezTo>
                                <a:pt x="16776" y="5704"/>
                                <a:pt x="16871" y="6561"/>
                                <a:pt x="15538" y="7228"/>
                              </a:cubicBezTo>
                              <a:lnTo>
                                <a:pt x="13442" y="8371"/>
                              </a:lnTo>
                              <a:cubicBezTo>
                                <a:pt x="11870" y="8961"/>
                                <a:pt x="10132" y="8927"/>
                                <a:pt x="8585" y="827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15" name="Freeform 614">
                          <a:extLst>
                            <a:ext uri="{FF2B5EF4-FFF2-40B4-BE49-F238E27FC236}">
                              <a16:creationId xmlns:a16="http://schemas.microsoft.com/office/drawing/2014/main" id="{BFD45C87-EC87-474B-90D8-AEDA9624BA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62592" y="3402571"/>
                          <a:ext cx="16466" cy="8796"/>
                        </a:xfrm>
                        <a:custGeom>
                          <a:avLst/>
                          <a:gdLst>
                            <a:gd name="connsiteX0" fmla="*/ 8585 w 16466"/>
                            <a:gd name="connsiteY0" fmla="*/ 8331 h 8796"/>
                            <a:gd name="connsiteX1" fmla="*/ 965 w 16466"/>
                            <a:gd name="connsiteY1" fmla="*/ 3855 h 8796"/>
                            <a:gd name="connsiteX2" fmla="*/ 965 w 16466"/>
                            <a:gd name="connsiteY2" fmla="*/ 1569 h 8796"/>
                            <a:gd name="connsiteX3" fmla="*/ 3060 w 16466"/>
                            <a:gd name="connsiteY3" fmla="*/ 426 h 8796"/>
                            <a:gd name="connsiteX4" fmla="*/ 7918 w 16466"/>
                            <a:gd name="connsiteY4" fmla="*/ 426 h 8796"/>
                            <a:gd name="connsiteX5" fmla="*/ 15538 w 16466"/>
                            <a:gd name="connsiteY5" fmla="*/ 4902 h 8796"/>
                            <a:gd name="connsiteX6" fmla="*/ 15538 w 16466"/>
                            <a:gd name="connsiteY6" fmla="*/ 7188 h 8796"/>
                            <a:gd name="connsiteX7" fmla="*/ 13442 w 16466"/>
                            <a:gd name="connsiteY7" fmla="*/ 8331 h 8796"/>
                            <a:gd name="connsiteX8" fmla="*/ 8585 w 16466"/>
                            <a:gd name="connsiteY8" fmla="*/ 8331 h 87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466" h="8796">
                              <a:moveTo>
                                <a:pt x="8585" y="8331"/>
                              </a:moveTo>
                              <a:lnTo>
                                <a:pt x="965" y="3855"/>
                              </a:lnTo>
                              <a:cubicBezTo>
                                <a:pt x="-273" y="3093"/>
                                <a:pt x="-369" y="2235"/>
                                <a:pt x="965" y="1569"/>
                              </a:cubicBezTo>
                              <a:lnTo>
                                <a:pt x="3060" y="426"/>
                              </a:lnTo>
                              <a:cubicBezTo>
                                <a:pt x="4630" y="-142"/>
                                <a:pt x="6348" y="-142"/>
                                <a:pt x="7918" y="426"/>
                              </a:cubicBezTo>
                              <a:lnTo>
                                <a:pt x="15538" y="4902"/>
                              </a:lnTo>
                              <a:cubicBezTo>
                                <a:pt x="16776" y="5664"/>
                                <a:pt x="16776" y="6522"/>
                                <a:pt x="15538" y="7188"/>
                              </a:cubicBezTo>
                              <a:lnTo>
                                <a:pt x="13442" y="8331"/>
                              </a:lnTo>
                              <a:cubicBezTo>
                                <a:pt x="11883" y="8952"/>
                                <a:pt x="10145" y="8952"/>
                                <a:pt x="8585" y="833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16" name="Freeform 615">
                          <a:extLst>
                            <a:ext uri="{FF2B5EF4-FFF2-40B4-BE49-F238E27FC236}">
                              <a16:creationId xmlns:a16="http://schemas.microsoft.com/office/drawing/2014/main" id="{94EC5939-89C0-B94E-9A91-D6A18F57BB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5701" y="3410155"/>
                          <a:ext cx="16502" cy="8827"/>
                        </a:xfrm>
                        <a:custGeom>
                          <a:avLst/>
                          <a:gdLst>
                            <a:gd name="connsiteX0" fmla="*/ 8620 w 16502"/>
                            <a:gd name="connsiteY0" fmla="*/ 8366 h 8827"/>
                            <a:gd name="connsiteX1" fmla="*/ 1000 w 16502"/>
                            <a:gd name="connsiteY1" fmla="*/ 3890 h 8827"/>
                            <a:gd name="connsiteX2" fmla="*/ 1000 w 16502"/>
                            <a:gd name="connsiteY2" fmla="*/ 1699 h 8827"/>
                            <a:gd name="connsiteX3" fmla="*/ 3096 w 16502"/>
                            <a:gd name="connsiteY3" fmla="*/ 461 h 8827"/>
                            <a:gd name="connsiteX4" fmla="*/ 7858 w 16502"/>
                            <a:gd name="connsiteY4" fmla="*/ 461 h 8827"/>
                            <a:gd name="connsiteX5" fmla="*/ 15573 w 16502"/>
                            <a:gd name="connsiteY5" fmla="*/ 4937 h 8827"/>
                            <a:gd name="connsiteX6" fmla="*/ 15573 w 16502"/>
                            <a:gd name="connsiteY6" fmla="*/ 7128 h 8827"/>
                            <a:gd name="connsiteX7" fmla="*/ 13383 w 16502"/>
                            <a:gd name="connsiteY7" fmla="*/ 8366 h 8827"/>
                            <a:gd name="connsiteX8" fmla="*/ 8620 w 16502"/>
                            <a:gd name="connsiteY8" fmla="*/ 8366 h 88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502" h="8827">
                              <a:moveTo>
                                <a:pt x="8620" y="8366"/>
                              </a:moveTo>
                              <a:lnTo>
                                <a:pt x="1000" y="3890"/>
                              </a:lnTo>
                              <a:cubicBezTo>
                                <a:pt x="-333" y="3223"/>
                                <a:pt x="-333" y="2366"/>
                                <a:pt x="1000" y="1699"/>
                              </a:cubicBezTo>
                              <a:lnTo>
                                <a:pt x="3096" y="461"/>
                              </a:lnTo>
                              <a:cubicBezTo>
                                <a:pt x="4624" y="-154"/>
                                <a:pt x="6330" y="-154"/>
                                <a:pt x="7858" y="461"/>
                              </a:cubicBezTo>
                              <a:lnTo>
                                <a:pt x="15573" y="4937"/>
                              </a:lnTo>
                              <a:cubicBezTo>
                                <a:pt x="16812" y="5604"/>
                                <a:pt x="16812" y="6462"/>
                                <a:pt x="15573" y="7128"/>
                              </a:cubicBezTo>
                              <a:lnTo>
                                <a:pt x="13383" y="8366"/>
                              </a:lnTo>
                              <a:cubicBezTo>
                                <a:pt x="11855" y="8981"/>
                                <a:pt x="10148" y="8981"/>
                                <a:pt x="8620" y="836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17" name="Freeform 616">
                          <a:extLst>
                            <a:ext uri="{FF2B5EF4-FFF2-40B4-BE49-F238E27FC236}">
                              <a16:creationId xmlns:a16="http://schemas.microsoft.com/office/drawing/2014/main" id="{792A8548-835F-9C47-A2BB-4B3F24768D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4112" y="3400535"/>
                          <a:ext cx="21610" cy="11689"/>
                        </a:xfrm>
                        <a:custGeom>
                          <a:avLst/>
                          <a:gdLst>
                            <a:gd name="connsiteX0" fmla="*/ 8585 w 21610"/>
                            <a:gd name="connsiteY0" fmla="*/ 11224 h 11689"/>
                            <a:gd name="connsiteX1" fmla="*/ 965 w 21610"/>
                            <a:gd name="connsiteY1" fmla="*/ 6843 h 11689"/>
                            <a:gd name="connsiteX2" fmla="*/ 965 w 21610"/>
                            <a:gd name="connsiteY2" fmla="*/ 4557 h 11689"/>
                            <a:gd name="connsiteX3" fmla="*/ 8204 w 21610"/>
                            <a:gd name="connsiteY3" fmla="*/ 461 h 11689"/>
                            <a:gd name="connsiteX4" fmla="*/ 12966 w 21610"/>
                            <a:gd name="connsiteY4" fmla="*/ 461 h 11689"/>
                            <a:gd name="connsiteX5" fmla="*/ 20681 w 21610"/>
                            <a:gd name="connsiteY5" fmla="*/ 4938 h 11689"/>
                            <a:gd name="connsiteX6" fmla="*/ 20681 w 21610"/>
                            <a:gd name="connsiteY6" fmla="*/ 7224 h 11689"/>
                            <a:gd name="connsiteX7" fmla="*/ 13442 w 21610"/>
                            <a:gd name="connsiteY7" fmla="*/ 11224 h 11689"/>
                            <a:gd name="connsiteX8" fmla="*/ 8585 w 21610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89">
                              <a:moveTo>
                                <a:pt x="8585" y="11224"/>
                              </a:moveTo>
                              <a:lnTo>
                                <a:pt x="965" y="6843"/>
                              </a:lnTo>
                              <a:cubicBezTo>
                                <a:pt x="-274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681" y="4938"/>
                              </a:lnTo>
                              <a:cubicBezTo>
                                <a:pt x="21920" y="5604"/>
                                <a:pt x="21920" y="6462"/>
                                <a:pt x="20681" y="7224"/>
                              </a:cubicBezTo>
                              <a:lnTo>
                                <a:pt x="13442" y="11224"/>
                              </a:lnTo>
                              <a:cubicBezTo>
                                <a:pt x="11883" y="11844"/>
                                <a:pt x="10145" y="11844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18" name="Freeform 617">
                          <a:extLst>
                            <a:ext uri="{FF2B5EF4-FFF2-40B4-BE49-F238E27FC236}">
                              <a16:creationId xmlns:a16="http://schemas.microsoft.com/office/drawing/2014/main" id="{F35706CF-5EDB-EC44-903D-D5F14C17E0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7257" y="3408285"/>
                          <a:ext cx="21586" cy="11615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90 h 11615"/>
                            <a:gd name="connsiteX1" fmla="*/ 965 w 21586"/>
                            <a:gd name="connsiteY1" fmla="*/ 6713 h 11615"/>
                            <a:gd name="connsiteX2" fmla="*/ 965 w 21586"/>
                            <a:gd name="connsiteY2" fmla="*/ 4427 h 11615"/>
                            <a:gd name="connsiteX3" fmla="*/ 8204 w 21586"/>
                            <a:gd name="connsiteY3" fmla="*/ 427 h 11615"/>
                            <a:gd name="connsiteX4" fmla="*/ 12966 w 21586"/>
                            <a:gd name="connsiteY4" fmla="*/ 427 h 11615"/>
                            <a:gd name="connsiteX5" fmla="*/ 20586 w 21586"/>
                            <a:gd name="connsiteY5" fmla="*/ 4903 h 11615"/>
                            <a:gd name="connsiteX6" fmla="*/ 20586 w 21586"/>
                            <a:gd name="connsiteY6" fmla="*/ 7189 h 11615"/>
                            <a:gd name="connsiteX7" fmla="*/ 13442 w 21586"/>
                            <a:gd name="connsiteY7" fmla="*/ 11190 h 11615"/>
                            <a:gd name="connsiteX8" fmla="*/ 8585 w 21586"/>
                            <a:gd name="connsiteY8" fmla="*/ 11190 h 116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1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3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920" y="5665"/>
                                <a:pt x="21920" y="6523"/>
                                <a:pt x="20586" y="7189"/>
                              </a:cubicBezTo>
                              <a:lnTo>
                                <a:pt x="13442" y="11190"/>
                              </a:lnTo>
                              <a:cubicBezTo>
                                <a:pt x="11873" y="11757"/>
                                <a:pt x="10154" y="11757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19" name="Freeform 618">
                          <a:extLst>
                            <a:ext uri="{FF2B5EF4-FFF2-40B4-BE49-F238E27FC236}">
                              <a16:creationId xmlns:a16="http://schemas.microsoft.com/office/drawing/2014/main" id="{0336622E-049E-F547-87A1-4D10D9B9DA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60401" y="3415866"/>
                          <a:ext cx="21550" cy="11689"/>
                        </a:xfrm>
                        <a:custGeom>
                          <a:avLst/>
                          <a:gdLst>
                            <a:gd name="connsiteX0" fmla="*/ 8585 w 21550"/>
                            <a:gd name="connsiteY0" fmla="*/ 11229 h 11689"/>
                            <a:gd name="connsiteX1" fmla="*/ 965 w 21550"/>
                            <a:gd name="connsiteY1" fmla="*/ 6752 h 11689"/>
                            <a:gd name="connsiteX2" fmla="*/ 965 w 21550"/>
                            <a:gd name="connsiteY2" fmla="*/ 4466 h 11689"/>
                            <a:gd name="connsiteX3" fmla="*/ 8109 w 21550"/>
                            <a:gd name="connsiteY3" fmla="*/ 465 h 11689"/>
                            <a:gd name="connsiteX4" fmla="*/ 12966 w 21550"/>
                            <a:gd name="connsiteY4" fmla="*/ 465 h 11689"/>
                            <a:gd name="connsiteX5" fmla="*/ 20586 w 21550"/>
                            <a:gd name="connsiteY5" fmla="*/ 4847 h 11689"/>
                            <a:gd name="connsiteX6" fmla="*/ 20586 w 21550"/>
                            <a:gd name="connsiteY6" fmla="*/ 7133 h 11689"/>
                            <a:gd name="connsiteX7" fmla="*/ 13347 w 21550"/>
                            <a:gd name="connsiteY7" fmla="*/ 11229 h 11689"/>
                            <a:gd name="connsiteX8" fmla="*/ 8585 w 21550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689">
                              <a:moveTo>
                                <a:pt x="8585" y="11229"/>
                              </a:moveTo>
                              <a:lnTo>
                                <a:pt x="965" y="6752"/>
                              </a:lnTo>
                              <a:cubicBezTo>
                                <a:pt x="-274" y="6085"/>
                                <a:pt x="-369" y="5228"/>
                                <a:pt x="965" y="4466"/>
                              </a:cubicBezTo>
                              <a:lnTo>
                                <a:pt x="8109" y="465"/>
                              </a:lnTo>
                              <a:cubicBezTo>
                                <a:pt x="9668" y="-155"/>
                                <a:pt x="11406" y="-155"/>
                                <a:pt x="12966" y="465"/>
                              </a:cubicBezTo>
                              <a:lnTo>
                                <a:pt x="20586" y="4847"/>
                              </a:lnTo>
                              <a:cubicBezTo>
                                <a:pt x="21825" y="5609"/>
                                <a:pt x="21920" y="6466"/>
                                <a:pt x="20586" y="7133"/>
                              </a:cubicBezTo>
                              <a:lnTo>
                                <a:pt x="13347" y="11229"/>
                              </a:lnTo>
                              <a:cubicBezTo>
                                <a:pt x="11819" y="11843"/>
                                <a:pt x="10113" y="11843"/>
                                <a:pt x="8585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20" name="Freeform 619">
                          <a:extLst>
                            <a:ext uri="{FF2B5EF4-FFF2-40B4-BE49-F238E27FC236}">
                              <a16:creationId xmlns:a16="http://schemas.microsoft.com/office/drawing/2014/main" id="{C6625333-9A4D-E448-B8B7-F4927FE87F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1290" y="3407674"/>
                          <a:ext cx="21574" cy="11689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229 h 11689"/>
                            <a:gd name="connsiteX1" fmla="*/ 929 w 21574"/>
                            <a:gd name="connsiteY1" fmla="*/ 6847 h 11689"/>
                            <a:gd name="connsiteX2" fmla="*/ 929 w 21574"/>
                            <a:gd name="connsiteY2" fmla="*/ 4561 h 11689"/>
                            <a:gd name="connsiteX3" fmla="*/ 8168 w 21574"/>
                            <a:gd name="connsiteY3" fmla="*/ 465 h 11689"/>
                            <a:gd name="connsiteX4" fmla="*/ 13025 w 21574"/>
                            <a:gd name="connsiteY4" fmla="*/ 465 h 11689"/>
                            <a:gd name="connsiteX5" fmla="*/ 20646 w 21574"/>
                            <a:gd name="connsiteY5" fmla="*/ 4942 h 11689"/>
                            <a:gd name="connsiteX6" fmla="*/ 20646 w 21574"/>
                            <a:gd name="connsiteY6" fmla="*/ 7228 h 11689"/>
                            <a:gd name="connsiteX7" fmla="*/ 13406 w 21574"/>
                            <a:gd name="connsiteY7" fmla="*/ 11229 h 11689"/>
                            <a:gd name="connsiteX8" fmla="*/ 8644 w 21574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9">
                              <a:moveTo>
                                <a:pt x="8644" y="11229"/>
                              </a:moveTo>
                              <a:lnTo>
                                <a:pt x="929" y="6847"/>
                              </a:lnTo>
                              <a:cubicBezTo>
                                <a:pt x="-310" y="6085"/>
                                <a:pt x="-310" y="5228"/>
                                <a:pt x="929" y="4561"/>
                              </a:cubicBezTo>
                              <a:lnTo>
                                <a:pt x="8168" y="465"/>
                              </a:lnTo>
                              <a:cubicBezTo>
                                <a:pt x="9727" y="-155"/>
                                <a:pt x="11466" y="-155"/>
                                <a:pt x="13025" y="465"/>
                              </a:cubicBezTo>
                              <a:lnTo>
                                <a:pt x="20646" y="4942"/>
                              </a:lnTo>
                              <a:cubicBezTo>
                                <a:pt x="21884" y="5609"/>
                                <a:pt x="21884" y="6466"/>
                                <a:pt x="20646" y="7228"/>
                              </a:cubicBezTo>
                              <a:lnTo>
                                <a:pt x="13406" y="11229"/>
                              </a:lnTo>
                              <a:cubicBezTo>
                                <a:pt x="11878" y="11843"/>
                                <a:pt x="10172" y="11843"/>
                                <a:pt x="8644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21" name="Freeform 620">
                          <a:extLst>
                            <a:ext uri="{FF2B5EF4-FFF2-40B4-BE49-F238E27FC236}">
                              <a16:creationId xmlns:a16="http://schemas.microsoft.com/office/drawing/2014/main" id="{0049D2DC-D199-9C4F-83E8-8297FE3077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4398" y="3415428"/>
                          <a:ext cx="21610" cy="11615"/>
                        </a:xfrm>
                        <a:custGeom>
                          <a:avLst/>
                          <a:gdLst>
                            <a:gd name="connsiteX0" fmla="*/ 8585 w 21610"/>
                            <a:gd name="connsiteY0" fmla="*/ 11190 h 11615"/>
                            <a:gd name="connsiteX1" fmla="*/ 965 w 21610"/>
                            <a:gd name="connsiteY1" fmla="*/ 6713 h 11615"/>
                            <a:gd name="connsiteX2" fmla="*/ 965 w 21610"/>
                            <a:gd name="connsiteY2" fmla="*/ 4427 h 11615"/>
                            <a:gd name="connsiteX3" fmla="*/ 8204 w 21610"/>
                            <a:gd name="connsiteY3" fmla="*/ 427 h 11615"/>
                            <a:gd name="connsiteX4" fmla="*/ 12966 w 21610"/>
                            <a:gd name="connsiteY4" fmla="*/ 427 h 11615"/>
                            <a:gd name="connsiteX5" fmla="*/ 20681 w 21610"/>
                            <a:gd name="connsiteY5" fmla="*/ 4903 h 11615"/>
                            <a:gd name="connsiteX6" fmla="*/ 20681 w 21610"/>
                            <a:gd name="connsiteY6" fmla="*/ 7189 h 11615"/>
                            <a:gd name="connsiteX7" fmla="*/ 13442 w 21610"/>
                            <a:gd name="connsiteY7" fmla="*/ 11190 h 11615"/>
                            <a:gd name="connsiteX8" fmla="*/ 8585 w 21610"/>
                            <a:gd name="connsiteY8" fmla="*/ 11190 h 116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1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4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681" y="4903"/>
                              </a:lnTo>
                              <a:cubicBezTo>
                                <a:pt x="21920" y="5665"/>
                                <a:pt x="21920" y="6523"/>
                                <a:pt x="20681" y="7189"/>
                              </a:cubicBezTo>
                              <a:lnTo>
                                <a:pt x="13442" y="11190"/>
                              </a:lnTo>
                              <a:cubicBezTo>
                                <a:pt x="11873" y="11757"/>
                                <a:pt x="10154" y="11757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22" name="Freeform 621">
                          <a:extLst>
                            <a:ext uri="{FF2B5EF4-FFF2-40B4-BE49-F238E27FC236}">
                              <a16:creationId xmlns:a16="http://schemas.microsoft.com/office/drawing/2014/main" id="{891F70C0-D5FD-324C-846C-A16C4F29AD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7542" y="3423014"/>
                          <a:ext cx="21586" cy="11689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89"/>
                            <a:gd name="connsiteX1" fmla="*/ 965 w 21586"/>
                            <a:gd name="connsiteY1" fmla="*/ 6747 h 11689"/>
                            <a:gd name="connsiteX2" fmla="*/ 965 w 21586"/>
                            <a:gd name="connsiteY2" fmla="*/ 4557 h 11689"/>
                            <a:gd name="connsiteX3" fmla="*/ 8204 w 21586"/>
                            <a:gd name="connsiteY3" fmla="*/ 461 h 11689"/>
                            <a:gd name="connsiteX4" fmla="*/ 12966 w 21586"/>
                            <a:gd name="connsiteY4" fmla="*/ 461 h 11689"/>
                            <a:gd name="connsiteX5" fmla="*/ 20586 w 21586"/>
                            <a:gd name="connsiteY5" fmla="*/ 4842 h 11689"/>
                            <a:gd name="connsiteX6" fmla="*/ 20586 w 21586"/>
                            <a:gd name="connsiteY6" fmla="*/ 7128 h 11689"/>
                            <a:gd name="connsiteX7" fmla="*/ 13443 w 21586"/>
                            <a:gd name="connsiteY7" fmla="*/ 11224 h 11689"/>
                            <a:gd name="connsiteX8" fmla="*/ 8585 w 21586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3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920" y="5604"/>
                                <a:pt x="21920" y="6462"/>
                                <a:pt x="20586" y="7128"/>
                              </a:cubicBezTo>
                              <a:lnTo>
                                <a:pt x="13443" y="11224"/>
                              </a:lnTo>
                              <a:cubicBezTo>
                                <a:pt x="11883" y="11844"/>
                                <a:pt x="10145" y="11844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23" name="Freeform 622">
                          <a:extLst>
                            <a:ext uri="{FF2B5EF4-FFF2-40B4-BE49-F238E27FC236}">
                              <a16:creationId xmlns:a16="http://schemas.microsoft.com/office/drawing/2014/main" id="{DCE23F0C-E57B-F748-B22C-831A41B2EB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290" y="3299475"/>
                          <a:ext cx="34480" cy="19068"/>
                        </a:xfrm>
                        <a:custGeom>
                          <a:avLst/>
                          <a:gdLst>
                            <a:gd name="connsiteX0" fmla="*/ 26384 w 34480"/>
                            <a:gd name="connsiteY0" fmla="*/ 18844 h 19068"/>
                            <a:gd name="connsiteX1" fmla="*/ 33623 w 34480"/>
                            <a:gd name="connsiteY1" fmla="*/ 14844 h 19068"/>
                            <a:gd name="connsiteX2" fmla="*/ 33623 w 34480"/>
                            <a:gd name="connsiteY2" fmla="*/ 12558 h 19068"/>
                            <a:gd name="connsiteX3" fmla="*/ 26003 w 34480"/>
                            <a:gd name="connsiteY3" fmla="*/ 8081 h 19068"/>
                            <a:gd name="connsiteX4" fmla="*/ 26003 w 34480"/>
                            <a:gd name="connsiteY4" fmla="*/ 8081 h 19068"/>
                            <a:gd name="connsiteX5" fmla="*/ 12859 w 34480"/>
                            <a:gd name="connsiteY5" fmla="*/ 461 h 19068"/>
                            <a:gd name="connsiteX6" fmla="*/ 8096 w 34480"/>
                            <a:gd name="connsiteY6" fmla="*/ 461 h 19068"/>
                            <a:gd name="connsiteX7" fmla="*/ 857 w 34480"/>
                            <a:gd name="connsiteY7" fmla="*/ 4557 h 19068"/>
                            <a:gd name="connsiteX8" fmla="*/ 857 w 34480"/>
                            <a:gd name="connsiteY8" fmla="*/ 6747 h 19068"/>
                            <a:gd name="connsiteX9" fmla="*/ 21622 w 34480"/>
                            <a:gd name="connsiteY9" fmla="*/ 18939 h 19068"/>
                            <a:gd name="connsiteX10" fmla="*/ 24098 w 34480"/>
                            <a:gd name="connsiteY10" fmla="*/ 18939 h 19068"/>
                            <a:gd name="connsiteX11" fmla="*/ 26384 w 34480"/>
                            <a:gd name="connsiteY11" fmla="*/ 18844 h 190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480" h="19068">
                              <a:moveTo>
                                <a:pt x="26384" y="18844"/>
                              </a:moveTo>
                              <a:lnTo>
                                <a:pt x="33623" y="14844"/>
                              </a:lnTo>
                              <a:cubicBezTo>
                                <a:pt x="34766" y="14177"/>
                                <a:pt x="34766" y="13320"/>
                                <a:pt x="33623" y="12558"/>
                              </a:cubicBezTo>
                              <a:lnTo>
                                <a:pt x="26003" y="8081"/>
                              </a:lnTo>
                              <a:lnTo>
                                <a:pt x="26003" y="8081"/>
                              </a:lnTo>
                              <a:lnTo>
                                <a:pt x="12859" y="461"/>
                              </a:lnTo>
                              <a:cubicBezTo>
                                <a:pt x="11331" y="-154"/>
                                <a:pt x="9624" y="-154"/>
                                <a:pt x="8096" y="461"/>
                              </a:cubicBezTo>
                              <a:lnTo>
                                <a:pt x="857" y="4557"/>
                              </a:lnTo>
                              <a:cubicBezTo>
                                <a:pt x="-286" y="5223"/>
                                <a:pt x="-286" y="6081"/>
                                <a:pt x="857" y="6747"/>
                              </a:cubicBezTo>
                              <a:lnTo>
                                <a:pt x="21622" y="18939"/>
                              </a:lnTo>
                              <a:cubicBezTo>
                                <a:pt x="22438" y="19112"/>
                                <a:pt x="23282" y="19112"/>
                                <a:pt x="24098" y="18939"/>
                              </a:cubicBezTo>
                              <a:cubicBezTo>
                                <a:pt x="24859" y="19057"/>
                                <a:pt x="25636" y="19025"/>
                                <a:pt x="26384" y="1884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24" name="Freeform 623">
                          <a:extLst>
                            <a:ext uri="{FF2B5EF4-FFF2-40B4-BE49-F238E27FC236}">
                              <a16:creationId xmlns:a16="http://schemas.microsoft.com/office/drawing/2014/main" id="{0CFD433C-383A-CA46-9EE5-B652C73F3C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900" y="3314654"/>
                          <a:ext cx="21550" cy="11655"/>
                        </a:xfrm>
                        <a:custGeom>
                          <a:avLst/>
                          <a:gdLst>
                            <a:gd name="connsiteX0" fmla="*/ 8585 w 21550"/>
                            <a:gd name="connsiteY0" fmla="*/ 11190 h 11655"/>
                            <a:gd name="connsiteX1" fmla="*/ 965 w 21550"/>
                            <a:gd name="connsiteY1" fmla="*/ 6713 h 11655"/>
                            <a:gd name="connsiteX2" fmla="*/ 965 w 21550"/>
                            <a:gd name="connsiteY2" fmla="*/ 4427 h 11655"/>
                            <a:gd name="connsiteX3" fmla="*/ 8204 w 21550"/>
                            <a:gd name="connsiteY3" fmla="*/ 427 h 11655"/>
                            <a:gd name="connsiteX4" fmla="*/ 12966 w 21550"/>
                            <a:gd name="connsiteY4" fmla="*/ 427 h 11655"/>
                            <a:gd name="connsiteX5" fmla="*/ 20586 w 21550"/>
                            <a:gd name="connsiteY5" fmla="*/ 4903 h 11655"/>
                            <a:gd name="connsiteX6" fmla="*/ 20586 w 21550"/>
                            <a:gd name="connsiteY6" fmla="*/ 7189 h 11655"/>
                            <a:gd name="connsiteX7" fmla="*/ 13442 w 21550"/>
                            <a:gd name="connsiteY7" fmla="*/ 11190 h 11655"/>
                            <a:gd name="connsiteX8" fmla="*/ 8585 w 21550"/>
                            <a:gd name="connsiteY8" fmla="*/ 11190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65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4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825" y="5665"/>
                                <a:pt x="21920" y="6523"/>
                                <a:pt x="20586" y="7189"/>
                              </a:cubicBezTo>
                              <a:lnTo>
                                <a:pt x="13442" y="11190"/>
                              </a:lnTo>
                              <a:cubicBezTo>
                                <a:pt x="11883" y="11810"/>
                                <a:pt x="10145" y="11810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25" name="Freeform 624">
                          <a:extLst>
                            <a:ext uri="{FF2B5EF4-FFF2-40B4-BE49-F238E27FC236}">
                              <a16:creationId xmlns:a16="http://schemas.microsoft.com/office/drawing/2014/main" id="{C48821B2-F529-CF4F-BDEB-3D8D8291A7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009" y="3322521"/>
                          <a:ext cx="21586" cy="1168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229 h 11689"/>
                            <a:gd name="connsiteX1" fmla="*/ 1000 w 21586"/>
                            <a:gd name="connsiteY1" fmla="*/ 6847 h 11689"/>
                            <a:gd name="connsiteX2" fmla="*/ 1000 w 21586"/>
                            <a:gd name="connsiteY2" fmla="*/ 4561 h 11689"/>
                            <a:gd name="connsiteX3" fmla="*/ 8144 w 21586"/>
                            <a:gd name="connsiteY3" fmla="*/ 465 h 11689"/>
                            <a:gd name="connsiteX4" fmla="*/ 13002 w 21586"/>
                            <a:gd name="connsiteY4" fmla="*/ 465 h 11689"/>
                            <a:gd name="connsiteX5" fmla="*/ 20622 w 21586"/>
                            <a:gd name="connsiteY5" fmla="*/ 4942 h 11689"/>
                            <a:gd name="connsiteX6" fmla="*/ 20622 w 21586"/>
                            <a:gd name="connsiteY6" fmla="*/ 7133 h 11689"/>
                            <a:gd name="connsiteX7" fmla="*/ 13383 w 21586"/>
                            <a:gd name="connsiteY7" fmla="*/ 11229 h 11689"/>
                            <a:gd name="connsiteX8" fmla="*/ 8620 w 21586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620" y="11229"/>
                              </a:moveTo>
                              <a:lnTo>
                                <a:pt x="1000" y="6847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144" y="465"/>
                              </a:lnTo>
                              <a:cubicBezTo>
                                <a:pt x="9704" y="-155"/>
                                <a:pt x="11442" y="-155"/>
                                <a:pt x="13002" y="465"/>
                              </a:cubicBezTo>
                              <a:lnTo>
                                <a:pt x="20622" y="4942"/>
                              </a:lnTo>
                              <a:cubicBezTo>
                                <a:pt x="21860" y="5609"/>
                                <a:pt x="21955" y="6466"/>
                                <a:pt x="20622" y="7133"/>
                              </a:cubicBezTo>
                              <a:lnTo>
                                <a:pt x="13383" y="11229"/>
                              </a:lnTo>
                              <a:cubicBezTo>
                                <a:pt x="11855" y="11843"/>
                                <a:pt x="10148" y="11843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26" name="Freeform 625">
                          <a:extLst>
                            <a:ext uri="{FF2B5EF4-FFF2-40B4-BE49-F238E27FC236}">
                              <a16:creationId xmlns:a16="http://schemas.microsoft.com/office/drawing/2014/main" id="{60F3F22F-8B3B-2440-B4C1-1C8D0734AE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130" y="3329950"/>
                          <a:ext cx="21610" cy="11655"/>
                        </a:xfrm>
                        <a:custGeom>
                          <a:avLst/>
                          <a:gdLst>
                            <a:gd name="connsiteX0" fmla="*/ 8644 w 21610"/>
                            <a:gd name="connsiteY0" fmla="*/ 11229 h 11655"/>
                            <a:gd name="connsiteX1" fmla="*/ 929 w 21610"/>
                            <a:gd name="connsiteY1" fmla="*/ 6752 h 11655"/>
                            <a:gd name="connsiteX2" fmla="*/ 929 w 21610"/>
                            <a:gd name="connsiteY2" fmla="*/ 4466 h 11655"/>
                            <a:gd name="connsiteX3" fmla="*/ 8168 w 21610"/>
                            <a:gd name="connsiteY3" fmla="*/ 465 h 11655"/>
                            <a:gd name="connsiteX4" fmla="*/ 13025 w 21610"/>
                            <a:gd name="connsiteY4" fmla="*/ 465 h 11655"/>
                            <a:gd name="connsiteX5" fmla="*/ 20645 w 21610"/>
                            <a:gd name="connsiteY5" fmla="*/ 4942 h 11655"/>
                            <a:gd name="connsiteX6" fmla="*/ 20645 w 21610"/>
                            <a:gd name="connsiteY6" fmla="*/ 7228 h 11655"/>
                            <a:gd name="connsiteX7" fmla="*/ 13406 w 21610"/>
                            <a:gd name="connsiteY7" fmla="*/ 11229 h 11655"/>
                            <a:gd name="connsiteX8" fmla="*/ 8644 w 21610"/>
                            <a:gd name="connsiteY8" fmla="*/ 11229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55">
                              <a:moveTo>
                                <a:pt x="8644" y="11229"/>
                              </a:moveTo>
                              <a:lnTo>
                                <a:pt x="929" y="6752"/>
                              </a:lnTo>
                              <a:cubicBezTo>
                                <a:pt x="-310" y="5990"/>
                                <a:pt x="-310" y="5133"/>
                                <a:pt x="929" y="4466"/>
                              </a:cubicBezTo>
                              <a:lnTo>
                                <a:pt x="8168" y="465"/>
                              </a:lnTo>
                              <a:cubicBezTo>
                                <a:pt x="9727" y="-155"/>
                                <a:pt x="11466" y="-155"/>
                                <a:pt x="13025" y="465"/>
                              </a:cubicBezTo>
                              <a:lnTo>
                                <a:pt x="20645" y="4942"/>
                              </a:lnTo>
                              <a:cubicBezTo>
                                <a:pt x="21884" y="5704"/>
                                <a:pt x="21979" y="6561"/>
                                <a:pt x="20645" y="7228"/>
                              </a:cubicBezTo>
                              <a:lnTo>
                                <a:pt x="13406" y="11229"/>
                              </a:lnTo>
                              <a:cubicBezTo>
                                <a:pt x="11870" y="11797"/>
                                <a:pt x="10180" y="11797"/>
                                <a:pt x="8644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27" name="Freeform 626">
                          <a:extLst>
                            <a:ext uri="{FF2B5EF4-FFF2-40B4-BE49-F238E27FC236}">
                              <a16:creationId xmlns:a16="http://schemas.microsoft.com/office/drawing/2014/main" id="{81FB8216-FB3F-C848-9092-0D4B26DF7BA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1751" y="3337575"/>
                          <a:ext cx="21574" cy="11674"/>
                        </a:xfrm>
                        <a:custGeom>
                          <a:avLst/>
                          <a:gdLst>
                            <a:gd name="connsiteX0" fmla="*/ 8549 w 21574"/>
                            <a:gd name="connsiteY0" fmla="*/ 11224 h 11674"/>
                            <a:gd name="connsiteX1" fmla="*/ 929 w 21574"/>
                            <a:gd name="connsiteY1" fmla="*/ 6747 h 11674"/>
                            <a:gd name="connsiteX2" fmla="*/ 929 w 21574"/>
                            <a:gd name="connsiteY2" fmla="*/ 4461 h 11674"/>
                            <a:gd name="connsiteX3" fmla="*/ 8168 w 21574"/>
                            <a:gd name="connsiteY3" fmla="*/ 461 h 11674"/>
                            <a:gd name="connsiteX4" fmla="*/ 12930 w 21574"/>
                            <a:gd name="connsiteY4" fmla="*/ 461 h 11674"/>
                            <a:gd name="connsiteX5" fmla="*/ 20645 w 21574"/>
                            <a:gd name="connsiteY5" fmla="*/ 4842 h 11674"/>
                            <a:gd name="connsiteX6" fmla="*/ 20645 w 21574"/>
                            <a:gd name="connsiteY6" fmla="*/ 7128 h 11674"/>
                            <a:gd name="connsiteX7" fmla="*/ 13406 w 21574"/>
                            <a:gd name="connsiteY7" fmla="*/ 11129 h 11674"/>
                            <a:gd name="connsiteX8" fmla="*/ 8549 w 21574"/>
                            <a:gd name="connsiteY8" fmla="*/ 11224 h 116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74">
                              <a:moveTo>
                                <a:pt x="8549" y="11224"/>
                              </a:moveTo>
                              <a:lnTo>
                                <a:pt x="929" y="6747"/>
                              </a:lnTo>
                              <a:cubicBezTo>
                                <a:pt x="-310" y="6081"/>
                                <a:pt x="-310" y="5128"/>
                                <a:pt x="929" y="4461"/>
                              </a:cubicBezTo>
                              <a:lnTo>
                                <a:pt x="8168" y="461"/>
                              </a:lnTo>
                              <a:cubicBezTo>
                                <a:pt x="9696" y="-154"/>
                                <a:pt x="11402" y="-154"/>
                                <a:pt x="12930" y="461"/>
                              </a:cubicBezTo>
                              <a:lnTo>
                                <a:pt x="20645" y="4842"/>
                              </a:lnTo>
                              <a:cubicBezTo>
                                <a:pt x="21884" y="5604"/>
                                <a:pt x="21884" y="6462"/>
                                <a:pt x="20645" y="7128"/>
                              </a:cubicBezTo>
                              <a:lnTo>
                                <a:pt x="13406" y="11129"/>
                              </a:lnTo>
                              <a:cubicBezTo>
                                <a:pt x="11868" y="11821"/>
                                <a:pt x="10113" y="11856"/>
                                <a:pt x="8549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28" name="Freeform 627">
                          <a:extLst>
                            <a:ext uri="{FF2B5EF4-FFF2-40B4-BE49-F238E27FC236}">
                              <a16:creationId xmlns:a16="http://schemas.microsoft.com/office/drawing/2014/main" id="{CDA28113-FD34-DB45-BDED-8A75BA5511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383" y="3345195"/>
                          <a:ext cx="21586" cy="11670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70"/>
                            <a:gd name="connsiteX1" fmla="*/ 965 w 21586"/>
                            <a:gd name="connsiteY1" fmla="*/ 6843 h 11670"/>
                            <a:gd name="connsiteX2" fmla="*/ 965 w 21586"/>
                            <a:gd name="connsiteY2" fmla="*/ 4557 h 11670"/>
                            <a:gd name="connsiteX3" fmla="*/ 8204 w 21586"/>
                            <a:gd name="connsiteY3" fmla="*/ 461 h 11670"/>
                            <a:gd name="connsiteX4" fmla="*/ 12966 w 21586"/>
                            <a:gd name="connsiteY4" fmla="*/ 461 h 11670"/>
                            <a:gd name="connsiteX5" fmla="*/ 20586 w 21586"/>
                            <a:gd name="connsiteY5" fmla="*/ 4938 h 11670"/>
                            <a:gd name="connsiteX6" fmla="*/ 20586 w 21586"/>
                            <a:gd name="connsiteY6" fmla="*/ 7224 h 11670"/>
                            <a:gd name="connsiteX7" fmla="*/ 13347 w 21586"/>
                            <a:gd name="connsiteY7" fmla="*/ 11224 h 11670"/>
                            <a:gd name="connsiteX8" fmla="*/ 8585 w 21586"/>
                            <a:gd name="connsiteY8" fmla="*/ 11224 h 116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70">
                              <a:moveTo>
                                <a:pt x="8585" y="11224"/>
                              </a:moveTo>
                              <a:lnTo>
                                <a:pt x="965" y="6843"/>
                              </a:lnTo>
                              <a:cubicBezTo>
                                <a:pt x="-274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920" y="5604"/>
                                <a:pt x="21920" y="6462"/>
                                <a:pt x="20586" y="7224"/>
                              </a:cubicBezTo>
                              <a:lnTo>
                                <a:pt x="13347" y="11224"/>
                              </a:lnTo>
                              <a:cubicBezTo>
                                <a:pt x="11816" y="11820"/>
                                <a:pt x="10117" y="11820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29" name="Freeform 628">
                          <a:extLst>
                            <a:ext uri="{FF2B5EF4-FFF2-40B4-BE49-F238E27FC236}">
                              <a16:creationId xmlns:a16="http://schemas.microsoft.com/office/drawing/2014/main" id="{8B275765-417E-EE48-8CC6-9B7E6255093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528" y="3352944"/>
                          <a:ext cx="21586" cy="11615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90 h 11615"/>
                            <a:gd name="connsiteX1" fmla="*/ 965 w 21586"/>
                            <a:gd name="connsiteY1" fmla="*/ 6713 h 11615"/>
                            <a:gd name="connsiteX2" fmla="*/ 965 w 21586"/>
                            <a:gd name="connsiteY2" fmla="*/ 4427 h 11615"/>
                            <a:gd name="connsiteX3" fmla="*/ 8204 w 21586"/>
                            <a:gd name="connsiteY3" fmla="*/ 427 h 11615"/>
                            <a:gd name="connsiteX4" fmla="*/ 12966 w 21586"/>
                            <a:gd name="connsiteY4" fmla="*/ 427 h 11615"/>
                            <a:gd name="connsiteX5" fmla="*/ 20586 w 21586"/>
                            <a:gd name="connsiteY5" fmla="*/ 4903 h 11615"/>
                            <a:gd name="connsiteX6" fmla="*/ 20586 w 21586"/>
                            <a:gd name="connsiteY6" fmla="*/ 7189 h 11615"/>
                            <a:gd name="connsiteX7" fmla="*/ 13442 w 21586"/>
                            <a:gd name="connsiteY7" fmla="*/ 11190 h 11615"/>
                            <a:gd name="connsiteX8" fmla="*/ 8585 w 21586"/>
                            <a:gd name="connsiteY8" fmla="*/ 11190 h 116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1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4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920" y="5665"/>
                                <a:pt x="21920" y="6523"/>
                                <a:pt x="20586" y="7189"/>
                              </a:cubicBezTo>
                              <a:lnTo>
                                <a:pt x="13442" y="11190"/>
                              </a:lnTo>
                              <a:cubicBezTo>
                                <a:pt x="11873" y="11757"/>
                                <a:pt x="10154" y="11757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30" name="Freeform 629">
                          <a:extLst>
                            <a:ext uri="{FF2B5EF4-FFF2-40B4-BE49-F238E27FC236}">
                              <a16:creationId xmlns:a16="http://schemas.microsoft.com/office/drawing/2014/main" id="{2BF0435A-0C02-BE4D-9F3F-F6BA342480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637" y="3360621"/>
                          <a:ext cx="21586" cy="1168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229 h 11689"/>
                            <a:gd name="connsiteX1" fmla="*/ 1000 w 21586"/>
                            <a:gd name="connsiteY1" fmla="*/ 6752 h 11689"/>
                            <a:gd name="connsiteX2" fmla="*/ 1000 w 21586"/>
                            <a:gd name="connsiteY2" fmla="*/ 4561 h 11689"/>
                            <a:gd name="connsiteX3" fmla="*/ 8144 w 21586"/>
                            <a:gd name="connsiteY3" fmla="*/ 465 h 11689"/>
                            <a:gd name="connsiteX4" fmla="*/ 13002 w 21586"/>
                            <a:gd name="connsiteY4" fmla="*/ 465 h 11689"/>
                            <a:gd name="connsiteX5" fmla="*/ 20622 w 21586"/>
                            <a:gd name="connsiteY5" fmla="*/ 4847 h 11689"/>
                            <a:gd name="connsiteX6" fmla="*/ 20622 w 21586"/>
                            <a:gd name="connsiteY6" fmla="*/ 7133 h 11689"/>
                            <a:gd name="connsiteX7" fmla="*/ 13383 w 21586"/>
                            <a:gd name="connsiteY7" fmla="*/ 11229 h 11689"/>
                            <a:gd name="connsiteX8" fmla="*/ 8620 w 21586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620" y="11229"/>
                              </a:moveTo>
                              <a:lnTo>
                                <a:pt x="1000" y="6752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144" y="465"/>
                              </a:lnTo>
                              <a:cubicBezTo>
                                <a:pt x="9704" y="-155"/>
                                <a:pt x="11442" y="-155"/>
                                <a:pt x="13002" y="465"/>
                              </a:cubicBezTo>
                              <a:lnTo>
                                <a:pt x="20622" y="4847"/>
                              </a:lnTo>
                              <a:cubicBezTo>
                                <a:pt x="21860" y="5609"/>
                                <a:pt x="21955" y="6466"/>
                                <a:pt x="20622" y="7133"/>
                              </a:cubicBezTo>
                              <a:lnTo>
                                <a:pt x="13383" y="11229"/>
                              </a:lnTo>
                              <a:cubicBezTo>
                                <a:pt x="11855" y="11843"/>
                                <a:pt x="10148" y="11843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31" name="Freeform 630">
                          <a:extLst>
                            <a:ext uri="{FF2B5EF4-FFF2-40B4-BE49-F238E27FC236}">
                              <a16:creationId xmlns:a16="http://schemas.microsoft.com/office/drawing/2014/main" id="{BB920DE3-7DC0-2047-9B67-A936CE0D9D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757" y="3368210"/>
                          <a:ext cx="21610" cy="11674"/>
                        </a:xfrm>
                        <a:custGeom>
                          <a:avLst/>
                          <a:gdLst>
                            <a:gd name="connsiteX0" fmla="*/ 8644 w 21610"/>
                            <a:gd name="connsiteY0" fmla="*/ 11164 h 11674"/>
                            <a:gd name="connsiteX1" fmla="*/ 929 w 21610"/>
                            <a:gd name="connsiteY1" fmla="*/ 6783 h 11674"/>
                            <a:gd name="connsiteX2" fmla="*/ 929 w 21610"/>
                            <a:gd name="connsiteY2" fmla="*/ 4497 h 11674"/>
                            <a:gd name="connsiteX3" fmla="*/ 8168 w 21610"/>
                            <a:gd name="connsiteY3" fmla="*/ 496 h 11674"/>
                            <a:gd name="connsiteX4" fmla="*/ 13025 w 21610"/>
                            <a:gd name="connsiteY4" fmla="*/ 496 h 11674"/>
                            <a:gd name="connsiteX5" fmla="*/ 20645 w 21610"/>
                            <a:gd name="connsiteY5" fmla="*/ 4973 h 11674"/>
                            <a:gd name="connsiteX6" fmla="*/ 20645 w 21610"/>
                            <a:gd name="connsiteY6" fmla="*/ 7259 h 11674"/>
                            <a:gd name="connsiteX7" fmla="*/ 13406 w 21610"/>
                            <a:gd name="connsiteY7" fmla="*/ 11260 h 11674"/>
                            <a:gd name="connsiteX8" fmla="*/ 8644 w 21610"/>
                            <a:gd name="connsiteY8" fmla="*/ 11164 h 116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74">
                              <a:moveTo>
                                <a:pt x="8644" y="11164"/>
                              </a:moveTo>
                              <a:lnTo>
                                <a:pt x="929" y="6783"/>
                              </a:lnTo>
                              <a:cubicBezTo>
                                <a:pt x="-310" y="6021"/>
                                <a:pt x="-310" y="5164"/>
                                <a:pt x="929" y="4497"/>
                              </a:cubicBezTo>
                              <a:lnTo>
                                <a:pt x="8168" y="496"/>
                              </a:lnTo>
                              <a:cubicBezTo>
                                <a:pt x="9719" y="-165"/>
                                <a:pt x="11474" y="-165"/>
                                <a:pt x="13025" y="496"/>
                              </a:cubicBezTo>
                              <a:lnTo>
                                <a:pt x="20645" y="4973"/>
                              </a:lnTo>
                              <a:cubicBezTo>
                                <a:pt x="21884" y="5640"/>
                                <a:pt x="21979" y="6592"/>
                                <a:pt x="20645" y="7259"/>
                              </a:cubicBezTo>
                              <a:lnTo>
                                <a:pt x="13406" y="11260"/>
                              </a:lnTo>
                              <a:cubicBezTo>
                                <a:pt x="11866" y="11844"/>
                                <a:pt x="10160" y="11810"/>
                                <a:pt x="8644" y="111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32" name="Freeform 631">
                          <a:extLst>
                            <a:ext uri="{FF2B5EF4-FFF2-40B4-BE49-F238E27FC236}">
                              <a16:creationId xmlns:a16="http://schemas.microsoft.com/office/drawing/2014/main" id="{F0B194DA-A30F-1E4E-8E3F-BE4852BF99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6902" y="3375900"/>
                          <a:ext cx="21574" cy="11655"/>
                        </a:xfrm>
                        <a:custGeom>
                          <a:avLst/>
                          <a:gdLst>
                            <a:gd name="connsiteX0" fmla="*/ 8549 w 21574"/>
                            <a:gd name="connsiteY0" fmla="*/ 11190 h 11655"/>
                            <a:gd name="connsiteX1" fmla="*/ 929 w 21574"/>
                            <a:gd name="connsiteY1" fmla="*/ 6713 h 11655"/>
                            <a:gd name="connsiteX2" fmla="*/ 929 w 21574"/>
                            <a:gd name="connsiteY2" fmla="*/ 4427 h 11655"/>
                            <a:gd name="connsiteX3" fmla="*/ 8168 w 21574"/>
                            <a:gd name="connsiteY3" fmla="*/ 427 h 11655"/>
                            <a:gd name="connsiteX4" fmla="*/ 12930 w 21574"/>
                            <a:gd name="connsiteY4" fmla="*/ 427 h 11655"/>
                            <a:gd name="connsiteX5" fmla="*/ 20645 w 21574"/>
                            <a:gd name="connsiteY5" fmla="*/ 4903 h 11655"/>
                            <a:gd name="connsiteX6" fmla="*/ 20645 w 21574"/>
                            <a:gd name="connsiteY6" fmla="*/ 7189 h 11655"/>
                            <a:gd name="connsiteX7" fmla="*/ 13406 w 21574"/>
                            <a:gd name="connsiteY7" fmla="*/ 11190 h 11655"/>
                            <a:gd name="connsiteX8" fmla="*/ 8549 w 21574"/>
                            <a:gd name="connsiteY8" fmla="*/ 11190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55">
                              <a:moveTo>
                                <a:pt x="8549" y="11190"/>
                              </a:moveTo>
                              <a:lnTo>
                                <a:pt x="929" y="6713"/>
                              </a:lnTo>
                              <a:cubicBezTo>
                                <a:pt x="-310" y="5951"/>
                                <a:pt x="-310" y="5094"/>
                                <a:pt x="929" y="4427"/>
                              </a:cubicBezTo>
                              <a:lnTo>
                                <a:pt x="8168" y="427"/>
                              </a:lnTo>
                              <a:cubicBezTo>
                                <a:pt x="9704" y="-142"/>
                                <a:pt x="11394" y="-142"/>
                                <a:pt x="12930" y="427"/>
                              </a:cubicBezTo>
                              <a:lnTo>
                                <a:pt x="20645" y="4903"/>
                              </a:lnTo>
                              <a:cubicBezTo>
                                <a:pt x="21884" y="5665"/>
                                <a:pt x="21884" y="6523"/>
                                <a:pt x="20645" y="7189"/>
                              </a:cubicBezTo>
                              <a:lnTo>
                                <a:pt x="13406" y="11190"/>
                              </a:lnTo>
                              <a:cubicBezTo>
                                <a:pt x="11847" y="11810"/>
                                <a:pt x="10109" y="11810"/>
                                <a:pt x="8549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33" name="Freeform 632">
                          <a:extLst>
                            <a:ext uri="{FF2B5EF4-FFF2-40B4-BE49-F238E27FC236}">
                              <a16:creationId xmlns:a16="http://schemas.microsoft.com/office/drawing/2014/main" id="{5D1A02FB-1ADB-524B-A697-A63475FA595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0010" y="3383485"/>
                          <a:ext cx="21586" cy="11670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70"/>
                            <a:gd name="connsiteX1" fmla="*/ 965 w 21586"/>
                            <a:gd name="connsiteY1" fmla="*/ 6747 h 11670"/>
                            <a:gd name="connsiteX2" fmla="*/ 965 w 21586"/>
                            <a:gd name="connsiteY2" fmla="*/ 4557 h 11670"/>
                            <a:gd name="connsiteX3" fmla="*/ 8204 w 21586"/>
                            <a:gd name="connsiteY3" fmla="*/ 461 h 11670"/>
                            <a:gd name="connsiteX4" fmla="*/ 12966 w 21586"/>
                            <a:gd name="connsiteY4" fmla="*/ 461 h 11670"/>
                            <a:gd name="connsiteX5" fmla="*/ 20586 w 21586"/>
                            <a:gd name="connsiteY5" fmla="*/ 4842 h 11670"/>
                            <a:gd name="connsiteX6" fmla="*/ 20586 w 21586"/>
                            <a:gd name="connsiteY6" fmla="*/ 7128 h 11670"/>
                            <a:gd name="connsiteX7" fmla="*/ 13347 w 21586"/>
                            <a:gd name="connsiteY7" fmla="*/ 11224 h 11670"/>
                            <a:gd name="connsiteX8" fmla="*/ 8585 w 21586"/>
                            <a:gd name="connsiteY8" fmla="*/ 11224 h 116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70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920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6" y="11819"/>
                                <a:pt x="10117" y="1181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34" name="Freeform 633">
                          <a:extLst>
                            <a:ext uri="{FF2B5EF4-FFF2-40B4-BE49-F238E27FC236}">
                              <a16:creationId xmlns:a16="http://schemas.microsoft.com/office/drawing/2014/main" id="{A22D9529-20C4-7E4C-8C90-9CFAB9C6EE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3155" y="3391201"/>
                          <a:ext cx="21586" cy="11649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49"/>
                            <a:gd name="connsiteX1" fmla="*/ 965 w 21586"/>
                            <a:gd name="connsiteY1" fmla="*/ 6747 h 11649"/>
                            <a:gd name="connsiteX2" fmla="*/ 965 w 21586"/>
                            <a:gd name="connsiteY2" fmla="*/ 4461 h 11649"/>
                            <a:gd name="connsiteX3" fmla="*/ 8204 w 21586"/>
                            <a:gd name="connsiteY3" fmla="*/ 461 h 11649"/>
                            <a:gd name="connsiteX4" fmla="*/ 12966 w 21586"/>
                            <a:gd name="connsiteY4" fmla="*/ 461 h 11649"/>
                            <a:gd name="connsiteX5" fmla="*/ 20586 w 21586"/>
                            <a:gd name="connsiteY5" fmla="*/ 4938 h 11649"/>
                            <a:gd name="connsiteX6" fmla="*/ 20586 w 21586"/>
                            <a:gd name="connsiteY6" fmla="*/ 7224 h 11649"/>
                            <a:gd name="connsiteX7" fmla="*/ 13442 w 21586"/>
                            <a:gd name="connsiteY7" fmla="*/ 11224 h 11649"/>
                            <a:gd name="connsiteX8" fmla="*/ 8585 w 21586"/>
                            <a:gd name="connsiteY8" fmla="*/ 11224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49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5985"/>
                                <a:pt x="-369" y="5128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920" y="5700"/>
                                <a:pt x="21920" y="6557"/>
                                <a:pt x="20586" y="7224"/>
                              </a:cubicBezTo>
                              <a:lnTo>
                                <a:pt x="13442" y="11224"/>
                              </a:lnTo>
                              <a:cubicBezTo>
                                <a:pt x="11873" y="11792"/>
                                <a:pt x="10154" y="11792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35" name="Freeform 634">
                          <a:extLst>
                            <a:ext uri="{FF2B5EF4-FFF2-40B4-BE49-F238E27FC236}">
                              <a16:creationId xmlns:a16="http://schemas.microsoft.com/office/drawing/2014/main" id="{0934F488-7665-B84D-A574-C3E804CA57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2919" y="3306619"/>
                          <a:ext cx="34552" cy="19069"/>
                        </a:xfrm>
                        <a:custGeom>
                          <a:avLst/>
                          <a:gdLst>
                            <a:gd name="connsiteX0" fmla="*/ 26420 w 34552"/>
                            <a:gd name="connsiteY0" fmla="*/ 18844 h 19069"/>
                            <a:gd name="connsiteX1" fmla="*/ 33659 w 34552"/>
                            <a:gd name="connsiteY1" fmla="*/ 14844 h 19069"/>
                            <a:gd name="connsiteX2" fmla="*/ 33659 w 34552"/>
                            <a:gd name="connsiteY2" fmla="*/ 12558 h 19069"/>
                            <a:gd name="connsiteX3" fmla="*/ 26039 w 34552"/>
                            <a:gd name="connsiteY3" fmla="*/ 8081 h 19069"/>
                            <a:gd name="connsiteX4" fmla="*/ 26039 w 34552"/>
                            <a:gd name="connsiteY4" fmla="*/ 8081 h 19069"/>
                            <a:gd name="connsiteX5" fmla="*/ 12895 w 34552"/>
                            <a:gd name="connsiteY5" fmla="*/ 461 h 19069"/>
                            <a:gd name="connsiteX6" fmla="*/ 8132 w 34552"/>
                            <a:gd name="connsiteY6" fmla="*/ 461 h 19069"/>
                            <a:gd name="connsiteX7" fmla="*/ 893 w 34552"/>
                            <a:gd name="connsiteY7" fmla="*/ 4557 h 19069"/>
                            <a:gd name="connsiteX8" fmla="*/ 893 w 34552"/>
                            <a:gd name="connsiteY8" fmla="*/ 6843 h 19069"/>
                            <a:gd name="connsiteX9" fmla="*/ 21658 w 34552"/>
                            <a:gd name="connsiteY9" fmla="*/ 18939 h 19069"/>
                            <a:gd name="connsiteX10" fmla="*/ 24039 w 34552"/>
                            <a:gd name="connsiteY10" fmla="*/ 18939 h 19069"/>
                            <a:gd name="connsiteX11" fmla="*/ 26420 w 34552"/>
                            <a:gd name="connsiteY11" fmla="*/ 18844 h 1906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552" h="19069">
                              <a:moveTo>
                                <a:pt x="26420" y="18844"/>
                              </a:moveTo>
                              <a:lnTo>
                                <a:pt x="33659" y="14844"/>
                              </a:lnTo>
                              <a:cubicBezTo>
                                <a:pt x="34898" y="14177"/>
                                <a:pt x="34802" y="13320"/>
                                <a:pt x="33659" y="12558"/>
                              </a:cubicBezTo>
                              <a:lnTo>
                                <a:pt x="26039" y="8081"/>
                              </a:lnTo>
                              <a:lnTo>
                                <a:pt x="26039" y="8081"/>
                              </a:ln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557"/>
                              </a:lnTo>
                              <a:cubicBezTo>
                                <a:pt x="-345" y="5223"/>
                                <a:pt x="-250" y="6081"/>
                                <a:pt x="893" y="6843"/>
                              </a:cubicBezTo>
                              <a:lnTo>
                                <a:pt x="21658" y="18939"/>
                              </a:lnTo>
                              <a:cubicBezTo>
                                <a:pt x="22442" y="19112"/>
                                <a:pt x="23255" y="19112"/>
                                <a:pt x="24039" y="18939"/>
                              </a:cubicBezTo>
                              <a:cubicBezTo>
                                <a:pt x="24830" y="19084"/>
                                <a:pt x="25644" y="19052"/>
                                <a:pt x="26420" y="1884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36" name="Freeform 635">
                          <a:extLst>
                            <a:ext uri="{FF2B5EF4-FFF2-40B4-BE49-F238E27FC236}">
                              <a16:creationId xmlns:a16="http://schemas.microsoft.com/office/drawing/2014/main" id="{CA00A901-6932-0F49-8D2A-89A2BE7E1C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9078" y="3321799"/>
                          <a:ext cx="21610" cy="11690"/>
                        </a:xfrm>
                        <a:custGeom>
                          <a:avLst/>
                          <a:gdLst>
                            <a:gd name="connsiteX0" fmla="*/ 8644 w 21610"/>
                            <a:gd name="connsiteY0" fmla="*/ 11189 h 11690"/>
                            <a:gd name="connsiteX1" fmla="*/ 929 w 21610"/>
                            <a:gd name="connsiteY1" fmla="*/ 6712 h 11690"/>
                            <a:gd name="connsiteX2" fmla="*/ 929 w 21610"/>
                            <a:gd name="connsiteY2" fmla="*/ 4426 h 11690"/>
                            <a:gd name="connsiteX3" fmla="*/ 8168 w 21610"/>
                            <a:gd name="connsiteY3" fmla="*/ 426 h 11690"/>
                            <a:gd name="connsiteX4" fmla="*/ 13025 w 21610"/>
                            <a:gd name="connsiteY4" fmla="*/ 426 h 11690"/>
                            <a:gd name="connsiteX5" fmla="*/ 20646 w 21610"/>
                            <a:gd name="connsiteY5" fmla="*/ 4902 h 11690"/>
                            <a:gd name="connsiteX6" fmla="*/ 20646 w 21610"/>
                            <a:gd name="connsiteY6" fmla="*/ 7188 h 11690"/>
                            <a:gd name="connsiteX7" fmla="*/ 13406 w 21610"/>
                            <a:gd name="connsiteY7" fmla="*/ 11189 h 11690"/>
                            <a:gd name="connsiteX8" fmla="*/ 8644 w 21610"/>
                            <a:gd name="connsiteY8" fmla="*/ 11189 h 116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90">
                              <a:moveTo>
                                <a:pt x="8644" y="11189"/>
                              </a:moveTo>
                              <a:lnTo>
                                <a:pt x="929" y="6712"/>
                              </a:lnTo>
                              <a:cubicBezTo>
                                <a:pt x="-310" y="5950"/>
                                <a:pt x="-310" y="5093"/>
                                <a:pt x="929" y="4426"/>
                              </a:cubicBezTo>
                              <a:lnTo>
                                <a:pt x="8168" y="426"/>
                              </a:lnTo>
                              <a:cubicBezTo>
                                <a:pt x="9737" y="-142"/>
                                <a:pt x="11456" y="-142"/>
                                <a:pt x="13025" y="426"/>
                              </a:cubicBezTo>
                              <a:lnTo>
                                <a:pt x="20646" y="4902"/>
                              </a:lnTo>
                              <a:cubicBezTo>
                                <a:pt x="21884" y="5664"/>
                                <a:pt x="21979" y="6522"/>
                                <a:pt x="20646" y="7188"/>
                              </a:cubicBezTo>
                              <a:lnTo>
                                <a:pt x="13406" y="11189"/>
                              </a:lnTo>
                              <a:cubicBezTo>
                                <a:pt x="11889" y="11857"/>
                                <a:pt x="10161" y="11857"/>
                                <a:pt x="8644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37" name="Freeform 636">
                          <a:extLst>
                            <a:ext uri="{FF2B5EF4-FFF2-40B4-BE49-F238E27FC236}">
                              <a16:creationId xmlns:a16="http://schemas.microsoft.com/office/drawing/2014/main" id="{A5A50FC7-6E51-CF4B-A91E-AF187A981D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2222" y="3329383"/>
                          <a:ext cx="21574" cy="11689"/>
                        </a:xfrm>
                        <a:custGeom>
                          <a:avLst/>
                          <a:gdLst>
                            <a:gd name="connsiteX0" fmla="*/ 8549 w 21574"/>
                            <a:gd name="connsiteY0" fmla="*/ 11224 h 11689"/>
                            <a:gd name="connsiteX1" fmla="*/ 929 w 21574"/>
                            <a:gd name="connsiteY1" fmla="*/ 6843 h 11689"/>
                            <a:gd name="connsiteX2" fmla="*/ 929 w 21574"/>
                            <a:gd name="connsiteY2" fmla="*/ 4557 h 11689"/>
                            <a:gd name="connsiteX3" fmla="*/ 8168 w 21574"/>
                            <a:gd name="connsiteY3" fmla="*/ 461 h 11689"/>
                            <a:gd name="connsiteX4" fmla="*/ 12930 w 21574"/>
                            <a:gd name="connsiteY4" fmla="*/ 461 h 11689"/>
                            <a:gd name="connsiteX5" fmla="*/ 20645 w 21574"/>
                            <a:gd name="connsiteY5" fmla="*/ 4938 h 11689"/>
                            <a:gd name="connsiteX6" fmla="*/ 20645 w 21574"/>
                            <a:gd name="connsiteY6" fmla="*/ 7128 h 11689"/>
                            <a:gd name="connsiteX7" fmla="*/ 13406 w 21574"/>
                            <a:gd name="connsiteY7" fmla="*/ 11224 h 11689"/>
                            <a:gd name="connsiteX8" fmla="*/ 8549 w 21574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9">
                              <a:moveTo>
                                <a:pt x="8549" y="11224"/>
                              </a:moveTo>
                              <a:lnTo>
                                <a:pt x="929" y="6843"/>
                              </a:lnTo>
                              <a:cubicBezTo>
                                <a:pt x="-310" y="6081"/>
                                <a:pt x="-310" y="5223"/>
                                <a:pt x="929" y="4557"/>
                              </a:cubicBezTo>
                              <a:lnTo>
                                <a:pt x="8168" y="461"/>
                              </a:lnTo>
                              <a:cubicBezTo>
                                <a:pt x="9696" y="-154"/>
                                <a:pt x="11402" y="-154"/>
                                <a:pt x="12930" y="461"/>
                              </a:cubicBezTo>
                              <a:lnTo>
                                <a:pt x="20645" y="4938"/>
                              </a:lnTo>
                              <a:cubicBezTo>
                                <a:pt x="21884" y="5604"/>
                                <a:pt x="21884" y="6462"/>
                                <a:pt x="20645" y="7128"/>
                              </a:cubicBezTo>
                              <a:lnTo>
                                <a:pt x="13406" y="11224"/>
                              </a:lnTo>
                              <a:cubicBezTo>
                                <a:pt x="11847" y="11844"/>
                                <a:pt x="10109" y="11844"/>
                                <a:pt x="8549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38" name="Freeform 637">
                          <a:extLst>
                            <a:ext uri="{FF2B5EF4-FFF2-40B4-BE49-F238E27FC236}">
                              <a16:creationId xmlns:a16="http://schemas.microsoft.com/office/drawing/2014/main" id="{959BBCB1-9936-6A4D-B706-926EF885D7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330" y="3337099"/>
                          <a:ext cx="21586" cy="11632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32"/>
                            <a:gd name="connsiteX1" fmla="*/ 965 w 21586"/>
                            <a:gd name="connsiteY1" fmla="*/ 6747 h 11632"/>
                            <a:gd name="connsiteX2" fmla="*/ 965 w 21586"/>
                            <a:gd name="connsiteY2" fmla="*/ 4462 h 11632"/>
                            <a:gd name="connsiteX3" fmla="*/ 8204 w 21586"/>
                            <a:gd name="connsiteY3" fmla="*/ 461 h 11632"/>
                            <a:gd name="connsiteX4" fmla="*/ 12966 w 21586"/>
                            <a:gd name="connsiteY4" fmla="*/ 461 h 11632"/>
                            <a:gd name="connsiteX5" fmla="*/ 20586 w 21586"/>
                            <a:gd name="connsiteY5" fmla="*/ 4938 h 11632"/>
                            <a:gd name="connsiteX6" fmla="*/ 20586 w 21586"/>
                            <a:gd name="connsiteY6" fmla="*/ 7224 h 11632"/>
                            <a:gd name="connsiteX7" fmla="*/ 13347 w 21586"/>
                            <a:gd name="connsiteY7" fmla="*/ 11224 h 11632"/>
                            <a:gd name="connsiteX8" fmla="*/ 8585 w 21586"/>
                            <a:gd name="connsiteY8" fmla="*/ 11224 h 116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32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3" y="5985"/>
                                <a:pt x="-369" y="5128"/>
                                <a:pt x="965" y="4462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920" y="5700"/>
                                <a:pt x="21920" y="6557"/>
                                <a:pt x="20586" y="7224"/>
                              </a:cubicBezTo>
                              <a:lnTo>
                                <a:pt x="13347" y="11224"/>
                              </a:lnTo>
                              <a:cubicBezTo>
                                <a:pt x="11806" y="11769"/>
                                <a:pt x="10125" y="1176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39" name="Freeform 638">
                          <a:extLst>
                            <a:ext uri="{FF2B5EF4-FFF2-40B4-BE49-F238E27FC236}">
                              <a16:creationId xmlns:a16="http://schemas.microsoft.com/office/drawing/2014/main" id="{E2EED97B-CB92-E34A-B25A-4D2659B4B9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475" y="3344719"/>
                          <a:ext cx="21550" cy="11685"/>
                        </a:xfrm>
                        <a:custGeom>
                          <a:avLst/>
                          <a:gdLst>
                            <a:gd name="connsiteX0" fmla="*/ 8585 w 21550"/>
                            <a:gd name="connsiteY0" fmla="*/ 11224 h 11685"/>
                            <a:gd name="connsiteX1" fmla="*/ 965 w 21550"/>
                            <a:gd name="connsiteY1" fmla="*/ 6747 h 11685"/>
                            <a:gd name="connsiteX2" fmla="*/ 965 w 21550"/>
                            <a:gd name="connsiteY2" fmla="*/ 4461 h 11685"/>
                            <a:gd name="connsiteX3" fmla="*/ 8204 w 21550"/>
                            <a:gd name="connsiteY3" fmla="*/ 461 h 11685"/>
                            <a:gd name="connsiteX4" fmla="*/ 12966 w 21550"/>
                            <a:gd name="connsiteY4" fmla="*/ 461 h 11685"/>
                            <a:gd name="connsiteX5" fmla="*/ 20586 w 21550"/>
                            <a:gd name="connsiteY5" fmla="*/ 4842 h 11685"/>
                            <a:gd name="connsiteX6" fmla="*/ 20586 w 21550"/>
                            <a:gd name="connsiteY6" fmla="*/ 7128 h 11685"/>
                            <a:gd name="connsiteX7" fmla="*/ 13347 w 21550"/>
                            <a:gd name="connsiteY7" fmla="*/ 11224 h 11685"/>
                            <a:gd name="connsiteX8" fmla="*/ 8585 w 21550"/>
                            <a:gd name="connsiteY8" fmla="*/ 11224 h 116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685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6081"/>
                                <a:pt x="-369" y="5128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825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9" y="11839"/>
                                <a:pt x="10113" y="1183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40" name="Freeform 639">
                          <a:extLst>
                            <a:ext uri="{FF2B5EF4-FFF2-40B4-BE49-F238E27FC236}">
                              <a16:creationId xmlns:a16="http://schemas.microsoft.com/office/drawing/2014/main" id="{FCBFCC92-B5C4-3646-BD38-28AFD42322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1679" y="3352334"/>
                          <a:ext cx="21586" cy="1168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229 h 11689"/>
                            <a:gd name="connsiteX1" fmla="*/ 1000 w 21586"/>
                            <a:gd name="connsiteY1" fmla="*/ 6847 h 11689"/>
                            <a:gd name="connsiteX2" fmla="*/ 1000 w 21586"/>
                            <a:gd name="connsiteY2" fmla="*/ 4561 h 11689"/>
                            <a:gd name="connsiteX3" fmla="*/ 8144 w 21586"/>
                            <a:gd name="connsiteY3" fmla="*/ 465 h 11689"/>
                            <a:gd name="connsiteX4" fmla="*/ 13002 w 21586"/>
                            <a:gd name="connsiteY4" fmla="*/ 465 h 11689"/>
                            <a:gd name="connsiteX5" fmla="*/ 20622 w 21586"/>
                            <a:gd name="connsiteY5" fmla="*/ 4942 h 11689"/>
                            <a:gd name="connsiteX6" fmla="*/ 20622 w 21586"/>
                            <a:gd name="connsiteY6" fmla="*/ 7228 h 11689"/>
                            <a:gd name="connsiteX7" fmla="*/ 13383 w 21586"/>
                            <a:gd name="connsiteY7" fmla="*/ 11229 h 11689"/>
                            <a:gd name="connsiteX8" fmla="*/ 8620 w 21586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620" y="11229"/>
                              </a:moveTo>
                              <a:lnTo>
                                <a:pt x="1000" y="6847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144" y="465"/>
                              </a:lnTo>
                              <a:cubicBezTo>
                                <a:pt x="9704" y="-155"/>
                                <a:pt x="11442" y="-155"/>
                                <a:pt x="13002" y="465"/>
                              </a:cubicBezTo>
                              <a:lnTo>
                                <a:pt x="20622" y="4942"/>
                              </a:lnTo>
                              <a:cubicBezTo>
                                <a:pt x="21860" y="5609"/>
                                <a:pt x="21955" y="6561"/>
                                <a:pt x="20622" y="7228"/>
                              </a:cubicBezTo>
                              <a:lnTo>
                                <a:pt x="13383" y="11229"/>
                              </a:lnTo>
                              <a:cubicBezTo>
                                <a:pt x="11855" y="11843"/>
                                <a:pt x="10148" y="11843"/>
                                <a:pt x="862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41" name="Freeform 640">
                          <a:extLst>
                            <a:ext uri="{FF2B5EF4-FFF2-40B4-BE49-F238E27FC236}">
                              <a16:creationId xmlns:a16="http://schemas.microsoft.com/office/drawing/2014/main" id="{76D80A59-BDF4-794C-8FFE-F48F371963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705" y="3360089"/>
                          <a:ext cx="21610" cy="11649"/>
                        </a:xfrm>
                        <a:custGeom>
                          <a:avLst/>
                          <a:gdLst>
                            <a:gd name="connsiteX0" fmla="*/ 8644 w 21610"/>
                            <a:gd name="connsiteY0" fmla="*/ 11189 h 11649"/>
                            <a:gd name="connsiteX1" fmla="*/ 929 w 21610"/>
                            <a:gd name="connsiteY1" fmla="*/ 6712 h 11649"/>
                            <a:gd name="connsiteX2" fmla="*/ 929 w 21610"/>
                            <a:gd name="connsiteY2" fmla="*/ 4426 h 11649"/>
                            <a:gd name="connsiteX3" fmla="*/ 8168 w 21610"/>
                            <a:gd name="connsiteY3" fmla="*/ 426 h 11649"/>
                            <a:gd name="connsiteX4" fmla="*/ 13026 w 21610"/>
                            <a:gd name="connsiteY4" fmla="*/ 426 h 11649"/>
                            <a:gd name="connsiteX5" fmla="*/ 20646 w 21610"/>
                            <a:gd name="connsiteY5" fmla="*/ 4902 h 11649"/>
                            <a:gd name="connsiteX6" fmla="*/ 20646 w 21610"/>
                            <a:gd name="connsiteY6" fmla="*/ 7188 h 11649"/>
                            <a:gd name="connsiteX7" fmla="*/ 13406 w 21610"/>
                            <a:gd name="connsiteY7" fmla="*/ 11189 h 11649"/>
                            <a:gd name="connsiteX8" fmla="*/ 8644 w 21610"/>
                            <a:gd name="connsiteY8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49">
                              <a:moveTo>
                                <a:pt x="8644" y="11189"/>
                              </a:moveTo>
                              <a:lnTo>
                                <a:pt x="929" y="6712"/>
                              </a:lnTo>
                              <a:cubicBezTo>
                                <a:pt x="-310" y="5950"/>
                                <a:pt x="-310" y="5093"/>
                                <a:pt x="929" y="4426"/>
                              </a:cubicBezTo>
                              <a:lnTo>
                                <a:pt x="8168" y="426"/>
                              </a:lnTo>
                              <a:cubicBezTo>
                                <a:pt x="9737" y="-142"/>
                                <a:pt x="11456" y="-142"/>
                                <a:pt x="13026" y="426"/>
                              </a:cubicBezTo>
                              <a:lnTo>
                                <a:pt x="20646" y="4902"/>
                              </a:lnTo>
                              <a:cubicBezTo>
                                <a:pt x="21884" y="5664"/>
                                <a:pt x="21979" y="6522"/>
                                <a:pt x="20646" y="7188"/>
                              </a:cubicBezTo>
                              <a:lnTo>
                                <a:pt x="13406" y="11189"/>
                              </a:lnTo>
                              <a:cubicBezTo>
                                <a:pt x="11878" y="11803"/>
                                <a:pt x="10172" y="11803"/>
                                <a:pt x="8644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42" name="Freeform 641">
                          <a:extLst>
                            <a:ext uri="{FF2B5EF4-FFF2-40B4-BE49-F238E27FC236}">
                              <a16:creationId xmlns:a16="http://schemas.microsoft.com/office/drawing/2014/main" id="{FFDBFE64-383D-EE40-BCE3-B5BE3D6B09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849" y="3367674"/>
                          <a:ext cx="21574" cy="11689"/>
                        </a:xfrm>
                        <a:custGeom>
                          <a:avLst/>
                          <a:gdLst>
                            <a:gd name="connsiteX0" fmla="*/ 8549 w 21574"/>
                            <a:gd name="connsiteY0" fmla="*/ 11224 h 11689"/>
                            <a:gd name="connsiteX1" fmla="*/ 929 w 21574"/>
                            <a:gd name="connsiteY1" fmla="*/ 6747 h 11689"/>
                            <a:gd name="connsiteX2" fmla="*/ 929 w 21574"/>
                            <a:gd name="connsiteY2" fmla="*/ 4557 h 11689"/>
                            <a:gd name="connsiteX3" fmla="*/ 8168 w 21574"/>
                            <a:gd name="connsiteY3" fmla="*/ 461 h 11689"/>
                            <a:gd name="connsiteX4" fmla="*/ 12930 w 21574"/>
                            <a:gd name="connsiteY4" fmla="*/ 461 h 11689"/>
                            <a:gd name="connsiteX5" fmla="*/ 20645 w 21574"/>
                            <a:gd name="connsiteY5" fmla="*/ 4842 h 11689"/>
                            <a:gd name="connsiteX6" fmla="*/ 20645 w 21574"/>
                            <a:gd name="connsiteY6" fmla="*/ 7128 h 11689"/>
                            <a:gd name="connsiteX7" fmla="*/ 13406 w 21574"/>
                            <a:gd name="connsiteY7" fmla="*/ 11224 h 11689"/>
                            <a:gd name="connsiteX8" fmla="*/ 8549 w 21574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9">
                              <a:moveTo>
                                <a:pt x="8549" y="11224"/>
                              </a:moveTo>
                              <a:lnTo>
                                <a:pt x="929" y="6747"/>
                              </a:lnTo>
                              <a:cubicBezTo>
                                <a:pt x="-310" y="6081"/>
                                <a:pt x="-310" y="5223"/>
                                <a:pt x="929" y="4557"/>
                              </a:cubicBezTo>
                              <a:lnTo>
                                <a:pt x="8168" y="461"/>
                              </a:lnTo>
                              <a:cubicBezTo>
                                <a:pt x="9696" y="-154"/>
                                <a:pt x="11402" y="-154"/>
                                <a:pt x="12930" y="461"/>
                              </a:cubicBezTo>
                              <a:lnTo>
                                <a:pt x="20645" y="4842"/>
                              </a:lnTo>
                              <a:cubicBezTo>
                                <a:pt x="21884" y="5604"/>
                                <a:pt x="21884" y="6462"/>
                                <a:pt x="20645" y="7128"/>
                              </a:cubicBezTo>
                              <a:lnTo>
                                <a:pt x="13406" y="11224"/>
                              </a:lnTo>
                              <a:cubicBezTo>
                                <a:pt x="11847" y="11844"/>
                                <a:pt x="10109" y="11844"/>
                                <a:pt x="8549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43" name="Freeform 642">
                          <a:extLst>
                            <a:ext uri="{FF2B5EF4-FFF2-40B4-BE49-F238E27FC236}">
                              <a16:creationId xmlns:a16="http://schemas.microsoft.com/office/drawing/2014/main" id="{D7959A18-7417-4A4D-873D-47B1857247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958" y="3375349"/>
                          <a:ext cx="21586" cy="11673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65 h 11673"/>
                            <a:gd name="connsiteX1" fmla="*/ 965 w 21586"/>
                            <a:gd name="connsiteY1" fmla="*/ 6788 h 11673"/>
                            <a:gd name="connsiteX2" fmla="*/ 965 w 21586"/>
                            <a:gd name="connsiteY2" fmla="*/ 4502 h 11673"/>
                            <a:gd name="connsiteX3" fmla="*/ 8204 w 21586"/>
                            <a:gd name="connsiteY3" fmla="*/ 501 h 11673"/>
                            <a:gd name="connsiteX4" fmla="*/ 12966 w 21586"/>
                            <a:gd name="connsiteY4" fmla="*/ 501 h 11673"/>
                            <a:gd name="connsiteX5" fmla="*/ 20586 w 21586"/>
                            <a:gd name="connsiteY5" fmla="*/ 4978 h 11673"/>
                            <a:gd name="connsiteX6" fmla="*/ 20586 w 21586"/>
                            <a:gd name="connsiteY6" fmla="*/ 7264 h 11673"/>
                            <a:gd name="connsiteX7" fmla="*/ 13347 w 21586"/>
                            <a:gd name="connsiteY7" fmla="*/ 11265 h 11673"/>
                            <a:gd name="connsiteX8" fmla="*/ 8585 w 21586"/>
                            <a:gd name="connsiteY8" fmla="*/ 11265 h 116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73">
                              <a:moveTo>
                                <a:pt x="8585" y="11265"/>
                              </a:moveTo>
                              <a:lnTo>
                                <a:pt x="965" y="6788"/>
                              </a:lnTo>
                              <a:cubicBezTo>
                                <a:pt x="-273" y="6026"/>
                                <a:pt x="-369" y="5169"/>
                                <a:pt x="965" y="4502"/>
                              </a:cubicBezTo>
                              <a:lnTo>
                                <a:pt x="8204" y="501"/>
                              </a:lnTo>
                              <a:cubicBezTo>
                                <a:pt x="9721" y="-167"/>
                                <a:pt x="11449" y="-167"/>
                                <a:pt x="12966" y="501"/>
                              </a:cubicBezTo>
                              <a:lnTo>
                                <a:pt x="20586" y="4978"/>
                              </a:lnTo>
                              <a:cubicBezTo>
                                <a:pt x="21920" y="5645"/>
                                <a:pt x="21920" y="6597"/>
                                <a:pt x="20586" y="7264"/>
                              </a:cubicBezTo>
                              <a:lnTo>
                                <a:pt x="13347" y="11265"/>
                              </a:lnTo>
                              <a:cubicBezTo>
                                <a:pt x="11806" y="11809"/>
                                <a:pt x="10125" y="11809"/>
                                <a:pt x="8585" y="112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44" name="Freeform 643">
                          <a:extLst>
                            <a:ext uri="{FF2B5EF4-FFF2-40B4-BE49-F238E27FC236}">
                              <a16:creationId xmlns:a16="http://schemas.microsoft.com/office/drawing/2014/main" id="{FB7F43C9-B31D-5743-A178-BAFE7BE338D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4102" y="3383043"/>
                          <a:ext cx="21550" cy="11650"/>
                        </a:xfrm>
                        <a:custGeom>
                          <a:avLst/>
                          <a:gdLst>
                            <a:gd name="connsiteX0" fmla="*/ 8585 w 21550"/>
                            <a:gd name="connsiteY0" fmla="*/ 11190 h 11650"/>
                            <a:gd name="connsiteX1" fmla="*/ 965 w 21550"/>
                            <a:gd name="connsiteY1" fmla="*/ 6713 h 11650"/>
                            <a:gd name="connsiteX2" fmla="*/ 965 w 21550"/>
                            <a:gd name="connsiteY2" fmla="*/ 4427 h 11650"/>
                            <a:gd name="connsiteX3" fmla="*/ 8204 w 21550"/>
                            <a:gd name="connsiteY3" fmla="*/ 427 h 11650"/>
                            <a:gd name="connsiteX4" fmla="*/ 12966 w 21550"/>
                            <a:gd name="connsiteY4" fmla="*/ 427 h 11650"/>
                            <a:gd name="connsiteX5" fmla="*/ 20586 w 21550"/>
                            <a:gd name="connsiteY5" fmla="*/ 4903 h 11650"/>
                            <a:gd name="connsiteX6" fmla="*/ 20586 w 21550"/>
                            <a:gd name="connsiteY6" fmla="*/ 7189 h 11650"/>
                            <a:gd name="connsiteX7" fmla="*/ 13347 w 21550"/>
                            <a:gd name="connsiteY7" fmla="*/ 11190 h 11650"/>
                            <a:gd name="connsiteX8" fmla="*/ 8585 w 21550"/>
                            <a:gd name="connsiteY8" fmla="*/ 11190 h 11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650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3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824" y="5665"/>
                                <a:pt x="21920" y="6523"/>
                                <a:pt x="20586" y="7189"/>
                              </a:cubicBezTo>
                              <a:lnTo>
                                <a:pt x="13347" y="11190"/>
                              </a:lnTo>
                              <a:cubicBezTo>
                                <a:pt x="11819" y="11804"/>
                                <a:pt x="10113" y="11804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45" name="Freeform 644">
                          <a:extLst>
                            <a:ext uri="{FF2B5EF4-FFF2-40B4-BE49-F238E27FC236}">
                              <a16:creationId xmlns:a16="http://schemas.microsoft.com/office/drawing/2014/main" id="{F2D90CFC-07AC-2C47-9F03-7FC19A922F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7211" y="3390625"/>
                          <a:ext cx="21586" cy="1168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228 h 11689"/>
                            <a:gd name="connsiteX1" fmla="*/ 1000 w 21586"/>
                            <a:gd name="connsiteY1" fmla="*/ 6752 h 11689"/>
                            <a:gd name="connsiteX2" fmla="*/ 1000 w 21586"/>
                            <a:gd name="connsiteY2" fmla="*/ 4561 h 11689"/>
                            <a:gd name="connsiteX3" fmla="*/ 8144 w 21586"/>
                            <a:gd name="connsiteY3" fmla="*/ 465 h 11689"/>
                            <a:gd name="connsiteX4" fmla="*/ 13002 w 21586"/>
                            <a:gd name="connsiteY4" fmla="*/ 465 h 11689"/>
                            <a:gd name="connsiteX5" fmla="*/ 20622 w 21586"/>
                            <a:gd name="connsiteY5" fmla="*/ 4847 h 11689"/>
                            <a:gd name="connsiteX6" fmla="*/ 20622 w 21586"/>
                            <a:gd name="connsiteY6" fmla="*/ 7133 h 11689"/>
                            <a:gd name="connsiteX7" fmla="*/ 13383 w 21586"/>
                            <a:gd name="connsiteY7" fmla="*/ 11228 h 11689"/>
                            <a:gd name="connsiteX8" fmla="*/ 8620 w 21586"/>
                            <a:gd name="connsiteY8" fmla="*/ 11228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89">
                              <a:moveTo>
                                <a:pt x="8620" y="11228"/>
                              </a:moveTo>
                              <a:lnTo>
                                <a:pt x="1000" y="6752"/>
                              </a:lnTo>
                              <a:cubicBezTo>
                                <a:pt x="-333" y="6085"/>
                                <a:pt x="-333" y="5228"/>
                                <a:pt x="1000" y="4561"/>
                              </a:cubicBezTo>
                              <a:lnTo>
                                <a:pt x="8144" y="465"/>
                              </a:lnTo>
                              <a:cubicBezTo>
                                <a:pt x="9704" y="-155"/>
                                <a:pt x="11442" y="-155"/>
                                <a:pt x="13002" y="465"/>
                              </a:cubicBezTo>
                              <a:lnTo>
                                <a:pt x="20622" y="4847"/>
                              </a:lnTo>
                              <a:cubicBezTo>
                                <a:pt x="21860" y="5609"/>
                                <a:pt x="21955" y="6466"/>
                                <a:pt x="20622" y="7133"/>
                              </a:cubicBezTo>
                              <a:lnTo>
                                <a:pt x="13383" y="11228"/>
                              </a:lnTo>
                              <a:cubicBezTo>
                                <a:pt x="11855" y="11843"/>
                                <a:pt x="10148" y="11843"/>
                                <a:pt x="8620" y="1122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46" name="Freeform 645">
                          <a:extLst>
                            <a:ext uri="{FF2B5EF4-FFF2-40B4-BE49-F238E27FC236}">
                              <a16:creationId xmlns:a16="http://schemas.microsoft.com/office/drawing/2014/main" id="{71409D67-A238-5641-8F00-E8E641FF27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0404" y="3398531"/>
                          <a:ext cx="47375" cy="19328"/>
                        </a:xfrm>
                        <a:custGeom>
                          <a:avLst/>
                          <a:gdLst>
                            <a:gd name="connsiteX0" fmla="*/ 26479 w 47375"/>
                            <a:gd name="connsiteY0" fmla="*/ 18753 h 19328"/>
                            <a:gd name="connsiteX1" fmla="*/ 33718 w 47375"/>
                            <a:gd name="connsiteY1" fmla="*/ 14753 h 19328"/>
                            <a:gd name="connsiteX2" fmla="*/ 33718 w 47375"/>
                            <a:gd name="connsiteY2" fmla="*/ 14753 h 19328"/>
                            <a:gd name="connsiteX3" fmla="*/ 46482 w 47375"/>
                            <a:gd name="connsiteY3" fmla="*/ 7609 h 19328"/>
                            <a:gd name="connsiteX4" fmla="*/ 46482 w 47375"/>
                            <a:gd name="connsiteY4" fmla="*/ 5323 h 19328"/>
                            <a:gd name="connsiteX5" fmla="*/ 38862 w 47375"/>
                            <a:gd name="connsiteY5" fmla="*/ 846 h 19328"/>
                            <a:gd name="connsiteX6" fmla="*/ 34004 w 47375"/>
                            <a:gd name="connsiteY6" fmla="*/ 846 h 19328"/>
                            <a:gd name="connsiteX7" fmla="*/ 23527 w 47375"/>
                            <a:gd name="connsiteY7" fmla="*/ 6656 h 19328"/>
                            <a:gd name="connsiteX8" fmla="*/ 12954 w 47375"/>
                            <a:gd name="connsiteY8" fmla="*/ 465 h 19328"/>
                            <a:gd name="connsiteX9" fmla="*/ 8096 w 47375"/>
                            <a:gd name="connsiteY9" fmla="*/ 465 h 19328"/>
                            <a:gd name="connsiteX10" fmla="*/ 857 w 47375"/>
                            <a:gd name="connsiteY10" fmla="*/ 4466 h 19328"/>
                            <a:gd name="connsiteX11" fmla="*/ 857 w 47375"/>
                            <a:gd name="connsiteY11" fmla="*/ 6752 h 19328"/>
                            <a:gd name="connsiteX12" fmla="*/ 21622 w 47375"/>
                            <a:gd name="connsiteY12" fmla="*/ 18848 h 19328"/>
                            <a:gd name="connsiteX13" fmla="*/ 24098 w 47375"/>
                            <a:gd name="connsiteY13" fmla="*/ 19325 h 19328"/>
                            <a:gd name="connsiteX14" fmla="*/ 26479 w 47375"/>
                            <a:gd name="connsiteY14" fmla="*/ 18753 h 1932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47375" h="19328">
                              <a:moveTo>
                                <a:pt x="26479" y="18753"/>
                              </a:moveTo>
                              <a:lnTo>
                                <a:pt x="33718" y="14753"/>
                              </a:lnTo>
                              <a:lnTo>
                                <a:pt x="33718" y="14753"/>
                              </a:lnTo>
                              <a:lnTo>
                                <a:pt x="46482" y="7609"/>
                              </a:lnTo>
                              <a:cubicBezTo>
                                <a:pt x="47720" y="6942"/>
                                <a:pt x="47625" y="6085"/>
                                <a:pt x="46482" y="5323"/>
                              </a:cubicBezTo>
                              <a:lnTo>
                                <a:pt x="38862" y="846"/>
                              </a:lnTo>
                              <a:cubicBezTo>
                                <a:pt x="37292" y="279"/>
                                <a:pt x="35574" y="279"/>
                                <a:pt x="34004" y="846"/>
                              </a:cubicBezTo>
                              <a:lnTo>
                                <a:pt x="23527" y="6656"/>
                              </a:ln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466"/>
                              </a:lnTo>
                              <a:cubicBezTo>
                                <a:pt x="-286" y="5132"/>
                                <a:pt x="-286" y="5990"/>
                                <a:pt x="857" y="6752"/>
                              </a:cubicBezTo>
                              <a:lnTo>
                                <a:pt x="21622" y="18848"/>
                              </a:lnTo>
                              <a:cubicBezTo>
                                <a:pt x="22404" y="19181"/>
                                <a:pt x="23248" y="19343"/>
                                <a:pt x="24098" y="19325"/>
                              </a:cubicBezTo>
                              <a:cubicBezTo>
                                <a:pt x="24930" y="19359"/>
                                <a:pt x="25754" y="19161"/>
                                <a:pt x="26479" y="1875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47" name="Freeform 646">
                          <a:extLst>
                            <a:ext uri="{FF2B5EF4-FFF2-40B4-BE49-F238E27FC236}">
                              <a16:creationId xmlns:a16="http://schemas.microsoft.com/office/drawing/2014/main" id="{46D76BEA-4AFD-4440-8F8E-E9FC802816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10001" y="3314139"/>
                          <a:ext cx="47815" cy="27135"/>
                        </a:xfrm>
                        <a:custGeom>
                          <a:avLst/>
                          <a:gdLst>
                            <a:gd name="connsiteX0" fmla="*/ 38005 w 47815"/>
                            <a:gd name="connsiteY0" fmla="*/ 26468 h 27135"/>
                            <a:gd name="connsiteX1" fmla="*/ 38862 w 47815"/>
                            <a:gd name="connsiteY1" fmla="*/ 26468 h 27135"/>
                            <a:gd name="connsiteX2" fmla="*/ 39719 w 47815"/>
                            <a:gd name="connsiteY2" fmla="*/ 26468 h 27135"/>
                            <a:gd name="connsiteX3" fmla="*/ 46958 w 47815"/>
                            <a:gd name="connsiteY3" fmla="*/ 22468 h 27135"/>
                            <a:gd name="connsiteX4" fmla="*/ 47815 w 47815"/>
                            <a:gd name="connsiteY4" fmla="*/ 21325 h 27135"/>
                            <a:gd name="connsiteX5" fmla="*/ 46768 w 47815"/>
                            <a:gd name="connsiteY5" fmla="*/ 20182 h 27135"/>
                            <a:gd name="connsiteX6" fmla="*/ 39148 w 47815"/>
                            <a:gd name="connsiteY6" fmla="*/ 15800 h 27135"/>
                            <a:gd name="connsiteX7" fmla="*/ 39148 w 47815"/>
                            <a:gd name="connsiteY7" fmla="*/ 15800 h 27135"/>
                            <a:gd name="connsiteX8" fmla="*/ 26003 w 47815"/>
                            <a:gd name="connsiteY8" fmla="*/ 8085 h 27135"/>
                            <a:gd name="connsiteX9" fmla="*/ 26003 w 47815"/>
                            <a:gd name="connsiteY9" fmla="*/ 8085 h 27135"/>
                            <a:gd name="connsiteX10" fmla="*/ 12954 w 47815"/>
                            <a:gd name="connsiteY10" fmla="*/ 465 h 27135"/>
                            <a:gd name="connsiteX11" fmla="*/ 8096 w 47815"/>
                            <a:gd name="connsiteY11" fmla="*/ 465 h 27135"/>
                            <a:gd name="connsiteX12" fmla="*/ 857 w 47815"/>
                            <a:gd name="connsiteY12" fmla="*/ 4561 h 27135"/>
                            <a:gd name="connsiteX13" fmla="*/ 857 w 47815"/>
                            <a:gd name="connsiteY13" fmla="*/ 6847 h 27135"/>
                            <a:gd name="connsiteX14" fmla="*/ 34766 w 47815"/>
                            <a:gd name="connsiteY14" fmla="*/ 26564 h 27135"/>
                            <a:gd name="connsiteX15" fmla="*/ 37243 w 47815"/>
                            <a:gd name="connsiteY15" fmla="*/ 27135 h 27135"/>
                            <a:gd name="connsiteX16" fmla="*/ 37909 w 47815"/>
                            <a:gd name="connsiteY16" fmla="*/ 27135 h 271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47815" h="27135">
                              <a:moveTo>
                                <a:pt x="38005" y="26468"/>
                              </a:moveTo>
                              <a:lnTo>
                                <a:pt x="38862" y="26468"/>
                              </a:lnTo>
                              <a:lnTo>
                                <a:pt x="39719" y="26468"/>
                              </a:lnTo>
                              <a:lnTo>
                                <a:pt x="46958" y="22468"/>
                              </a:lnTo>
                              <a:cubicBezTo>
                                <a:pt x="47441" y="22285"/>
                                <a:pt x="47775" y="21840"/>
                                <a:pt x="47815" y="21325"/>
                              </a:cubicBezTo>
                              <a:cubicBezTo>
                                <a:pt x="47644" y="20813"/>
                                <a:pt x="47263" y="20397"/>
                                <a:pt x="46768" y="20182"/>
                              </a:cubicBezTo>
                              <a:lnTo>
                                <a:pt x="39148" y="15800"/>
                              </a:lnTo>
                              <a:lnTo>
                                <a:pt x="39148" y="15800"/>
                              </a:lnTo>
                              <a:lnTo>
                                <a:pt x="26003" y="8085"/>
                              </a:lnTo>
                              <a:lnTo>
                                <a:pt x="26003" y="8085"/>
                              </a:ln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561"/>
                              </a:lnTo>
                              <a:cubicBezTo>
                                <a:pt x="-286" y="5228"/>
                                <a:pt x="-286" y="6085"/>
                                <a:pt x="857" y="6847"/>
                              </a:cubicBezTo>
                              <a:lnTo>
                                <a:pt x="34766" y="26564"/>
                              </a:lnTo>
                              <a:cubicBezTo>
                                <a:pt x="35556" y="26886"/>
                                <a:pt x="36392" y="27079"/>
                                <a:pt x="37243" y="27135"/>
                              </a:cubicBezTo>
                              <a:lnTo>
                                <a:pt x="37909" y="2713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48" name="Freeform 647">
                          <a:extLst>
                            <a:ext uri="{FF2B5EF4-FFF2-40B4-BE49-F238E27FC236}">
                              <a16:creationId xmlns:a16="http://schemas.microsoft.com/office/drawing/2014/main" id="{8491445E-1614-EB4E-968C-57D1084B35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9423" y="3336527"/>
                          <a:ext cx="21550" cy="11685"/>
                        </a:xfrm>
                        <a:custGeom>
                          <a:avLst/>
                          <a:gdLst>
                            <a:gd name="connsiteX0" fmla="*/ 8585 w 21550"/>
                            <a:gd name="connsiteY0" fmla="*/ 11224 h 11685"/>
                            <a:gd name="connsiteX1" fmla="*/ 965 w 21550"/>
                            <a:gd name="connsiteY1" fmla="*/ 6843 h 11685"/>
                            <a:gd name="connsiteX2" fmla="*/ 965 w 21550"/>
                            <a:gd name="connsiteY2" fmla="*/ 4557 h 11685"/>
                            <a:gd name="connsiteX3" fmla="*/ 8204 w 21550"/>
                            <a:gd name="connsiteY3" fmla="*/ 461 h 11685"/>
                            <a:gd name="connsiteX4" fmla="*/ 12966 w 21550"/>
                            <a:gd name="connsiteY4" fmla="*/ 461 h 11685"/>
                            <a:gd name="connsiteX5" fmla="*/ 20586 w 21550"/>
                            <a:gd name="connsiteY5" fmla="*/ 4938 h 11685"/>
                            <a:gd name="connsiteX6" fmla="*/ 20586 w 21550"/>
                            <a:gd name="connsiteY6" fmla="*/ 7128 h 11685"/>
                            <a:gd name="connsiteX7" fmla="*/ 13347 w 21550"/>
                            <a:gd name="connsiteY7" fmla="*/ 11224 h 11685"/>
                            <a:gd name="connsiteX8" fmla="*/ 8585 w 21550"/>
                            <a:gd name="connsiteY8" fmla="*/ 11224 h 116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685">
                              <a:moveTo>
                                <a:pt x="8585" y="11224"/>
                              </a:moveTo>
                              <a:lnTo>
                                <a:pt x="965" y="6843"/>
                              </a:lnTo>
                              <a:cubicBezTo>
                                <a:pt x="-274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824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9" y="11839"/>
                                <a:pt x="10113" y="1183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49" name="Freeform 648">
                          <a:extLst>
                            <a:ext uri="{FF2B5EF4-FFF2-40B4-BE49-F238E27FC236}">
                              <a16:creationId xmlns:a16="http://schemas.microsoft.com/office/drawing/2014/main" id="{052B151B-C027-6649-99AB-AB96D6B9AE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2532" y="3344278"/>
                          <a:ext cx="21681" cy="11633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189 h 11633"/>
                            <a:gd name="connsiteX1" fmla="*/ 1000 w 21681"/>
                            <a:gd name="connsiteY1" fmla="*/ 6712 h 11633"/>
                            <a:gd name="connsiteX2" fmla="*/ 1000 w 21681"/>
                            <a:gd name="connsiteY2" fmla="*/ 4426 h 11633"/>
                            <a:gd name="connsiteX3" fmla="*/ 8239 w 21681"/>
                            <a:gd name="connsiteY3" fmla="*/ 426 h 11633"/>
                            <a:gd name="connsiteX4" fmla="*/ 13097 w 21681"/>
                            <a:gd name="connsiteY4" fmla="*/ 426 h 11633"/>
                            <a:gd name="connsiteX5" fmla="*/ 20717 w 21681"/>
                            <a:gd name="connsiteY5" fmla="*/ 4902 h 11633"/>
                            <a:gd name="connsiteX6" fmla="*/ 20717 w 21681"/>
                            <a:gd name="connsiteY6" fmla="*/ 7188 h 11633"/>
                            <a:gd name="connsiteX7" fmla="*/ 13478 w 21681"/>
                            <a:gd name="connsiteY7" fmla="*/ 11189 h 11633"/>
                            <a:gd name="connsiteX8" fmla="*/ 8620 w 21681"/>
                            <a:gd name="connsiteY8" fmla="*/ 11189 h 11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633">
                              <a:moveTo>
                                <a:pt x="8620" y="11189"/>
                              </a:moveTo>
                              <a:lnTo>
                                <a:pt x="1000" y="6712"/>
                              </a:lnTo>
                              <a:cubicBezTo>
                                <a:pt x="-333" y="5950"/>
                                <a:pt x="-333" y="5093"/>
                                <a:pt x="1000" y="4426"/>
                              </a:cubicBezTo>
                              <a:lnTo>
                                <a:pt x="8239" y="426"/>
                              </a:lnTo>
                              <a:cubicBezTo>
                                <a:pt x="9809" y="-142"/>
                                <a:pt x="11527" y="-142"/>
                                <a:pt x="13097" y="426"/>
                              </a:cubicBezTo>
                              <a:lnTo>
                                <a:pt x="20717" y="4902"/>
                              </a:lnTo>
                              <a:cubicBezTo>
                                <a:pt x="21955" y="5664"/>
                                <a:pt x="22050" y="6522"/>
                                <a:pt x="20717" y="7188"/>
                              </a:cubicBezTo>
                              <a:lnTo>
                                <a:pt x="13478" y="11189"/>
                              </a:lnTo>
                              <a:cubicBezTo>
                                <a:pt x="11913" y="11782"/>
                                <a:pt x="10185" y="11782"/>
                                <a:pt x="8620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50" name="Freeform 649">
                          <a:extLst>
                            <a:ext uri="{FF2B5EF4-FFF2-40B4-BE49-F238E27FC236}">
                              <a16:creationId xmlns:a16="http://schemas.microsoft.com/office/drawing/2014/main" id="{1BFDA01F-D3C0-7148-8DBC-77E2EF67FD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652" y="3351858"/>
                          <a:ext cx="21574" cy="11689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229 h 11689"/>
                            <a:gd name="connsiteX1" fmla="*/ 929 w 21574"/>
                            <a:gd name="connsiteY1" fmla="*/ 6752 h 11689"/>
                            <a:gd name="connsiteX2" fmla="*/ 929 w 21574"/>
                            <a:gd name="connsiteY2" fmla="*/ 4466 h 11689"/>
                            <a:gd name="connsiteX3" fmla="*/ 8168 w 21574"/>
                            <a:gd name="connsiteY3" fmla="*/ 465 h 11689"/>
                            <a:gd name="connsiteX4" fmla="*/ 13025 w 21574"/>
                            <a:gd name="connsiteY4" fmla="*/ 465 h 11689"/>
                            <a:gd name="connsiteX5" fmla="*/ 20645 w 21574"/>
                            <a:gd name="connsiteY5" fmla="*/ 4847 h 11689"/>
                            <a:gd name="connsiteX6" fmla="*/ 20645 w 21574"/>
                            <a:gd name="connsiteY6" fmla="*/ 7133 h 11689"/>
                            <a:gd name="connsiteX7" fmla="*/ 13406 w 21574"/>
                            <a:gd name="connsiteY7" fmla="*/ 11229 h 11689"/>
                            <a:gd name="connsiteX8" fmla="*/ 8644 w 21574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9">
                              <a:moveTo>
                                <a:pt x="8644" y="11229"/>
                              </a:moveTo>
                              <a:lnTo>
                                <a:pt x="929" y="6752"/>
                              </a:lnTo>
                              <a:cubicBezTo>
                                <a:pt x="-310" y="6085"/>
                                <a:pt x="-310" y="5133"/>
                                <a:pt x="929" y="4466"/>
                              </a:cubicBezTo>
                              <a:lnTo>
                                <a:pt x="8168" y="465"/>
                              </a:lnTo>
                              <a:cubicBezTo>
                                <a:pt x="9727" y="-155"/>
                                <a:pt x="11466" y="-155"/>
                                <a:pt x="13025" y="465"/>
                              </a:cubicBezTo>
                              <a:lnTo>
                                <a:pt x="20645" y="4847"/>
                              </a:lnTo>
                              <a:cubicBezTo>
                                <a:pt x="21884" y="5609"/>
                                <a:pt x="21884" y="6466"/>
                                <a:pt x="20645" y="7133"/>
                              </a:cubicBezTo>
                              <a:lnTo>
                                <a:pt x="13406" y="11229"/>
                              </a:lnTo>
                              <a:cubicBezTo>
                                <a:pt x="11878" y="11843"/>
                                <a:pt x="10172" y="11843"/>
                                <a:pt x="8644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51" name="Freeform 650">
                          <a:extLst>
                            <a:ext uri="{FF2B5EF4-FFF2-40B4-BE49-F238E27FC236}">
                              <a16:creationId xmlns:a16="http://schemas.microsoft.com/office/drawing/2014/main" id="{3F4A6687-EACF-2049-9327-D721A1E185B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761" y="3359537"/>
                          <a:ext cx="21610" cy="11683"/>
                        </a:xfrm>
                        <a:custGeom>
                          <a:avLst/>
                          <a:gdLst>
                            <a:gd name="connsiteX0" fmla="*/ 8585 w 21610"/>
                            <a:gd name="connsiteY0" fmla="*/ 11170 h 11683"/>
                            <a:gd name="connsiteX1" fmla="*/ 965 w 21610"/>
                            <a:gd name="connsiteY1" fmla="*/ 6788 h 11683"/>
                            <a:gd name="connsiteX2" fmla="*/ 965 w 21610"/>
                            <a:gd name="connsiteY2" fmla="*/ 4502 h 11683"/>
                            <a:gd name="connsiteX3" fmla="*/ 8204 w 21610"/>
                            <a:gd name="connsiteY3" fmla="*/ 501 h 11683"/>
                            <a:gd name="connsiteX4" fmla="*/ 12966 w 21610"/>
                            <a:gd name="connsiteY4" fmla="*/ 501 h 11683"/>
                            <a:gd name="connsiteX5" fmla="*/ 20682 w 21610"/>
                            <a:gd name="connsiteY5" fmla="*/ 4978 h 11683"/>
                            <a:gd name="connsiteX6" fmla="*/ 20682 w 21610"/>
                            <a:gd name="connsiteY6" fmla="*/ 7264 h 11683"/>
                            <a:gd name="connsiteX7" fmla="*/ 13442 w 21610"/>
                            <a:gd name="connsiteY7" fmla="*/ 11265 h 11683"/>
                            <a:gd name="connsiteX8" fmla="*/ 8585 w 21610"/>
                            <a:gd name="connsiteY8" fmla="*/ 11170 h 116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83">
                              <a:moveTo>
                                <a:pt x="8585" y="11170"/>
                              </a:moveTo>
                              <a:lnTo>
                                <a:pt x="965" y="6788"/>
                              </a:lnTo>
                              <a:cubicBezTo>
                                <a:pt x="-273" y="6026"/>
                                <a:pt x="-369" y="5169"/>
                                <a:pt x="965" y="4502"/>
                              </a:cubicBezTo>
                              <a:lnTo>
                                <a:pt x="8204" y="501"/>
                              </a:lnTo>
                              <a:cubicBezTo>
                                <a:pt x="9721" y="-167"/>
                                <a:pt x="11449" y="-167"/>
                                <a:pt x="12966" y="501"/>
                              </a:cubicBezTo>
                              <a:lnTo>
                                <a:pt x="20682" y="4978"/>
                              </a:lnTo>
                              <a:cubicBezTo>
                                <a:pt x="21920" y="5645"/>
                                <a:pt x="21920" y="6597"/>
                                <a:pt x="20682" y="7264"/>
                              </a:cubicBezTo>
                              <a:lnTo>
                                <a:pt x="13442" y="11265"/>
                              </a:lnTo>
                              <a:cubicBezTo>
                                <a:pt x="11870" y="11855"/>
                                <a:pt x="10132" y="11820"/>
                                <a:pt x="8585" y="1117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52" name="Freeform 651">
                          <a:extLst>
                            <a:ext uri="{FF2B5EF4-FFF2-40B4-BE49-F238E27FC236}">
                              <a16:creationId xmlns:a16="http://schemas.microsoft.com/office/drawing/2014/main" id="{CCD568E3-EEAE-774A-B89E-99BE4816D9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1715" y="3367232"/>
                          <a:ext cx="21586" cy="11636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90 h 11636"/>
                            <a:gd name="connsiteX1" fmla="*/ 965 w 21586"/>
                            <a:gd name="connsiteY1" fmla="*/ 6713 h 11636"/>
                            <a:gd name="connsiteX2" fmla="*/ 965 w 21586"/>
                            <a:gd name="connsiteY2" fmla="*/ 4427 h 11636"/>
                            <a:gd name="connsiteX3" fmla="*/ 8204 w 21586"/>
                            <a:gd name="connsiteY3" fmla="*/ 427 h 11636"/>
                            <a:gd name="connsiteX4" fmla="*/ 12966 w 21586"/>
                            <a:gd name="connsiteY4" fmla="*/ 427 h 11636"/>
                            <a:gd name="connsiteX5" fmla="*/ 20586 w 21586"/>
                            <a:gd name="connsiteY5" fmla="*/ 4903 h 11636"/>
                            <a:gd name="connsiteX6" fmla="*/ 20586 w 21586"/>
                            <a:gd name="connsiteY6" fmla="*/ 7189 h 11636"/>
                            <a:gd name="connsiteX7" fmla="*/ 13347 w 21586"/>
                            <a:gd name="connsiteY7" fmla="*/ 11190 h 11636"/>
                            <a:gd name="connsiteX8" fmla="*/ 8585 w 21586"/>
                            <a:gd name="connsiteY8" fmla="*/ 11190 h 116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36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3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920" y="5665"/>
                                <a:pt x="21920" y="6523"/>
                                <a:pt x="20586" y="7189"/>
                              </a:cubicBezTo>
                              <a:lnTo>
                                <a:pt x="13347" y="11190"/>
                              </a:lnTo>
                              <a:cubicBezTo>
                                <a:pt x="11815" y="11785"/>
                                <a:pt x="10116" y="11785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53" name="Freeform 652">
                          <a:extLst>
                            <a:ext uri="{FF2B5EF4-FFF2-40B4-BE49-F238E27FC236}">
                              <a16:creationId xmlns:a16="http://schemas.microsoft.com/office/drawing/2014/main" id="{69269549-AD7B-114C-9A7D-05F380A58C1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5050" y="3374818"/>
                          <a:ext cx="21550" cy="11685"/>
                        </a:xfrm>
                        <a:custGeom>
                          <a:avLst/>
                          <a:gdLst>
                            <a:gd name="connsiteX0" fmla="*/ 8585 w 21550"/>
                            <a:gd name="connsiteY0" fmla="*/ 11224 h 11685"/>
                            <a:gd name="connsiteX1" fmla="*/ 965 w 21550"/>
                            <a:gd name="connsiteY1" fmla="*/ 6747 h 11685"/>
                            <a:gd name="connsiteX2" fmla="*/ 965 w 21550"/>
                            <a:gd name="connsiteY2" fmla="*/ 4557 h 11685"/>
                            <a:gd name="connsiteX3" fmla="*/ 8204 w 21550"/>
                            <a:gd name="connsiteY3" fmla="*/ 461 h 11685"/>
                            <a:gd name="connsiteX4" fmla="*/ 12966 w 21550"/>
                            <a:gd name="connsiteY4" fmla="*/ 461 h 11685"/>
                            <a:gd name="connsiteX5" fmla="*/ 20586 w 21550"/>
                            <a:gd name="connsiteY5" fmla="*/ 4842 h 11685"/>
                            <a:gd name="connsiteX6" fmla="*/ 20586 w 21550"/>
                            <a:gd name="connsiteY6" fmla="*/ 7128 h 11685"/>
                            <a:gd name="connsiteX7" fmla="*/ 13347 w 21550"/>
                            <a:gd name="connsiteY7" fmla="*/ 11224 h 11685"/>
                            <a:gd name="connsiteX8" fmla="*/ 8585 w 21550"/>
                            <a:gd name="connsiteY8" fmla="*/ 11224 h 116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685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824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9" y="11839"/>
                                <a:pt x="10113" y="1183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54" name="Freeform 653">
                          <a:extLst>
                            <a:ext uri="{FF2B5EF4-FFF2-40B4-BE49-F238E27FC236}">
                              <a16:creationId xmlns:a16="http://schemas.microsoft.com/office/drawing/2014/main" id="{3CBC99CF-7F88-8148-8331-950E4D9D906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8159" y="3382497"/>
                          <a:ext cx="21681" cy="11704"/>
                        </a:xfrm>
                        <a:custGeom>
                          <a:avLst/>
                          <a:gdLst>
                            <a:gd name="connsiteX0" fmla="*/ 8620 w 21681"/>
                            <a:gd name="connsiteY0" fmla="*/ 11260 h 11704"/>
                            <a:gd name="connsiteX1" fmla="*/ 1000 w 21681"/>
                            <a:gd name="connsiteY1" fmla="*/ 6783 h 11704"/>
                            <a:gd name="connsiteX2" fmla="*/ 1000 w 21681"/>
                            <a:gd name="connsiteY2" fmla="*/ 4497 h 11704"/>
                            <a:gd name="connsiteX3" fmla="*/ 8239 w 21681"/>
                            <a:gd name="connsiteY3" fmla="*/ 496 h 11704"/>
                            <a:gd name="connsiteX4" fmla="*/ 13097 w 21681"/>
                            <a:gd name="connsiteY4" fmla="*/ 496 h 11704"/>
                            <a:gd name="connsiteX5" fmla="*/ 20717 w 21681"/>
                            <a:gd name="connsiteY5" fmla="*/ 4973 h 11704"/>
                            <a:gd name="connsiteX6" fmla="*/ 20717 w 21681"/>
                            <a:gd name="connsiteY6" fmla="*/ 7259 h 11704"/>
                            <a:gd name="connsiteX7" fmla="*/ 13478 w 21681"/>
                            <a:gd name="connsiteY7" fmla="*/ 11260 h 11704"/>
                            <a:gd name="connsiteX8" fmla="*/ 8620 w 21681"/>
                            <a:gd name="connsiteY8" fmla="*/ 11260 h 117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704">
                              <a:moveTo>
                                <a:pt x="8620" y="11260"/>
                              </a:moveTo>
                              <a:lnTo>
                                <a:pt x="1000" y="6783"/>
                              </a:lnTo>
                              <a:cubicBezTo>
                                <a:pt x="-333" y="6021"/>
                                <a:pt x="-333" y="5164"/>
                                <a:pt x="1000" y="4497"/>
                              </a:cubicBezTo>
                              <a:lnTo>
                                <a:pt x="8239" y="496"/>
                              </a:lnTo>
                              <a:cubicBezTo>
                                <a:pt x="9791" y="-165"/>
                                <a:pt x="11545" y="-165"/>
                                <a:pt x="13097" y="496"/>
                              </a:cubicBezTo>
                              <a:lnTo>
                                <a:pt x="20717" y="4973"/>
                              </a:lnTo>
                              <a:cubicBezTo>
                                <a:pt x="21955" y="5735"/>
                                <a:pt x="22050" y="6592"/>
                                <a:pt x="20717" y="7259"/>
                              </a:cubicBezTo>
                              <a:lnTo>
                                <a:pt x="13478" y="11260"/>
                              </a:lnTo>
                              <a:cubicBezTo>
                                <a:pt x="11913" y="11852"/>
                                <a:pt x="10185" y="11852"/>
                                <a:pt x="8620" y="1126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55" name="Freeform 654">
                          <a:extLst>
                            <a:ext uri="{FF2B5EF4-FFF2-40B4-BE49-F238E27FC236}">
                              <a16:creationId xmlns:a16="http://schemas.microsoft.com/office/drawing/2014/main" id="{FC69E721-CAEB-6D4E-B750-7C7605DBBA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1280" y="3390188"/>
                          <a:ext cx="21574" cy="11649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189 h 11649"/>
                            <a:gd name="connsiteX1" fmla="*/ 929 w 21574"/>
                            <a:gd name="connsiteY1" fmla="*/ 6712 h 11649"/>
                            <a:gd name="connsiteX2" fmla="*/ 929 w 21574"/>
                            <a:gd name="connsiteY2" fmla="*/ 4426 h 11649"/>
                            <a:gd name="connsiteX3" fmla="*/ 8168 w 21574"/>
                            <a:gd name="connsiteY3" fmla="*/ 426 h 11649"/>
                            <a:gd name="connsiteX4" fmla="*/ 13025 w 21574"/>
                            <a:gd name="connsiteY4" fmla="*/ 426 h 11649"/>
                            <a:gd name="connsiteX5" fmla="*/ 20645 w 21574"/>
                            <a:gd name="connsiteY5" fmla="*/ 4902 h 11649"/>
                            <a:gd name="connsiteX6" fmla="*/ 20645 w 21574"/>
                            <a:gd name="connsiteY6" fmla="*/ 7188 h 11649"/>
                            <a:gd name="connsiteX7" fmla="*/ 13406 w 21574"/>
                            <a:gd name="connsiteY7" fmla="*/ 11189 h 11649"/>
                            <a:gd name="connsiteX8" fmla="*/ 8644 w 21574"/>
                            <a:gd name="connsiteY8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49">
                              <a:moveTo>
                                <a:pt x="8644" y="11189"/>
                              </a:moveTo>
                              <a:lnTo>
                                <a:pt x="929" y="6712"/>
                              </a:lnTo>
                              <a:cubicBezTo>
                                <a:pt x="-310" y="5950"/>
                                <a:pt x="-310" y="5093"/>
                                <a:pt x="929" y="4426"/>
                              </a:cubicBezTo>
                              <a:lnTo>
                                <a:pt x="8168" y="426"/>
                              </a:lnTo>
                              <a:cubicBezTo>
                                <a:pt x="9737" y="-142"/>
                                <a:pt x="11456" y="-142"/>
                                <a:pt x="13025" y="426"/>
                              </a:cubicBezTo>
                              <a:lnTo>
                                <a:pt x="20645" y="4902"/>
                              </a:lnTo>
                              <a:cubicBezTo>
                                <a:pt x="21884" y="5664"/>
                                <a:pt x="21884" y="6522"/>
                                <a:pt x="20645" y="7188"/>
                              </a:cubicBezTo>
                              <a:lnTo>
                                <a:pt x="13406" y="11189"/>
                              </a:lnTo>
                              <a:cubicBezTo>
                                <a:pt x="11878" y="11803"/>
                                <a:pt x="10172" y="11803"/>
                                <a:pt x="8644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56" name="Freeform 655">
                          <a:extLst>
                            <a:ext uri="{FF2B5EF4-FFF2-40B4-BE49-F238E27FC236}">
                              <a16:creationId xmlns:a16="http://schemas.microsoft.com/office/drawing/2014/main" id="{0E79E533-853A-624B-8A71-72D3D320FB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97297" y="3320906"/>
                          <a:ext cx="34647" cy="18987"/>
                        </a:xfrm>
                        <a:custGeom>
                          <a:avLst/>
                          <a:gdLst>
                            <a:gd name="connsiteX0" fmla="*/ 26516 w 34647"/>
                            <a:gd name="connsiteY0" fmla="*/ 18844 h 18987"/>
                            <a:gd name="connsiteX1" fmla="*/ 33754 w 34647"/>
                            <a:gd name="connsiteY1" fmla="*/ 14844 h 18987"/>
                            <a:gd name="connsiteX2" fmla="*/ 33754 w 34647"/>
                            <a:gd name="connsiteY2" fmla="*/ 12558 h 18987"/>
                            <a:gd name="connsiteX3" fmla="*/ 12895 w 34647"/>
                            <a:gd name="connsiteY3" fmla="*/ 461 h 18987"/>
                            <a:gd name="connsiteX4" fmla="*/ 8132 w 34647"/>
                            <a:gd name="connsiteY4" fmla="*/ 461 h 18987"/>
                            <a:gd name="connsiteX5" fmla="*/ 893 w 34647"/>
                            <a:gd name="connsiteY5" fmla="*/ 4557 h 18987"/>
                            <a:gd name="connsiteX6" fmla="*/ 893 w 34647"/>
                            <a:gd name="connsiteY6" fmla="*/ 6843 h 18987"/>
                            <a:gd name="connsiteX7" fmla="*/ 13943 w 34647"/>
                            <a:gd name="connsiteY7" fmla="*/ 14367 h 18987"/>
                            <a:gd name="connsiteX8" fmla="*/ 13943 w 34647"/>
                            <a:gd name="connsiteY8" fmla="*/ 14367 h 18987"/>
                            <a:gd name="connsiteX9" fmla="*/ 21563 w 34647"/>
                            <a:gd name="connsiteY9" fmla="*/ 18844 h 18987"/>
                            <a:gd name="connsiteX10" fmla="*/ 24039 w 34647"/>
                            <a:gd name="connsiteY10" fmla="*/ 18844 h 18987"/>
                            <a:gd name="connsiteX11" fmla="*/ 26515 w 34647"/>
                            <a:gd name="connsiteY11" fmla="*/ 18844 h 189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647" h="18987">
                              <a:moveTo>
                                <a:pt x="26516" y="18844"/>
                              </a:moveTo>
                              <a:lnTo>
                                <a:pt x="33754" y="14844"/>
                              </a:lnTo>
                              <a:cubicBezTo>
                                <a:pt x="34993" y="14177"/>
                                <a:pt x="34898" y="13320"/>
                                <a:pt x="33754" y="12558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557"/>
                              </a:lnTo>
                              <a:cubicBezTo>
                                <a:pt x="-345" y="5223"/>
                                <a:pt x="-250" y="6081"/>
                                <a:pt x="893" y="6843"/>
                              </a:cubicBezTo>
                              <a:lnTo>
                                <a:pt x="13943" y="14367"/>
                              </a:lnTo>
                              <a:lnTo>
                                <a:pt x="13943" y="14367"/>
                              </a:lnTo>
                              <a:lnTo>
                                <a:pt x="21563" y="18844"/>
                              </a:lnTo>
                              <a:cubicBezTo>
                                <a:pt x="22379" y="19016"/>
                                <a:pt x="23222" y="19016"/>
                                <a:pt x="24039" y="18844"/>
                              </a:cubicBezTo>
                              <a:cubicBezTo>
                                <a:pt x="24853" y="19035"/>
                                <a:pt x="25701" y="19035"/>
                                <a:pt x="26515" y="1884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57" name="Freeform 656">
                          <a:extLst>
                            <a:ext uri="{FF2B5EF4-FFF2-40B4-BE49-F238E27FC236}">
                              <a16:creationId xmlns:a16="http://schemas.microsoft.com/office/drawing/2014/main" id="{14DEA457-FCB0-D84D-ADE2-5546D7B02E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3574" y="3336523"/>
                          <a:ext cx="21681" cy="11506"/>
                        </a:xfrm>
                        <a:custGeom>
                          <a:avLst/>
                          <a:gdLst>
                            <a:gd name="connsiteX0" fmla="*/ 8525 w 21681"/>
                            <a:gd name="connsiteY0" fmla="*/ 10752 h 11506"/>
                            <a:gd name="connsiteX1" fmla="*/ 1000 w 21681"/>
                            <a:gd name="connsiteY1" fmla="*/ 6752 h 11506"/>
                            <a:gd name="connsiteX2" fmla="*/ 1000 w 21681"/>
                            <a:gd name="connsiteY2" fmla="*/ 4466 h 11506"/>
                            <a:gd name="connsiteX3" fmla="*/ 8239 w 21681"/>
                            <a:gd name="connsiteY3" fmla="*/ 465 h 11506"/>
                            <a:gd name="connsiteX4" fmla="*/ 13097 w 21681"/>
                            <a:gd name="connsiteY4" fmla="*/ 465 h 11506"/>
                            <a:gd name="connsiteX5" fmla="*/ 20717 w 21681"/>
                            <a:gd name="connsiteY5" fmla="*/ 4847 h 11506"/>
                            <a:gd name="connsiteX6" fmla="*/ 20717 w 21681"/>
                            <a:gd name="connsiteY6" fmla="*/ 7133 h 11506"/>
                            <a:gd name="connsiteX7" fmla="*/ 13478 w 21681"/>
                            <a:gd name="connsiteY7" fmla="*/ 11133 h 11506"/>
                            <a:gd name="connsiteX8" fmla="*/ 8525 w 21681"/>
                            <a:gd name="connsiteY8" fmla="*/ 10752 h 1150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506">
                              <a:moveTo>
                                <a:pt x="8525" y="10752"/>
                              </a:moveTo>
                              <a:lnTo>
                                <a:pt x="1000" y="6752"/>
                              </a:lnTo>
                              <a:cubicBezTo>
                                <a:pt x="-333" y="6085"/>
                                <a:pt x="-333" y="5133"/>
                                <a:pt x="1000" y="4466"/>
                              </a:cubicBezTo>
                              <a:lnTo>
                                <a:pt x="8239" y="465"/>
                              </a:lnTo>
                              <a:cubicBezTo>
                                <a:pt x="9799" y="-155"/>
                                <a:pt x="11537" y="-155"/>
                                <a:pt x="13097" y="465"/>
                              </a:cubicBezTo>
                              <a:lnTo>
                                <a:pt x="20717" y="4847"/>
                              </a:lnTo>
                              <a:cubicBezTo>
                                <a:pt x="21955" y="5609"/>
                                <a:pt x="22050" y="6466"/>
                                <a:pt x="20717" y="7133"/>
                              </a:cubicBezTo>
                              <a:lnTo>
                                <a:pt x="13478" y="11133"/>
                              </a:lnTo>
                              <a:cubicBezTo>
                                <a:pt x="11851" y="11741"/>
                                <a:pt x="10040" y="11601"/>
                                <a:pt x="8525" y="107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58" name="Freeform 657">
                          <a:extLst>
                            <a:ext uri="{FF2B5EF4-FFF2-40B4-BE49-F238E27FC236}">
                              <a16:creationId xmlns:a16="http://schemas.microsoft.com/office/drawing/2014/main" id="{B3DB0FBD-ED0E-9246-B9AD-85ECD7CAF72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600" y="3343666"/>
                          <a:ext cx="21574" cy="11689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229 h 11689"/>
                            <a:gd name="connsiteX1" fmla="*/ 929 w 21574"/>
                            <a:gd name="connsiteY1" fmla="*/ 6847 h 11689"/>
                            <a:gd name="connsiteX2" fmla="*/ 929 w 21574"/>
                            <a:gd name="connsiteY2" fmla="*/ 4561 h 11689"/>
                            <a:gd name="connsiteX3" fmla="*/ 8168 w 21574"/>
                            <a:gd name="connsiteY3" fmla="*/ 465 h 11689"/>
                            <a:gd name="connsiteX4" fmla="*/ 13025 w 21574"/>
                            <a:gd name="connsiteY4" fmla="*/ 465 h 11689"/>
                            <a:gd name="connsiteX5" fmla="*/ 20645 w 21574"/>
                            <a:gd name="connsiteY5" fmla="*/ 4942 h 11689"/>
                            <a:gd name="connsiteX6" fmla="*/ 20645 w 21574"/>
                            <a:gd name="connsiteY6" fmla="*/ 7228 h 11689"/>
                            <a:gd name="connsiteX7" fmla="*/ 13406 w 21574"/>
                            <a:gd name="connsiteY7" fmla="*/ 11229 h 11689"/>
                            <a:gd name="connsiteX8" fmla="*/ 8644 w 21574"/>
                            <a:gd name="connsiteY8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89">
                              <a:moveTo>
                                <a:pt x="8644" y="11229"/>
                              </a:moveTo>
                              <a:lnTo>
                                <a:pt x="929" y="6847"/>
                              </a:lnTo>
                              <a:cubicBezTo>
                                <a:pt x="-310" y="6085"/>
                                <a:pt x="-310" y="5228"/>
                                <a:pt x="929" y="4561"/>
                              </a:cubicBezTo>
                              <a:lnTo>
                                <a:pt x="8168" y="465"/>
                              </a:lnTo>
                              <a:cubicBezTo>
                                <a:pt x="9727" y="-155"/>
                                <a:pt x="11466" y="-155"/>
                                <a:pt x="13025" y="465"/>
                              </a:cubicBezTo>
                              <a:lnTo>
                                <a:pt x="20645" y="4942"/>
                              </a:lnTo>
                              <a:cubicBezTo>
                                <a:pt x="21884" y="5609"/>
                                <a:pt x="21884" y="6466"/>
                                <a:pt x="20645" y="7228"/>
                              </a:cubicBezTo>
                              <a:lnTo>
                                <a:pt x="13406" y="11229"/>
                              </a:lnTo>
                              <a:cubicBezTo>
                                <a:pt x="11878" y="11843"/>
                                <a:pt x="10172" y="11843"/>
                                <a:pt x="8644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59" name="Freeform 658">
                          <a:extLst>
                            <a:ext uri="{FF2B5EF4-FFF2-40B4-BE49-F238E27FC236}">
                              <a16:creationId xmlns:a16="http://schemas.microsoft.com/office/drawing/2014/main" id="{4FFFDCFE-8156-334C-956C-1002265250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5336" y="3389677"/>
                          <a:ext cx="21610" cy="11649"/>
                        </a:xfrm>
                        <a:custGeom>
                          <a:avLst/>
                          <a:gdLst>
                            <a:gd name="connsiteX0" fmla="*/ 8585 w 21610"/>
                            <a:gd name="connsiteY0" fmla="*/ 11224 h 11649"/>
                            <a:gd name="connsiteX1" fmla="*/ 965 w 21610"/>
                            <a:gd name="connsiteY1" fmla="*/ 6747 h 11649"/>
                            <a:gd name="connsiteX2" fmla="*/ 965 w 21610"/>
                            <a:gd name="connsiteY2" fmla="*/ 4461 h 11649"/>
                            <a:gd name="connsiteX3" fmla="*/ 8204 w 21610"/>
                            <a:gd name="connsiteY3" fmla="*/ 461 h 11649"/>
                            <a:gd name="connsiteX4" fmla="*/ 12966 w 21610"/>
                            <a:gd name="connsiteY4" fmla="*/ 461 h 11649"/>
                            <a:gd name="connsiteX5" fmla="*/ 20681 w 21610"/>
                            <a:gd name="connsiteY5" fmla="*/ 4938 h 11649"/>
                            <a:gd name="connsiteX6" fmla="*/ 20681 w 21610"/>
                            <a:gd name="connsiteY6" fmla="*/ 7224 h 11649"/>
                            <a:gd name="connsiteX7" fmla="*/ 13442 w 21610"/>
                            <a:gd name="connsiteY7" fmla="*/ 11224 h 11649"/>
                            <a:gd name="connsiteX8" fmla="*/ 8585 w 21610"/>
                            <a:gd name="connsiteY8" fmla="*/ 11224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10" h="11649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5985"/>
                                <a:pt x="-369" y="5128"/>
                                <a:pt x="965" y="4461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681" y="4938"/>
                              </a:lnTo>
                              <a:cubicBezTo>
                                <a:pt x="21920" y="5700"/>
                                <a:pt x="21920" y="6557"/>
                                <a:pt x="20681" y="7224"/>
                              </a:cubicBezTo>
                              <a:lnTo>
                                <a:pt x="13442" y="11224"/>
                              </a:lnTo>
                              <a:cubicBezTo>
                                <a:pt x="11873" y="11792"/>
                                <a:pt x="10154" y="11792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60" name="Freeform 659">
                          <a:extLst>
                            <a:ext uri="{FF2B5EF4-FFF2-40B4-BE49-F238E27FC236}">
                              <a16:creationId xmlns:a16="http://schemas.microsoft.com/office/drawing/2014/main" id="{EF5C1449-D3B9-8748-A93E-8971E82B30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8480" y="3397331"/>
                          <a:ext cx="21586" cy="11655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190 h 11655"/>
                            <a:gd name="connsiteX1" fmla="*/ 965 w 21586"/>
                            <a:gd name="connsiteY1" fmla="*/ 6713 h 11655"/>
                            <a:gd name="connsiteX2" fmla="*/ 965 w 21586"/>
                            <a:gd name="connsiteY2" fmla="*/ 4427 h 11655"/>
                            <a:gd name="connsiteX3" fmla="*/ 8204 w 21586"/>
                            <a:gd name="connsiteY3" fmla="*/ 427 h 11655"/>
                            <a:gd name="connsiteX4" fmla="*/ 12966 w 21586"/>
                            <a:gd name="connsiteY4" fmla="*/ 427 h 11655"/>
                            <a:gd name="connsiteX5" fmla="*/ 20586 w 21586"/>
                            <a:gd name="connsiteY5" fmla="*/ 4903 h 11655"/>
                            <a:gd name="connsiteX6" fmla="*/ 20586 w 21586"/>
                            <a:gd name="connsiteY6" fmla="*/ 7189 h 11655"/>
                            <a:gd name="connsiteX7" fmla="*/ 13443 w 21586"/>
                            <a:gd name="connsiteY7" fmla="*/ 11190 h 11655"/>
                            <a:gd name="connsiteX8" fmla="*/ 8585 w 21586"/>
                            <a:gd name="connsiteY8" fmla="*/ 11190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55">
                              <a:moveTo>
                                <a:pt x="8585" y="11190"/>
                              </a:moveTo>
                              <a:lnTo>
                                <a:pt x="965" y="6713"/>
                              </a:lnTo>
                              <a:cubicBezTo>
                                <a:pt x="-273" y="5951"/>
                                <a:pt x="-369" y="5094"/>
                                <a:pt x="965" y="4427"/>
                              </a:cubicBezTo>
                              <a:lnTo>
                                <a:pt x="8204" y="427"/>
                              </a:lnTo>
                              <a:cubicBezTo>
                                <a:pt x="9740" y="-142"/>
                                <a:pt x="11430" y="-142"/>
                                <a:pt x="12966" y="427"/>
                              </a:cubicBezTo>
                              <a:lnTo>
                                <a:pt x="20586" y="4903"/>
                              </a:lnTo>
                              <a:cubicBezTo>
                                <a:pt x="21920" y="5665"/>
                                <a:pt x="21920" y="6523"/>
                                <a:pt x="20586" y="7189"/>
                              </a:cubicBezTo>
                              <a:lnTo>
                                <a:pt x="13443" y="11190"/>
                              </a:lnTo>
                              <a:cubicBezTo>
                                <a:pt x="11883" y="11810"/>
                                <a:pt x="10145" y="11810"/>
                                <a:pt x="8585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61" name="Freeform 660">
                          <a:extLst>
                            <a:ext uri="{FF2B5EF4-FFF2-40B4-BE49-F238E27FC236}">
                              <a16:creationId xmlns:a16="http://schemas.microsoft.com/office/drawing/2014/main" id="{C9CF61C1-FC8D-F342-A523-1FAFEF4C6B2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1624" y="3404917"/>
                          <a:ext cx="21550" cy="11684"/>
                        </a:xfrm>
                        <a:custGeom>
                          <a:avLst/>
                          <a:gdLst>
                            <a:gd name="connsiteX0" fmla="*/ 8585 w 21550"/>
                            <a:gd name="connsiteY0" fmla="*/ 11224 h 11684"/>
                            <a:gd name="connsiteX1" fmla="*/ 965 w 21550"/>
                            <a:gd name="connsiteY1" fmla="*/ 6747 h 11684"/>
                            <a:gd name="connsiteX2" fmla="*/ 965 w 21550"/>
                            <a:gd name="connsiteY2" fmla="*/ 4557 h 11684"/>
                            <a:gd name="connsiteX3" fmla="*/ 8204 w 21550"/>
                            <a:gd name="connsiteY3" fmla="*/ 461 h 11684"/>
                            <a:gd name="connsiteX4" fmla="*/ 12966 w 21550"/>
                            <a:gd name="connsiteY4" fmla="*/ 461 h 11684"/>
                            <a:gd name="connsiteX5" fmla="*/ 20586 w 21550"/>
                            <a:gd name="connsiteY5" fmla="*/ 4938 h 11684"/>
                            <a:gd name="connsiteX6" fmla="*/ 20586 w 21550"/>
                            <a:gd name="connsiteY6" fmla="*/ 7128 h 11684"/>
                            <a:gd name="connsiteX7" fmla="*/ 13347 w 21550"/>
                            <a:gd name="connsiteY7" fmla="*/ 11224 h 11684"/>
                            <a:gd name="connsiteX8" fmla="*/ 8585 w 21550"/>
                            <a:gd name="connsiteY8" fmla="*/ 11224 h 1168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50" h="11684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4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938"/>
                              </a:lnTo>
                              <a:cubicBezTo>
                                <a:pt x="21825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9" y="11839"/>
                                <a:pt x="10113" y="1183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62" name="Freeform 661">
                          <a:extLst>
                            <a:ext uri="{FF2B5EF4-FFF2-40B4-BE49-F238E27FC236}">
                              <a16:creationId xmlns:a16="http://schemas.microsoft.com/office/drawing/2014/main" id="{A5CC8C4E-7316-124C-8998-8850B6FEC8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4495" y="3412723"/>
                          <a:ext cx="34861" cy="19389"/>
                        </a:xfrm>
                        <a:custGeom>
                          <a:avLst/>
                          <a:gdLst>
                            <a:gd name="connsiteX0" fmla="*/ 26765 w 34861"/>
                            <a:gd name="connsiteY0" fmla="*/ 18849 h 19389"/>
                            <a:gd name="connsiteX1" fmla="*/ 34004 w 34861"/>
                            <a:gd name="connsiteY1" fmla="*/ 14848 h 19389"/>
                            <a:gd name="connsiteX2" fmla="*/ 34004 w 34861"/>
                            <a:gd name="connsiteY2" fmla="*/ 12562 h 19389"/>
                            <a:gd name="connsiteX3" fmla="*/ 12954 w 34861"/>
                            <a:gd name="connsiteY3" fmla="*/ 465 h 19389"/>
                            <a:gd name="connsiteX4" fmla="*/ 8096 w 34861"/>
                            <a:gd name="connsiteY4" fmla="*/ 465 h 19389"/>
                            <a:gd name="connsiteX5" fmla="*/ 857 w 34861"/>
                            <a:gd name="connsiteY5" fmla="*/ 4466 h 19389"/>
                            <a:gd name="connsiteX6" fmla="*/ 857 w 34861"/>
                            <a:gd name="connsiteY6" fmla="*/ 6752 h 19389"/>
                            <a:gd name="connsiteX7" fmla="*/ 21622 w 34861"/>
                            <a:gd name="connsiteY7" fmla="*/ 18849 h 19389"/>
                            <a:gd name="connsiteX8" fmla="*/ 26765 w 34861"/>
                            <a:gd name="connsiteY8" fmla="*/ 18849 h 193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4861" h="19389">
                              <a:moveTo>
                                <a:pt x="26765" y="18849"/>
                              </a:moveTo>
                              <a:lnTo>
                                <a:pt x="34004" y="14848"/>
                              </a:lnTo>
                              <a:cubicBezTo>
                                <a:pt x="35147" y="14181"/>
                                <a:pt x="35147" y="13324"/>
                                <a:pt x="34004" y="12562"/>
                              </a:cubicBez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466"/>
                              </a:lnTo>
                              <a:cubicBezTo>
                                <a:pt x="-286" y="5133"/>
                                <a:pt x="-286" y="5990"/>
                                <a:pt x="857" y="6752"/>
                              </a:cubicBezTo>
                              <a:lnTo>
                                <a:pt x="21622" y="18849"/>
                              </a:lnTo>
                              <a:cubicBezTo>
                                <a:pt x="23260" y="19570"/>
                                <a:pt x="25127" y="19570"/>
                                <a:pt x="26765" y="1884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63" name="Freeform 662">
                          <a:extLst>
                            <a:ext uri="{FF2B5EF4-FFF2-40B4-BE49-F238E27FC236}">
                              <a16:creationId xmlns:a16="http://schemas.microsoft.com/office/drawing/2014/main" id="{320015D1-AB3B-7A41-B2F5-BF38B3590F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8907" y="3429551"/>
                          <a:ext cx="21574" cy="11674"/>
                        </a:xfrm>
                        <a:custGeom>
                          <a:avLst/>
                          <a:gdLst>
                            <a:gd name="connsiteX0" fmla="*/ 8644 w 21574"/>
                            <a:gd name="connsiteY0" fmla="*/ 11164 h 11674"/>
                            <a:gd name="connsiteX1" fmla="*/ 929 w 21574"/>
                            <a:gd name="connsiteY1" fmla="*/ 6783 h 11674"/>
                            <a:gd name="connsiteX2" fmla="*/ 929 w 21574"/>
                            <a:gd name="connsiteY2" fmla="*/ 4497 h 11674"/>
                            <a:gd name="connsiteX3" fmla="*/ 8168 w 21574"/>
                            <a:gd name="connsiteY3" fmla="*/ 496 h 11674"/>
                            <a:gd name="connsiteX4" fmla="*/ 13025 w 21574"/>
                            <a:gd name="connsiteY4" fmla="*/ 496 h 11674"/>
                            <a:gd name="connsiteX5" fmla="*/ 20645 w 21574"/>
                            <a:gd name="connsiteY5" fmla="*/ 4973 h 11674"/>
                            <a:gd name="connsiteX6" fmla="*/ 20645 w 21574"/>
                            <a:gd name="connsiteY6" fmla="*/ 7259 h 11674"/>
                            <a:gd name="connsiteX7" fmla="*/ 13406 w 21574"/>
                            <a:gd name="connsiteY7" fmla="*/ 11260 h 11674"/>
                            <a:gd name="connsiteX8" fmla="*/ 8644 w 21574"/>
                            <a:gd name="connsiteY8" fmla="*/ 11164 h 116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74" h="11674">
                              <a:moveTo>
                                <a:pt x="8644" y="11164"/>
                              </a:moveTo>
                              <a:lnTo>
                                <a:pt x="929" y="6783"/>
                              </a:lnTo>
                              <a:cubicBezTo>
                                <a:pt x="-310" y="6021"/>
                                <a:pt x="-310" y="5164"/>
                                <a:pt x="929" y="4497"/>
                              </a:cubicBezTo>
                              <a:lnTo>
                                <a:pt x="8168" y="496"/>
                              </a:lnTo>
                              <a:cubicBezTo>
                                <a:pt x="9719" y="-165"/>
                                <a:pt x="11474" y="-165"/>
                                <a:pt x="13025" y="496"/>
                              </a:cubicBezTo>
                              <a:lnTo>
                                <a:pt x="20645" y="4973"/>
                              </a:lnTo>
                              <a:cubicBezTo>
                                <a:pt x="21884" y="5640"/>
                                <a:pt x="21884" y="6592"/>
                                <a:pt x="20645" y="7259"/>
                              </a:cubicBezTo>
                              <a:lnTo>
                                <a:pt x="13406" y="11260"/>
                              </a:lnTo>
                              <a:cubicBezTo>
                                <a:pt x="11866" y="11844"/>
                                <a:pt x="10160" y="11810"/>
                                <a:pt x="8644" y="111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64" name="Freeform 663">
                          <a:extLst>
                            <a:ext uri="{FF2B5EF4-FFF2-40B4-BE49-F238E27FC236}">
                              <a16:creationId xmlns:a16="http://schemas.microsoft.com/office/drawing/2014/main" id="{7D4112EE-5E72-2146-A996-A0973D3FA9C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2963" y="3429015"/>
                          <a:ext cx="21586" cy="11670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24 h 11670"/>
                            <a:gd name="connsiteX1" fmla="*/ 965 w 21586"/>
                            <a:gd name="connsiteY1" fmla="*/ 6747 h 11670"/>
                            <a:gd name="connsiteX2" fmla="*/ 965 w 21586"/>
                            <a:gd name="connsiteY2" fmla="*/ 4557 h 11670"/>
                            <a:gd name="connsiteX3" fmla="*/ 8204 w 21586"/>
                            <a:gd name="connsiteY3" fmla="*/ 461 h 11670"/>
                            <a:gd name="connsiteX4" fmla="*/ 12966 w 21586"/>
                            <a:gd name="connsiteY4" fmla="*/ 461 h 11670"/>
                            <a:gd name="connsiteX5" fmla="*/ 20586 w 21586"/>
                            <a:gd name="connsiteY5" fmla="*/ 4842 h 11670"/>
                            <a:gd name="connsiteX6" fmla="*/ 20586 w 21586"/>
                            <a:gd name="connsiteY6" fmla="*/ 7128 h 11670"/>
                            <a:gd name="connsiteX7" fmla="*/ 13347 w 21586"/>
                            <a:gd name="connsiteY7" fmla="*/ 11224 h 11670"/>
                            <a:gd name="connsiteX8" fmla="*/ 8585 w 21586"/>
                            <a:gd name="connsiteY8" fmla="*/ 11224 h 116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70">
                              <a:moveTo>
                                <a:pt x="8585" y="11224"/>
                              </a:moveTo>
                              <a:lnTo>
                                <a:pt x="965" y="6747"/>
                              </a:lnTo>
                              <a:cubicBezTo>
                                <a:pt x="-273" y="6081"/>
                                <a:pt x="-369" y="5223"/>
                                <a:pt x="965" y="4557"/>
                              </a:cubicBezTo>
                              <a:lnTo>
                                <a:pt x="8204" y="461"/>
                              </a:lnTo>
                              <a:cubicBezTo>
                                <a:pt x="9732" y="-154"/>
                                <a:pt x="11438" y="-154"/>
                                <a:pt x="12966" y="461"/>
                              </a:cubicBezTo>
                              <a:lnTo>
                                <a:pt x="20586" y="4842"/>
                              </a:lnTo>
                              <a:cubicBezTo>
                                <a:pt x="21920" y="5604"/>
                                <a:pt x="21920" y="6462"/>
                                <a:pt x="20586" y="7128"/>
                              </a:cubicBezTo>
                              <a:lnTo>
                                <a:pt x="13347" y="11224"/>
                              </a:lnTo>
                              <a:cubicBezTo>
                                <a:pt x="11815" y="11819"/>
                                <a:pt x="10116" y="11819"/>
                                <a:pt x="8585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65" name="Freeform 664">
                          <a:extLst>
                            <a:ext uri="{FF2B5EF4-FFF2-40B4-BE49-F238E27FC236}">
                              <a16:creationId xmlns:a16="http://schemas.microsoft.com/office/drawing/2014/main" id="{1508E862-3F63-9E47-8A75-2B8DE3FBCD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6108" y="3436785"/>
                          <a:ext cx="21586" cy="11690"/>
                        </a:xfrm>
                        <a:custGeom>
                          <a:avLst/>
                          <a:gdLst>
                            <a:gd name="connsiteX0" fmla="*/ 8585 w 21586"/>
                            <a:gd name="connsiteY0" fmla="*/ 11265 h 11690"/>
                            <a:gd name="connsiteX1" fmla="*/ 965 w 21586"/>
                            <a:gd name="connsiteY1" fmla="*/ 6788 h 11690"/>
                            <a:gd name="connsiteX2" fmla="*/ 965 w 21586"/>
                            <a:gd name="connsiteY2" fmla="*/ 4502 h 11690"/>
                            <a:gd name="connsiteX3" fmla="*/ 8204 w 21586"/>
                            <a:gd name="connsiteY3" fmla="*/ 501 h 11690"/>
                            <a:gd name="connsiteX4" fmla="*/ 12966 w 21586"/>
                            <a:gd name="connsiteY4" fmla="*/ 501 h 11690"/>
                            <a:gd name="connsiteX5" fmla="*/ 20586 w 21586"/>
                            <a:gd name="connsiteY5" fmla="*/ 4978 h 11690"/>
                            <a:gd name="connsiteX6" fmla="*/ 20586 w 21586"/>
                            <a:gd name="connsiteY6" fmla="*/ 7264 h 11690"/>
                            <a:gd name="connsiteX7" fmla="*/ 13442 w 21586"/>
                            <a:gd name="connsiteY7" fmla="*/ 11265 h 11690"/>
                            <a:gd name="connsiteX8" fmla="*/ 8585 w 21586"/>
                            <a:gd name="connsiteY8" fmla="*/ 11265 h 116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90">
                              <a:moveTo>
                                <a:pt x="8585" y="11265"/>
                              </a:moveTo>
                              <a:lnTo>
                                <a:pt x="965" y="6788"/>
                              </a:lnTo>
                              <a:cubicBezTo>
                                <a:pt x="-274" y="6026"/>
                                <a:pt x="-369" y="5169"/>
                                <a:pt x="965" y="4502"/>
                              </a:cubicBezTo>
                              <a:lnTo>
                                <a:pt x="8204" y="501"/>
                              </a:lnTo>
                              <a:cubicBezTo>
                                <a:pt x="9721" y="-167"/>
                                <a:pt x="11449" y="-167"/>
                                <a:pt x="12966" y="501"/>
                              </a:cubicBezTo>
                              <a:lnTo>
                                <a:pt x="20586" y="4978"/>
                              </a:lnTo>
                              <a:cubicBezTo>
                                <a:pt x="21920" y="5740"/>
                                <a:pt x="21920" y="6597"/>
                                <a:pt x="20586" y="7264"/>
                              </a:cubicBezTo>
                              <a:lnTo>
                                <a:pt x="13442" y="11265"/>
                              </a:lnTo>
                              <a:cubicBezTo>
                                <a:pt x="11873" y="11832"/>
                                <a:pt x="10154" y="11832"/>
                                <a:pt x="8585" y="112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66" name="Freeform 665">
                          <a:extLst>
                            <a:ext uri="{FF2B5EF4-FFF2-40B4-BE49-F238E27FC236}">
                              <a16:creationId xmlns:a16="http://schemas.microsoft.com/office/drawing/2014/main" id="{7C5BB871-DB50-B745-8244-E0015251B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9217" y="3444385"/>
                          <a:ext cx="21586" cy="11649"/>
                        </a:xfrm>
                        <a:custGeom>
                          <a:avLst/>
                          <a:gdLst>
                            <a:gd name="connsiteX0" fmla="*/ 8620 w 21586"/>
                            <a:gd name="connsiteY0" fmla="*/ 11189 h 11649"/>
                            <a:gd name="connsiteX1" fmla="*/ 1000 w 21586"/>
                            <a:gd name="connsiteY1" fmla="*/ 6712 h 11649"/>
                            <a:gd name="connsiteX2" fmla="*/ 1000 w 21586"/>
                            <a:gd name="connsiteY2" fmla="*/ 4426 h 11649"/>
                            <a:gd name="connsiteX3" fmla="*/ 8144 w 21586"/>
                            <a:gd name="connsiteY3" fmla="*/ 426 h 11649"/>
                            <a:gd name="connsiteX4" fmla="*/ 13002 w 21586"/>
                            <a:gd name="connsiteY4" fmla="*/ 426 h 11649"/>
                            <a:gd name="connsiteX5" fmla="*/ 20622 w 21586"/>
                            <a:gd name="connsiteY5" fmla="*/ 4902 h 11649"/>
                            <a:gd name="connsiteX6" fmla="*/ 20622 w 21586"/>
                            <a:gd name="connsiteY6" fmla="*/ 7188 h 11649"/>
                            <a:gd name="connsiteX7" fmla="*/ 13383 w 21586"/>
                            <a:gd name="connsiteY7" fmla="*/ 11189 h 11649"/>
                            <a:gd name="connsiteX8" fmla="*/ 8620 w 21586"/>
                            <a:gd name="connsiteY8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86" h="11649">
                              <a:moveTo>
                                <a:pt x="8620" y="11189"/>
                              </a:moveTo>
                              <a:lnTo>
                                <a:pt x="1000" y="6712"/>
                              </a:lnTo>
                              <a:cubicBezTo>
                                <a:pt x="-333" y="5950"/>
                                <a:pt x="-333" y="5093"/>
                                <a:pt x="1000" y="4426"/>
                              </a:cubicBezTo>
                              <a:lnTo>
                                <a:pt x="8144" y="426"/>
                              </a:lnTo>
                              <a:cubicBezTo>
                                <a:pt x="9713" y="-142"/>
                                <a:pt x="11432" y="-142"/>
                                <a:pt x="13002" y="426"/>
                              </a:cubicBezTo>
                              <a:lnTo>
                                <a:pt x="20622" y="4902"/>
                              </a:lnTo>
                              <a:cubicBezTo>
                                <a:pt x="21860" y="5664"/>
                                <a:pt x="21955" y="6522"/>
                                <a:pt x="20622" y="7188"/>
                              </a:cubicBezTo>
                              <a:lnTo>
                                <a:pt x="13383" y="11189"/>
                              </a:lnTo>
                              <a:cubicBezTo>
                                <a:pt x="11855" y="11803"/>
                                <a:pt x="10148" y="11803"/>
                                <a:pt x="8620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67" name="Freeform 666">
                          <a:extLst>
                            <a:ext uri="{FF2B5EF4-FFF2-40B4-BE49-F238E27FC236}">
                              <a16:creationId xmlns:a16="http://schemas.microsoft.com/office/drawing/2014/main" id="{E0F8062E-7E82-C04E-AF85-4A24C4C160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9780" y="3351516"/>
                          <a:ext cx="73950" cy="42274"/>
                        </a:xfrm>
                        <a:custGeom>
                          <a:avLst/>
                          <a:gdLst>
                            <a:gd name="connsiteX0" fmla="*/ 65854 w 73950"/>
                            <a:gd name="connsiteY0" fmla="*/ 41860 h 42274"/>
                            <a:gd name="connsiteX1" fmla="*/ 73093 w 73950"/>
                            <a:gd name="connsiteY1" fmla="*/ 37765 h 42274"/>
                            <a:gd name="connsiteX2" fmla="*/ 73093 w 73950"/>
                            <a:gd name="connsiteY2" fmla="*/ 35479 h 42274"/>
                            <a:gd name="connsiteX3" fmla="*/ 12895 w 73950"/>
                            <a:gd name="connsiteY3" fmla="*/ 427 h 42274"/>
                            <a:gd name="connsiteX4" fmla="*/ 8132 w 73950"/>
                            <a:gd name="connsiteY4" fmla="*/ 427 h 42274"/>
                            <a:gd name="connsiteX5" fmla="*/ 893 w 73950"/>
                            <a:gd name="connsiteY5" fmla="*/ 4427 h 42274"/>
                            <a:gd name="connsiteX6" fmla="*/ 893 w 73950"/>
                            <a:gd name="connsiteY6" fmla="*/ 6713 h 42274"/>
                            <a:gd name="connsiteX7" fmla="*/ 53376 w 73950"/>
                            <a:gd name="connsiteY7" fmla="*/ 37288 h 42274"/>
                            <a:gd name="connsiteX8" fmla="*/ 53376 w 73950"/>
                            <a:gd name="connsiteY8" fmla="*/ 37288 h 42274"/>
                            <a:gd name="connsiteX9" fmla="*/ 61091 w 73950"/>
                            <a:gd name="connsiteY9" fmla="*/ 41765 h 42274"/>
                            <a:gd name="connsiteX10" fmla="*/ 65854 w 73950"/>
                            <a:gd name="connsiteY10" fmla="*/ 41860 h 422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73950" h="42274">
                              <a:moveTo>
                                <a:pt x="65854" y="41860"/>
                              </a:moveTo>
                              <a:lnTo>
                                <a:pt x="73093" y="37765"/>
                              </a:lnTo>
                              <a:cubicBezTo>
                                <a:pt x="74236" y="37098"/>
                                <a:pt x="74236" y="36241"/>
                                <a:pt x="73093" y="35479"/>
                              </a:cubicBezTo>
                              <a:lnTo>
                                <a:pt x="12895" y="427"/>
                              </a:lnTo>
                              <a:cubicBezTo>
                                <a:pt x="11358" y="-142"/>
                                <a:pt x="9669" y="-142"/>
                                <a:pt x="8132" y="427"/>
                              </a:cubicBezTo>
                              <a:lnTo>
                                <a:pt x="893" y="4427"/>
                              </a:lnTo>
                              <a:cubicBezTo>
                                <a:pt x="-345" y="5094"/>
                                <a:pt x="-250" y="5951"/>
                                <a:pt x="893" y="6713"/>
                              </a:cubicBezTo>
                              <a:lnTo>
                                <a:pt x="53376" y="37288"/>
                              </a:lnTo>
                              <a:lnTo>
                                <a:pt x="53376" y="37288"/>
                              </a:lnTo>
                              <a:lnTo>
                                <a:pt x="61091" y="41765"/>
                              </a:lnTo>
                              <a:cubicBezTo>
                                <a:pt x="62607" y="42410"/>
                                <a:pt x="64313" y="42444"/>
                                <a:pt x="65854" y="4186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668" name="Freeform 667">
                          <a:extLst>
                            <a:ext uri="{FF2B5EF4-FFF2-40B4-BE49-F238E27FC236}">
                              <a16:creationId xmlns:a16="http://schemas.microsoft.com/office/drawing/2014/main" id="{D6D0164C-BC1C-5545-AED7-D78F14A304A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4424" y="3397773"/>
                          <a:ext cx="47803" cy="26973"/>
                        </a:xfrm>
                        <a:custGeom>
                          <a:avLst/>
                          <a:gdLst>
                            <a:gd name="connsiteX0" fmla="*/ 34838 w 47803"/>
                            <a:gd name="connsiteY0" fmla="*/ 26559 h 26973"/>
                            <a:gd name="connsiteX1" fmla="*/ 929 w 47803"/>
                            <a:gd name="connsiteY1" fmla="*/ 6747 h 26973"/>
                            <a:gd name="connsiteX2" fmla="*/ 929 w 47803"/>
                            <a:gd name="connsiteY2" fmla="*/ 4557 h 26973"/>
                            <a:gd name="connsiteX3" fmla="*/ 8168 w 47803"/>
                            <a:gd name="connsiteY3" fmla="*/ 461 h 26973"/>
                            <a:gd name="connsiteX4" fmla="*/ 12930 w 47803"/>
                            <a:gd name="connsiteY4" fmla="*/ 461 h 26973"/>
                            <a:gd name="connsiteX5" fmla="*/ 46839 w 47803"/>
                            <a:gd name="connsiteY5" fmla="*/ 20178 h 26973"/>
                            <a:gd name="connsiteX6" fmla="*/ 46839 w 47803"/>
                            <a:gd name="connsiteY6" fmla="*/ 22464 h 26973"/>
                            <a:gd name="connsiteX7" fmla="*/ 39600 w 47803"/>
                            <a:gd name="connsiteY7" fmla="*/ 26464 h 26973"/>
                            <a:gd name="connsiteX8" fmla="*/ 34838 w 47803"/>
                            <a:gd name="connsiteY8" fmla="*/ 26559 h 269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47803" h="26973">
                              <a:moveTo>
                                <a:pt x="34838" y="26559"/>
                              </a:moveTo>
                              <a:lnTo>
                                <a:pt x="929" y="6747"/>
                              </a:lnTo>
                              <a:cubicBezTo>
                                <a:pt x="-310" y="6081"/>
                                <a:pt x="-310" y="5223"/>
                                <a:pt x="929" y="4557"/>
                              </a:cubicBezTo>
                              <a:lnTo>
                                <a:pt x="8168" y="461"/>
                              </a:lnTo>
                              <a:cubicBezTo>
                                <a:pt x="9696" y="-154"/>
                                <a:pt x="11402" y="-154"/>
                                <a:pt x="12930" y="461"/>
                              </a:cubicBezTo>
                              <a:lnTo>
                                <a:pt x="46839" y="20178"/>
                              </a:lnTo>
                              <a:cubicBezTo>
                                <a:pt x="48077" y="20940"/>
                                <a:pt x="48173" y="21797"/>
                                <a:pt x="46839" y="22464"/>
                              </a:cubicBezTo>
                              <a:lnTo>
                                <a:pt x="39600" y="26464"/>
                              </a:lnTo>
                              <a:cubicBezTo>
                                <a:pt x="38084" y="27109"/>
                                <a:pt x="36378" y="27143"/>
                                <a:pt x="34838" y="2655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0000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</p:grpSp>
                  <p:grpSp>
                    <p:nvGrpSpPr>
                      <p:cNvPr id="459" name="Graphic 5">
                        <a:extLst>
                          <a:ext uri="{FF2B5EF4-FFF2-40B4-BE49-F238E27FC236}">
                            <a16:creationId xmlns:a16="http://schemas.microsoft.com/office/drawing/2014/main" id="{EF224B19-BBAE-B44A-AB21-3E26F913E56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6976" y="3285187"/>
                        <a:ext cx="294655" cy="169479"/>
                        <a:chOff x="6096976" y="3285187"/>
                        <a:chExt cx="294655" cy="169479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511" name="Freeform 510">
                          <a:extLst>
                            <a:ext uri="{FF2B5EF4-FFF2-40B4-BE49-F238E27FC236}">
                              <a16:creationId xmlns:a16="http://schemas.microsoft.com/office/drawing/2014/main" id="{82F8F382-6152-CB47-9940-A30238C9CC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3803" y="3399297"/>
                          <a:ext cx="21514" cy="11689"/>
                        </a:xfrm>
                        <a:custGeom>
                          <a:avLst/>
                          <a:gdLst>
                            <a:gd name="connsiteX0" fmla="*/ 20515 w 21514"/>
                            <a:gd name="connsiteY0" fmla="*/ 4842 h 11689"/>
                            <a:gd name="connsiteX1" fmla="*/ 12895 w 21514"/>
                            <a:gd name="connsiteY1" fmla="*/ 461 h 11689"/>
                            <a:gd name="connsiteX2" fmla="*/ 8132 w 21514"/>
                            <a:gd name="connsiteY2" fmla="*/ 461 h 11689"/>
                            <a:gd name="connsiteX3" fmla="*/ 893 w 21514"/>
                            <a:gd name="connsiteY3" fmla="*/ 4557 h 11689"/>
                            <a:gd name="connsiteX4" fmla="*/ 893 w 21514"/>
                            <a:gd name="connsiteY4" fmla="*/ 6747 h 11689"/>
                            <a:gd name="connsiteX5" fmla="*/ 8513 w 21514"/>
                            <a:gd name="connsiteY5" fmla="*/ 11224 h 11689"/>
                            <a:gd name="connsiteX6" fmla="*/ 13371 w 21514"/>
                            <a:gd name="connsiteY6" fmla="*/ 11224 h 11689"/>
                            <a:gd name="connsiteX7" fmla="*/ 20515 w 21514"/>
                            <a:gd name="connsiteY7" fmla="*/ 7128 h 11689"/>
                            <a:gd name="connsiteX8" fmla="*/ 20515 w 21514"/>
                            <a:gd name="connsiteY8" fmla="*/ 4842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14" h="11689">
                              <a:moveTo>
                                <a:pt x="20515" y="4842"/>
                              </a:move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557"/>
                              </a:lnTo>
                              <a:cubicBezTo>
                                <a:pt x="-345" y="5223"/>
                                <a:pt x="-250" y="6081"/>
                                <a:pt x="893" y="6747"/>
                              </a:cubicBezTo>
                              <a:lnTo>
                                <a:pt x="8513" y="11224"/>
                              </a:lnTo>
                              <a:cubicBezTo>
                                <a:pt x="10073" y="11844"/>
                                <a:pt x="11811" y="11844"/>
                                <a:pt x="13371" y="11224"/>
                              </a:cubicBezTo>
                              <a:lnTo>
                                <a:pt x="20515" y="7128"/>
                              </a:lnTo>
                              <a:cubicBezTo>
                                <a:pt x="21848" y="6462"/>
                                <a:pt x="21848" y="5604"/>
                                <a:pt x="20515" y="48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12" name="Freeform 511">
                          <a:extLst>
                            <a:ext uri="{FF2B5EF4-FFF2-40B4-BE49-F238E27FC236}">
                              <a16:creationId xmlns:a16="http://schemas.microsoft.com/office/drawing/2014/main" id="{CD4C7D7B-E055-C14F-A93F-D8087D7766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6873" y="3336813"/>
                          <a:ext cx="21288" cy="11685"/>
                        </a:xfrm>
                        <a:custGeom>
                          <a:avLst/>
                          <a:gdLst>
                            <a:gd name="connsiteX0" fmla="*/ 20574 w 21288"/>
                            <a:gd name="connsiteY0" fmla="*/ 4842 h 11685"/>
                            <a:gd name="connsiteX1" fmla="*/ 12859 w 21288"/>
                            <a:gd name="connsiteY1" fmla="*/ 461 h 11685"/>
                            <a:gd name="connsiteX2" fmla="*/ 8096 w 21288"/>
                            <a:gd name="connsiteY2" fmla="*/ 461 h 11685"/>
                            <a:gd name="connsiteX3" fmla="*/ 857 w 21288"/>
                            <a:gd name="connsiteY3" fmla="*/ 4557 h 11685"/>
                            <a:gd name="connsiteX4" fmla="*/ 857 w 21288"/>
                            <a:gd name="connsiteY4" fmla="*/ 6747 h 11685"/>
                            <a:gd name="connsiteX5" fmla="*/ 8572 w 21288"/>
                            <a:gd name="connsiteY5" fmla="*/ 11224 h 11685"/>
                            <a:gd name="connsiteX6" fmla="*/ 13335 w 21288"/>
                            <a:gd name="connsiteY6" fmla="*/ 11224 h 11685"/>
                            <a:gd name="connsiteX7" fmla="*/ 20574 w 21288"/>
                            <a:gd name="connsiteY7" fmla="*/ 7128 h 11685"/>
                            <a:gd name="connsiteX8" fmla="*/ 20574 w 21288"/>
                            <a:gd name="connsiteY8" fmla="*/ 4842 h 116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288" h="11685">
                              <a:moveTo>
                                <a:pt x="20574" y="4842"/>
                              </a:moveTo>
                              <a:lnTo>
                                <a:pt x="12859" y="461"/>
                              </a:lnTo>
                              <a:cubicBezTo>
                                <a:pt x="11331" y="-154"/>
                                <a:pt x="9624" y="-154"/>
                                <a:pt x="8096" y="461"/>
                              </a:cubicBezTo>
                              <a:lnTo>
                                <a:pt x="857" y="4557"/>
                              </a:lnTo>
                              <a:cubicBezTo>
                                <a:pt x="-286" y="5223"/>
                                <a:pt x="-286" y="6081"/>
                                <a:pt x="857" y="6747"/>
                              </a:cubicBezTo>
                              <a:lnTo>
                                <a:pt x="8572" y="11224"/>
                              </a:lnTo>
                              <a:cubicBezTo>
                                <a:pt x="10100" y="11839"/>
                                <a:pt x="11807" y="11839"/>
                                <a:pt x="13335" y="11224"/>
                              </a:cubicBezTo>
                              <a:lnTo>
                                <a:pt x="20574" y="7128"/>
                              </a:lnTo>
                              <a:cubicBezTo>
                                <a:pt x="21526" y="6462"/>
                                <a:pt x="21526" y="5604"/>
                                <a:pt x="20574" y="48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13" name="Freeform 512">
                          <a:extLst>
                            <a:ext uri="{FF2B5EF4-FFF2-40B4-BE49-F238E27FC236}">
                              <a16:creationId xmlns:a16="http://schemas.microsoft.com/office/drawing/2014/main" id="{F6F30D5F-3B56-A14E-B38B-E0D64D4EF2C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172" y="3344433"/>
                          <a:ext cx="21372" cy="11649"/>
                        </a:xfrm>
                        <a:custGeom>
                          <a:avLst/>
                          <a:gdLst>
                            <a:gd name="connsiteX0" fmla="*/ 20515 w 21372"/>
                            <a:gd name="connsiteY0" fmla="*/ 7224 h 11649"/>
                            <a:gd name="connsiteX1" fmla="*/ 20515 w 21372"/>
                            <a:gd name="connsiteY1" fmla="*/ 4938 h 11649"/>
                            <a:gd name="connsiteX2" fmla="*/ 12895 w 21372"/>
                            <a:gd name="connsiteY2" fmla="*/ 461 h 11649"/>
                            <a:gd name="connsiteX3" fmla="*/ 8132 w 21372"/>
                            <a:gd name="connsiteY3" fmla="*/ 461 h 11649"/>
                            <a:gd name="connsiteX4" fmla="*/ 893 w 21372"/>
                            <a:gd name="connsiteY4" fmla="*/ 4461 h 11649"/>
                            <a:gd name="connsiteX5" fmla="*/ 893 w 21372"/>
                            <a:gd name="connsiteY5" fmla="*/ 6747 h 11649"/>
                            <a:gd name="connsiteX6" fmla="*/ 8513 w 21372"/>
                            <a:gd name="connsiteY6" fmla="*/ 11224 h 11649"/>
                            <a:gd name="connsiteX7" fmla="*/ 13371 w 21372"/>
                            <a:gd name="connsiteY7" fmla="*/ 11224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372" h="11649">
                              <a:moveTo>
                                <a:pt x="20515" y="7224"/>
                              </a:moveTo>
                              <a:cubicBezTo>
                                <a:pt x="21658" y="6557"/>
                                <a:pt x="21658" y="5700"/>
                                <a:pt x="20515" y="4938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461"/>
                              </a:lnTo>
                              <a:cubicBezTo>
                                <a:pt x="-345" y="5128"/>
                                <a:pt x="-250" y="5985"/>
                                <a:pt x="893" y="6747"/>
                              </a:cubicBezTo>
                              <a:lnTo>
                                <a:pt x="8513" y="11224"/>
                              </a:lnTo>
                              <a:cubicBezTo>
                                <a:pt x="10083" y="11792"/>
                                <a:pt x="11801" y="11792"/>
                                <a:pt x="13371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14" name="Freeform 513">
                          <a:extLst>
                            <a:ext uri="{FF2B5EF4-FFF2-40B4-BE49-F238E27FC236}">
                              <a16:creationId xmlns:a16="http://schemas.microsoft.com/office/drawing/2014/main" id="{DB0DE172-C9E8-F849-BCF5-4CAF035B9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4676" y="3320997"/>
                          <a:ext cx="21538" cy="11689"/>
                        </a:xfrm>
                        <a:custGeom>
                          <a:avLst/>
                          <a:gdLst>
                            <a:gd name="connsiteX0" fmla="*/ 20574 w 21538"/>
                            <a:gd name="connsiteY0" fmla="*/ 4847 h 11689"/>
                            <a:gd name="connsiteX1" fmla="*/ 12954 w 21538"/>
                            <a:gd name="connsiteY1" fmla="*/ 465 h 11689"/>
                            <a:gd name="connsiteX2" fmla="*/ 8096 w 21538"/>
                            <a:gd name="connsiteY2" fmla="*/ 465 h 11689"/>
                            <a:gd name="connsiteX3" fmla="*/ 857 w 21538"/>
                            <a:gd name="connsiteY3" fmla="*/ 4561 h 11689"/>
                            <a:gd name="connsiteX4" fmla="*/ 857 w 21538"/>
                            <a:gd name="connsiteY4" fmla="*/ 6752 h 11689"/>
                            <a:gd name="connsiteX5" fmla="*/ 8573 w 21538"/>
                            <a:gd name="connsiteY5" fmla="*/ 11228 h 11689"/>
                            <a:gd name="connsiteX6" fmla="*/ 13335 w 21538"/>
                            <a:gd name="connsiteY6" fmla="*/ 11228 h 11689"/>
                            <a:gd name="connsiteX7" fmla="*/ 20574 w 21538"/>
                            <a:gd name="connsiteY7" fmla="*/ 7133 h 11689"/>
                            <a:gd name="connsiteX8" fmla="*/ 20574 w 21538"/>
                            <a:gd name="connsiteY8" fmla="*/ 48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38" h="11689">
                              <a:moveTo>
                                <a:pt x="20574" y="4847"/>
                              </a:move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561"/>
                              </a:lnTo>
                              <a:cubicBezTo>
                                <a:pt x="-286" y="5228"/>
                                <a:pt x="-286" y="6085"/>
                                <a:pt x="857" y="6752"/>
                              </a:cubicBezTo>
                              <a:lnTo>
                                <a:pt x="8573" y="11228"/>
                              </a:lnTo>
                              <a:cubicBezTo>
                                <a:pt x="10101" y="11843"/>
                                <a:pt x="11807" y="11843"/>
                                <a:pt x="13335" y="11228"/>
                              </a:cubicBezTo>
                              <a:lnTo>
                                <a:pt x="20574" y="7133"/>
                              </a:lnTo>
                              <a:cubicBezTo>
                                <a:pt x="21907" y="6466"/>
                                <a:pt x="21812" y="5609"/>
                                <a:pt x="20574" y="48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15" name="Freeform 514">
                          <a:extLst>
                            <a:ext uri="{FF2B5EF4-FFF2-40B4-BE49-F238E27FC236}">
                              <a16:creationId xmlns:a16="http://schemas.microsoft.com/office/drawing/2014/main" id="{62206845-58BE-134D-AE3E-FE86EA414B3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7820" y="3328771"/>
                          <a:ext cx="21502" cy="11634"/>
                        </a:xfrm>
                        <a:custGeom>
                          <a:avLst/>
                          <a:gdLst>
                            <a:gd name="connsiteX0" fmla="*/ 20574 w 21502"/>
                            <a:gd name="connsiteY0" fmla="*/ 4978 h 11634"/>
                            <a:gd name="connsiteX1" fmla="*/ 12859 w 21502"/>
                            <a:gd name="connsiteY1" fmla="*/ 501 h 11634"/>
                            <a:gd name="connsiteX2" fmla="*/ 8096 w 21502"/>
                            <a:gd name="connsiteY2" fmla="*/ 501 h 11634"/>
                            <a:gd name="connsiteX3" fmla="*/ 857 w 21502"/>
                            <a:gd name="connsiteY3" fmla="*/ 4502 h 11634"/>
                            <a:gd name="connsiteX4" fmla="*/ 857 w 21502"/>
                            <a:gd name="connsiteY4" fmla="*/ 6788 h 11634"/>
                            <a:gd name="connsiteX5" fmla="*/ 8477 w 21502"/>
                            <a:gd name="connsiteY5" fmla="*/ 11169 h 11634"/>
                            <a:gd name="connsiteX6" fmla="*/ 13335 w 21502"/>
                            <a:gd name="connsiteY6" fmla="*/ 11169 h 11634"/>
                            <a:gd name="connsiteX7" fmla="*/ 20574 w 21502"/>
                            <a:gd name="connsiteY7" fmla="*/ 7169 h 11634"/>
                            <a:gd name="connsiteX8" fmla="*/ 20574 w 21502"/>
                            <a:gd name="connsiteY8" fmla="*/ 4978 h 116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02" h="11634">
                              <a:moveTo>
                                <a:pt x="20574" y="4978"/>
                              </a:moveTo>
                              <a:lnTo>
                                <a:pt x="12859" y="501"/>
                              </a:lnTo>
                              <a:cubicBezTo>
                                <a:pt x="11342" y="-167"/>
                                <a:pt x="9613" y="-167"/>
                                <a:pt x="8096" y="501"/>
                              </a:cubicBezTo>
                              <a:lnTo>
                                <a:pt x="857" y="4502"/>
                              </a:lnTo>
                              <a:cubicBezTo>
                                <a:pt x="-286" y="5169"/>
                                <a:pt x="-286" y="6026"/>
                                <a:pt x="857" y="6788"/>
                              </a:cubicBezTo>
                              <a:lnTo>
                                <a:pt x="8477" y="11169"/>
                              </a:lnTo>
                              <a:cubicBezTo>
                                <a:pt x="10037" y="11790"/>
                                <a:pt x="11775" y="11790"/>
                                <a:pt x="13335" y="11169"/>
                              </a:cubicBezTo>
                              <a:lnTo>
                                <a:pt x="20574" y="7169"/>
                              </a:lnTo>
                              <a:cubicBezTo>
                                <a:pt x="21812" y="6407"/>
                                <a:pt x="21812" y="5454"/>
                                <a:pt x="20574" y="497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16" name="Freeform 515">
                          <a:extLst>
                            <a:ext uri="{FF2B5EF4-FFF2-40B4-BE49-F238E27FC236}">
                              <a16:creationId xmlns:a16="http://schemas.microsoft.com/office/drawing/2014/main" id="{7C47BD2C-6D9D-BC43-9278-794AFE9148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5609" y="3382481"/>
                          <a:ext cx="34659" cy="19036"/>
                        </a:xfrm>
                        <a:custGeom>
                          <a:avLst/>
                          <a:gdLst>
                            <a:gd name="connsiteX0" fmla="*/ 33659 w 34659"/>
                            <a:gd name="connsiteY0" fmla="*/ 12800 h 19036"/>
                            <a:gd name="connsiteX1" fmla="*/ 12895 w 34659"/>
                            <a:gd name="connsiteY1" fmla="*/ 704 h 19036"/>
                            <a:gd name="connsiteX2" fmla="*/ 10514 w 34659"/>
                            <a:gd name="connsiteY2" fmla="*/ 132 h 19036"/>
                            <a:gd name="connsiteX3" fmla="*/ 8132 w 34659"/>
                            <a:gd name="connsiteY3" fmla="*/ 132 h 19036"/>
                            <a:gd name="connsiteX4" fmla="*/ 893 w 34659"/>
                            <a:gd name="connsiteY4" fmla="*/ 4228 h 19036"/>
                            <a:gd name="connsiteX5" fmla="*/ 893 w 34659"/>
                            <a:gd name="connsiteY5" fmla="*/ 6514 h 19036"/>
                            <a:gd name="connsiteX6" fmla="*/ 8513 w 34659"/>
                            <a:gd name="connsiteY6" fmla="*/ 10895 h 19036"/>
                            <a:gd name="connsiteX7" fmla="*/ 8513 w 34659"/>
                            <a:gd name="connsiteY7" fmla="*/ 10895 h 19036"/>
                            <a:gd name="connsiteX8" fmla="*/ 21658 w 34659"/>
                            <a:gd name="connsiteY8" fmla="*/ 18611 h 19036"/>
                            <a:gd name="connsiteX9" fmla="*/ 26516 w 34659"/>
                            <a:gd name="connsiteY9" fmla="*/ 18611 h 19036"/>
                            <a:gd name="connsiteX10" fmla="*/ 33659 w 34659"/>
                            <a:gd name="connsiteY10" fmla="*/ 14610 h 19036"/>
                            <a:gd name="connsiteX11" fmla="*/ 33659 w 34659"/>
                            <a:gd name="connsiteY11" fmla="*/ 12800 h 190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659" h="19036">
                              <a:moveTo>
                                <a:pt x="33659" y="12800"/>
                              </a:moveTo>
                              <a:lnTo>
                                <a:pt x="12895" y="704"/>
                              </a:lnTo>
                              <a:cubicBezTo>
                                <a:pt x="12159" y="324"/>
                                <a:pt x="11342" y="128"/>
                                <a:pt x="10514" y="132"/>
                              </a:cubicBezTo>
                              <a:cubicBezTo>
                                <a:pt x="9730" y="-44"/>
                                <a:pt x="8916" y="-44"/>
                                <a:pt x="8132" y="132"/>
                              </a:cubicBezTo>
                              <a:lnTo>
                                <a:pt x="893" y="4228"/>
                              </a:lnTo>
                              <a:cubicBezTo>
                                <a:pt x="-345" y="4895"/>
                                <a:pt x="-250" y="5752"/>
                                <a:pt x="893" y="6514"/>
                              </a:cubicBezTo>
                              <a:lnTo>
                                <a:pt x="8513" y="10895"/>
                              </a:lnTo>
                              <a:lnTo>
                                <a:pt x="8513" y="10895"/>
                              </a:lnTo>
                              <a:lnTo>
                                <a:pt x="21658" y="18611"/>
                              </a:lnTo>
                              <a:cubicBezTo>
                                <a:pt x="23227" y="19178"/>
                                <a:pt x="24946" y="19178"/>
                                <a:pt x="26516" y="18611"/>
                              </a:cubicBezTo>
                              <a:lnTo>
                                <a:pt x="33659" y="14610"/>
                              </a:lnTo>
                              <a:cubicBezTo>
                                <a:pt x="34993" y="14420"/>
                                <a:pt x="34993" y="13562"/>
                                <a:pt x="33659" y="1280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17" name="Freeform 516">
                          <a:extLst>
                            <a:ext uri="{FF2B5EF4-FFF2-40B4-BE49-F238E27FC236}">
                              <a16:creationId xmlns:a16="http://schemas.microsoft.com/office/drawing/2014/main" id="{937567FC-5C17-7640-A16B-8B0E91D93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9356" y="3367384"/>
                          <a:ext cx="21526" cy="11655"/>
                        </a:xfrm>
                        <a:custGeom>
                          <a:avLst/>
                          <a:gdLst>
                            <a:gd name="connsiteX0" fmla="*/ 20574 w 21526"/>
                            <a:gd name="connsiteY0" fmla="*/ 4942 h 11655"/>
                            <a:gd name="connsiteX1" fmla="*/ 12954 w 21526"/>
                            <a:gd name="connsiteY1" fmla="*/ 465 h 11655"/>
                            <a:gd name="connsiteX2" fmla="*/ 8096 w 21526"/>
                            <a:gd name="connsiteY2" fmla="*/ 465 h 11655"/>
                            <a:gd name="connsiteX3" fmla="*/ 857 w 21526"/>
                            <a:gd name="connsiteY3" fmla="*/ 4466 h 11655"/>
                            <a:gd name="connsiteX4" fmla="*/ 857 w 21526"/>
                            <a:gd name="connsiteY4" fmla="*/ 6752 h 11655"/>
                            <a:gd name="connsiteX5" fmla="*/ 8477 w 21526"/>
                            <a:gd name="connsiteY5" fmla="*/ 11229 h 11655"/>
                            <a:gd name="connsiteX6" fmla="*/ 13240 w 21526"/>
                            <a:gd name="connsiteY6" fmla="*/ 11229 h 11655"/>
                            <a:gd name="connsiteX7" fmla="*/ 20479 w 21526"/>
                            <a:gd name="connsiteY7" fmla="*/ 7228 h 11655"/>
                            <a:gd name="connsiteX8" fmla="*/ 20574 w 21526"/>
                            <a:gd name="connsiteY8" fmla="*/ 4942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6" h="11655">
                              <a:moveTo>
                                <a:pt x="20574" y="4942"/>
                              </a:move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466"/>
                              </a:lnTo>
                              <a:cubicBezTo>
                                <a:pt x="-286" y="5133"/>
                                <a:pt x="-286" y="5990"/>
                                <a:pt x="857" y="6752"/>
                              </a:cubicBezTo>
                              <a:lnTo>
                                <a:pt x="8477" y="11229"/>
                              </a:lnTo>
                              <a:cubicBezTo>
                                <a:pt x="10014" y="11797"/>
                                <a:pt x="11703" y="11797"/>
                                <a:pt x="13240" y="11229"/>
                              </a:cubicBezTo>
                              <a:lnTo>
                                <a:pt x="20479" y="7228"/>
                              </a:lnTo>
                              <a:cubicBezTo>
                                <a:pt x="21908" y="6561"/>
                                <a:pt x="21812" y="5704"/>
                                <a:pt x="20574" y="49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18" name="Freeform 517">
                          <a:extLst>
                            <a:ext uri="{FF2B5EF4-FFF2-40B4-BE49-F238E27FC236}">
                              <a16:creationId xmlns:a16="http://schemas.microsoft.com/office/drawing/2014/main" id="{C723D786-5B02-8B4F-9777-AA3D28706A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183" y="3351572"/>
                          <a:ext cx="21514" cy="11655"/>
                        </a:xfrm>
                        <a:custGeom>
                          <a:avLst/>
                          <a:gdLst>
                            <a:gd name="connsiteX0" fmla="*/ 20550 w 21514"/>
                            <a:gd name="connsiteY0" fmla="*/ 4942 h 11655"/>
                            <a:gd name="connsiteX1" fmla="*/ 12930 w 21514"/>
                            <a:gd name="connsiteY1" fmla="*/ 465 h 11655"/>
                            <a:gd name="connsiteX2" fmla="*/ 8073 w 21514"/>
                            <a:gd name="connsiteY2" fmla="*/ 465 h 11655"/>
                            <a:gd name="connsiteX3" fmla="*/ 929 w 21514"/>
                            <a:gd name="connsiteY3" fmla="*/ 4466 h 11655"/>
                            <a:gd name="connsiteX4" fmla="*/ 929 w 21514"/>
                            <a:gd name="connsiteY4" fmla="*/ 6752 h 11655"/>
                            <a:gd name="connsiteX5" fmla="*/ 8549 w 21514"/>
                            <a:gd name="connsiteY5" fmla="*/ 11229 h 11655"/>
                            <a:gd name="connsiteX6" fmla="*/ 13311 w 21514"/>
                            <a:gd name="connsiteY6" fmla="*/ 11229 h 11655"/>
                            <a:gd name="connsiteX7" fmla="*/ 20550 w 21514"/>
                            <a:gd name="connsiteY7" fmla="*/ 7228 h 11655"/>
                            <a:gd name="connsiteX8" fmla="*/ 20550 w 21514"/>
                            <a:gd name="connsiteY8" fmla="*/ 4942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14" h="11655">
                              <a:moveTo>
                                <a:pt x="20550" y="4942"/>
                              </a:moveTo>
                              <a:lnTo>
                                <a:pt x="12930" y="465"/>
                              </a:lnTo>
                              <a:cubicBezTo>
                                <a:pt x="11370" y="-155"/>
                                <a:pt x="9632" y="-155"/>
                                <a:pt x="8073" y="465"/>
                              </a:cubicBezTo>
                              <a:lnTo>
                                <a:pt x="929" y="4466"/>
                              </a:lnTo>
                              <a:cubicBezTo>
                                <a:pt x="-310" y="5133"/>
                                <a:pt x="-310" y="5990"/>
                                <a:pt x="929" y="6752"/>
                              </a:cubicBezTo>
                              <a:lnTo>
                                <a:pt x="8549" y="11229"/>
                              </a:lnTo>
                              <a:cubicBezTo>
                                <a:pt x="10085" y="11797"/>
                                <a:pt x="11775" y="11797"/>
                                <a:pt x="13311" y="11229"/>
                              </a:cubicBezTo>
                              <a:lnTo>
                                <a:pt x="20550" y="7228"/>
                              </a:lnTo>
                              <a:cubicBezTo>
                                <a:pt x="21884" y="6561"/>
                                <a:pt x="21788" y="5704"/>
                                <a:pt x="20550" y="49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19" name="Freeform 518">
                          <a:extLst>
                            <a:ext uri="{FF2B5EF4-FFF2-40B4-BE49-F238E27FC236}">
                              <a16:creationId xmlns:a16="http://schemas.microsoft.com/office/drawing/2014/main" id="{DDDE466E-4A68-0D44-8638-C7AF6DB1AF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7880" y="3314239"/>
                          <a:ext cx="21157" cy="11689"/>
                        </a:xfrm>
                        <a:custGeom>
                          <a:avLst/>
                          <a:gdLst>
                            <a:gd name="connsiteX0" fmla="*/ 20229 w 21157"/>
                            <a:gd name="connsiteY0" fmla="*/ 6747 h 11689"/>
                            <a:gd name="connsiteX1" fmla="*/ 20229 w 21157"/>
                            <a:gd name="connsiteY1" fmla="*/ 4461 h 11689"/>
                            <a:gd name="connsiteX2" fmla="*/ 12895 w 21157"/>
                            <a:gd name="connsiteY2" fmla="*/ 461 h 11689"/>
                            <a:gd name="connsiteX3" fmla="*/ 8132 w 21157"/>
                            <a:gd name="connsiteY3" fmla="*/ 461 h 11689"/>
                            <a:gd name="connsiteX4" fmla="*/ 893 w 21157"/>
                            <a:gd name="connsiteY4" fmla="*/ 4557 h 11689"/>
                            <a:gd name="connsiteX5" fmla="*/ 893 w 21157"/>
                            <a:gd name="connsiteY5" fmla="*/ 6747 h 11689"/>
                            <a:gd name="connsiteX6" fmla="*/ 8513 w 21157"/>
                            <a:gd name="connsiteY6" fmla="*/ 11224 h 11689"/>
                            <a:gd name="connsiteX7" fmla="*/ 13371 w 21157"/>
                            <a:gd name="connsiteY7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157" h="11689">
                              <a:moveTo>
                                <a:pt x="20229" y="6747"/>
                              </a:moveTo>
                              <a:cubicBezTo>
                                <a:pt x="21467" y="6081"/>
                                <a:pt x="21467" y="5223"/>
                                <a:pt x="20229" y="4461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557"/>
                              </a:lnTo>
                              <a:cubicBezTo>
                                <a:pt x="-345" y="5223"/>
                                <a:pt x="-250" y="6081"/>
                                <a:pt x="893" y="6747"/>
                              </a:cubicBezTo>
                              <a:lnTo>
                                <a:pt x="8513" y="11224"/>
                              </a:lnTo>
                              <a:cubicBezTo>
                                <a:pt x="10073" y="11844"/>
                                <a:pt x="11811" y="11844"/>
                                <a:pt x="13371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20" name="Freeform 519">
                          <a:extLst>
                            <a:ext uri="{FF2B5EF4-FFF2-40B4-BE49-F238E27FC236}">
                              <a16:creationId xmlns:a16="http://schemas.microsoft.com/office/drawing/2014/main" id="{94BD4019-DE57-2448-B79A-AA770BE51A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2500" y="3375042"/>
                          <a:ext cx="21502" cy="11691"/>
                        </a:xfrm>
                        <a:custGeom>
                          <a:avLst/>
                          <a:gdLst>
                            <a:gd name="connsiteX0" fmla="*/ 20574 w 21502"/>
                            <a:gd name="connsiteY0" fmla="*/ 4903 h 11691"/>
                            <a:gd name="connsiteX1" fmla="*/ 12859 w 21502"/>
                            <a:gd name="connsiteY1" fmla="*/ 427 h 11691"/>
                            <a:gd name="connsiteX2" fmla="*/ 8096 w 21502"/>
                            <a:gd name="connsiteY2" fmla="*/ 427 h 11691"/>
                            <a:gd name="connsiteX3" fmla="*/ 857 w 21502"/>
                            <a:gd name="connsiteY3" fmla="*/ 4427 h 11691"/>
                            <a:gd name="connsiteX4" fmla="*/ 857 w 21502"/>
                            <a:gd name="connsiteY4" fmla="*/ 6713 h 11691"/>
                            <a:gd name="connsiteX5" fmla="*/ 8572 w 21502"/>
                            <a:gd name="connsiteY5" fmla="*/ 11190 h 11691"/>
                            <a:gd name="connsiteX6" fmla="*/ 13335 w 21502"/>
                            <a:gd name="connsiteY6" fmla="*/ 11190 h 11691"/>
                            <a:gd name="connsiteX7" fmla="*/ 20574 w 21502"/>
                            <a:gd name="connsiteY7" fmla="*/ 7189 h 11691"/>
                            <a:gd name="connsiteX8" fmla="*/ 20574 w 21502"/>
                            <a:gd name="connsiteY8" fmla="*/ 4903 h 116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02" h="11691">
                              <a:moveTo>
                                <a:pt x="20574" y="4903"/>
                              </a:moveTo>
                              <a:lnTo>
                                <a:pt x="12859" y="427"/>
                              </a:lnTo>
                              <a:cubicBezTo>
                                <a:pt x="11322" y="-142"/>
                                <a:pt x="9633" y="-142"/>
                                <a:pt x="8096" y="427"/>
                              </a:cubicBezTo>
                              <a:lnTo>
                                <a:pt x="857" y="4427"/>
                              </a:lnTo>
                              <a:cubicBezTo>
                                <a:pt x="-286" y="5094"/>
                                <a:pt x="-286" y="5951"/>
                                <a:pt x="857" y="6713"/>
                              </a:cubicBezTo>
                              <a:lnTo>
                                <a:pt x="8572" y="11190"/>
                              </a:lnTo>
                              <a:cubicBezTo>
                                <a:pt x="10090" y="11858"/>
                                <a:pt x="11818" y="11858"/>
                                <a:pt x="13335" y="11190"/>
                              </a:cubicBezTo>
                              <a:lnTo>
                                <a:pt x="20574" y="7189"/>
                              </a:lnTo>
                              <a:cubicBezTo>
                                <a:pt x="21812" y="6332"/>
                                <a:pt x="21812" y="5665"/>
                                <a:pt x="20574" y="490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21" name="Freeform 520">
                          <a:extLst>
                            <a:ext uri="{FF2B5EF4-FFF2-40B4-BE49-F238E27FC236}">
                              <a16:creationId xmlns:a16="http://schemas.microsoft.com/office/drawing/2014/main" id="{E74E9FDE-1C4A-8C4C-AB58-51F637B487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303" y="3359232"/>
                          <a:ext cx="21538" cy="11649"/>
                        </a:xfrm>
                        <a:custGeom>
                          <a:avLst/>
                          <a:gdLst>
                            <a:gd name="connsiteX0" fmla="*/ 20574 w 21538"/>
                            <a:gd name="connsiteY0" fmla="*/ 4902 h 11649"/>
                            <a:gd name="connsiteX1" fmla="*/ 12954 w 21538"/>
                            <a:gd name="connsiteY1" fmla="*/ 426 h 11649"/>
                            <a:gd name="connsiteX2" fmla="*/ 8096 w 21538"/>
                            <a:gd name="connsiteY2" fmla="*/ 426 h 11649"/>
                            <a:gd name="connsiteX3" fmla="*/ 857 w 21538"/>
                            <a:gd name="connsiteY3" fmla="*/ 4426 h 11649"/>
                            <a:gd name="connsiteX4" fmla="*/ 857 w 21538"/>
                            <a:gd name="connsiteY4" fmla="*/ 6712 h 11649"/>
                            <a:gd name="connsiteX5" fmla="*/ 8573 w 21538"/>
                            <a:gd name="connsiteY5" fmla="*/ 11189 h 11649"/>
                            <a:gd name="connsiteX6" fmla="*/ 13335 w 21538"/>
                            <a:gd name="connsiteY6" fmla="*/ 11189 h 11649"/>
                            <a:gd name="connsiteX7" fmla="*/ 20574 w 21538"/>
                            <a:gd name="connsiteY7" fmla="*/ 7188 h 11649"/>
                            <a:gd name="connsiteX8" fmla="*/ 20574 w 21538"/>
                            <a:gd name="connsiteY8" fmla="*/ 4902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38" h="11649">
                              <a:moveTo>
                                <a:pt x="20574" y="4902"/>
                              </a:moveTo>
                              <a:lnTo>
                                <a:pt x="12954" y="426"/>
                              </a:lnTo>
                              <a:cubicBezTo>
                                <a:pt x="11384" y="-142"/>
                                <a:pt x="9666" y="-142"/>
                                <a:pt x="8096" y="426"/>
                              </a:cubicBezTo>
                              <a:lnTo>
                                <a:pt x="857" y="4426"/>
                              </a:lnTo>
                              <a:cubicBezTo>
                                <a:pt x="-286" y="5093"/>
                                <a:pt x="-286" y="5950"/>
                                <a:pt x="857" y="6712"/>
                              </a:cubicBezTo>
                              <a:lnTo>
                                <a:pt x="8573" y="11189"/>
                              </a:lnTo>
                              <a:cubicBezTo>
                                <a:pt x="10101" y="11803"/>
                                <a:pt x="11807" y="11803"/>
                                <a:pt x="13335" y="11189"/>
                              </a:cubicBezTo>
                              <a:lnTo>
                                <a:pt x="20574" y="7188"/>
                              </a:lnTo>
                              <a:cubicBezTo>
                                <a:pt x="21907" y="6522"/>
                                <a:pt x="21812" y="5664"/>
                                <a:pt x="20574" y="490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22" name="Freeform 521">
                          <a:extLst>
                            <a:ext uri="{FF2B5EF4-FFF2-40B4-BE49-F238E27FC236}">
                              <a16:creationId xmlns:a16="http://schemas.microsoft.com/office/drawing/2014/main" id="{8E1E84B6-FEDC-DB47-8ABE-BC4B544EA0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448" y="3366721"/>
                          <a:ext cx="21431" cy="11689"/>
                        </a:xfrm>
                        <a:custGeom>
                          <a:avLst/>
                          <a:gdLst>
                            <a:gd name="connsiteX0" fmla="*/ 8096 w 21431"/>
                            <a:gd name="connsiteY0" fmla="*/ 461 h 11689"/>
                            <a:gd name="connsiteX1" fmla="*/ 857 w 21431"/>
                            <a:gd name="connsiteY1" fmla="*/ 4557 h 11689"/>
                            <a:gd name="connsiteX2" fmla="*/ 857 w 21431"/>
                            <a:gd name="connsiteY2" fmla="*/ 6843 h 11689"/>
                            <a:gd name="connsiteX3" fmla="*/ 8477 w 21431"/>
                            <a:gd name="connsiteY3" fmla="*/ 11224 h 11689"/>
                            <a:gd name="connsiteX4" fmla="*/ 13335 w 21431"/>
                            <a:gd name="connsiteY4" fmla="*/ 11224 h 11689"/>
                            <a:gd name="connsiteX5" fmla="*/ 20574 w 21431"/>
                            <a:gd name="connsiteY5" fmla="*/ 7128 h 11689"/>
                            <a:gd name="connsiteX6" fmla="*/ 20574 w 21431"/>
                            <a:gd name="connsiteY6" fmla="*/ 4938 h 11689"/>
                            <a:gd name="connsiteX7" fmla="*/ 12859 w 21431"/>
                            <a:gd name="connsiteY7" fmla="*/ 461 h 11689"/>
                            <a:gd name="connsiteX8" fmla="*/ 8096 w 21431"/>
                            <a:gd name="connsiteY8" fmla="*/ 461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31" h="11689">
                              <a:moveTo>
                                <a:pt x="8096" y="461"/>
                              </a:moveTo>
                              <a:lnTo>
                                <a:pt x="857" y="4557"/>
                              </a:lnTo>
                              <a:cubicBezTo>
                                <a:pt x="-286" y="5223"/>
                                <a:pt x="-286" y="6081"/>
                                <a:pt x="857" y="6843"/>
                              </a:cubicBezTo>
                              <a:lnTo>
                                <a:pt x="8477" y="11224"/>
                              </a:lnTo>
                              <a:cubicBezTo>
                                <a:pt x="10037" y="11844"/>
                                <a:pt x="11775" y="11844"/>
                                <a:pt x="13335" y="11224"/>
                              </a:cubicBezTo>
                              <a:lnTo>
                                <a:pt x="20574" y="7128"/>
                              </a:lnTo>
                              <a:cubicBezTo>
                                <a:pt x="21717" y="6462"/>
                                <a:pt x="21717" y="5604"/>
                                <a:pt x="20574" y="4938"/>
                              </a:cubicBezTo>
                              <a:lnTo>
                                <a:pt x="12859" y="461"/>
                              </a:lnTo>
                              <a:cubicBezTo>
                                <a:pt x="11331" y="-154"/>
                                <a:pt x="9624" y="-154"/>
                                <a:pt x="8096" y="4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23" name="Freeform 522">
                          <a:extLst>
                            <a:ext uri="{FF2B5EF4-FFF2-40B4-BE49-F238E27FC236}">
                              <a16:creationId xmlns:a16="http://schemas.microsoft.com/office/drawing/2014/main" id="{3F9AC17B-AD61-D647-82CC-709A4B2BDEF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0929" y="3336163"/>
                          <a:ext cx="21467" cy="11672"/>
                        </a:xfrm>
                        <a:custGeom>
                          <a:avLst/>
                          <a:gdLst>
                            <a:gd name="connsiteX0" fmla="*/ 8132 w 21467"/>
                            <a:gd name="connsiteY0" fmla="*/ 445 h 11672"/>
                            <a:gd name="connsiteX1" fmla="*/ 893 w 21467"/>
                            <a:gd name="connsiteY1" fmla="*/ 4445 h 11672"/>
                            <a:gd name="connsiteX2" fmla="*/ 893 w 21467"/>
                            <a:gd name="connsiteY2" fmla="*/ 6731 h 11672"/>
                            <a:gd name="connsiteX3" fmla="*/ 8513 w 21467"/>
                            <a:gd name="connsiteY3" fmla="*/ 11208 h 11672"/>
                            <a:gd name="connsiteX4" fmla="*/ 13371 w 21467"/>
                            <a:gd name="connsiteY4" fmla="*/ 11208 h 11672"/>
                            <a:gd name="connsiteX5" fmla="*/ 20610 w 21467"/>
                            <a:gd name="connsiteY5" fmla="*/ 7207 h 11672"/>
                            <a:gd name="connsiteX6" fmla="*/ 20610 w 21467"/>
                            <a:gd name="connsiteY6" fmla="*/ 4921 h 11672"/>
                            <a:gd name="connsiteX7" fmla="*/ 12990 w 21467"/>
                            <a:gd name="connsiteY7" fmla="*/ 445 h 11672"/>
                            <a:gd name="connsiteX8" fmla="*/ 8132 w 21467"/>
                            <a:gd name="connsiteY8" fmla="*/ 445 h 116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67" h="11672">
                              <a:moveTo>
                                <a:pt x="8132" y="445"/>
                              </a:moveTo>
                              <a:lnTo>
                                <a:pt x="893" y="4445"/>
                              </a:lnTo>
                              <a:cubicBezTo>
                                <a:pt x="-345" y="5112"/>
                                <a:pt x="-250" y="5969"/>
                                <a:pt x="893" y="6731"/>
                              </a:cubicBezTo>
                              <a:lnTo>
                                <a:pt x="8513" y="11208"/>
                              </a:lnTo>
                              <a:cubicBezTo>
                                <a:pt x="10073" y="11828"/>
                                <a:pt x="11811" y="11828"/>
                                <a:pt x="13371" y="11208"/>
                              </a:cubicBezTo>
                              <a:lnTo>
                                <a:pt x="20610" y="7207"/>
                              </a:lnTo>
                              <a:cubicBezTo>
                                <a:pt x="21753" y="6541"/>
                                <a:pt x="21753" y="5683"/>
                                <a:pt x="20610" y="4921"/>
                              </a:cubicBezTo>
                              <a:lnTo>
                                <a:pt x="12990" y="445"/>
                              </a:lnTo>
                              <a:cubicBezTo>
                                <a:pt x="11425" y="-148"/>
                                <a:pt x="9697" y="-148"/>
                                <a:pt x="8132" y="44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24" name="Freeform 523">
                          <a:extLst>
                            <a:ext uri="{FF2B5EF4-FFF2-40B4-BE49-F238E27FC236}">
                              <a16:creationId xmlns:a16="http://schemas.microsoft.com/office/drawing/2014/main" id="{76215A98-11A9-B845-A0D8-B34EE081E6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1620" y="3365769"/>
                          <a:ext cx="21479" cy="11650"/>
                        </a:xfrm>
                        <a:custGeom>
                          <a:avLst/>
                          <a:gdLst>
                            <a:gd name="connsiteX0" fmla="*/ 965 w 21479"/>
                            <a:gd name="connsiteY0" fmla="*/ 6747 h 11650"/>
                            <a:gd name="connsiteX1" fmla="*/ 8585 w 21479"/>
                            <a:gd name="connsiteY1" fmla="*/ 11224 h 11650"/>
                            <a:gd name="connsiteX2" fmla="*/ 13347 w 21479"/>
                            <a:gd name="connsiteY2" fmla="*/ 11224 h 11650"/>
                            <a:gd name="connsiteX3" fmla="*/ 20586 w 21479"/>
                            <a:gd name="connsiteY3" fmla="*/ 7224 h 11650"/>
                            <a:gd name="connsiteX4" fmla="*/ 20586 w 21479"/>
                            <a:gd name="connsiteY4" fmla="*/ 4938 h 11650"/>
                            <a:gd name="connsiteX5" fmla="*/ 12966 w 21479"/>
                            <a:gd name="connsiteY5" fmla="*/ 461 h 11650"/>
                            <a:gd name="connsiteX6" fmla="*/ 8204 w 21479"/>
                            <a:gd name="connsiteY6" fmla="*/ 461 h 11650"/>
                            <a:gd name="connsiteX7" fmla="*/ 965 w 21479"/>
                            <a:gd name="connsiteY7" fmla="*/ 4461 h 11650"/>
                            <a:gd name="connsiteX8" fmla="*/ 965 w 21479"/>
                            <a:gd name="connsiteY8" fmla="*/ 6747 h 11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79" h="11650">
                              <a:moveTo>
                                <a:pt x="965" y="6747"/>
                              </a:moveTo>
                              <a:lnTo>
                                <a:pt x="8585" y="11224"/>
                              </a:lnTo>
                              <a:cubicBezTo>
                                <a:pt x="10121" y="11793"/>
                                <a:pt x="11811" y="11793"/>
                                <a:pt x="13347" y="11224"/>
                              </a:cubicBezTo>
                              <a:lnTo>
                                <a:pt x="20586" y="7224"/>
                              </a:lnTo>
                              <a:cubicBezTo>
                                <a:pt x="21825" y="6557"/>
                                <a:pt x="21729" y="5700"/>
                                <a:pt x="20586" y="4938"/>
                              </a:cubicBezTo>
                              <a:lnTo>
                                <a:pt x="12966" y="461"/>
                              </a:lnTo>
                              <a:cubicBezTo>
                                <a:pt x="11438" y="-154"/>
                                <a:pt x="9732" y="-154"/>
                                <a:pt x="8204" y="461"/>
                              </a:cubicBezTo>
                              <a:lnTo>
                                <a:pt x="965" y="4461"/>
                              </a:lnTo>
                              <a:cubicBezTo>
                                <a:pt x="-369" y="5128"/>
                                <a:pt x="-274" y="6081"/>
                                <a:pt x="965" y="67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25" name="Freeform 524">
                          <a:extLst>
                            <a:ext uri="{FF2B5EF4-FFF2-40B4-BE49-F238E27FC236}">
                              <a16:creationId xmlns:a16="http://schemas.microsoft.com/office/drawing/2014/main" id="{5565AC0F-CC71-A240-B521-80EC790D8B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487" y="3358054"/>
                          <a:ext cx="21526" cy="11689"/>
                        </a:xfrm>
                        <a:custGeom>
                          <a:avLst/>
                          <a:gdLst>
                            <a:gd name="connsiteX0" fmla="*/ 953 w 21526"/>
                            <a:gd name="connsiteY0" fmla="*/ 6747 h 11689"/>
                            <a:gd name="connsiteX1" fmla="*/ 8573 w 21526"/>
                            <a:gd name="connsiteY1" fmla="*/ 11224 h 11689"/>
                            <a:gd name="connsiteX2" fmla="*/ 13430 w 21526"/>
                            <a:gd name="connsiteY2" fmla="*/ 11224 h 11689"/>
                            <a:gd name="connsiteX3" fmla="*/ 20669 w 21526"/>
                            <a:gd name="connsiteY3" fmla="*/ 7128 h 11689"/>
                            <a:gd name="connsiteX4" fmla="*/ 20669 w 21526"/>
                            <a:gd name="connsiteY4" fmla="*/ 4938 h 11689"/>
                            <a:gd name="connsiteX5" fmla="*/ 13049 w 21526"/>
                            <a:gd name="connsiteY5" fmla="*/ 461 h 11689"/>
                            <a:gd name="connsiteX6" fmla="*/ 8287 w 21526"/>
                            <a:gd name="connsiteY6" fmla="*/ 461 h 11689"/>
                            <a:gd name="connsiteX7" fmla="*/ 1048 w 21526"/>
                            <a:gd name="connsiteY7" fmla="*/ 4557 h 11689"/>
                            <a:gd name="connsiteX8" fmla="*/ 953 w 21526"/>
                            <a:gd name="connsiteY8" fmla="*/ 67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6" h="11689">
                              <a:moveTo>
                                <a:pt x="953" y="6747"/>
                              </a:moveTo>
                              <a:lnTo>
                                <a:pt x="8573" y="11224"/>
                              </a:lnTo>
                              <a:cubicBezTo>
                                <a:pt x="10132" y="11844"/>
                                <a:pt x="11870" y="11844"/>
                                <a:pt x="13430" y="11224"/>
                              </a:cubicBezTo>
                              <a:lnTo>
                                <a:pt x="20669" y="7128"/>
                              </a:lnTo>
                              <a:cubicBezTo>
                                <a:pt x="21812" y="6462"/>
                                <a:pt x="21812" y="5604"/>
                                <a:pt x="20669" y="4938"/>
                              </a:cubicBezTo>
                              <a:lnTo>
                                <a:pt x="13049" y="461"/>
                              </a:lnTo>
                              <a:cubicBezTo>
                                <a:pt x="11521" y="-154"/>
                                <a:pt x="9815" y="-154"/>
                                <a:pt x="8287" y="461"/>
                              </a:cubicBezTo>
                              <a:lnTo>
                                <a:pt x="1048" y="4557"/>
                              </a:lnTo>
                              <a:cubicBezTo>
                                <a:pt x="-381" y="5223"/>
                                <a:pt x="-286" y="6081"/>
                                <a:pt x="953" y="67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26" name="Freeform 525">
                          <a:extLst>
                            <a:ext uri="{FF2B5EF4-FFF2-40B4-BE49-F238E27FC236}">
                              <a16:creationId xmlns:a16="http://schemas.microsoft.com/office/drawing/2014/main" id="{61FA1FE1-02FD-1341-9622-0FBBF7B16D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330" y="3350468"/>
                          <a:ext cx="21538" cy="11655"/>
                        </a:xfrm>
                        <a:custGeom>
                          <a:avLst/>
                          <a:gdLst>
                            <a:gd name="connsiteX0" fmla="*/ 965 w 21538"/>
                            <a:gd name="connsiteY0" fmla="*/ 6713 h 11655"/>
                            <a:gd name="connsiteX1" fmla="*/ 8585 w 21538"/>
                            <a:gd name="connsiteY1" fmla="*/ 11190 h 11655"/>
                            <a:gd name="connsiteX2" fmla="*/ 13442 w 21538"/>
                            <a:gd name="connsiteY2" fmla="*/ 11190 h 11655"/>
                            <a:gd name="connsiteX3" fmla="*/ 20682 w 21538"/>
                            <a:gd name="connsiteY3" fmla="*/ 7189 h 11655"/>
                            <a:gd name="connsiteX4" fmla="*/ 20682 w 21538"/>
                            <a:gd name="connsiteY4" fmla="*/ 4903 h 11655"/>
                            <a:gd name="connsiteX5" fmla="*/ 12966 w 21538"/>
                            <a:gd name="connsiteY5" fmla="*/ 427 h 11655"/>
                            <a:gd name="connsiteX6" fmla="*/ 8204 w 21538"/>
                            <a:gd name="connsiteY6" fmla="*/ 427 h 11655"/>
                            <a:gd name="connsiteX7" fmla="*/ 965 w 21538"/>
                            <a:gd name="connsiteY7" fmla="*/ 4427 h 11655"/>
                            <a:gd name="connsiteX8" fmla="*/ 965 w 21538"/>
                            <a:gd name="connsiteY8" fmla="*/ 6713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38" h="11655">
                              <a:moveTo>
                                <a:pt x="965" y="6713"/>
                              </a:moveTo>
                              <a:lnTo>
                                <a:pt x="8585" y="11190"/>
                              </a:lnTo>
                              <a:cubicBezTo>
                                <a:pt x="10145" y="11810"/>
                                <a:pt x="11883" y="11810"/>
                                <a:pt x="13442" y="11190"/>
                              </a:cubicBezTo>
                              <a:lnTo>
                                <a:pt x="20682" y="7189"/>
                              </a:lnTo>
                              <a:cubicBezTo>
                                <a:pt x="21824" y="6523"/>
                                <a:pt x="21824" y="5665"/>
                                <a:pt x="20682" y="4903"/>
                              </a:cubicBezTo>
                              <a:lnTo>
                                <a:pt x="12966" y="427"/>
                              </a:lnTo>
                              <a:cubicBezTo>
                                <a:pt x="11430" y="-142"/>
                                <a:pt x="9740" y="-142"/>
                                <a:pt x="8204" y="427"/>
                              </a:cubicBezTo>
                              <a:lnTo>
                                <a:pt x="965" y="4427"/>
                              </a:lnTo>
                              <a:cubicBezTo>
                                <a:pt x="-369" y="5094"/>
                                <a:pt x="-273" y="5951"/>
                                <a:pt x="965" y="671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27" name="Freeform 526">
                          <a:extLst>
                            <a:ext uri="{FF2B5EF4-FFF2-40B4-BE49-F238E27FC236}">
                              <a16:creationId xmlns:a16="http://schemas.microsoft.com/office/drawing/2014/main" id="{D95BFF4E-FCD5-B045-BC33-294623B88A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849" y="3381004"/>
                          <a:ext cx="21502" cy="11689"/>
                        </a:xfrm>
                        <a:custGeom>
                          <a:avLst/>
                          <a:gdLst>
                            <a:gd name="connsiteX0" fmla="*/ 929 w 21502"/>
                            <a:gd name="connsiteY0" fmla="*/ 6847 h 11689"/>
                            <a:gd name="connsiteX1" fmla="*/ 8644 w 21502"/>
                            <a:gd name="connsiteY1" fmla="*/ 11229 h 11689"/>
                            <a:gd name="connsiteX2" fmla="*/ 13406 w 21502"/>
                            <a:gd name="connsiteY2" fmla="*/ 11229 h 11689"/>
                            <a:gd name="connsiteX3" fmla="*/ 20645 w 21502"/>
                            <a:gd name="connsiteY3" fmla="*/ 7133 h 11689"/>
                            <a:gd name="connsiteX4" fmla="*/ 20645 w 21502"/>
                            <a:gd name="connsiteY4" fmla="*/ 4942 h 11689"/>
                            <a:gd name="connsiteX5" fmla="*/ 13026 w 21502"/>
                            <a:gd name="connsiteY5" fmla="*/ 465 h 11689"/>
                            <a:gd name="connsiteX6" fmla="*/ 8168 w 21502"/>
                            <a:gd name="connsiteY6" fmla="*/ 465 h 11689"/>
                            <a:gd name="connsiteX7" fmla="*/ 929 w 21502"/>
                            <a:gd name="connsiteY7" fmla="*/ 4561 h 11689"/>
                            <a:gd name="connsiteX8" fmla="*/ 929 w 21502"/>
                            <a:gd name="connsiteY8" fmla="*/ 68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02" h="11689">
                              <a:moveTo>
                                <a:pt x="929" y="6847"/>
                              </a:moveTo>
                              <a:lnTo>
                                <a:pt x="8644" y="11229"/>
                              </a:lnTo>
                              <a:cubicBezTo>
                                <a:pt x="10172" y="11843"/>
                                <a:pt x="11878" y="11843"/>
                                <a:pt x="13406" y="11229"/>
                              </a:cubicBezTo>
                              <a:lnTo>
                                <a:pt x="20645" y="7133"/>
                              </a:lnTo>
                              <a:cubicBezTo>
                                <a:pt x="21788" y="6466"/>
                                <a:pt x="21788" y="5609"/>
                                <a:pt x="20645" y="4942"/>
                              </a:cubicBezTo>
                              <a:lnTo>
                                <a:pt x="13026" y="465"/>
                              </a:lnTo>
                              <a:cubicBezTo>
                                <a:pt x="11466" y="-155"/>
                                <a:pt x="9728" y="-155"/>
                                <a:pt x="8168" y="465"/>
                              </a:cubicBezTo>
                              <a:lnTo>
                                <a:pt x="929" y="4561"/>
                              </a:lnTo>
                              <a:cubicBezTo>
                                <a:pt x="-310" y="5228"/>
                                <a:pt x="-310" y="6085"/>
                                <a:pt x="929" y="68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28" name="Freeform 527">
                          <a:extLst>
                            <a:ext uri="{FF2B5EF4-FFF2-40B4-BE49-F238E27FC236}">
                              <a16:creationId xmlns:a16="http://schemas.microsoft.com/office/drawing/2014/main" id="{AE130E13-1CE2-D749-A580-467982BEBC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716" y="3373424"/>
                          <a:ext cx="21527" cy="11649"/>
                        </a:xfrm>
                        <a:custGeom>
                          <a:avLst/>
                          <a:gdLst>
                            <a:gd name="connsiteX0" fmla="*/ 1012 w 21527"/>
                            <a:gd name="connsiteY0" fmla="*/ 6712 h 11649"/>
                            <a:gd name="connsiteX1" fmla="*/ 8632 w 21527"/>
                            <a:gd name="connsiteY1" fmla="*/ 11189 h 11649"/>
                            <a:gd name="connsiteX2" fmla="*/ 13395 w 21527"/>
                            <a:gd name="connsiteY2" fmla="*/ 11189 h 11649"/>
                            <a:gd name="connsiteX3" fmla="*/ 20634 w 21527"/>
                            <a:gd name="connsiteY3" fmla="*/ 7188 h 11649"/>
                            <a:gd name="connsiteX4" fmla="*/ 20634 w 21527"/>
                            <a:gd name="connsiteY4" fmla="*/ 4902 h 11649"/>
                            <a:gd name="connsiteX5" fmla="*/ 13014 w 21527"/>
                            <a:gd name="connsiteY5" fmla="*/ 426 h 11649"/>
                            <a:gd name="connsiteX6" fmla="*/ 8156 w 21527"/>
                            <a:gd name="connsiteY6" fmla="*/ 426 h 11649"/>
                            <a:gd name="connsiteX7" fmla="*/ 917 w 21527"/>
                            <a:gd name="connsiteY7" fmla="*/ 4426 h 11649"/>
                            <a:gd name="connsiteX8" fmla="*/ 1012 w 21527"/>
                            <a:gd name="connsiteY8" fmla="*/ 6712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7" h="11649">
                              <a:moveTo>
                                <a:pt x="1012" y="6712"/>
                              </a:moveTo>
                              <a:lnTo>
                                <a:pt x="8632" y="11189"/>
                              </a:lnTo>
                              <a:cubicBezTo>
                                <a:pt x="10160" y="11803"/>
                                <a:pt x="11867" y="11803"/>
                                <a:pt x="13395" y="11189"/>
                              </a:cubicBezTo>
                              <a:lnTo>
                                <a:pt x="20634" y="7188"/>
                              </a:lnTo>
                              <a:cubicBezTo>
                                <a:pt x="21872" y="6522"/>
                                <a:pt x="21777" y="5664"/>
                                <a:pt x="20634" y="4902"/>
                              </a:cubicBezTo>
                              <a:lnTo>
                                <a:pt x="13014" y="426"/>
                              </a:lnTo>
                              <a:cubicBezTo>
                                <a:pt x="11444" y="-142"/>
                                <a:pt x="9726" y="-142"/>
                                <a:pt x="8156" y="426"/>
                              </a:cubicBezTo>
                              <a:lnTo>
                                <a:pt x="917" y="4426"/>
                              </a:lnTo>
                              <a:cubicBezTo>
                                <a:pt x="-321" y="5093"/>
                                <a:pt x="-321" y="5950"/>
                                <a:pt x="1012" y="671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29" name="Freeform 528">
                          <a:extLst>
                            <a:ext uri="{FF2B5EF4-FFF2-40B4-BE49-F238E27FC236}">
                              <a16:creationId xmlns:a16="http://schemas.microsoft.com/office/drawing/2014/main" id="{D0B512CF-A678-E642-AE6E-73A0CCBFFF6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746" y="3313226"/>
                          <a:ext cx="21443" cy="11649"/>
                        </a:xfrm>
                        <a:custGeom>
                          <a:avLst/>
                          <a:gdLst>
                            <a:gd name="connsiteX0" fmla="*/ 929 w 21443"/>
                            <a:gd name="connsiteY0" fmla="*/ 4426 h 11649"/>
                            <a:gd name="connsiteX1" fmla="*/ 929 w 21443"/>
                            <a:gd name="connsiteY1" fmla="*/ 6712 h 11649"/>
                            <a:gd name="connsiteX2" fmla="*/ 8549 w 21443"/>
                            <a:gd name="connsiteY2" fmla="*/ 11189 h 11649"/>
                            <a:gd name="connsiteX3" fmla="*/ 13311 w 21443"/>
                            <a:gd name="connsiteY3" fmla="*/ 11189 h 11649"/>
                            <a:gd name="connsiteX4" fmla="*/ 20550 w 21443"/>
                            <a:gd name="connsiteY4" fmla="*/ 7188 h 11649"/>
                            <a:gd name="connsiteX5" fmla="*/ 20550 w 21443"/>
                            <a:gd name="connsiteY5" fmla="*/ 4902 h 11649"/>
                            <a:gd name="connsiteX6" fmla="*/ 12930 w 21443"/>
                            <a:gd name="connsiteY6" fmla="*/ 426 h 11649"/>
                            <a:gd name="connsiteX7" fmla="*/ 8072 w 21443"/>
                            <a:gd name="connsiteY7" fmla="*/ 426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43" h="11649">
                              <a:moveTo>
                                <a:pt x="929" y="4426"/>
                              </a:moveTo>
                              <a:cubicBezTo>
                                <a:pt x="-310" y="5093"/>
                                <a:pt x="-310" y="5950"/>
                                <a:pt x="929" y="6712"/>
                              </a:cubicBezTo>
                              <a:lnTo>
                                <a:pt x="8549" y="11189"/>
                              </a:lnTo>
                              <a:cubicBezTo>
                                <a:pt x="10077" y="11803"/>
                                <a:pt x="11783" y="11803"/>
                                <a:pt x="13311" y="11189"/>
                              </a:cubicBezTo>
                              <a:lnTo>
                                <a:pt x="20550" y="7188"/>
                              </a:lnTo>
                              <a:cubicBezTo>
                                <a:pt x="21788" y="6522"/>
                                <a:pt x="21693" y="5664"/>
                                <a:pt x="20550" y="4902"/>
                              </a:cubicBezTo>
                              <a:lnTo>
                                <a:pt x="12930" y="426"/>
                              </a:lnTo>
                              <a:cubicBezTo>
                                <a:pt x="11361" y="-142"/>
                                <a:pt x="9642" y="-142"/>
                                <a:pt x="8072" y="4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30" name="Freeform 529">
                          <a:extLst>
                            <a:ext uri="{FF2B5EF4-FFF2-40B4-BE49-F238E27FC236}">
                              <a16:creationId xmlns:a16="http://schemas.microsoft.com/office/drawing/2014/main" id="{880245BE-BA5F-E648-9F01-B3A6A026B6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8768" y="3320369"/>
                          <a:ext cx="21431" cy="11655"/>
                        </a:xfrm>
                        <a:custGeom>
                          <a:avLst/>
                          <a:gdLst>
                            <a:gd name="connsiteX0" fmla="*/ 857 w 21431"/>
                            <a:gd name="connsiteY0" fmla="*/ 4427 h 11655"/>
                            <a:gd name="connsiteX1" fmla="*/ 857 w 21431"/>
                            <a:gd name="connsiteY1" fmla="*/ 6713 h 11655"/>
                            <a:gd name="connsiteX2" fmla="*/ 8477 w 21431"/>
                            <a:gd name="connsiteY2" fmla="*/ 11190 h 11655"/>
                            <a:gd name="connsiteX3" fmla="*/ 13335 w 21431"/>
                            <a:gd name="connsiteY3" fmla="*/ 11190 h 11655"/>
                            <a:gd name="connsiteX4" fmla="*/ 20574 w 21431"/>
                            <a:gd name="connsiteY4" fmla="*/ 7189 h 11655"/>
                            <a:gd name="connsiteX5" fmla="*/ 20574 w 21431"/>
                            <a:gd name="connsiteY5" fmla="*/ 4903 h 11655"/>
                            <a:gd name="connsiteX6" fmla="*/ 12859 w 21431"/>
                            <a:gd name="connsiteY6" fmla="*/ 427 h 11655"/>
                            <a:gd name="connsiteX7" fmla="*/ 8096 w 21431"/>
                            <a:gd name="connsiteY7" fmla="*/ 427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31" h="11655">
                              <a:moveTo>
                                <a:pt x="857" y="4427"/>
                              </a:moveTo>
                              <a:cubicBezTo>
                                <a:pt x="-286" y="5094"/>
                                <a:pt x="-286" y="5951"/>
                                <a:pt x="857" y="6713"/>
                              </a:cubicBezTo>
                              <a:lnTo>
                                <a:pt x="8477" y="11190"/>
                              </a:lnTo>
                              <a:cubicBezTo>
                                <a:pt x="10037" y="11810"/>
                                <a:pt x="11775" y="11810"/>
                                <a:pt x="13335" y="11190"/>
                              </a:cubicBezTo>
                              <a:lnTo>
                                <a:pt x="20574" y="7189"/>
                              </a:lnTo>
                              <a:cubicBezTo>
                                <a:pt x="21717" y="6523"/>
                                <a:pt x="21717" y="5665"/>
                                <a:pt x="20574" y="4903"/>
                              </a:cubicBezTo>
                              <a:lnTo>
                                <a:pt x="12859" y="427"/>
                              </a:lnTo>
                              <a:cubicBezTo>
                                <a:pt x="11322" y="-142"/>
                                <a:pt x="9633" y="-142"/>
                                <a:pt x="8096" y="42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31" name="Freeform 530">
                          <a:extLst>
                            <a:ext uri="{FF2B5EF4-FFF2-40B4-BE49-F238E27FC236}">
                              <a16:creationId xmlns:a16="http://schemas.microsoft.com/office/drawing/2014/main" id="{26F2203D-8E6F-974D-AE9C-FF2B2B67CA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4354" y="3306177"/>
                          <a:ext cx="21527" cy="11615"/>
                        </a:xfrm>
                        <a:custGeom>
                          <a:avLst/>
                          <a:gdLst>
                            <a:gd name="connsiteX0" fmla="*/ 20515 w 21527"/>
                            <a:gd name="connsiteY0" fmla="*/ 4903 h 11615"/>
                            <a:gd name="connsiteX1" fmla="*/ 12895 w 21527"/>
                            <a:gd name="connsiteY1" fmla="*/ 427 h 11615"/>
                            <a:gd name="connsiteX2" fmla="*/ 8132 w 21527"/>
                            <a:gd name="connsiteY2" fmla="*/ 427 h 11615"/>
                            <a:gd name="connsiteX3" fmla="*/ 893 w 21527"/>
                            <a:gd name="connsiteY3" fmla="*/ 4427 h 11615"/>
                            <a:gd name="connsiteX4" fmla="*/ 893 w 21527"/>
                            <a:gd name="connsiteY4" fmla="*/ 6713 h 11615"/>
                            <a:gd name="connsiteX5" fmla="*/ 8513 w 21527"/>
                            <a:gd name="connsiteY5" fmla="*/ 11190 h 11615"/>
                            <a:gd name="connsiteX6" fmla="*/ 13371 w 21527"/>
                            <a:gd name="connsiteY6" fmla="*/ 11190 h 11615"/>
                            <a:gd name="connsiteX7" fmla="*/ 20610 w 21527"/>
                            <a:gd name="connsiteY7" fmla="*/ 7189 h 11615"/>
                            <a:gd name="connsiteX8" fmla="*/ 20515 w 21527"/>
                            <a:gd name="connsiteY8" fmla="*/ 4903 h 116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7" h="11615">
                              <a:moveTo>
                                <a:pt x="20515" y="4903"/>
                              </a:moveTo>
                              <a:lnTo>
                                <a:pt x="12895" y="427"/>
                              </a:lnTo>
                              <a:cubicBezTo>
                                <a:pt x="11358" y="-142"/>
                                <a:pt x="9669" y="-142"/>
                                <a:pt x="8132" y="427"/>
                              </a:cubicBezTo>
                              <a:lnTo>
                                <a:pt x="893" y="4427"/>
                              </a:lnTo>
                              <a:cubicBezTo>
                                <a:pt x="-345" y="5094"/>
                                <a:pt x="-250" y="5951"/>
                                <a:pt x="893" y="6713"/>
                              </a:cubicBezTo>
                              <a:lnTo>
                                <a:pt x="8513" y="11190"/>
                              </a:lnTo>
                              <a:cubicBezTo>
                                <a:pt x="10083" y="11757"/>
                                <a:pt x="11801" y="11757"/>
                                <a:pt x="13371" y="11190"/>
                              </a:cubicBezTo>
                              <a:lnTo>
                                <a:pt x="20610" y="7189"/>
                              </a:lnTo>
                              <a:cubicBezTo>
                                <a:pt x="21848" y="6523"/>
                                <a:pt x="21848" y="5665"/>
                                <a:pt x="20515" y="490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32" name="Freeform 531">
                          <a:extLst>
                            <a:ext uri="{FF2B5EF4-FFF2-40B4-BE49-F238E27FC236}">
                              <a16:creationId xmlns:a16="http://schemas.microsoft.com/office/drawing/2014/main" id="{FCF66845-7EEC-5C4B-B224-CF38512B18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9054" y="3335094"/>
                          <a:ext cx="21372" cy="11689"/>
                        </a:xfrm>
                        <a:custGeom>
                          <a:avLst/>
                          <a:gdLst>
                            <a:gd name="connsiteX0" fmla="*/ 857 w 21372"/>
                            <a:gd name="connsiteY0" fmla="*/ 4561 h 11689"/>
                            <a:gd name="connsiteX1" fmla="*/ 857 w 21372"/>
                            <a:gd name="connsiteY1" fmla="*/ 6752 h 11689"/>
                            <a:gd name="connsiteX2" fmla="*/ 8477 w 21372"/>
                            <a:gd name="connsiteY2" fmla="*/ 11229 h 11689"/>
                            <a:gd name="connsiteX3" fmla="*/ 13240 w 21372"/>
                            <a:gd name="connsiteY3" fmla="*/ 11229 h 11689"/>
                            <a:gd name="connsiteX4" fmla="*/ 20479 w 21372"/>
                            <a:gd name="connsiteY4" fmla="*/ 7133 h 11689"/>
                            <a:gd name="connsiteX5" fmla="*/ 20479 w 21372"/>
                            <a:gd name="connsiteY5" fmla="*/ 4847 h 11689"/>
                            <a:gd name="connsiteX6" fmla="*/ 12859 w 21372"/>
                            <a:gd name="connsiteY6" fmla="*/ 465 h 11689"/>
                            <a:gd name="connsiteX7" fmla="*/ 8001 w 21372"/>
                            <a:gd name="connsiteY7" fmla="*/ 465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372" h="11689">
                              <a:moveTo>
                                <a:pt x="857" y="4561"/>
                              </a:moveTo>
                              <a:cubicBezTo>
                                <a:pt x="-286" y="5228"/>
                                <a:pt x="-286" y="6085"/>
                                <a:pt x="857" y="6752"/>
                              </a:cubicBezTo>
                              <a:lnTo>
                                <a:pt x="8477" y="11229"/>
                              </a:lnTo>
                              <a:cubicBezTo>
                                <a:pt x="10005" y="11843"/>
                                <a:pt x="11712" y="11843"/>
                                <a:pt x="13240" y="11229"/>
                              </a:cubicBezTo>
                              <a:lnTo>
                                <a:pt x="20479" y="7133"/>
                              </a:lnTo>
                              <a:cubicBezTo>
                                <a:pt x="21717" y="6466"/>
                                <a:pt x="21622" y="5609"/>
                                <a:pt x="20479" y="4847"/>
                              </a:cubicBezTo>
                              <a:lnTo>
                                <a:pt x="12859" y="465"/>
                              </a:lnTo>
                              <a:cubicBezTo>
                                <a:pt x="11299" y="-155"/>
                                <a:pt x="9561" y="-155"/>
                                <a:pt x="8001" y="4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33" name="Freeform 532">
                          <a:extLst>
                            <a:ext uri="{FF2B5EF4-FFF2-40B4-BE49-F238E27FC236}">
                              <a16:creationId xmlns:a16="http://schemas.microsoft.com/office/drawing/2014/main" id="{79774F7A-92BB-0949-8A38-25A8A42180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865" y="3327955"/>
                          <a:ext cx="21383" cy="11689"/>
                        </a:xfrm>
                        <a:custGeom>
                          <a:avLst/>
                          <a:gdLst>
                            <a:gd name="connsiteX0" fmla="*/ 810 w 21383"/>
                            <a:gd name="connsiteY0" fmla="*/ 6747 h 11689"/>
                            <a:gd name="connsiteX1" fmla="*/ 8430 w 21383"/>
                            <a:gd name="connsiteY1" fmla="*/ 11224 h 11689"/>
                            <a:gd name="connsiteX2" fmla="*/ 13287 w 21383"/>
                            <a:gd name="connsiteY2" fmla="*/ 11224 h 11689"/>
                            <a:gd name="connsiteX3" fmla="*/ 20526 w 21383"/>
                            <a:gd name="connsiteY3" fmla="*/ 7128 h 11689"/>
                            <a:gd name="connsiteX4" fmla="*/ 20526 w 21383"/>
                            <a:gd name="connsiteY4" fmla="*/ 4842 h 11689"/>
                            <a:gd name="connsiteX5" fmla="*/ 12906 w 21383"/>
                            <a:gd name="connsiteY5" fmla="*/ 461 h 11689"/>
                            <a:gd name="connsiteX6" fmla="*/ 8144 w 21383"/>
                            <a:gd name="connsiteY6" fmla="*/ 461 h 11689"/>
                            <a:gd name="connsiteX7" fmla="*/ 905 w 21383"/>
                            <a:gd name="connsiteY7" fmla="*/ 4557 h 11689"/>
                            <a:gd name="connsiteX8" fmla="*/ 810 w 21383"/>
                            <a:gd name="connsiteY8" fmla="*/ 67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383" h="11689">
                              <a:moveTo>
                                <a:pt x="810" y="6747"/>
                              </a:moveTo>
                              <a:lnTo>
                                <a:pt x="8430" y="11224"/>
                              </a:lnTo>
                              <a:cubicBezTo>
                                <a:pt x="9989" y="11844"/>
                                <a:pt x="11728" y="11844"/>
                                <a:pt x="13287" y="11224"/>
                              </a:cubicBezTo>
                              <a:lnTo>
                                <a:pt x="20526" y="7128"/>
                              </a:lnTo>
                              <a:cubicBezTo>
                                <a:pt x="21669" y="6462"/>
                                <a:pt x="21669" y="5604"/>
                                <a:pt x="20526" y="4842"/>
                              </a:cubicBezTo>
                              <a:lnTo>
                                <a:pt x="12906" y="461"/>
                              </a:lnTo>
                              <a:cubicBezTo>
                                <a:pt x="11378" y="-154"/>
                                <a:pt x="9672" y="-154"/>
                                <a:pt x="8144" y="461"/>
                              </a:cubicBezTo>
                              <a:lnTo>
                                <a:pt x="905" y="4557"/>
                              </a:lnTo>
                              <a:cubicBezTo>
                                <a:pt x="-333" y="5223"/>
                                <a:pt x="-238" y="5795"/>
                                <a:pt x="810" y="67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34" name="Freeform 533">
                          <a:extLst>
                            <a:ext uri="{FF2B5EF4-FFF2-40B4-BE49-F238E27FC236}">
                              <a16:creationId xmlns:a16="http://schemas.microsoft.com/office/drawing/2014/main" id="{A1B881F0-E4FC-204E-BDBB-3E2E6C5ACDE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2222" y="3342809"/>
                          <a:ext cx="21502" cy="11655"/>
                        </a:xfrm>
                        <a:custGeom>
                          <a:avLst/>
                          <a:gdLst>
                            <a:gd name="connsiteX0" fmla="*/ 929 w 21502"/>
                            <a:gd name="connsiteY0" fmla="*/ 6752 h 11655"/>
                            <a:gd name="connsiteX1" fmla="*/ 8644 w 21502"/>
                            <a:gd name="connsiteY1" fmla="*/ 11229 h 11655"/>
                            <a:gd name="connsiteX2" fmla="*/ 13406 w 21502"/>
                            <a:gd name="connsiteY2" fmla="*/ 11229 h 11655"/>
                            <a:gd name="connsiteX3" fmla="*/ 20645 w 21502"/>
                            <a:gd name="connsiteY3" fmla="*/ 7228 h 11655"/>
                            <a:gd name="connsiteX4" fmla="*/ 20645 w 21502"/>
                            <a:gd name="connsiteY4" fmla="*/ 4942 h 11655"/>
                            <a:gd name="connsiteX5" fmla="*/ 13026 w 21502"/>
                            <a:gd name="connsiteY5" fmla="*/ 465 h 11655"/>
                            <a:gd name="connsiteX6" fmla="*/ 8168 w 21502"/>
                            <a:gd name="connsiteY6" fmla="*/ 465 h 11655"/>
                            <a:gd name="connsiteX7" fmla="*/ 929 w 21502"/>
                            <a:gd name="connsiteY7" fmla="*/ 4466 h 11655"/>
                            <a:gd name="connsiteX8" fmla="*/ 929 w 21502"/>
                            <a:gd name="connsiteY8" fmla="*/ 6752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02" h="11655">
                              <a:moveTo>
                                <a:pt x="929" y="6752"/>
                              </a:moveTo>
                              <a:lnTo>
                                <a:pt x="8644" y="11229"/>
                              </a:lnTo>
                              <a:cubicBezTo>
                                <a:pt x="10180" y="11797"/>
                                <a:pt x="11870" y="11797"/>
                                <a:pt x="13406" y="11229"/>
                              </a:cubicBezTo>
                              <a:lnTo>
                                <a:pt x="20645" y="7228"/>
                              </a:lnTo>
                              <a:cubicBezTo>
                                <a:pt x="21788" y="6561"/>
                                <a:pt x="21788" y="5704"/>
                                <a:pt x="20645" y="4942"/>
                              </a:cubicBezTo>
                              <a:lnTo>
                                <a:pt x="13026" y="465"/>
                              </a:lnTo>
                              <a:cubicBezTo>
                                <a:pt x="11466" y="-155"/>
                                <a:pt x="9728" y="-155"/>
                                <a:pt x="8168" y="465"/>
                              </a:cubicBezTo>
                              <a:lnTo>
                                <a:pt x="929" y="4466"/>
                              </a:lnTo>
                              <a:cubicBezTo>
                                <a:pt x="-310" y="5133"/>
                                <a:pt x="-310" y="5990"/>
                                <a:pt x="929" y="67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35" name="Freeform 534">
                          <a:extLst>
                            <a:ext uri="{FF2B5EF4-FFF2-40B4-BE49-F238E27FC236}">
                              <a16:creationId xmlns:a16="http://schemas.microsoft.com/office/drawing/2014/main" id="{8661B0C2-DA5D-6348-AB07-4D3F8C0A04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142" y="3343325"/>
                          <a:ext cx="21527" cy="11649"/>
                        </a:xfrm>
                        <a:custGeom>
                          <a:avLst/>
                          <a:gdLst>
                            <a:gd name="connsiteX0" fmla="*/ 1012 w 21527"/>
                            <a:gd name="connsiteY0" fmla="*/ 6712 h 11649"/>
                            <a:gd name="connsiteX1" fmla="*/ 8632 w 21527"/>
                            <a:gd name="connsiteY1" fmla="*/ 11189 h 11649"/>
                            <a:gd name="connsiteX2" fmla="*/ 13395 w 21527"/>
                            <a:gd name="connsiteY2" fmla="*/ 11189 h 11649"/>
                            <a:gd name="connsiteX3" fmla="*/ 20634 w 21527"/>
                            <a:gd name="connsiteY3" fmla="*/ 7188 h 11649"/>
                            <a:gd name="connsiteX4" fmla="*/ 20634 w 21527"/>
                            <a:gd name="connsiteY4" fmla="*/ 4902 h 11649"/>
                            <a:gd name="connsiteX5" fmla="*/ 13014 w 21527"/>
                            <a:gd name="connsiteY5" fmla="*/ 426 h 11649"/>
                            <a:gd name="connsiteX6" fmla="*/ 8156 w 21527"/>
                            <a:gd name="connsiteY6" fmla="*/ 426 h 11649"/>
                            <a:gd name="connsiteX7" fmla="*/ 917 w 21527"/>
                            <a:gd name="connsiteY7" fmla="*/ 4426 h 11649"/>
                            <a:gd name="connsiteX8" fmla="*/ 1012 w 21527"/>
                            <a:gd name="connsiteY8" fmla="*/ 6712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7" h="11649">
                              <a:moveTo>
                                <a:pt x="1012" y="6712"/>
                              </a:moveTo>
                              <a:lnTo>
                                <a:pt x="8632" y="11189"/>
                              </a:lnTo>
                              <a:cubicBezTo>
                                <a:pt x="10160" y="11803"/>
                                <a:pt x="11867" y="11803"/>
                                <a:pt x="13395" y="11189"/>
                              </a:cubicBezTo>
                              <a:lnTo>
                                <a:pt x="20634" y="7188"/>
                              </a:lnTo>
                              <a:cubicBezTo>
                                <a:pt x="21872" y="6522"/>
                                <a:pt x="21777" y="5664"/>
                                <a:pt x="20634" y="4902"/>
                              </a:cubicBezTo>
                              <a:lnTo>
                                <a:pt x="13014" y="426"/>
                              </a:lnTo>
                              <a:cubicBezTo>
                                <a:pt x="11444" y="-142"/>
                                <a:pt x="9726" y="-142"/>
                                <a:pt x="8156" y="426"/>
                              </a:cubicBezTo>
                              <a:lnTo>
                                <a:pt x="917" y="4426"/>
                              </a:lnTo>
                              <a:cubicBezTo>
                                <a:pt x="-321" y="5093"/>
                                <a:pt x="-321" y="5950"/>
                                <a:pt x="1012" y="671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36" name="Freeform 535">
                          <a:extLst>
                            <a:ext uri="{FF2B5EF4-FFF2-40B4-BE49-F238E27FC236}">
                              <a16:creationId xmlns:a16="http://schemas.microsoft.com/office/drawing/2014/main" id="{4B009D26-274E-9E4B-B43B-C7D084A1CF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958" y="3388724"/>
                          <a:ext cx="21538" cy="11649"/>
                        </a:xfrm>
                        <a:custGeom>
                          <a:avLst/>
                          <a:gdLst>
                            <a:gd name="connsiteX0" fmla="*/ 965 w 21538"/>
                            <a:gd name="connsiteY0" fmla="*/ 6747 h 11649"/>
                            <a:gd name="connsiteX1" fmla="*/ 8585 w 21538"/>
                            <a:gd name="connsiteY1" fmla="*/ 11224 h 11649"/>
                            <a:gd name="connsiteX2" fmla="*/ 13442 w 21538"/>
                            <a:gd name="connsiteY2" fmla="*/ 11224 h 11649"/>
                            <a:gd name="connsiteX3" fmla="*/ 20681 w 21538"/>
                            <a:gd name="connsiteY3" fmla="*/ 7224 h 11649"/>
                            <a:gd name="connsiteX4" fmla="*/ 20681 w 21538"/>
                            <a:gd name="connsiteY4" fmla="*/ 4937 h 11649"/>
                            <a:gd name="connsiteX5" fmla="*/ 12966 w 21538"/>
                            <a:gd name="connsiteY5" fmla="*/ 461 h 11649"/>
                            <a:gd name="connsiteX6" fmla="*/ 8204 w 21538"/>
                            <a:gd name="connsiteY6" fmla="*/ 461 h 11649"/>
                            <a:gd name="connsiteX7" fmla="*/ 965 w 21538"/>
                            <a:gd name="connsiteY7" fmla="*/ 4461 h 11649"/>
                            <a:gd name="connsiteX8" fmla="*/ 965 w 21538"/>
                            <a:gd name="connsiteY8" fmla="*/ 6747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38" h="11649">
                              <a:moveTo>
                                <a:pt x="965" y="6747"/>
                              </a:moveTo>
                              <a:lnTo>
                                <a:pt x="8585" y="11224"/>
                              </a:lnTo>
                              <a:cubicBezTo>
                                <a:pt x="10154" y="11791"/>
                                <a:pt x="11873" y="11791"/>
                                <a:pt x="13442" y="11224"/>
                              </a:cubicBezTo>
                              <a:lnTo>
                                <a:pt x="20681" y="7224"/>
                              </a:lnTo>
                              <a:cubicBezTo>
                                <a:pt x="21824" y="6557"/>
                                <a:pt x="21824" y="5700"/>
                                <a:pt x="20681" y="4937"/>
                              </a:cubicBezTo>
                              <a:lnTo>
                                <a:pt x="12966" y="461"/>
                              </a:lnTo>
                              <a:cubicBezTo>
                                <a:pt x="11438" y="-154"/>
                                <a:pt x="9732" y="-154"/>
                                <a:pt x="8204" y="461"/>
                              </a:cubicBezTo>
                              <a:lnTo>
                                <a:pt x="965" y="4461"/>
                              </a:lnTo>
                              <a:cubicBezTo>
                                <a:pt x="-369" y="5128"/>
                                <a:pt x="-273" y="5985"/>
                                <a:pt x="965" y="67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37" name="Freeform 536">
                          <a:extLst>
                            <a:ext uri="{FF2B5EF4-FFF2-40B4-BE49-F238E27FC236}">
                              <a16:creationId xmlns:a16="http://schemas.microsoft.com/office/drawing/2014/main" id="{2AE09DBD-E40D-7E48-B0B1-28282E3A5C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60033" y="3414572"/>
                          <a:ext cx="21419" cy="11649"/>
                        </a:xfrm>
                        <a:custGeom>
                          <a:avLst/>
                          <a:gdLst>
                            <a:gd name="connsiteX0" fmla="*/ 20574 w 21419"/>
                            <a:gd name="connsiteY0" fmla="*/ 4902 h 11649"/>
                            <a:gd name="connsiteX1" fmla="*/ 12954 w 21419"/>
                            <a:gd name="connsiteY1" fmla="*/ 426 h 11649"/>
                            <a:gd name="connsiteX2" fmla="*/ 8096 w 21419"/>
                            <a:gd name="connsiteY2" fmla="*/ 426 h 11649"/>
                            <a:gd name="connsiteX3" fmla="*/ 857 w 21419"/>
                            <a:gd name="connsiteY3" fmla="*/ 4426 h 11649"/>
                            <a:gd name="connsiteX4" fmla="*/ 857 w 21419"/>
                            <a:gd name="connsiteY4" fmla="*/ 6712 h 11649"/>
                            <a:gd name="connsiteX5" fmla="*/ 8477 w 21419"/>
                            <a:gd name="connsiteY5" fmla="*/ 11189 h 11649"/>
                            <a:gd name="connsiteX6" fmla="*/ 13240 w 21419"/>
                            <a:gd name="connsiteY6" fmla="*/ 11189 h 11649"/>
                            <a:gd name="connsiteX7" fmla="*/ 20479 w 21419"/>
                            <a:gd name="connsiteY7" fmla="*/ 7188 h 11649"/>
                            <a:gd name="connsiteX8" fmla="*/ 20574 w 21419"/>
                            <a:gd name="connsiteY8" fmla="*/ 4902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19" h="11649">
                              <a:moveTo>
                                <a:pt x="20574" y="4902"/>
                              </a:moveTo>
                              <a:lnTo>
                                <a:pt x="12954" y="426"/>
                              </a:lnTo>
                              <a:cubicBezTo>
                                <a:pt x="11384" y="-142"/>
                                <a:pt x="9666" y="-142"/>
                                <a:pt x="8096" y="426"/>
                              </a:cubicBezTo>
                              <a:lnTo>
                                <a:pt x="857" y="4426"/>
                              </a:lnTo>
                              <a:cubicBezTo>
                                <a:pt x="-286" y="5093"/>
                                <a:pt x="-286" y="5950"/>
                                <a:pt x="857" y="6712"/>
                              </a:cubicBezTo>
                              <a:lnTo>
                                <a:pt x="8477" y="11189"/>
                              </a:lnTo>
                              <a:cubicBezTo>
                                <a:pt x="10005" y="11803"/>
                                <a:pt x="11712" y="11803"/>
                                <a:pt x="13240" y="11189"/>
                              </a:cubicBezTo>
                              <a:lnTo>
                                <a:pt x="20479" y="7188"/>
                              </a:lnTo>
                              <a:cubicBezTo>
                                <a:pt x="21717" y="6522"/>
                                <a:pt x="21717" y="5664"/>
                                <a:pt x="20574" y="490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38" name="Freeform 537">
                          <a:extLst>
                            <a:ext uri="{FF2B5EF4-FFF2-40B4-BE49-F238E27FC236}">
                              <a16:creationId xmlns:a16="http://schemas.microsoft.com/office/drawing/2014/main" id="{731FD6D4-A8A3-754B-BE67-8C24B6B7E7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6912" y="3406912"/>
                          <a:ext cx="21514" cy="11655"/>
                        </a:xfrm>
                        <a:custGeom>
                          <a:avLst/>
                          <a:gdLst>
                            <a:gd name="connsiteX0" fmla="*/ 20550 w 21514"/>
                            <a:gd name="connsiteY0" fmla="*/ 4942 h 11655"/>
                            <a:gd name="connsiteX1" fmla="*/ 12930 w 21514"/>
                            <a:gd name="connsiteY1" fmla="*/ 465 h 11655"/>
                            <a:gd name="connsiteX2" fmla="*/ 8072 w 21514"/>
                            <a:gd name="connsiteY2" fmla="*/ 465 h 11655"/>
                            <a:gd name="connsiteX3" fmla="*/ 929 w 21514"/>
                            <a:gd name="connsiteY3" fmla="*/ 4466 h 11655"/>
                            <a:gd name="connsiteX4" fmla="*/ 929 w 21514"/>
                            <a:gd name="connsiteY4" fmla="*/ 6752 h 11655"/>
                            <a:gd name="connsiteX5" fmla="*/ 8549 w 21514"/>
                            <a:gd name="connsiteY5" fmla="*/ 11229 h 11655"/>
                            <a:gd name="connsiteX6" fmla="*/ 13311 w 21514"/>
                            <a:gd name="connsiteY6" fmla="*/ 11229 h 11655"/>
                            <a:gd name="connsiteX7" fmla="*/ 20550 w 21514"/>
                            <a:gd name="connsiteY7" fmla="*/ 7228 h 11655"/>
                            <a:gd name="connsiteX8" fmla="*/ 20550 w 21514"/>
                            <a:gd name="connsiteY8" fmla="*/ 4942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14" h="11655">
                              <a:moveTo>
                                <a:pt x="20550" y="4942"/>
                              </a:moveTo>
                              <a:lnTo>
                                <a:pt x="12930" y="465"/>
                              </a:lnTo>
                              <a:cubicBezTo>
                                <a:pt x="11370" y="-155"/>
                                <a:pt x="9632" y="-155"/>
                                <a:pt x="8072" y="465"/>
                              </a:cubicBezTo>
                              <a:lnTo>
                                <a:pt x="929" y="4466"/>
                              </a:lnTo>
                              <a:cubicBezTo>
                                <a:pt x="-310" y="5133"/>
                                <a:pt x="-310" y="5990"/>
                                <a:pt x="929" y="6752"/>
                              </a:cubicBezTo>
                              <a:lnTo>
                                <a:pt x="8549" y="11229"/>
                              </a:lnTo>
                              <a:cubicBezTo>
                                <a:pt x="10085" y="11797"/>
                                <a:pt x="11775" y="11797"/>
                                <a:pt x="13311" y="11229"/>
                              </a:cubicBezTo>
                              <a:lnTo>
                                <a:pt x="20550" y="7228"/>
                              </a:lnTo>
                              <a:cubicBezTo>
                                <a:pt x="21884" y="6561"/>
                                <a:pt x="21788" y="5704"/>
                                <a:pt x="20550" y="49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39" name="Freeform 538">
                          <a:extLst>
                            <a:ext uri="{FF2B5EF4-FFF2-40B4-BE49-F238E27FC236}">
                              <a16:creationId xmlns:a16="http://schemas.microsoft.com/office/drawing/2014/main" id="{D2E7FC28-A321-F64C-B0D2-912BD81DA1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6556" y="3374532"/>
                          <a:ext cx="21527" cy="11649"/>
                        </a:xfrm>
                        <a:custGeom>
                          <a:avLst/>
                          <a:gdLst>
                            <a:gd name="connsiteX0" fmla="*/ 20515 w 21527"/>
                            <a:gd name="connsiteY0" fmla="*/ 4938 h 11649"/>
                            <a:gd name="connsiteX1" fmla="*/ 12895 w 21527"/>
                            <a:gd name="connsiteY1" fmla="*/ 461 h 11649"/>
                            <a:gd name="connsiteX2" fmla="*/ 8132 w 21527"/>
                            <a:gd name="connsiteY2" fmla="*/ 461 h 11649"/>
                            <a:gd name="connsiteX3" fmla="*/ 893 w 21527"/>
                            <a:gd name="connsiteY3" fmla="*/ 4461 h 11649"/>
                            <a:gd name="connsiteX4" fmla="*/ 893 w 21527"/>
                            <a:gd name="connsiteY4" fmla="*/ 6747 h 11649"/>
                            <a:gd name="connsiteX5" fmla="*/ 8513 w 21527"/>
                            <a:gd name="connsiteY5" fmla="*/ 11224 h 11649"/>
                            <a:gd name="connsiteX6" fmla="*/ 13371 w 21527"/>
                            <a:gd name="connsiteY6" fmla="*/ 11224 h 11649"/>
                            <a:gd name="connsiteX7" fmla="*/ 20610 w 21527"/>
                            <a:gd name="connsiteY7" fmla="*/ 7224 h 11649"/>
                            <a:gd name="connsiteX8" fmla="*/ 20515 w 21527"/>
                            <a:gd name="connsiteY8" fmla="*/ 4938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7" h="11649">
                              <a:moveTo>
                                <a:pt x="20515" y="4938"/>
                              </a:move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461"/>
                              </a:lnTo>
                              <a:cubicBezTo>
                                <a:pt x="-345" y="5128"/>
                                <a:pt x="-250" y="5985"/>
                                <a:pt x="893" y="6747"/>
                              </a:cubicBezTo>
                              <a:lnTo>
                                <a:pt x="8513" y="11224"/>
                              </a:lnTo>
                              <a:cubicBezTo>
                                <a:pt x="10083" y="11792"/>
                                <a:pt x="11802" y="11792"/>
                                <a:pt x="13371" y="11224"/>
                              </a:cubicBezTo>
                              <a:lnTo>
                                <a:pt x="20610" y="7224"/>
                              </a:lnTo>
                              <a:cubicBezTo>
                                <a:pt x="21848" y="6843"/>
                                <a:pt x="21848" y="5700"/>
                                <a:pt x="20515" y="49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40" name="Freeform 539">
                          <a:extLst>
                            <a:ext uri="{FF2B5EF4-FFF2-40B4-BE49-F238E27FC236}">
                              <a16:creationId xmlns:a16="http://schemas.microsoft.com/office/drawing/2014/main" id="{9AE5383A-8AB4-784B-A45C-6BB7BED45D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0753" y="3406441"/>
                          <a:ext cx="21467" cy="11689"/>
                        </a:xfrm>
                        <a:custGeom>
                          <a:avLst/>
                          <a:gdLst>
                            <a:gd name="connsiteX0" fmla="*/ 13371 w 21467"/>
                            <a:gd name="connsiteY0" fmla="*/ 11224 h 11689"/>
                            <a:gd name="connsiteX1" fmla="*/ 20610 w 21467"/>
                            <a:gd name="connsiteY1" fmla="*/ 7128 h 11689"/>
                            <a:gd name="connsiteX2" fmla="*/ 20610 w 21467"/>
                            <a:gd name="connsiteY2" fmla="*/ 4842 h 11689"/>
                            <a:gd name="connsiteX3" fmla="*/ 12895 w 21467"/>
                            <a:gd name="connsiteY3" fmla="*/ 461 h 11689"/>
                            <a:gd name="connsiteX4" fmla="*/ 8132 w 21467"/>
                            <a:gd name="connsiteY4" fmla="*/ 461 h 11689"/>
                            <a:gd name="connsiteX5" fmla="*/ 893 w 21467"/>
                            <a:gd name="connsiteY5" fmla="*/ 4557 h 11689"/>
                            <a:gd name="connsiteX6" fmla="*/ 893 w 21467"/>
                            <a:gd name="connsiteY6" fmla="*/ 6747 h 11689"/>
                            <a:gd name="connsiteX7" fmla="*/ 8513 w 21467"/>
                            <a:gd name="connsiteY7" fmla="*/ 11224 h 11689"/>
                            <a:gd name="connsiteX8" fmla="*/ 13371 w 21467"/>
                            <a:gd name="connsiteY8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67" h="11689">
                              <a:moveTo>
                                <a:pt x="13371" y="11224"/>
                              </a:moveTo>
                              <a:lnTo>
                                <a:pt x="20610" y="7128"/>
                              </a:lnTo>
                              <a:cubicBezTo>
                                <a:pt x="21753" y="6462"/>
                                <a:pt x="21753" y="5604"/>
                                <a:pt x="20610" y="4842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557"/>
                              </a:lnTo>
                              <a:cubicBezTo>
                                <a:pt x="-345" y="5223"/>
                                <a:pt x="-250" y="6081"/>
                                <a:pt x="893" y="6747"/>
                              </a:cubicBezTo>
                              <a:lnTo>
                                <a:pt x="8513" y="11224"/>
                              </a:lnTo>
                              <a:cubicBezTo>
                                <a:pt x="10073" y="11844"/>
                                <a:pt x="11811" y="11844"/>
                                <a:pt x="13371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41" name="Freeform 540">
                          <a:extLst>
                            <a:ext uri="{FF2B5EF4-FFF2-40B4-BE49-F238E27FC236}">
                              <a16:creationId xmlns:a16="http://schemas.microsoft.com/office/drawing/2014/main" id="{B24004B4-FBDC-2743-982C-37C49EF3F9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769" y="3381576"/>
                          <a:ext cx="21527" cy="11655"/>
                        </a:xfrm>
                        <a:custGeom>
                          <a:avLst/>
                          <a:gdLst>
                            <a:gd name="connsiteX0" fmla="*/ 1012 w 21527"/>
                            <a:gd name="connsiteY0" fmla="*/ 6752 h 11655"/>
                            <a:gd name="connsiteX1" fmla="*/ 8632 w 21527"/>
                            <a:gd name="connsiteY1" fmla="*/ 11228 h 11655"/>
                            <a:gd name="connsiteX2" fmla="*/ 13395 w 21527"/>
                            <a:gd name="connsiteY2" fmla="*/ 11228 h 11655"/>
                            <a:gd name="connsiteX3" fmla="*/ 20634 w 21527"/>
                            <a:gd name="connsiteY3" fmla="*/ 7228 h 11655"/>
                            <a:gd name="connsiteX4" fmla="*/ 20634 w 21527"/>
                            <a:gd name="connsiteY4" fmla="*/ 4942 h 11655"/>
                            <a:gd name="connsiteX5" fmla="*/ 13014 w 21527"/>
                            <a:gd name="connsiteY5" fmla="*/ 465 h 11655"/>
                            <a:gd name="connsiteX6" fmla="*/ 8156 w 21527"/>
                            <a:gd name="connsiteY6" fmla="*/ 465 h 11655"/>
                            <a:gd name="connsiteX7" fmla="*/ 917 w 21527"/>
                            <a:gd name="connsiteY7" fmla="*/ 4466 h 11655"/>
                            <a:gd name="connsiteX8" fmla="*/ 1012 w 21527"/>
                            <a:gd name="connsiteY8" fmla="*/ 6752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7" h="11655">
                              <a:moveTo>
                                <a:pt x="1012" y="6752"/>
                              </a:moveTo>
                              <a:lnTo>
                                <a:pt x="8632" y="11228"/>
                              </a:lnTo>
                              <a:cubicBezTo>
                                <a:pt x="10169" y="11797"/>
                                <a:pt x="11858" y="11797"/>
                                <a:pt x="13395" y="11228"/>
                              </a:cubicBezTo>
                              <a:lnTo>
                                <a:pt x="20634" y="7228"/>
                              </a:lnTo>
                              <a:cubicBezTo>
                                <a:pt x="21872" y="6561"/>
                                <a:pt x="21777" y="5704"/>
                                <a:pt x="20634" y="4942"/>
                              </a:cubicBezTo>
                              <a:lnTo>
                                <a:pt x="13014" y="465"/>
                              </a:lnTo>
                              <a:cubicBezTo>
                                <a:pt x="11454" y="-155"/>
                                <a:pt x="9716" y="-155"/>
                                <a:pt x="8156" y="465"/>
                              </a:cubicBezTo>
                              <a:lnTo>
                                <a:pt x="917" y="4466"/>
                              </a:lnTo>
                              <a:cubicBezTo>
                                <a:pt x="-321" y="5132"/>
                                <a:pt x="-321" y="5990"/>
                                <a:pt x="1012" y="67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42" name="Freeform 541">
                          <a:extLst>
                            <a:ext uri="{FF2B5EF4-FFF2-40B4-BE49-F238E27FC236}">
                              <a16:creationId xmlns:a16="http://schemas.microsoft.com/office/drawing/2014/main" id="{F71CC116-509D-1249-9C42-D90B553D8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2834" y="3389672"/>
                          <a:ext cx="21514" cy="11689"/>
                        </a:xfrm>
                        <a:custGeom>
                          <a:avLst/>
                          <a:gdLst>
                            <a:gd name="connsiteX0" fmla="*/ 1000 w 21514"/>
                            <a:gd name="connsiteY0" fmla="*/ 6847 h 11689"/>
                            <a:gd name="connsiteX1" fmla="*/ 8620 w 21514"/>
                            <a:gd name="connsiteY1" fmla="*/ 11229 h 11689"/>
                            <a:gd name="connsiteX2" fmla="*/ 13383 w 21514"/>
                            <a:gd name="connsiteY2" fmla="*/ 11229 h 11689"/>
                            <a:gd name="connsiteX3" fmla="*/ 20622 w 21514"/>
                            <a:gd name="connsiteY3" fmla="*/ 7133 h 11689"/>
                            <a:gd name="connsiteX4" fmla="*/ 20622 w 21514"/>
                            <a:gd name="connsiteY4" fmla="*/ 4942 h 11689"/>
                            <a:gd name="connsiteX5" fmla="*/ 13002 w 21514"/>
                            <a:gd name="connsiteY5" fmla="*/ 465 h 11689"/>
                            <a:gd name="connsiteX6" fmla="*/ 8144 w 21514"/>
                            <a:gd name="connsiteY6" fmla="*/ 465 h 11689"/>
                            <a:gd name="connsiteX7" fmla="*/ 1000 w 21514"/>
                            <a:gd name="connsiteY7" fmla="*/ 4561 h 11689"/>
                            <a:gd name="connsiteX8" fmla="*/ 1000 w 21514"/>
                            <a:gd name="connsiteY8" fmla="*/ 68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14" h="11689">
                              <a:moveTo>
                                <a:pt x="1000" y="6847"/>
                              </a:moveTo>
                              <a:lnTo>
                                <a:pt x="8620" y="11229"/>
                              </a:lnTo>
                              <a:cubicBezTo>
                                <a:pt x="10148" y="11843"/>
                                <a:pt x="11855" y="11843"/>
                                <a:pt x="13383" y="11229"/>
                              </a:cubicBezTo>
                              <a:lnTo>
                                <a:pt x="20622" y="7133"/>
                              </a:lnTo>
                              <a:cubicBezTo>
                                <a:pt x="21860" y="6466"/>
                                <a:pt x="21765" y="5609"/>
                                <a:pt x="20622" y="4942"/>
                              </a:cubicBezTo>
                              <a:lnTo>
                                <a:pt x="13002" y="465"/>
                              </a:lnTo>
                              <a:cubicBezTo>
                                <a:pt x="11442" y="-155"/>
                                <a:pt x="9704" y="-155"/>
                                <a:pt x="8144" y="465"/>
                              </a:cubicBezTo>
                              <a:lnTo>
                                <a:pt x="1000" y="4561"/>
                              </a:lnTo>
                              <a:cubicBezTo>
                                <a:pt x="-333" y="5228"/>
                                <a:pt x="-333" y="6085"/>
                                <a:pt x="1000" y="68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43" name="Freeform 542">
                          <a:extLst>
                            <a:ext uri="{FF2B5EF4-FFF2-40B4-BE49-F238E27FC236}">
                              <a16:creationId xmlns:a16="http://schemas.microsoft.com/office/drawing/2014/main" id="{6BFA75E1-18D0-1D4E-9761-CD40B1B4BD9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6807" y="3389291"/>
                          <a:ext cx="21253" cy="11634"/>
                        </a:xfrm>
                        <a:custGeom>
                          <a:avLst/>
                          <a:gdLst>
                            <a:gd name="connsiteX0" fmla="*/ 643 w 21253"/>
                            <a:gd name="connsiteY0" fmla="*/ 6656 h 11634"/>
                            <a:gd name="connsiteX1" fmla="*/ 8358 w 21253"/>
                            <a:gd name="connsiteY1" fmla="*/ 11133 h 11634"/>
                            <a:gd name="connsiteX2" fmla="*/ 13121 w 21253"/>
                            <a:gd name="connsiteY2" fmla="*/ 11133 h 11634"/>
                            <a:gd name="connsiteX3" fmla="*/ 20360 w 21253"/>
                            <a:gd name="connsiteY3" fmla="*/ 7133 h 11634"/>
                            <a:gd name="connsiteX4" fmla="*/ 20360 w 21253"/>
                            <a:gd name="connsiteY4" fmla="*/ 4847 h 11634"/>
                            <a:gd name="connsiteX5" fmla="*/ 12740 w 21253"/>
                            <a:gd name="connsiteY5" fmla="*/ 465 h 11634"/>
                            <a:gd name="connsiteX6" fmla="*/ 7882 w 21253"/>
                            <a:gd name="connsiteY6" fmla="*/ 465 h 11634"/>
                            <a:gd name="connsiteX7" fmla="*/ 643 w 21253"/>
                            <a:gd name="connsiteY7" fmla="*/ 4466 h 11634"/>
                            <a:gd name="connsiteX8" fmla="*/ 643 w 21253"/>
                            <a:gd name="connsiteY8" fmla="*/ 6656 h 116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253" h="11634">
                              <a:moveTo>
                                <a:pt x="643" y="6656"/>
                              </a:moveTo>
                              <a:lnTo>
                                <a:pt x="8358" y="11133"/>
                              </a:lnTo>
                              <a:cubicBezTo>
                                <a:pt x="9875" y="11802"/>
                                <a:pt x="11604" y="11802"/>
                                <a:pt x="13121" y="11133"/>
                              </a:cubicBezTo>
                              <a:lnTo>
                                <a:pt x="20360" y="7133"/>
                              </a:lnTo>
                              <a:cubicBezTo>
                                <a:pt x="21598" y="6466"/>
                                <a:pt x="21503" y="5609"/>
                                <a:pt x="20360" y="4847"/>
                              </a:cubicBezTo>
                              <a:lnTo>
                                <a:pt x="12740" y="465"/>
                              </a:lnTo>
                              <a:cubicBezTo>
                                <a:pt x="11180" y="-155"/>
                                <a:pt x="9442" y="-155"/>
                                <a:pt x="7882" y="465"/>
                              </a:cubicBezTo>
                              <a:lnTo>
                                <a:pt x="643" y="4466"/>
                              </a:lnTo>
                              <a:cubicBezTo>
                                <a:pt x="-214" y="5037"/>
                                <a:pt x="-214" y="5990"/>
                                <a:pt x="643" y="665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44" name="Freeform 543">
                          <a:extLst>
                            <a:ext uri="{FF2B5EF4-FFF2-40B4-BE49-F238E27FC236}">
                              <a16:creationId xmlns:a16="http://schemas.microsoft.com/office/drawing/2014/main" id="{C3D4E1B1-4A5C-3A4E-BEDF-E92526F525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9701" y="3382186"/>
                          <a:ext cx="21479" cy="11686"/>
                        </a:xfrm>
                        <a:custGeom>
                          <a:avLst/>
                          <a:gdLst>
                            <a:gd name="connsiteX0" fmla="*/ 20515 w 21479"/>
                            <a:gd name="connsiteY0" fmla="*/ 4903 h 11686"/>
                            <a:gd name="connsiteX1" fmla="*/ 12895 w 21479"/>
                            <a:gd name="connsiteY1" fmla="*/ 427 h 11686"/>
                            <a:gd name="connsiteX2" fmla="*/ 8132 w 21479"/>
                            <a:gd name="connsiteY2" fmla="*/ 427 h 11686"/>
                            <a:gd name="connsiteX3" fmla="*/ 893 w 21479"/>
                            <a:gd name="connsiteY3" fmla="*/ 4427 h 11686"/>
                            <a:gd name="connsiteX4" fmla="*/ 893 w 21479"/>
                            <a:gd name="connsiteY4" fmla="*/ 6713 h 11686"/>
                            <a:gd name="connsiteX5" fmla="*/ 8513 w 21479"/>
                            <a:gd name="connsiteY5" fmla="*/ 11190 h 11686"/>
                            <a:gd name="connsiteX6" fmla="*/ 13371 w 21479"/>
                            <a:gd name="connsiteY6" fmla="*/ 11190 h 11686"/>
                            <a:gd name="connsiteX7" fmla="*/ 20515 w 21479"/>
                            <a:gd name="connsiteY7" fmla="*/ 7189 h 11686"/>
                            <a:gd name="connsiteX8" fmla="*/ 20515 w 21479"/>
                            <a:gd name="connsiteY8" fmla="*/ 4903 h 116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79" h="11686">
                              <a:moveTo>
                                <a:pt x="20515" y="4903"/>
                              </a:moveTo>
                              <a:lnTo>
                                <a:pt x="12895" y="427"/>
                              </a:lnTo>
                              <a:cubicBezTo>
                                <a:pt x="11358" y="-142"/>
                                <a:pt x="9669" y="-142"/>
                                <a:pt x="8132" y="427"/>
                              </a:cubicBezTo>
                              <a:lnTo>
                                <a:pt x="893" y="4427"/>
                              </a:lnTo>
                              <a:cubicBezTo>
                                <a:pt x="-345" y="5094"/>
                                <a:pt x="-250" y="5951"/>
                                <a:pt x="893" y="6713"/>
                              </a:cubicBezTo>
                              <a:lnTo>
                                <a:pt x="8513" y="11190"/>
                              </a:lnTo>
                              <a:cubicBezTo>
                                <a:pt x="10065" y="11852"/>
                                <a:pt x="11819" y="11852"/>
                                <a:pt x="13371" y="11190"/>
                              </a:cubicBezTo>
                              <a:lnTo>
                                <a:pt x="20515" y="7189"/>
                              </a:lnTo>
                              <a:cubicBezTo>
                                <a:pt x="21848" y="6523"/>
                                <a:pt x="21753" y="5665"/>
                                <a:pt x="20515" y="490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45" name="Freeform 544">
                          <a:extLst>
                            <a:ext uri="{FF2B5EF4-FFF2-40B4-BE49-F238E27FC236}">
                              <a16:creationId xmlns:a16="http://schemas.microsoft.com/office/drawing/2014/main" id="{1EFFD456-D300-6144-AF4C-1C8EA8E207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0046" y="3397011"/>
                          <a:ext cx="47446" cy="18903"/>
                        </a:xfrm>
                        <a:custGeom>
                          <a:avLst/>
                          <a:gdLst>
                            <a:gd name="connsiteX0" fmla="*/ 929 w 47446"/>
                            <a:gd name="connsiteY0" fmla="*/ 6652 h 18903"/>
                            <a:gd name="connsiteX1" fmla="*/ 21693 w 47446"/>
                            <a:gd name="connsiteY1" fmla="*/ 18749 h 18903"/>
                            <a:gd name="connsiteX2" fmla="*/ 24170 w 47446"/>
                            <a:gd name="connsiteY2" fmla="*/ 18749 h 18903"/>
                            <a:gd name="connsiteX3" fmla="*/ 26551 w 47446"/>
                            <a:gd name="connsiteY3" fmla="*/ 18749 h 18903"/>
                            <a:gd name="connsiteX4" fmla="*/ 33790 w 47446"/>
                            <a:gd name="connsiteY4" fmla="*/ 14748 h 18903"/>
                            <a:gd name="connsiteX5" fmla="*/ 33790 w 47446"/>
                            <a:gd name="connsiteY5" fmla="*/ 14748 h 18903"/>
                            <a:gd name="connsiteX6" fmla="*/ 46554 w 47446"/>
                            <a:gd name="connsiteY6" fmla="*/ 7605 h 18903"/>
                            <a:gd name="connsiteX7" fmla="*/ 46554 w 47446"/>
                            <a:gd name="connsiteY7" fmla="*/ 5319 h 18903"/>
                            <a:gd name="connsiteX8" fmla="*/ 38934 w 47446"/>
                            <a:gd name="connsiteY8" fmla="*/ 842 h 18903"/>
                            <a:gd name="connsiteX9" fmla="*/ 34076 w 47446"/>
                            <a:gd name="connsiteY9" fmla="*/ 842 h 18903"/>
                            <a:gd name="connsiteX10" fmla="*/ 23598 w 47446"/>
                            <a:gd name="connsiteY10" fmla="*/ 6652 h 18903"/>
                            <a:gd name="connsiteX11" fmla="*/ 12930 w 47446"/>
                            <a:gd name="connsiteY11" fmla="*/ 461 h 18903"/>
                            <a:gd name="connsiteX12" fmla="*/ 8168 w 47446"/>
                            <a:gd name="connsiteY12" fmla="*/ 461 h 18903"/>
                            <a:gd name="connsiteX13" fmla="*/ 929 w 47446"/>
                            <a:gd name="connsiteY13" fmla="*/ 4557 h 18903"/>
                            <a:gd name="connsiteX14" fmla="*/ 929 w 47446"/>
                            <a:gd name="connsiteY14" fmla="*/ 6652 h 1890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47446" h="18903">
                              <a:moveTo>
                                <a:pt x="929" y="6652"/>
                              </a:moveTo>
                              <a:lnTo>
                                <a:pt x="21693" y="18749"/>
                              </a:lnTo>
                              <a:cubicBezTo>
                                <a:pt x="22510" y="18921"/>
                                <a:pt x="23353" y="18921"/>
                                <a:pt x="24170" y="18749"/>
                              </a:cubicBezTo>
                              <a:cubicBezTo>
                                <a:pt x="24950" y="18955"/>
                                <a:pt x="25771" y="18955"/>
                                <a:pt x="26551" y="18749"/>
                              </a:cubicBezTo>
                              <a:lnTo>
                                <a:pt x="33790" y="14748"/>
                              </a:lnTo>
                              <a:lnTo>
                                <a:pt x="33790" y="14748"/>
                              </a:lnTo>
                              <a:lnTo>
                                <a:pt x="46554" y="7605"/>
                              </a:lnTo>
                              <a:cubicBezTo>
                                <a:pt x="47792" y="6938"/>
                                <a:pt x="47697" y="6081"/>
                                <a:pt x="46554" y="5319"/>
                              </a:cubicBezTo>
                              <a:lnTo>
                                <a:pt x="38934" y="842"/>
                              </a:lnTo>
                              <a:cubicBezTo>
                                <a:pt x="37374" y="221"/>
                                <a:pt x="35636" y="221"/>
                                <a:pt x="34076" y="842"/>
                              </a:cubicBezTo>
                              <a:lnTo>
                                <a:pt x="23598" y="6652"/>
                              </a:lnTo>
                              <a:lnTo>
                                <a:pt x="12930" y="461"/>
                              </a:lnTo>
                              <a:cubicBezTo>
                                <a:pt x="11402" y="-154"/>
                                <a:pt x="9696" y="-154"/>
                                <a:pt x="8168" y="461"/>
                              </a:cubicBezTo>
                              <a:lnTo>
                                <a:pt x="929" y="4557"/>
                              </a:lnTo>
                              <a:cubicBezTo>
                                <a:pt x="-310" y="5033"/>
                                <a:pt x="-310" y="5890"/>
                                <a:pt x="929" y="66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46" name="Freeform 545">
                          <a:extLst>
                            <a:ext uri="{FF2B5EF4-FFF2-40B4-BE49-F238E27FC236}">
                              <a16:creationId xmlns:a16="http://schemas.microsoft.com/office/drawing/2014/main" id="{24A85C14-29F2-3545-A650-B783DEE0B9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097" y="3343766"/>
                          <a:ext cx="21479" cy="11689"/>
                        </a:xfrm>
                        <a:custGeom>
                          <a:avLst/>
                          <a:gdLst>
                            <a:gd name="connsiteX0" fmla="*/ 965 w 21479"/>
                            <a:gd name="connsiteY0" fmla="*/ 6747 h 11689"/>
                            <a:gd name="connsiteX1" fmla="*/ 8585 w 21479"/>
                            <a:gd name="connsiteY1" fmla="*/ 11224 h 11689"/>
                            <a:gd name="connsiteX2" fmla="*/ 13442 w 21479"/>
                            <a:gd name="connsiteY2" fmla="*/ 11224 h 11689"/>
                            <a:gd name="connsiteX3" fmla="*/ 20586 w 21479"/>
                            <a:gd name="connsiteY3" fmla="*/ 7128 h 11689"/>
                            <a:gd name="connsiteX4" fmla="*/ 20586 w 21479"/>
                            <a:gd name="connsiteY4" fmla="*/ 4842 h 11689"/>
                            <a:gd name="connsiteX5" fmla="*/ 12966 w 21479"/>
                            <a:gd name="connsiteY5" fmla="*/ 461 h 11689"/>
                            <a:gd name="connsiteX6" fmla="*/ 8204 w 21479"/>
                            <a:gd name="connsiteY6" fmla="*/ 461 h 11689"/>
                            <a:gd name="connsiteX7" fmla="*/ 965 w 21479"/>
                            <a:gd name="connsiteY7" fmla="*/ 4557 h 11689"/>
                            <a:gd name="connsiteX8" fmla="*/ 965 w 21479"/>
                            <a:gd name="connsiteY8" fmla="*/ 67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79" h="11689">
                              <a:moveTo>
                                <a:pt x="965" y="6747"/>
                              </a:moveTo>
                              <a:lnTo>
                                <a:pt x="8585" y="11224"/>
                              </a:lnTo>
                              <a:cubicBezTo>
                                <a:pt x="10145" y="11844"/>
                                <a:pt x="11883" y="11844"/>
                                <a:pt x="13442" y="11224"/>
                              </a:cubicBezTo>
                              <a:lnTo>
                                <a:pt x="20586" y="7128"/>
                              </a:lnTo>
                              <a:cubicBezTo>
                                <a:pt x="21825" y="6462"/>
                                <a:pt x="21729" y="5604"/>
                                <a:pt x="20586" y="4842"/>
                              </a:cubicBezTo>
                              <a:lnTo>
                                <a:pt x="12966" y="461"/>
                              </a:lnTo>
                              <a:cubicBezTo>
                                <a:pt x="11438" y="-154"/>
                                <a:pt x="9732" y="-154"/>
                                <a:pt x="8204" y="461"/>
                              </a:cubicBezTo>
                              <a:lnTo>
                                <a:pt x="965" y="4557"/>
                              </a:lnTo>
                              <a:cubicBezTo>
                                <a:pt x="-369" y="5223"/>
                                <a:pt x="-274" y="6081"/>
                                <a:pt x="965" y="67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47" name="Freeform 546">
                          <a:extLst>
                            <a:ext uri="{FF2B5EF4-FFF2-40B4-BE49-F238E27FC236}">
                              <a16:creationId xmlns:a16="http://schemas.microsoft.com/office/drawing/2014/main" id="{F2F408B8-C81E-F042-BADE-D8EEA4B970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021" y="3335725"/>
                          <a:ext cx="21479" cy="11691"/>
                        </a:xfrm>
                        <a:custGeom>
                          <a:avLst/>
                          <a:gdLst>
                            <a:gd name="connsiteX0" fmla="*/ 20515 w 21479"/>
                            <a:gd name="connsiteY0" fmla="*/ 4978 h 11691"/>
                            <a:gd name="connsiteX1" fmla="*/ 12895 w 21479"/>
                            <a:gd name="connsiteY1" fmla="*/ 501 h 11691"/>
                            <a:gd name="connsiteX2" fmla="*/ 8132 w 21479"/>
                            <a:gd name="connsiteY2" fmla="*/ 501 h 11691"/>
                            <a:gd name="connsiteX3" fmla="*/ 893 w 21479"/>
                            <a:gd name="connsiteY3" fmla="*/ 4502 h 11691"/>
                            <a:gd name="connsiteX4" fmla="*/ 893 w 21479"/>
                            <a:gd name="connsiteY4" fmla="*/ 6788 h 11691"/>
                            <a:gd name="connsiteX5" fmla="*/ 8513 w 21479"/>
                            <a:gd name="connsiteY5" fmla="*/ 11265 h 11691"/>
                            <a:gd name="connsiteX6" fmla="*/ 13276 w 21479"/>
                            <a:gd name="connsiteY6" fmla="*/ 11265 h 11691"/>
                            <a:gd name="connsiteX7" fmla="*/ 20515 w 21479"/>
                            <a:gd name="connsiteY7" fmla="*/ 7264 h 11691"/>
                            <a:gd name="connsiteX8" fmla="*/ 20515 w 21479"/>
                            <a:gd name="connsiteY8" fmla="*/ 4978 h 116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79" h="11691">
                              <a:moveTo>
                                <a:pt x="20515" y="4978"/>
                              </a:moveTo>
                              <a:lnTo>
                                <a:pt x="12895" y="501"/>
                              </a:lnTo>
                              <a:cubicBezTo>
                                <a:pt x="11378" y="-167"/>
                                <a:pt x="9649" y="-167"/>
                                <a:pt x="8132" y="501"/>
                              </a:cubicBezTo>
                              <a:lnTo>
                                <a:pt x="893" y="4502"/>
                              </a:lnTo>
                              <a:cubicBezTo>
                                <a:pt x="-345" y="5169"/>
                                <a:pt x="-250" y="6026"/>
                                <a:pt x="893" y="6788"/>
                              </a:cubicBezTo>
                              <a:lnTo>
                                <a:pt x="8513" y="11265"/>
                              </a:lnTo>
                              <a:cubicBezTo>
                                <a:pt x="10050" y="11834"/>
                                <a:pt x="11739" y="11834"/>
                                <a:pt x="13276" y="11265"/>
                              </a:cubicBezTo>
                              <a:lnTo>
                                <a:pt x="20515" y="7264"/>
                              </a:lnTo>
                              <a:cubicBezTo>
                                <a:pt x="21848" y="6597"/>
                                <a:pt x="21753" y="5740"/>
                                <a:pt x="20515" y="497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48" name="Freeform 547">
                          <a:extLst>
                            <a:ext uri="{FF2B5EF4-FFF2-40B4-BE49-F238E27FC236}">
                              <a16:creationId xmlns:a16="http://schemas.microsoft.com/office/drawing/2014/main" id="{3B6DE06D-84F7-B646-B228-FF8DFC6491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672" y="3373865"/>
                          <a:ext cx="21479" cy="11685"/>
                        </a:xfrm>
                        <a:custGeom>
                          <a:avLst/>
                          <a:gdLst>
                            <a:gd name="connsiteX0" fmla="*/ 965 w 21479"/>
                            <a:gd name="connsiteY0" fmla="*/ 6843 h 11685"/>
                            <a:gd name="connsiteX1" fmla="*/ 8585 w 21479"/>
                            <a:gd name="connsiteY1" fmla="*/ 11224 h 11685"/>
                            <a:gd name="connsiteX2" fmla="*/ 13347 w 21479"/>
                            <a:gd name="connsiteY2" fmla="*/ 11224 h 11685"/>
                            <a:gd name="connsiteX3" fmla="*/ 20586 w 21479"/>
                            <a:gd name="connsiteY3" fmla="*/ 7128 h 11685"/>
                            <a:gd name="connsiteX4" fmla="*/ 20586 w 21479"/>
                            <a:gd name="connsiteY4" fmla="*/ 4938 h 11685"/>
                            <a:gd name="connsiteX5" fmla="*/ 12966 w 21479"/>
                            <a:gd name="connsiteY5" fmla="*/ 461 h 11685"/>
                            <a:gd name="connsiteX6" fmla="*/ 8204 w 21479"/>
                            <a:gd name="connsiteY6" fmla="*/ 461 h 11685"/>
                            <a:gd name="connsiteX7" fmla="*/ 965 w 21479"/>
                            <a:gd name="connsiteY7" fmla="*/ 4557 h 11685"/>
                            <a:gd name="connsiteX8" fmla="*/ 965 w 21479"/>
                            <a:gd name="connsiteY8" fmla="*/ 6843 h 116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79" h="11685">
                              <a:moveTo>
                                <a:pt x="965" y="6843"/>
                              </a:moveTo>
                              <a:lnTo>
                                <a:pt x="8585" y="11224"/>
                              </a:lnTo>
                              <a:cubicBezTo>
                                <a:pt x="10113" y="11839"/>
                                <a:pt x="11819" y="11839"/>
                                <a:pt x="13347" y="11224"/>
                              </a:cubicBezTo>
                              <a:lnTo>
                                <a:pt x="20586" y="7128"/>
                              </a:lnTo>
                              <a:cubicBezTo>
                                <a:pt x="21824" y="6462"/>
                                <a:pt x="21729" y="5604"/>
                                <a:pt x="20586" y="4938"/>
                              </a:cubicBezTo>
                              <a:lnTo>
                                <a:pt x="12966" y="461"/>
                              </a:lnTo>
                              <a:cubicBezTo>
                                <a:pt x="11438" y="-154"/>
                                <a:pt x="9732" y="-154"/>
                                <a:pt x="8204" y="461"/>
                              </a:cubicBezTo>
                              <a:lnTo>
                                <a:pt x="965" y="4557"/>
                              </a:lnTo>
                              <a:cubicBezTo>
                                <a:pt x="-369" y="5223"/>
                                <a:pt x="-273" y="6081"/>
                                <a:pt x="965" y="684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49" name="Freeform 548">
                          <a:extLst>
                            <a:ext uri="{FF2B5EF4-FFF2-40B4-BE49-F238E27FC236}">
                              <a16:creationId xmlns:a16="http://schemas.microsoft.com/office/drawing/2014/main" id="{810F20FE-2522-0E4E-9C49-1F68FECC14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1132" y="3350906"/>
                          <a:ext cx="21681" cy="11689"/>
                        </a:xfrm>
                        <a:custGeom>
                          <a:avLst/>
                          <a:gdLst>
                            <a:gd name="connsiteX0" fmla="*/ 1072 w 21681"/>
                            <a:gd name="connsiteY0" fmla="*/ 6752 h 11689"/>
                            <a:gd name="connsiteX1" fmla="*/ 8787 w 21681"/>
                            <a:gd name="connsiteY1" fmla="*/ 11228 h 11689"/>
                            <a:gd name="connsiteX2" fmla="*/ 13549 w 21681"/>
                            <a:gd name="connsiteY2" fmla="*/ 11228 h 11689"/>
                            <a:gd name="connsiteX3" fmla="*/ 20788 w 21681"/>
                            <a:gd name="connsiteY3" fmla="*/ 7133 h 11689"/>
                            <a:gd name="connsiteX4" fmla="*/ 20788 w 21681"/>
                            <a:gd name="connsiteY4" fmla="*/ 4847 h 11689"/>
                            <a:gd name="connsiteX5" fmla="*/ 13168 w 21681"/>
                            <a:gd name="connsiteY5" fmla="*/ 465 h 11689"/>
                            <a:gd name="connsiteX6" fmla="*/ 8311 w 21681"/>
                            <a:gd name="connsiteY6" fmla="*/ 465 h 11689"/>
                            <a:gd name="connsiteX7" fmla="*/ 1072 w 21681"/>
                            <a:gd name="connsiteY7" fmla="*/ 4561 h 11689"/>
                            <a:gd name="connsiteX8" fmla="*/ 1072 w 21681"/>
                            <a:gd name="connsiteY8" fmla="*/ 6752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81" h="11689">
                              <a:moveTo>
                                <a:pt x="1072" y="6752"/>
                              </a:moveTo>
                              <a:lnTo>
                                <a:pt x="8787" y="11228"/>
                              </a:lnTo>
                              <a:cubicBezTo>
                                <a:pt x="10315" y="11843"/>
                                <a:pt x="12021" y="11843"/>
                                <a:pt x="13549" y="11228"/>
                              </a:cubicBezTo>
                              <a:lnTo>
                                <a:pt x="20788" y="7133"/>
                              </a:lnTo>
                              <a:cubicBezTo>
                                <a:pt x="22027" y="6466"/>
                                <a:pt x="21931" y="5609"/>
                                <a:pt x="20788" y="4847"/>
                              </a:cubicBezTo>
                              <a:lnTo>
                                <a:pt x="13168" y="465"/>
                              </a:lnTo>
                              <a:cubicBezTo>
                                <a:pt x="11609" y="-155"/>
                                <a:pt x="9870" y="-155"/>
                                <a:pt x="8311" y="465"/>
                              </a:cubicBezTo>
                              <a:lnTo>
                                <a:pt x="1072" y="4561"/>
                              </a:lnTo>
                              <a:cubicBezTo>
                                <a:pt x="-357" y="5228"/>
                                <a:pt x="-357" y="6085"/>
                                <a:pt x="1072" y="67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50" name="Freeform 549">
                          <a:extLst>
                            <a:ext uri="{FF2B5EF4-FFF2-40B4-BE49-F238E27FC236}">
                              <a16:creationId xmlns:a16="http://schemas.microsoft.com/office/drawing/2014/main" id="{748433C1-0564-DC46-8841-DB6F91D86A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540" y="3366279"/>
                          <a:ext cx="21526" cy="11655"/>
                        </a:xfrm>
                        <a:custGeom>
                          <a:avLst/>
                          <a:gdLst>
                            <a:gd name="connsiteX0" fmla="*/ 953 w 21526"/>
                            <a:gd name="connsiteY0" fmla="*/ 6713 h 11655"/>
                            <a:gd name="connsiteX1" fmla="*/ 8573 w 21526"/>
                            <a:gd name="connsiteY1" fmla="*/ 11190 h 11655"/>
                            <a:gd name="connsiteX2" fmla="*/ 13430 w 21526"/>
                            <a:gd name="connsiteY2" fmla="*/ 11190 h 11655"/>
                            <a:gd name="connsiteX3" fmla="*/ 20669 w 21526"/>
                            <a:gd name="connsiteY3" fmla="*/ 7189 h 11655"/>
                            <a:gd name="connsiteX4" fmla="*/ 20669 w 21526"/>
                            <a:gd name="connsiteY4" fmla="*/ 4903 h 11655"/>
                            <a:gd name="connsiteX5" fmla="*/ 13049 w 21526"/>
                            <a:gd name="connsiteY5" fmla="*/ 427 h 11655"/>
                            <a:gd name="connsiteX6" fmla="*/ 8287 w 21526"/>
                            <a:gd name="connsiteY6" fmla="*/ 427 h 11655"/>
                            <a:gd name="connsiteX7" fmla="*/ 1048 w 21526"/>
                            <a:gd name="connsiteY7" fmla="*/ 4427 h 11655"/>
                            <a:gd name="connsiteX8" fmla="*/ 953 w 21526"/>
                            <a:gd name="connsiteY8" fmla="*/ 6713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6" h="11655">
                              <a:moveTo>
                                <a:pt x="953" y="6713"/>
                              </a:moveTo>
                              <a:lnTo>
                                <a:pt x="8573" y="11190"/>
                              </a:lnTo>
                              <a:cubicBezTo>
                                <a:pt x="10132" y="11810"/>
                                <a:pt x="11870" y="11810"/>
                                <a:pt x="13430" y="11190"/>
                              </a:cubicBezTo>
                              <a:lnTo>
                                <a:pt x="20669" y="7189"/>
                              </a:lnTo>
                              <a:cubicBezTo>
                                <a:pt x="21812" y="6523"/>
                                <a:pt x="21812" y="5665"/>
                                <a:pt x="20669" y="4903"/>
                              </a:cubicBezTo>
                              <a:lnTo>
                                <a:pt x="13049" y="427"/>
                              </a:lnTo>
                              <a:cubicBezTo>
                                <a:pt x="11513" y="-142"/>
                                <a:pt x="9823" y="-142"/>
                                <a:pt x="8287" y="427"/>
                              </a:cubicBezTo>
                              <a:lnTo>
                                <a:pt x="1048" y="4427"/>
                              </a:lnTo>
                              <a:cubicBezTo>
                                <a:pt x="-381" y="5570"/>
                                <a:pt x="-286" y="5570"/>
                                <a:pt x="953" y="671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51" name="Freeform 550">
                          <a:extLst>
                            <a:ext uri="{FF2B5EF4-FFF2-40B4-BE49-F238E27FC236}">
                              <a16:creationId xmlns:a16="http://schemas.microsoft.com/office/drawing/2014/main" id="{48BCF280-F843-B04D-8414-712BA2DA94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419" y="3358625"/>
                          <a:ext cx="21502" cy="11649"/>
                        </a:xfrm>
                        <a:custGeom>
                          <a:avLst/>
                          <a:gdLst>
                            <a:gd name="connsiteX0" fmla="*/ 929 w 21502"/>
                            <a:gd name="connsiteY0" fmla="*/ 6747 h 11649"/>
                            <a:gd name="connsiteX1" fmla="*/ 8549 w 21502"/>
                            <a:gd name="connsiteY1" fmla="*/ 11224 h 11649"/>
                            <a:gd name="connsiteX2" fmla="*/ 13406 w 21502"/>
                            <a:gd name="connsiteY2" fmla="*/ 11224 h 11649"/>
                            <a:gd name="connsiteX3" fmla="*/ 20646 w 21502"/>
                            <a:gd name="connsiteY3" fmla="*/ 7224 h 11649"/>
                            <a:gd name="connsiteX4" fmla="*/ 20646 w 21502"/>
                            <a:gd name="connsiteY4" fmla="*/ 4938 h 11649"/>
                            <a:gd name="connsiteX5" fmla="*/ 12930 w 21502"/>
                            <a:gd name="connsiteY5" fmla="*/ 461 h 11649"/>
                            <a:gd name="connsiteX6" fmla="*/ 8168 w 21502"/>
                            <a:gd name="connsiteY6" fmla="*/ 461 h 11649"/>
                            <a:gd name="connsiteX7" fmla="*/ 929 w 21502"/>
                            <a:gd name="connsiteY7" fmla="*/ 4461 h 11649"/>
                            <a:gd name="connsiteX8" fmla="*/ 929 w 21502"/>
                            <a:gd name="connsiteY8" fmla="*/ 6747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02" h="11649">
                              <a:moveTo>
                                <a:pt x="929" y="6747"/>
                              </a:moveTo>
                              <a:lnTo>
                                <a:pt x="8549" y="11224"/>
                              </a:lnTo>
                              <a:cubicBezTo>
                                <a:pt x="10118" y="11791"/>
                                <a:pt x="11837" y="11791"/>
                                <a:pt x="13406" y="11224"/>
                              </a:cubicBezTo>
                              <a:lnTo>
                                <a:pt x="20646" y="7224"/>
                              </a:lnTo>
                              <a:cubicBezTo>
                                <a:pt x="21788" y="6557"/>
                                <a:pt x="21788" y="5700"/>
                                <a:pt x="20646" y="4938"/>
                              </a:cubicBezTo>
                              <a:lnTo>
                                <a:pt x="12930" y="461"/>
                              </a:lnTo>
                              <a:cubicBezTo>
                                <a:pt x="11402" y="-154"/>
                                <a:pt x="9696" y="-154"/>
                                <a:pt x="8168" y="461"/>
                              </a:cubicBezTo>
                              <a:lnTo>
                                <a:pt x="929" y="4461"/>
                              </a:lnTo>
                              <a:cubicBezTo>
                                <a:pt x="-310" y="5128"/>
                                <a:pt x="-310" y="5985"/>
                                <a:pt x="929" y="67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52" name="Freeform 551">
                          <a:extLst>
                            <a:ext uri="{FF2B5EF4-FFF2-40B4-BE49-F238E27FC236}">
                              <a16:creationId xmlns:a16="http://schemas.microsoft.com/office/drawing/2014/main" id="{366EC12D-57E6-8D4A-AD50-3ECC69B37E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2670" y="3305376"/>
                          <a:ext cx="34480" cy="19021"/>
                        </a:xfrm>
                        <a:custGeom>
                          <a:avLst/>
                          <a:gdLst>
                            <a:gd name="connsiteX0" fmla="*/ 24003 w 34480"/>
                            <a:gd name="connsiteY0" fmla="*/ 18848 h 19021"/>
                            <a:gd name="connsiteX1" fmla="*/ 26384 w 34480"/>
                            <a:gd name="connsiteY1" fmla="*/ 18848 h 19021"/>
                            <a:gd name="connsiteX2" fmla="*/ 33623 w 34480"/>
                            <a:gd name="connsiteY2" fmla="*/ 14848 h 19021"/>
                            <a:gd name="connsiteX3" fmla="*/ 33623 w 34480"/>
                            <a:gd name="connsiteY3" fmla="*/ 12562 h 19021"/>
                            <a:gd name="connsiteX4" fmla="*/ 26003 w 34480"/>
                            <a:gd name="connsiteY4" fmla="*/ 8085 h 19021"/>
                            <a:gd name="connsiteX5" fmla="*/ 26003 w 34480"/>
                            <a:gd name="connsiteY5" fmla="*/ 8085 h 19021"/>
                            <a:gd name="connsiteX6" fmla="*/ 12954 w 34480"/>
                            <a:gd name="connsiteY6" fmla="*/ 465 h 19021"/>
                            <a:gd name="connsiteX7" fmla="*/ 8096 w 34480"/>
                            <a:gd name="connsiteY7" fmla="*/ 465 h 19021"/>
                            <a:gd name="connsiteX8" fmla="*/ 857 w 34480"/>
                            <a:gd name="connsiteY8" fmla="*/ 4466 h 19021"/>
                            <a:gd name="connsiteX9" fmla="*/ 857 w 34480"/>
                            <a:gd name="connsiteY9" fmla="*/ 6752 h 19021"/>
                            <a:gd name="connsiteX10" fmla="*/ 21622 w 34480"/>
                            <a:gd name="connsiteY10" fmla="*/ 18848 h 19021"/>
                            <a:gd name="connsiteX11" fmla="*/ 24003 w 34480"/>
                            <a:gd name="connsiteY11" fmla="*/ 18848 h 1902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480" h="19021">
                              <a:moveTo>
                                <a:pt x="24003" y="18848"/>
                              </a:moveTo>
                              <a:cubicBezTo>
                                <a:pt x="24787" y="19025"/>
                                <a:pt x="25600" y="19025"/>
                                <a:pt x="26384" y="18848"/>
                              </a:cubicBezTo>
                              <a:lnTo>
                                <a:pt x="33623" y="14848"/>
                              </a:lnTo>
                              <a:cubicBezTo>
                                <a:pt x="34766" y="14181"/>
                                <a:pt x="34766" y="13229"/>
                                <a:pt x="33623" y="12562"/>
                              </a:cubicBezTo>
                              <a:lnTo>
                                <a:pt x="26003" y="8085"/>
                              </a:lnTo>
                              <a:lnTo>
                                <a:pt x="26003" y="8085"/>
                              </a:ln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466"/>
                              </a:lnTo>
                              <a:cubicBezTo>
                                <a:pt x="-286" y="5132"/>
                                <a:pt x="-286" y="6085"/>
                                <a:pt x="857" y="6752"/>
                              </a:cubicBezTo>
                              <a:lnTo>
                                <a:pt x="21622" y="18848"/>
                              </a:lnTo>
                              <a:cubicBezTo>
                                <a:pt x="22399" y="19079"/>
                                <a:pt x="23226" y="19079"/>
                                <a:pt x="24003" y="1884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53" name="Freeform 552">
                          <a:extLst>
                            <a:ext uri="{FF2B5EF4-FFF2-40B4-BE49-F238E27FC236}">
                              <a16:creationId xmlns:a16="http://schemas.microsoft.com/office/drawing/2014/main" id="{FD3DD3D3-13DE-9643-88BA-CC4CFF7697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09679" y="3312715"/>
                          <a:ext cx="47764" cy="26647"/>
                        </a:xfrm>
                        <a:custGeom>
                          <a:avLst/>
                          <a:gdLst>
                            <a:gd name="connsiteX0" fmla="*/ 37279 w 47764"/>
                            <a:gd name="connsiteY0" fmla="*/ 26464 h 26647"/>
                            <a:gd name="connsiteX1" fmla="*/ 38898 w 47764"/>
                            <a:gd name="connsiteY1" fmla="*/ 26464 h 26647"/>
                            <a:gd name="connsiteX2" fmla="*/ 39660 w 47764"/>
                            <a:gd name="connsiteY2" fmla="*/ 26464 h 26647"/>
                            <a:gd name="connsiteX3" fmla="*/ 46899 w 47764"/>
                            <a:gd name="connsiteY3" fmla="*/ 22464 h 26647"/>
                            <a:gd name="connsiteX4" fmla="*/ 47756 w 47764"/>
                            <a:gd name="connsiteY4" fmla="*/ 21321 h 26647"/>
                            <a:gd name="connsiteX5" fmla="*/ 46804 w 47764"/>
                            <a:gd name="connsiteY5" fmla="*/ 20178 h 26647"/>
                            <a:gd name="connsiteX6" fmla="*/ 39184 w 47764"/>
                            <a:gd name="connsiteY6" fmla="*/ 15701 h 26647"/>
                            <a:gd name="connsiteX7" fmla="*/ 39184 w 47764"/>
                            <a:gd name="connsiteY7" fmla="*/ 15701 h 26647"/>
                            <a:gd name="connsiteX8" fmla="*/ 26039 w 47764"/>
                            <a:gd name="connsiteY8" fmla="*/ 8081 h 26647"/>
                            <a:gd name="connsiteX9" fmla="*/ 26039 w 47764"/>
                            <a:gd name="connsiteY9" fmla="*/ 8081 h 26647"/>
                            <a:gd name="connsiteX10" fmla="*/ 12895 w 47764"/>
                            <a:gd name="connsiteY10" fmla="*/ 461 h 26647"/>
                            <a:gd name="connsiteX11" fmla="*/ 8132 w 47764"/>
                            <a:gd name="connsiteY11" fmla="*/ 461 h 26647"/>
                            <a:gd name="connsiteX12" fmla="*/ 893 w 47764"/>
                            <a:gd name="connsiteY12" fmla="*/ 4461 h 26647"/>
                            <a:gd name="connsiteX13" fmla="*/ 893 w 47764"/>
                            <a:gd name="connsiteY13" fmla="*/ 6747 h 26647"/>
                            <a:gd name="connsiteX14" fmla="*/ 34802 w 47764"/>
                            <a:gd name="connsiteY14" fmla="*/ 26559 h 26647"/>
                            <a:gd name="connsiteX15" fmla="*/ 37279 w 47764"/>
                            <a:gd name="connsiteY15" fmla="*/ 26464 h 2664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47764" h="26647">
                              <a:moveTo>
                                <a:pt x="37279" y="26464"/>
                              </a:moveTo>
                              <a:lnTo>
                                <a:pt x="38898" y="26464"/>
                              </a:lnTo>
                              <a:cubicBezTo>
                                <a:pt x="38898" y="26464"/>
                                <a:pt x="39470" y="26464"/>
                                <a:pt x="39660" y="26464"/>
                              </a:cubicBezTo>
                              <a:lnTo>
                                <a:pt x="46899" y="22464"/>
                              </a:lnTo>
                              <a:cubicBezTo>
                                <a:pt x="47534" y="22083"/>
                                <a:pt x="47820" y="21702"/>
                                <a:pt x="47756" y="21321"/>
                              </a:cubicBezTo>
                              <a:cubicBezTo>
                                <a:pt x="47756" y="21321"/>
                                <a:pt x="47756" y="20559"/>
                                <a:pt x="46804" y="20178"/>
                              </a:cubicBezTo>
                              <a:lnTo>
                                <a:pt x="39184" y="15701"/>
                              </a:lnTo>
                              <a:lnTo>
                                <a:pt x="39184" y="15701"/>
                              </a:lnTo>
                              <a:lnTo>
                                <a:pt x="26039" y="8081"/>
                              </a:lnTo>
                              <a:lnTo>
                                <a:pt x="26039" y="8081"/>
                              </a:ln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461"/>
                              </a:lnTo>
                              <a:cubicBezTo>
                                <a:pt x="-345" y="5223"/>
                                <a:pt x="-250" y="6081"/>
                                <a:pt x="893" y="6747"/>
                              </a:cubicBezTo>
                              <a:lnTo>
                                <a:pt x="34802" y="26559"/>
                              </a:lnTo>
                              <a:cubicBezTo>
                                <a:pt x="35625" y="26703"/>
                                <a:pt x="36469" y="26671"/>
                                <a:pt x="37279" y="2646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54" name="Freeform 553">
                          <a:extLst>
                            <a:ext uri="{FF2B5EF4-FFF2-40B4-BE49-F238E27FC236}">
                              <a16:creationId xmlns:a16="http://schemas.microsoft.com/office/drawing/2014/main" id="{DA795894-37BA-1D40-84B5-316F9D4A689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4148" y="3396535"/>
                          <a:ext cx="47544" cy="26795"/>
                        </a:xfrm>
                        <a:custGeom>
                          <a:avLst/>
                          <a:gdLst>
                            <a:gd name="connsiteX0" fmla="*/ 919 w 47544"/>
                            <a:gd name="connsiteY0" fmla="*/ 6557 h 26795"/>
                            <a:gd name="connsiteX1" fmla="*/ 34828 w 47544"/>
                            <a:gd name="connsiteY1" fmla="*/ 26369 h 26795"/>
                            <a:gd name="connsiteX2" fmla="*/ 39591 w 47544"/>
                            <a:gd name="connsiteY2" fmla="*/ 26369 h 26795"/>
                            <a:gd name="connsiteX3" fmla="*/ 46830 w 47544"/>
                            <a:gd name="connsiteY3" fmla="*/ 22368 h 26795"/>
                            <a:gd name="connsiteX4" fmla="*/ 46830 w 47544"/>
                            <a:gd name="connsiteY4" fmla="*/ 22368 h 26795"/>
                            <a:gd name="connsiteX5" fmla="*/ 46830 w 47544"/>
                            <a:gd name="connsiteY5" fmla="*/ 20178 h 26795"/>
                            <a:gd name="connsiteX6" fmla="*/ 13302 w 47544"/>
                            <a:gd name="connsiteY6" fmla="*/ 461 h 26795"/>
                            <a:gd name="connsiteX7" fmla="*/ 8539 w 47544"/>
                            <a:gd name="connsiteY7" fmla="*/ 461 h 26795"/>
                            <a:gd name="connsiteX8" fmla="*/ 1300 w 47544"/>
                            <a:gd name="connsiteY8" fmla="*/ 4461 h 26795"/>
                            <a:gd name="connsiteX9" fmla="*/ 919 w 47544"/>
                            <a:gd name="connsiteY9" fmla="*/ 6557 h 267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47544" h="26795">
                              <a:moveTo>
                                <a:pt x="919" y="6557"/>
                              </a:moveTo>
                              <a:lnTo>
                                <a:pt x="34828" y="26369"/>
                              </a:lnTo>
                              <a:cubicBezTo>
                                <a:pt x="36365" y="26938"/>
                                <a:pt x="38054" y="26938"/>
                                <a:pt x="39591" y="26369"/>
                              </a:cubicBezTo>
                              <a:lnTo>
                                <a:pt x="46830" y="22368"/>
                              </a:lnTo>
                              <a:lnTo>
                                <a:pt x="46830" y="22368"/>
                              </a:lnTo>
                              <a:cubicBezTo>
                                <a:pt x="47782" y="21702"/>
                                <a:pt x="47782" y="20844"/>
                                <a:pt x="46830" y="20178"/>
                              </a:cubicBezTo>
                              <a:lnTo>
                                <a:pt x="13302" y="461"/>
                              </a:lnTo>
                              <a:cubicBezTo>
                                <a:pt x="11774" y="-154"/>
                                <a:pt x="10067" y="-154"/>
                                <a:pt x="8539" y="461"/>
                              </a:cubicBezTo>
                              <a:lnTo>
                                <a:pt x="1300" y="4461"/>
                              </a:lnTo>
                              <a:cubicBezTo>
                                <a:pt x="-414" y="4938"/>
                                <a:pt x="-319" y="5890"/>
                                <a:pt x="919" y="65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55" name="Freeform 554">
                          <a:extLst>
                            <a:ext uri="{FF2B5EF4-FFF2-40B4-BE49-F238E27FC236}">
                              <a16:creationId xmlns:a16="http://schemas.microsoft.com/office/drawing/2014/main" id="{D7D9A3CE-2B05-744E-BAAF-7F1F6E839B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3050" y="3334753"/>
                          <a:ext cx="21431" cy="11649"/>
                        </a:xfrm>
                        <a:custGeom>
                          <a:avLst/>
                          <a:gdLst>
                            <a:gd name="connsiteX0" fmla="*/ 20574 w 21431"/>
                            <a:gd name="connsiteY0" fmla="*/ 7188 h 11649"/>
                            <a:gd name="connsiteX1" fmla="*/ 20574 w 21431"/>
                            <a:gd name="connsiteY1" fmla="*/ 4902 h 11649"/>
                            <a:gd name="connsiteX2" fmla="*/ 12954 w 21431"/>
                            <a:gd name="connsiteY2" fmla="*/ 426 h 11649"/>
                            <a:gd name="connsiteX3" fmla="*/ 8096 w 21431"/>
                            <a:gd name="connsiteY3" fmla="*/ 426 h 11649"/>
                            <a:gd name="connsiteX4" fmla="*/ 857 w 21431"/>
                            <a:gd name="connsiteY4" fmla="*/ 4426 h 11649"/>
                            <a:gd name="connsiteX5" fmla="*/ 857 w 21431"/>
                            <a:gd name="connsiteY5" fmla="*/ 6712 h 11649"/>
                            <a:gd name="connsiteX6" fmla="*/ 8573 w 21431"/>
                            <a:gd name="connsiteY6" fmla="*/ 11189 h 11649"/>
                            <a:gd name="connsiteX7" fmla="*/ 13335 w 21431"/>
                            <a:gd name="connsiteY7" fmla="*/ 11189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31" h="11649">
                              <a:moveTo>
                                <a:pt x="20574" y="7188"/>
                              </a:moveTo>
                              <a:cubicBezTo>
                                <a:pt x="21717" y="6522"/>
                                <a:pt x="21717" y="5664"/>
                                <a:pt x="20574" y="4902"/>
                              </a:cubicBezTo>
                              <a:lnTo>
                                <a:pt x="12954" y="426"/>
                              </a:lnTo>
                              <a:cubicBezTo>
                                <a:pt x="11384" y="-142"/>
                                <a:pt x="9666" y="-142"/>
                                <a:pt x="8096" y="426"/>
                              </a:cubicBezTo>
                              <a:lnTo>
                                <a:pt x="857" y="4426"/>
                              </a:lnTo>
                              <a:cubicBezTo>
                                <a:pt x="-286" y="5093"/>
                                <a:pt x="-286" y="5950"/>
                                <a:pt x="857" y="6712"/>
                              </a:cubicBezTo>
                              <a:lnTo>
                                <a:pt x="8573" y="11189"/>
                              </a:lnTo>
                              <a:cubicBezTo>
                                <a:pt x="10101" y="11803"/>
                                <a:pt x="11807" y="11803"/>
                                <a:pt x="13335" y="1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56" name="Freeform 555">
                          <a:extLst>
                            <a:ext uri="{FF2B5EF4-FFF2-40B4-BE49-F238E27FC236}">
                              <a16:creationId xmlns:a16="http://schemas.microsoft.com/office/drawing/2014/main" id="{1D00A01B-F1C7-EE4B-A4C5-9963A43D97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8196" y="3290898"/>
                          <a:ext cx="21467" cy="11704"/>
                        </a:xfrm>
                        <a:custGeom>
                          <a:avLst/>
                          <a:gdLst>
                            <a:gd name="connsiteX0" fmla="*/ 13335 w 21467"/>
                            <a:gd name="connsiteY0" fmla="*/ 11133 h 11704"/>
                            <a:gd name="connsiteX1" fmla="*/ 20574 w 21467"/>
                            <a:gd name="connsiteY1" fmla="*/ 7133 h 11704"/>
                            <a:gd name="connsiteX2" fmla="*/ 20574 w 21467"/>
                            <a:gd name="connsiteY2" fmla="*/ 4847 h 11704"/>
                            <a:gd name="connsiteX3" fmla="*/ 12954 w 21467"/>
                            <a:gd name="connsiteY3" fmla="*/ 465 h 11704"/>
                            <a:gd name="connsiteX4" fmla="*/ 8096 w 21467"/>
                            <a:gd name="connsiteY4" fmla="*/ 465 h 11704"/>
                            <a:gd name="connsiteX5" fmla="*/ 857 w 21467"/>
                            <a:gd name="connsiteY5" fmla="*/ 4466 h 11704"/>
                            <a:gd name="connsiteX6" fmla="*/ 857 w 21467"/>
                            <a:gd name="connsiteY6" fmla="*/ 6752 h 11704"/>
                            <a:gd name="connsiteX7" fmla="*/ 8477 w 21467"/>
                            <a:gd name="connsiteY7" fmla="*/ 11228 h 11704"/>
                            <a:gd name="connsiteX8" fmla="*/ 13335 w 21467"/>
                            <a:gd name="connsiteY8" fmla="*/ 11133 h 117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67" h="11704">
                              <a:moveTo>
                                <a:pt x="13335" y="11133"/>
                              </a:moveTo>
                              <a:lnTo>
                                <a:pt x="20574" y="7133"/>
                              </a:lnTo>
                              <a:cubicBezTo>
                                <a:pt x="21812" y="6466"/>
                                <a:pt x="21717" y="5609"/>
                                <a:pt x="20574" y="4847"/>
                              </a:cubicBez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466"/>
                              </a:lnTo>
                              <a:cubicBezTo>
                                <a:pt x="-286" y="5132"/>
                                <a:pt x="-286" y="6085"/>
                                <a:pt x="857" y="6752"/>
                              </a:cubicBezTo>
                              <a:lnTo>
                                <a:pt x="8477" y="11228"/>
                              </a:lnTo>
                              <a:cubicBezTo>
                                <a:pt x="10035" y="11895"/>
                                <a:pt x="11804" y="11860"/>
                                <a:pt x="13335" y="1113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57" name="Freeform 556">
                          <a:extLst>
                            <a:ext uri="{FF2B5EF4-FFF2-40B4-BE49-F238E27FC236}">
                              <a16:creationId xmlns:a16="http://schemas.microsoft.com/office/drawing/2014/main" id="{B1CC3A77-CD70-8147-A5D4-FC45145311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96976" y="3319473"/>
                          <a:ext cx="34647" cy="19450"/>
                        </a:xfrm>
                        <a:custGeom>
                          <a:avLst/>
                          <a:gdLst>
                            <a:gd name="connsiteX0" fmla="*/ 33790 w 34647"/>
                            <a:gd name="connsiteY0" fmla="*/ 14848 h 19450"/>
                            <a:gd name="connsiteX1" fmla="*/ 33790 w 34647"/>
                            <a:gd name="connsiteY1" fmla="*/ 12562 h 19450"/>
                            <a:gd name="connsiteX2" fmla="*/ 12930 w 34647"/>
                            <a:gd name="connsiteY2" fmla="*/ 465 h 19450"/>
                            <a:gd name="connsiteX3" fmla="*/ 8073 w 34647"/>
                            <a:gd name="connsiteY3" fmla="*/ 465 h 19450"/>
                            <a:gd name="connsiteX4" fmla="*/ 929 w 34647"/>
                            <a:gd name="connsiteY4" fmla="*/ 4561 h 19450"/>
                            <a:gd name="connsiteX5" fmla="*/ 929 w 34647"/>
                            <a:gd name="connsiteY5" fmla="*/ 6752 h 19450"/>
                            <a:gd name="connsiteX6" fmla="*/ 13883 w 34647"/>
                            <a:gd name="connsiteY6" fmla="*/ 14372 h 19450"/>
                            <a:gd name="connsiteX7" fmla="*/ 13883 w 34647"/>
                            <a:gd name="connsiteY7" fmla="*/ 14372 h 19450"/>
                            <a:gd name="connsiteX8" fmla="*/ 21503 w 34647"/>
                            <a:gd name="connsiteY8" fmla="*/ 18753 h 19450"/>
                            <a:gd name="connsiteX9" fmla="*/ 23979 w 34647"/>
                            <a:gd name="connsiteY9" fmla="*/ 19325 h 19450"/>
                            <a:gd name="connsiteX10" fmla="*/ 26360 w 34647"/>
                            <a:gd name="connsiteY10" fmla="*/ 19325 h 194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647" h="19450">
                              <a:moveTo>
                                <a:pt x="33790" y="14848"/>
                              </a:moveTo>
                              <a:cubicBezTo>
                                <a:pt x="34933" y="14181"/>
                                <a:pt x="34933" y="13324"/>
                                <a:pt x="33790" y="12562"/>
                              </a:cubicBezTo>
                              <a:lnTo>
                                <a:pt x="12930" y="465"/>
                              </a:lnTo>
                              <a:cubicBezTo>
                                <a:pt x="11370" y="-155"/>
                                <a:pt x="9632" y="-155"/>
                                <a:pt x="8073" y="465"/>
                              </a:cubicBezTo>
                              <a:lnTo>
                                <a:pt x="929" y="4561"/>
                              </a:lnTo>
                              <a:cubicBezTo>
                                <a:pt x="-310" y="5228"/>
                                <a:pt x="-310" y="6085"/>
                                <a:pt x="929" y="6752"/>
                              </a:cubicBezTo>
                              <a:lnTo>
                                <a:pt x="13883" y="14372"/>
                              </a:lnTo>
                              <a:lnTo>
                                <a:pt x="13883" y="14372"/>
                              </a:lnTo>
                              <a:lnTo>
                                <a:pt x="21503" y="18753"/>
                              </a:lnTo>
                              <a:cubicBezTo>
                                <a:pt x="22261" y="19165"/>
                                <a:pt x="23117" y="19362"/>
                                <a:pt x="23979" y="19325"/>
                              </a:cubicBezTo>
                              <a:cubicBezTo>
                                <a:pt x="24764" y="19492"/>
                                <a:pt x="25575" y="19492"/>
                                <a:pt x="26360" y="193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58" name="Freeform 557">
                          <a:extLst>
                            <a:ext uri="{FF2B5EF4-FFF2-40B4-BE49-F238E27FC236}">
                              <a16:creationId xmlns:a16="http://schemas.microsoft.com/office/drawing/2014/main" id="{E5A533FC-94C6-434C-BC98-64B76E5FC6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5919" y="3315667"/>
                          <a:ext cx="16287" cy="8793"/>
                        </a:xfrm>
                        <a:custGeom>
                          <a:avLst/>
                          <a:gdLst>
                            <a:gd name="connsiteX0" fmla="*/ 857 w 16287"/>
                            <a:gd name="connsiteY0" fmla="*/ 1604 h 8793"/>
                            <a:gd name="connsiteX1" fmla="*/ 857 w 16287"/>
                            <a:gd name="connsiteY1" fmla="*/ 3890 h 8793"/>
                            <a:gd name="connsiteX2" fmla="*/ 8477 w 16287"/>
                            <a:gd name="connsiteY2" fmla="*/ 8367 h 8793"/>
                            <a:gd name="connsiteX3" fmla="*/ 13240 w 16287"/>
                            <a:gd name="connsiteY3" fmla="*/ 8367 h 8793"/>
                            <a:gd name="connsiteX4" fmla="*/ 15431 w 16287"/>
                            <a:gd name="connsiteY4" fmla="*/ 7224 h 8793"/>
                            <a:gd name="connsiteX5" fmla="*/ 15431 w 16287"/>
                            <a:gd name="connsiteY5" fmla="*/ 4938 h 8793"/>
                            <a:gd name="connsiteX6" fmla="*/ 7811 w 16287"/>
                            <a:gd name="connsiteY6" fmla="*/ 461 h 8793"/>
                            <a:gd name="connsiteX7" fmla="*/ 3048 w 16287"/>
                            <a:gd name="connsiteY7" fmla="*/ 461 h 879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287" h="8793">
                              <a:moveTo>
                                <a:pt x="857" y="1604"/>
                              </a:moveTo>
                              <a:cubicBezTo>
                                <a:pt x="-286" y="2271"/>
                                <a:pt x="-286" y="3128"/>
                                <a:pt x="857" y="3890"/>
                              </a:cubicBezTo>
                              <a:lnTo>
                                <a:pt x="8477" y="8367"/>
                              </a:lnTo>
                              <a:cubicBezTo>
                                <a:pt x="10014" y="8936"/>
                                <a:pt x="11703" y="8936"/>
                                <a:pt x="13240" y="8367"/>
                              </a:cubicBezTo>
                              <a:lnTo>
                                <a:pt x="15431" y="7224"/>
                              </a:lnTo>
                              <a:cubicBezTo>
                                <a:pt x="16574" y="6557"/>
                                <a:pt x="16574" y="5700"/>
                                <a:pt x="15431" y="4938"/>
                              </a:cubicBezTo>
                              <a:lnTo>
                                <a:pt x="7811" y="461"/>
                              </a:lnTo>
                              <a:cubicBezTo>
                                <a:pt x="6283" y="-154"/>
                                <a:pt x="4576" y="-154"/>
                                <a:pt x="3048" y="4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59" name="Freeform 558">
                          <a:extLst>
                            <a:ext uri="{FF2B5EF4-FFF2-40B4-BE49-F238E27FC236}">
                              <a16:creationId xmlns:a16="http://schemas.microsoft.com/office/drawing/2014/main" id="{6D0537E6-81D1-E04F-B3E3-D05BA28608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349" y="3342433"/>
                          <a:ext cx="21467" cy="11689"/>
                        </a:xfrm>
                        <a:custGeom>
                          <a:avLst/>
                          <a:gdLst>
                            <a:gd name="connsiteX0" fmla="*/ 20610 w 21467"/>
                            <a:gd name="connsiteY0" fmla="*/ 7128 h 11689"/>
                            <a:gd name="connsiteX1" fmla="*/ 20610 w 21467"/>
                            <a:gd name="connsiteY1" fmla="*/ 4842 h 11689"/>
                            <a:gd name="connsiteX2" fmla="*/ 12895 w 21467"/>
                            <a:gd name="connsiteY2" fmla="*/ 461 h 11689"/>
                            <a:gd name="connsiteX3" fmla="*/ 8132 w 21467"/>
                            <a:gd name="connsiteY3" fmla="*/ 461 h 11689"/>
                            <a:gd name="connsiteX4" fmla="*/ 893 w 21467"/>
                            <a:gd name="connsiteY4" fmla="*/ 4557 h 11689"/>
                            <a:gd name="connsiteX5" fmla="*/ 893 w 21467"/>
                            <a:gd name="connsiteY5" fmla="*/ 6747 h 11689"/>
                            <a:gd name="connsiteX6" fmla="*/ 8513 w 21467"/>
                            <a:gd name="connsiteY6" fmla="*/ 11224 h 11689"/>
                            <a:gd name="connsiteX7" fmla="*/ 13371 w 21467"/>
                            <a:gd name="connsiteY7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67" h="11689">
                              <a:moveTo>
                                <a:pt x="20610" y="7128"/>
                              </a:moveTo>
                              <a:cubicBezTo>
                                <a:pt x="21753" y="6462"/>
                                <a:pt x="21753" y="5604"/>
                                <a:pt x="20610" y="4842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557"/>
                              </a:lnTo>
                              <a:cubicBezTo>
                                <a:pt x="-345" y="5223"/>
                                <a:pt x="-250" y="6081"/>
                                <a:pt x="893" y="6747"/>
                              </a:cubicBezTo>
                              <a:lnTo>
                                <a:pt x="8513" y="11224"/>
                              </a:lnTo>
                              <a:cubicBezTo>
                                <a:pt x="10073" y="11844"/>
                                <a:pt x="11811" y="11844"/>
                                <a:pt x="13371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60" name="Freeform 559">
                          <a:extLst>
                            <a:ext uri="{FF2B5EF4-FFF2-40B4-BE49-F238E27FC236}">
                              <a16:creationId xmlns:a16="http://schemas.microsoft.com/office/drawing/2014/main" id="{2538162C-3C70-9F42-999F-DEB4437F03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2834" y="3307952"/>
                          <a:ext cx="16323" cy="8827"/>
                        </a:xfrm>
                        <a:custGeom>
                          <a:avLst/>
                          <a:gdLst>
                            <a:gd name="connsiteX0" fmla="*/ 893 w 16323"/>
                            <a:gd name="connsiteY0" fmla="*/ 1699 h 8827"/>
                            <a:gd name="connsiteX1" fmla="*/ 893 w 16323"/>
                            <a:gd name="connsiteY1" fmla="*/ 3890 h 8827"/>
                            <a:gd name="connsiteX2" fmla="*/ 8513 w 16323"/>
                            <a:gd name="connsiteY2" fmla="*/ 8367 h 8827"/>
                            <a:gd name="connsiteX3" fmla="*/ 13276 w 16323"/>
                            <a:gd name="connsiteY3" fmla="*/ 8367 h 8827"/>
                            <a:gd name="connsiteX4" fmla="*/ 15467 w 16323"/>
                            <a:gd name="connsiteY4" fmla="*/ 7128 h 8827"/>
                            <a:gd name="connsiteX5" fmla="*/ 15467 w 16323"/>
                            <a:gd name="connsiteY5" fmla="*/ 4938 h 8827"/>
                            <a:gd name="connsiteX6" fmla="*/ 7751 w 16323"/>
                            <a:gd name="connsiteY6" fmla="*/ 461 h 8827"/>
                            <a:gd name="connsiteX7" fmla="*/ 2989 w 16323"/>
                            <a:gd name="connsiteY7" fmla="*/ 461 h 88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23" h="8827">
                              <a:moveTo>
                                <a:pt x="893" y="1699"/>
                              </a:moveTo>
                              <a:cubicBezTo>
                                <a:pt x="-345" y="2366"/>
                                <a:pt x="-250" y="3223"/>
                                <a:pt x="893" y="3890"/>
                              </a:cubicBezTo>
                              <a:lnTo>
                                <a:pt x="8513" y="8367"/>
                              </a:lnTo>
                              <a:cubicBezTo>
                                <a:pt x="10041" y="8981"/>
                                <a:pt x="11748" y="8981"/>
                                <a:pt x="13276" y="8367"/>
                              </a:cubicBezTo>
                              <a:lnTo>
                                <a:pt x="15467" y="7128"/>
                              </a:lnTo>
                              <a:cubicBezTo>
                                <a:pt x="16610" y="6462"/>
                                <a:pt x="16610" y="5604"/>
                                <a:pt x="15467" y="4938"/>
                              </a:cubicBezTo>
                              <a:lnTo>
                                <a:pt x="7751" y="461"/>
                              </a:lnTo>
                              <a:cubicBezTo>
                                <a:pt x="6223" y="-154"/>
                                <a:pt x="4517" y="-154"/>
                                <a:pt x="2989" y="4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61" name="Freeform 560">
                          <a:extLst>
                            <a:ext uri="{FF2B5EF4-FFF2-40B4-BE49-F238E27FC236}">
                              <a16:creationId xmlns:a16="http://schemas.microsoft.com/office/drawing/2014/main" id="{DABE42EC-A839-1E49-AB11-B4A00ED5246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246" y="3298332"/>
                          <a:ext cx="21431" cy="11689"/>
                        </a:xfrm>
                        <a:custGeom>
                          <a:avLst/>
                          <a:gdLst>
                            <a:gd name="connsiteX0" fmla="*/ 857 w 21431"/>
                            <a:gd name="connsiteY0" fmla="*/ 4557 h 11689"/>
                            <a:gd name="connsiteX1" fmla="*/ 857 w 21431"/>
                            <a:gd name="connsiteY1" fmla="*/ 6843 h 11689"/>
                            <a:gd name="connsiteX2" fmla="*/ 8477 w 21431"/>
                            <a:gd name="connsiteY2" fmla="*/ 11224 h 11689"/>
                            <a:gd name="connsiteX3" fmla="*/ 13335 w 21431"/>
                            <a:gd name="connsiteY3" fmla="*/ 11224 h 11689"/>
                            <a:gd name="connsiteX4" fmla="*/ 20574 w 21431"/>
                            <a:gd name="connsiteY4" fmla="*/ 7224 h 11689"/>
                            <a:gd name="connsiteX5" fmla="*/ 20574 w 21431"/>
                            <a:gd name="connsiteY5" fmla="*/ 4938 h 11689"/>
                            <a:gd name="connsiteX6" fmla="*/ 12859 w 21431"/>
                            <a:gd name="connsiteY6" fmla="*/ 461 h 11689"/>
                            <a:gd name="connsiteX7" fmla="*/ 8096 w 21431"/>
                            <a:gd name="connsiteY7" fmla="*/ 461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31" h="11689">
                              <a:moveTo>
                                <a:pt x="857" y="4557"/>
                              </a:moveTo>
                              <a:cubicBezTo>
                                <a:pt x="-286" y="5223"/>
                                <a:pt x="-286" y="6081"/>
                                <a:pt x="857" y="6843"/>
                              </a:cubicBezTo>
                              <a:lnTo>
                                <a:pt x="8477" y="11224"/>
                              </a:lnTo>
                              <a:cubicBezTo>
                                <a:pt x="10037" y="11844"/>
                                <a:pt x="11775" y="11844"/>
                                <a:pt x="13335" y="11224"/>
                              </a:cubicBezTo>
                              <a:lnTo>
                                <a:pt x="20574" y="7224"/>
                              </a:lnTo>
                              <a:cubicBezTo>
                                <a:pt x="21717" y="6462"/>
                                <a:pt x="21717" y="5604"/>
                                <a:pt x="20574" y="4938"/>
                              </a:cubicBezTo>
                              <a:lnTo>
                                <a:pt x="12859" y="461"/>
                              </a:lnTo>
                              <a:cubicBezTo>
                                <a:pt x="11331" y="-154"/>
                                <a:pt x="9624" y="-154"/>
                                <a:pt x="8096" y="4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62" name="Freeform 561">
                          <a:extLst>
                            <a:ext uri="{FF2B5EF4-FFF2-40B4-BE49-F238E27FC236}">
                              <a16:creationId xmlns:a16="http://schemas.microsoft.com/office/drawing/2014/main" id="{135BBB59-AB22-E74D-B8FA-6D6D872C30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3532" y="3285187"/>
                          <a:ext cx="16359" cy="8827"/>
                        </a:xfrm>
                        <a:custGeom>
                          <a:avLst/>
                          <a:gdLst>
                            <a:gd name="connsiteX0" fmla="*/ 13335 w 16359"/>
                            <a:gd name="connsiteY0" fmla="*/ 8367 h 8827"/>
                            <a:gd name="connsiteX1" fmla="*/ 15431 w 16359"/>
                            <a:gd name="connsiteY1" fmla="*/ 7128 h 8827"/>
                            <a:gd name="connsiteX2" fmla="*/ 15431 w 16359"/>
                            <a:gd name="connsiteY2" fmla="*/ 4938 h 8827"/>
                            <a:gd name="connsiteX3" fmla="*/ 7811 w 16359"/>
                            <a:gd name="connsiteY3" fmla="*/ 461 h 8827"/>
                            <a:gd name="connsiteX4" fmla="*/ 3048 w 16359"/>
                            <a:gd name="connsiteY4" fmla="*/ 461 h 8827"/>
                            <a:gd name="connsiteX5" fmla="*/ 857 w 16359"/>
                            <a:gd name="connsiteY5" fmla="*/ 1604 h 8827"/>
                            <a:gd name="connsiteX6" fmla="*/ 857 w 16359"/>
                            <a:gd name="connsiteY6" fmla="*/ 3890 h 8827"/>
                            <a:gd name="connsiteX7" fmla="*/ 8573 w 16359"/>
                            <a:gd name="connsiteY7" fmla="*/ 8367 h 8827"/>
                            <a:gd name="connsiteX8" fmla="*/ 13335 w 16359"/>
                            <a:gd name="connsiteY8" fmla="*/ 8367 h 88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359" h="8827">
                              <a:moveTo>
                                <a:pt x="13335" y="8367"/>
                              </a:moveTo>
                              <a:lnTo>
                                <a:pt x="15431" y="7128"/>
                              </a:lnTo>
                              <a:cubicBezTo>
                                <a:pt x="16669" y="6462"/>
                                <a:pt x="16669" y="5604"/>
                                <a:pt x="15431" y="4938"/>
                              </a:cubicBezTo>
                              <a:lnTo>
                                <a:pt x="7811" y="461"/>
                              </a:lnTo>
                              <a:cubicBezTo>
                                <a:pt x="6283" y="-154"/>
                                <a:pt x="4576" y="-154"/>
                                <a:pt x="3048" y="461"/>
                              </a:cubicBezTo>
                              <a:lnTo>
                                <a:pt x="857" y="1604"/>
                              </a:lnTo>
                              <a:cubicBezTo>
                                <a:pt x="-286" y="2271"/>
                                <a:pt x="-286" y="3223"/>
                                <a:pt x="857" y="3890"/>
                              </a:cubicBezTo>
                              <a:lnTo>
                                <a:pt x="8573" y="8367"/>
                              </a:lnTo>
                              <a:cubicBezTo>
                                <a:pt x="10101" y="8981"/>
                                <a:pt x="11807" y="8981"/>
                                <a:pt x="13335" y="836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63" name="Freeform 562">
                          <a:extLst>
                            <a:ext uri="{FF2B5EF4-FFF2-40B4-BE49-F238E27FC236}">
                              <a16:creationId xmlns:a16="http://schemas.microsoft.com/office/drawing/2014/main" id="{A6435DCF-0C5B-814A-89C2-E567E5F988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9689" y="3300367"/>
                          <a:ext cx="16359" cy="8796"/>
                        </a:xfrm>
                        <a:custGeom>
                          <a:avLst/>
                          <a:gdLst>
                            <a:gd name="connsiteX0" fmla="*/ 893 w 16359"/>
                            <a:gd name="connsiteY0" fmla="*/ 1569 h 8796"/>
                            <a:gd name="connsiteX1" fmla="*/ 893 w 16359"/>
                            <a:gd name="connsiteY1" fmla="*/ 3855 h 8796"/>
                            <a:gd name="connsiteX2" fmla="*/ 8513 w 16359"/>
                            <a:gd name="connsiteY2" fmla="*/ 8331 h 8796"/>
                            <a:gd name="connsiteX3" fmla="*/ 13371 w 16359"/>
                            <a:gd name="connsiteY3" fmla="*/ 8331 h 8796"/>
                            <a:gd name="connsiteX4" fmla="*/ 15467 w 16359"/>
                            <a:gd name="connsiteY4" fmla="*/ 7188 h 8796"/>
                            <a:gd name="connsiteX5" fmla="*/ 15467 w 16359"/>
                            <a:gd name="connsiteY5" fmla="*/ 4902 h 8796"/>
                            <a:gd name="connsiteX6" fmla="*/ 7847 w 16359"/>
                            <a:gd name="connsiteY6" fmla="*/ 426 h 8796"/>
                            <a:gd name="connsiteX7" fmla="*/ 2989 w 16359"/>
                            <a:gd name="connsiteY7" fmla="*/ 426 h 87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59" h="8796">
                              <a:moveTo>
                                <a:pt x="893" y="1569"/>
                              </a:moveTo>
                              <a:cubicBezTo>
                                <a:pt x="-345" y="2235"/>
                                <a:pt x="-250" y="3093"/>
                                <a:pt x="893" y="3855"/>
                              </a:cubicBezTo>
                              <a:lnTo>
                                <a:pt x="8513" y="8331"/>
                              </a:lnTo>
                              <a:cubicBezTo>
                                <a:pt x="10073" y="8952"/>
                                <a:pt x="11811" y="8952"/>
                                <a:pt x="13371" y="8331"/>
                              </a:cubicBezTo>
                              <a:lnTo>
                                <a:pt x="15467" y="7188"/>
                              </a:lnTo>
                              <a:cubicBezTo>
                                <a:pt x="16705" y="6522"/>
                                <a:pt x="16610" y="5664"/>
                                <a:pt x="15467" y="4902"/>
                              </a:cubicBezTo>
                              <a:lnTo>
                                <a:pt x="7847" y="426"/>
                              </a:lnTo>
                              <a:cubicBezTo>
                                <a:pt x="6277" y="-142"/>
                                <a:pt x="4558" y="-142"/>
                                <a:pt x="2989" y="4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64" name="Freeform 563">
                          <a:extLst>
                            <a:ext uri="{FF2B5EF4-FFF2-40B4-BE49-F238E27FC236}">
                              <a16:creationId xmlns:a16="http://schemas.microsoft.com/office/drawing/2014/main" id="{8E7263E9-A56A-1641-A8DD-EADA752BBF0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8979" y="3443012"/>
                          <a:ext cx="21467" cy="11655"/>
                        </a:xfrm>
                        <a:custGeom>
                          <a:avLst/>
                          <a:gdLst>
                            <a:gd name="connsiteX0" fmla="*/ 20574 w 21467"/>
                            <a:gd name="connsiteY0" fmla="*/ 7228 h 11655"/>
                            <a:gd name="connsiteX1" fmla="*/ 20574 w 21467"/>
                            <a:gd name="connsiteY1" fmla="*/ 4942 h 11655"/>
                            <a:gd name="connsiteX2" fmla="*/ 12954 w 21467"/>
                            <a:gd name="connsiteY2" fmla="*/ 465 h 11655"/>
                            <a:gd name="connsiteX3" fmla="*/ 8096 w 21467"/>
                            <a:gd name="connsiteY3" fmla="*/ 465 h 11655"/>
                            <a:gd name="connsiteX4" fmla="*/ 857 w 21467"/>
                            <a:gd name="connsiteY4" fmla="*/ 4466 h 11655"/>
                            <a:gd name="connsiteX5" fmla="*/ 857 w 21467"/>
                            <a:gd name="connsiteY5" fmla="*/ 6752 h 11655"/>
                            <a:gd name="connsiteX6" fmla="*/ 8477 w 21467"/>
                            <a:gd name="connsiteY6" fmla="*/ 11228 h 11655"/>
                            <a:gd name="connsiteX7" fmla="*/ 13240 w 21467"/>
                            <a:gd name="connsiteY7" fmla="*/ 11228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67" h="11655">
                              <a:moveTo>
                                <a:pt x="20574" y="7228"/>
                              </a:moveTo>
                              <a:cubicBezTo>
                                <a:pt x="21812" y="6561"/>
                                <a:pt x="21717" y="5704"/>
                                <a:pt x="20574" y="4942"/>
                              </a:cubicBez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466"/>
                              </a:lnTo>
                              <a:cubicBezTo>
                                <a:pt x="-286" y="5132"/>
                                <a:pt x="-286" y="5990"/>
                                <a:pt x="857" y="6752"/>
                              </a:cubicBezTo>
                              <a:lnTo>
                                <a:pt x="8477" y="11228"/>
                              </a:lnTo>
                              <a:cubicBezTo>
                                <a:pt x="10014" y="11797"/>
                                <a:pt x="11703" y="11797"/>
                                <a:pt x="13240" y="1122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65" name="Freeform 564">
                          <a:extLst>
                            <a:ext uri="{FF2B5EF4-FFF2-40B4-BE49-F238E27FC236}">
                              <a16:creationId xmlns:a16="http://schemas.microsoft.com/office/drawing/2014/main" id="{10040461-B833-B64C-84E9-2026ED8E45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0608" y="3321298"/>
                          <a:ext cx="21443" cy="11674"/>
                        </a:xfrm>
                        <a:custGeom>
                          <a:avLst/>
                          <a:gdLst>
                            <a:gd name="connsiteX0" fmla="*/ 8072 w 21443"/>
                            <a:gd name="connsiteY0" fmla="*/ 545 h 11674"/>
                            <a:gd name="connsiteX1" fmla="*/ 929 w 21443"/>
                            <a:gd name="connsiteY1" fmla="*/ 4546 h 11674"/>
                            <a:gd name="connsiteX2" fmla="*/ 929 w 21443"/>
                            <a:gd name="connsiteY2" fmla="*/ 6832 h 11674"/>
                            <a:gd name="connsiteX3" fmla="*/ 8549 w 21443"/>
                            <a:gd name="connsiteY3" fmla="*/ 11213 h 11674"/>
                            <a:gd name="connsiteX4" fmla="*/ 13311 w 21443"/>
                            <a:gd name="connsiteY4" fmla="*/ 11213 h 11674"/>
                            <a:gd name="connsiteX5" fmla="*/ 20550 w 21443"/>
                            <a:gd name="connsiteY5" fmla="*/ 7213 h 11674"/>
                            <a:gd name="connsiteX6" fmla="*/ 20550 w 21443"/>
                            <a:gd name="connsiteY6" fmla="*/ 4927 h 11674"/>
                            <a:gd name="connsiteX7" fmla="*/ 12930 w 21443"/>
                            <a:gd name="connsiteY7" fmla="*/ 450 h 11674"/>
                            <a:gd name="connsiteX8" fmla="*/ 8072 w 21443"/>
                            <a:gd name="connsiteY8" fmla="*/ 545 h 116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43" h="11674">
                              <a:moveTo>
                                <a:pt x="8072" y="545"/>
                              </a:moveTo>
                              <a:lnTo>
                                <a:pt x="929" y="4546"/>
                              </a:lnTo>
                              <a:cubicBezTo>
                                <a:pt x="-310" y="5213"/>
                                <a:pt x="-310" y="6070"/>
                                <a:pt x="929" y="6832"/>
                              </a:cubicBezTo>
                              <a:lnTo>
                                <a:pt x="8549" y="11213"/>
                              </a:lnTo>
                              <a:cubicBezTo>
                                <a:pt x="10077" y="11828"/>
                                <a:pt x="11783" y="11828"/>
                                <a:pt x="13311" y="11213"/>
                              </a:cubicBezTo>
                              <a:lnTo>
                                <a:pt x="20550" y="7213"/>
                              </a:lnTo>
                              <a:cubicBezTo>
                                <a:pt x="21788" y="6546"/>
                                <a:pt x="21693" y="5593"/>
                                <a:pt x="20550" y="4927"/>
                              </a:cubicBezTo>
                              <a:lnTo>
                                <a:pt x="12930" y="450"/>
                              </a:lnTo>
                              <a:cubicBezTo>
                                <a:pt x="11366" y="-182"/>
                                <a:pt x="9611" y="-147"/>
                                <a:pt x="8072" y="54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66" name="Freeform 565">
                          <a:extLst>
                            <a:ext uri="{FF2B5EF4-FFF2-40B4-BE49-F238E27FC236}">
                              <a16:creationId xmlns:a16="http://schemas.microsoft.com/office/drawing/2014/main" id="{C9D9EADB-192F-A547-AE2D-9380E23D84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858" y="3435392"/>
                          <a:ext cx="21443" cy="11689"/>
                        </a:xfrm>
                        <a:custGeom>
                          <a:avLst/>
                          <a:gdLst>
                            <a:gd name="connsiteX0" fmla="*/ 20550 w 21443"/>
                            <a:gd name="connsiteY0" fmla="*/ 7133 h 11689"/>
                            <a:gd name="connsiteX1" fmla="*/ 20550 w 21443"/>
                            <a:gd name="connsiteY1" fmla="*/ 4942 h 11689"/>
                            <a:gd name="connsiteX2" fmla="*/ 12930 w 21443"/>
                            <a:gd name="connsiteY2" fmla="*/ 465 h 11689"/>
                            <a:gd name="connsiteX3" fmla="*/ 8072 w 21443"/>
                            <a:gd name="connsiteY3" fmla="*/ 465 h 11689"/>
                            <a:gd name="connsiteX4" fmla="*/ 929 w 21443"/>
                            <a:gd name="connsiteY4" fmla="*/ 4561 h 11689"/>
                            <a:gd name="connsiteX5" fmla="*/ 929 w 21443"/>
                            <a:gd name="connsiteY5" fmla="*/ 6847 h 11689"/>
                            <a:gd name="connsiteX6" fmla="*/ 8549 w 21443"/>
                            <a:gd name="connsiteY6" fmla="*/ 11229 h 11689"/>
                            <a:gd name="connsiteX7" fmla="*/ 13311 w 21443"/>
                            <a:gd name="connsiteY7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43" h="11689">
                              <a:moveTo>
                                <a:pt x="20550" y="7133"/>
                              </a:moveTo>
                              <a:cubicBezTo>
                                <a:pt x="21788" y="6466"/>
                                <a:pt x="21693" y="5609"/>
                                <a:pt x="20550" y="4942"/>
                              </a:cubicBezTo>
                              <a:lnTo>
                                <a:pt x="12930" y="465"/>
                              </a:lnTo>
                              <a:cubicBezTo>
                                <a:pt x="11370" y="-155"/>
                                <a:pt x="9632" y="-155"/>
                                <a:pt x="8072" y="465"/>
                              </a:cubicBezTo>
                              <a:lnTo>
                                <a:pt x="929" y="4561"/>
                              </a:lnTo>
                              <a:cubicBezTo>
                                <a:pt x="-310" y="5228"/>
                                <a:pt x="-310" y="6085"/>
                                <a:pt x="929" y="6847"/>
                              </a:cubicBezTo>
                              <a:lnTo>
                                <a:pt x="8549" y="11229"/>
                              </a:lnTo>
                              <a:cubicBezTo>
                                <a:pt x="10077" y="11843"/>
                                <a:pt x="11783" y="11843"/>
                                <a:pt x="13311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67" name="Freeform 566">
                          <a:extLst>
                            <a:ext uri="{FF2B5EF4-FFF2-40B4-BE49-F238E27FC236}">
                              <a16:creationId xmlns:a16="http://schemas.microsoft.com/office/drawing/2014/main" id="{7E4209B6-2D91-3447-B669-BDCCB32E74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5121" y="3388343"/>
                          <a:ext cx="21443" cy="11689"/>
                        </a:xfrm>
                        <a:custGeom>
                          <a:avLst/>
                          <a:gdLst>
                            <a:gd name="connsiteX0" fmla="*/ 20515 w 21443"/>
                            <a:gd name="connsiteY0" fmla="*/ 7128 h 11689"/>
                            <a:gd name="connsiteX1" fmla="*/ 20515 w 21443"/>
                            <a:gd name="connsiteY1" fmla="*/ 4938 h 11689"/>
                            <a:gd name="connsiteX2" fmla="*/ 12895 w 21443"/>
                            <a:gd name="connsiteY2" fmla="*/ 461 h 11689"/>
                            <a:gd name="connsiteX3" fmla="*/ 8132 w 21443"/>
                            <a:gd name="connsiteY3" fmla="*/ 461 h 11689"/>
                            <a:gd name="connsiteX4" fmla="*/ 893 w 21443"/>
                            <a:gd name="connsiteY4" fmla="*/ 4557 h 11689"/>
                            <a:gd name="connsiteX5" fmla="*/ 893 w 21443"/>
                            <a:gd name="connsiteY5" fmla="*/ 6843 h 11689"/>
                            <a:gd name="connsiteX6" fmla="*/ 8513 w 21443"/>
                            <a:gd name="connsiteY6" fmla="*/ 11224 h 11689"/>
                            <a:gd name="connsiteX7" fmla="*/ 13371 w 21443"/>
                            <a:gd name="connsiteY7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43" h="11689">
                              <a:moveTo>
                                <a:pt x="20515" y="7128"/>
                              </a:moveTo>
                              <a:cubicBezTo>
                                <a:pt x="21753" y="6462"/>
                                <a:pt x="21753" y="5604"/>
                                <a:pt x="20515" y="4938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557"/>
                              </a:lnTo>
                              <a:cubicBezTo>
                                <a:pt x="-345" y="5223"/>
                                <a:pt x="-250" y="6081"/>
                                <a:pt x="893" y="6843"/>
                              </a:cubicBezTo>
                              <a:lnTo>
                                <a:pt x="8513" y="11224"/>
                              </a:lnTo>
                              <a:cubicBezTo>
                                <a:pt x="10073" y="11844"/>
                                <a:pt x="11811" y="11844"/>
                                <a:pt x="13371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68" name="Freeform 567">
                          <a:extLst>
                            <a:ext uri="{FF2B5EF4-FFF2-40B4-BE49-F238E27FC236}">
                              <a16:creationId xmlns:a16="http://schemas.microsoft.com/office/drawing/2014/main" id="{4D551D90-9BE5-4D4E-97A2-8C3D474872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9780" y="3350053"/>
                          <a:ext cx="73664" cy="42295"/>
                        </a:xfrm>
                        <a:custGeom>
                          <a:avLst/>
                          <a:gdLst>
                            <a:gd name="connsiteX0" fmla="*/ 72807 w 73664"/>
                            <a:gd name="connsiteY0" fmla="*/ 37799 h 42295"/>
                            <a:gd name="connsiteX1" fmla="*/ 72807 w 73664"/>
                            <a:gd name="connsiteY1" fmla="*/ 35513 h 42295"/>
                            <a:gd name="connsiteX2" fmla="*/ 12895 w 73664"/>
                            <a:gd name="connsiteY2" fmla="*/ 461 h 42295"/>
                            <a:gd name="connsiteX3" fmla="*/ 8132 w 73664"/>
                            <a:gd name="connsiteY3" fmla="*/ 461 h 42295"/>
                            <a:gd name="connsiteX4" fmla="*/ 893 w 73664"/>
                            <a:gd name="connsiteY4" fmla="*/ 4461 h 42295"/>
                            <a:gd name="connsiteX5" fmla="*/ 893 w 73664"/>
                            <a:gd name="connsiteY5" fmla="*/ 6747 h 42295"/>
                            <a:gd name="connsiteX6" fmla="*/ 53376 w 73664"/>
                            <a:gd name="connsiteY6" fmla="*/ 37323 h 42295"/>
                            <a:gd name="connsiteX7" fmla="*/ 53376 w 73664"/>
                            <a:gd name="connsiteY7" fmla="*/ 37323 h 42295"/>
                            <a:gd name="connsiteX8" fmla="*/ 60996 w 73664"/>
                            <a:gd name="connsiteY8" fmla="*/ 41799 h 42295"/>
                            <a:gd name="connsiteX9" fmla="*/ 65854 w 73664"/>
                            <a:gd name="connsiteY9" fmla="*/ 41799 h 422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73664" h="42295">
                              <a:moveTo>
                                <a:pt x="72807" y="37799"/>
                              </a:moveTo>
                              <a:cubicBezTo>
                                <a:pt x="73950" y="37132"/>
                                <a:pt x="73950" y="36275"/>
                                <a:pt x="72807" y="35513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461"/>
                              </a:lnTo>
                              <a:cubicBezTo>
                                <a:pt x="-345" y="5128"/>
                                <a:pt x="-250" y="5985"/>
                                <a:pt x="893" y="6747"/>
                              </a:cubicBezTo>
                              <a:lnTo>
                                <a:pt x="53376" y="37323"/>
                              </a:lnTo>
                              <a:lnTo>
                                <a:pt x="53376" y="37323"/>
                              </a:lnTo>
                              <a:lnTo>
                                <a:pt x="60996" y="41799"/>
                              </a:lnTo>
                              <a:cubicBezTo>
                                <a:pt x="62548" y="42461"/>
                                <a:pt x="64302" y="42461"/>
                                <a:pt x="65854" y="4179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69" name="Freeform 568">
                          <a:extLst>
                            <a:ext uri="{FF2B5EF4-FFF2-40B4-BE49-F238E27FC236}">
                              <a16:creationId xmlns:a16="http://schemas.microsoft.com/office/drawing/2014/main" id="{521F3FC1-3FE1-6844-B8D4-DE5C80766A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8456" y="3395959"/>
                          <a:ext cx="20836" cy="11655"/>
                        </a:xfrm>
                        <a:custGeom>
                          <a:avLst/>
                          <a:gdLst>
                            <a:gd name="connsiteX0" fmla="*/ 19943 w 20836"/>
                            <a:gd name="connsiteY0" fmla="*/ 7228 h 11655"/>
                            <a:gd name="connsiteX1" fmla="*/ 19943 w 20836"/>
                            <a:gd name="connsiteY1" fmla="*/ 4942 h 11655"/>
                            <a:gd name="connsiteX2" fmla="*/ 12323 w 20836"/>
                            <a:gd name="connsiteY2" fmla="*/ 465 h 11655"/>
                            <a:gd name="connsiteX3" fmla="*/ 7466 w 20836"/>
                            <a:gd name="connsiteY3" fmla="*/ 465 h 11655"/>
                            <a:gd name="connsiteX4" fmla="*/ 893 w 20836"/>
                            <a:gd name="connsiteY4" fmla="*/ 4466 h 11655"/>
                            <a:gd name="connsiteX5" fmla="*/ 893 w 20836"/>
                            <a:gd name="connsiteY5" fmla="*/ 6752 h 11655"/>
                            <a:gd name="connsiteX6" fmla="*/ 8513 w 20836"/>
                            <a:gd name="connsiteY6" fmla="*/ 11229 h 11655"/>
                            <a:gd name="connsiteX7" fmla="*/ 13276 w 20836"/>
                            <a:gd name="connsiteY7" fmla="*/ 11229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0836" h="11655">
                              <a:moveTo>
                                <a:pt x="19943" y="7228"/>
                              </a:moveTo>
                              <a:cubicBezTo>
                                <a:pt x="21182" y="6561"/>
                                <a:pt x="21086" y="5704"/>
                                <a:pt x="19943" y="4942"/>
                              </a:cubicBezTo>
                              <a:lnTo>
                                <a:pt x="12323" y="465"/>
                              </a:lnTo>
                              <a:cubicBezTo>
                                <a:pt x="10764" y="-155"/>
                                <a:pt x="9025" y="-155"/>
                                <a:pt x="7466" y="465"/>
                              </a:cubicBezTo>
                              <a:lnTo>
                                <a:pt x="893" y="4466"/>
                              </a:lnTo>
                              <a:cubicBezTo>
                                <a:pt x="-345" y="5133"/>
                                <a:pt x="-250" y="5990"/>
                                <a:pt x="893" y="6752"/>
                              </a:cubicBezTo>
                              <a:lnTo>
                                <a:pt x="8513" y="11229"/>
                              </a:lnTo>
                              <a:cubicBezTo>
                                <a:pt x="10050" y="11797"/>
                                <a:pt x="11739" y="11797"/>
                                <a:pt x="13276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70" name="Freeform 569">
                          <a:extLst>
                            <a:ext uri="{FF2B5EF4-FFF2-40B4-BE49-F238E27FC236}">
                              <a16:creationId xmlns:a16="http://schemas.microsoft.com/office/drawing/2014/main" id="{69FC4FD6-D150-024A-9FED-4B448B7F9B8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2749" y="3427716"/>
                          <a:ext cx="21443" cy="11655"/>
                        </a:xfrm>
                        <a:custGeom>
                          <a:avLst/>
                          <a:gdLst>
                            <a:gd name="connsiteX0" fmla="*/ 20515 w 21443"/>
                            <a:gd name="connsiteY0" fmla="*/ 7189 h 11655"/>
                            <a:gd name="connsiteX1" fmla="*/ 20515 w 21443"/>
                            <a:gd name="connsiteY1" fmla="*/ 4903 h 11655"/>
                            <a:gd name="connsiteX2" fmla="*/ 12895 w 21443"/>
                            <a:gd name="connsiteY2" fmla="*/ 427 h 11655"/>
                            <a:gd name="connsiteX3" fmla="*/ 8132 w 21443"/>
                            <a:gd name="connsiteY3" fmla="*/ 427 h 11655"/>
                            <a:gd name="connsiteX4" fmla="*/ 893 w 21443"/>
                            <a:gd name="connsiteY4" fmla="*/ 4427 h 11655"/>
                            <a:gd name="connsiteX5" fmla="*/ 893 w 21443"/>
                            <a:gd name="connsiteY5" fmla="*/ 6713 h 11655"/>
                            <a:gd name="connsiteX6" fmla="*/ 8513 w 21443"/>
                            <a:gd name="connsiteY6" fmla="*/ 11190 h 11655"/>
                            <a:gd name="connsiteX7" fmla="*/ 13371 w 21443"/>
                            <a:gd name="connsiteY7" fmla="*/ 11190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43" h="11655">
                              <a:moveTo>
                                <a:pt x="20515" y="7189"/>
                              </a:moveTo>
                              <a:cubicBezTo>
                                <a:pt x="21753" y="6523"/>
                                <a:pt x="21753" y="5665"/>
                                <a:pt x="20515" y="4903"/>
                              </a:cubicBezTo>
                              <a:lnTo>
                                <a:pt x="12895" y="427"/>
                              </a:lnTo>
                              <a:cubicBezTo>
                                <a:pt x="11358" y="-142"/>
                                <a:pt x="9669" y="-142"/>
                                <a:pt x="8132" y="427"/>
                              </a:cubicBezTo>
                              <a:lnTo>
                                <a:pt x="893" y="4427"/>
                              </a:lnTo>
                              <a:cubicBezTo>
                                <a:pt x="-345" y="5094"/>
                                <a:pt x="-250" y="5951"/>
                                <a:pt x="893" y="6713"/>
                              </a:cubicBezTo>
                              <a:lnTo>
                                <a:pt x="8513" y="11190"/>
                              </a:lnTo>
                              <a:cubicBezTo>
                                <a:pt x="10073" y="11810"/>
                                <a:pt x="11811" y="11810"/>
                                <a:pt x="13371" y="1119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71" name="Freeform 570">
                          <a:extLst>
                            <a:ext uri="{FF2B5EF4-FFF2-40B4-BE49-F238E27FC236}">
                              <a16:creationId xmlns:a16="http://schemas.microsoft.com/office/drawing/2014/main" id="{36A28332-8AA3-B448-B9A5-3D92A3E3708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4495" y="3411294"/>
                          <a:ext cx="34575" cy="19408"/>
                        </a:xfrm>
                        <a:custGeom>
                          <a:avLst/>
                          <a:gdLst>
                            <a:gd name="connsiteX0" fmla="*/ 33718 w 34575"/>
                            <a:gd name="connsiteY0" fmla="*/ 14848 h 19408"/>
                            <a:gd name="connsiteX1" fmla="*/ 33718 w 34575"/>
                            <a:gd name="connsiteY1" fmla="*/ 12562 h 19408"/>
                            <a:gd name="connsiteX2" fmla="*/ 12954 w 34575"/>
                            <a:gd name="connsiteY2" fmla="*/ 465 h 19408"/>
                            <a:gd name="connsiteX3" fmla="*/ 8096 w 34575"/>
                            <a:gd name="connsiteY3" fmla="*/ 465 h 19408"/>
                            <a:gd name="connsiteX4" fmla="*/ 857 w 34575"/>
                            <a:gd name="connsiteY4" fmla="*/ 4561 h 19408"/>
                            <a:gd name="connsiteX5" fmla="*/ 857 w 34575"/>
                            <a:gd name="connsiteY5" fmla="*/ 6847 h 19408"/>
                            <a:gd name="connsiteX6" fmla="*/ 21622 w 34575"/>
                            <a:gd name="connsiteY6" fmla="*/ 18944 h 19408"/>
                            <a:gd name="connsiteX7" fmla="*/ 26479 w 34575"/>
                            <a:gd name="connsiteY7" fmla="*/ 18944 h 1940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34575" h="19408">
                              <a:moveTo>
                                <a:pt x="33718" y="14848"/>
                              </a:moveTo>
                              <a:cubicBezTo>
                                <a:pt x="34862" y="14181"/>
                                <a:pt x="34862" y="13324"/>
                                <a:pt x="33718" y="12562"/>
                              </a:cubicBez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561"/>
                              </a:lnTo>
                              <a:cubicBezTo>
                                <a:pt x="-286" y="5228"/>
                                <a:pt x="-286" y="6085"/>
                                <a:pt x="857" y="6847"/>
                              </a:cubicBezTo>
                              <a:lnTo>
                                <a:pt x="21622" y="18944"/>
                              </a:lnTo>
                              <a:cubicBezTo>
                                <a:pt x="23182" y="19564"/>
                                <a:pt x="24920" y="19564"/>
                                <a:pt x="26479" y="1894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72" name="Freeform 571">
                          <a:extLst>
                            <a:ext uri="{FF2B5EF4-FFF2-40B4-BE49-F238E27FC236}">
                              <a16:creationId xmlns:a16="http://schemas.microsoft.com/office/drawing/2014/main" id="{1018E5D8-94B1-0240-8EF0-81667A61A1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1351" y="3403674"/>
                          <a:ext cx="21467" cy="11689"/>
                        </a:xfrm>
                        <a:custGeom>
                          <a:avLst/>
                          <a:gdLst>
                            <a:gd name="connsiteX0" fmla="*/ 20574 w 21467"/>
                            <a:gd name="connsiteY0" fmla="*/ 7133 h 11689"/>
                            <a:gd name="connsiteX1" fmla="*/ 20574 w 21467"/>
                            <a:gd name="connsiteY1" fmla="*/ 4847 h 11689"/>
                            <a:gd name="connsiteX2" fmla="*/ 12954 w 21467"/>
                            <a:gd name="connsiteY2" fmla="*/ 465 h 11689"/>
                            <a:gd name="connsiteX3" fmla="*/ 8096 w 21467"/>
                            <a:gd name="connsiteY3" fmla="*/ 465 h 11689"/>
                            <a:gd name="connsiteX4" fmla="*/ 857 w 21467"/>
                            <a:gd name="connsiteY4" fmla="*/ 4466 h 11689"/>
                            <a:gd name="connsiteX5" fmla="*/ 857 w 21467"/>
                            <a:gd name="connsiteY5" fmla="*/ 6752 h 11689"/>
                            <a:gd name="connsiteX6" fmla="*/ 8477 w 21467"/>
                            <a:gd name="connsiteY6" fmla="*/ 11229 h 11689"/>
                            <a:gd name="connsiteX7" fmla="*/ 13240 w 21467"/>
                            <a:gd name="connsiteY7" fmla="*/ 11229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67" h="11689">
                              <a:moveTo>
                                <a:pt x="20574" y="7133"/>
                              </a:moveTo>
                              <a:cubicBezTo>
                                <a:pt x="21812" y="6466"/>
                                <a:pt x="21717" y="5609"/>
                                <a:pt x="20574" y="4847"/>
                              </a:cubicBez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466"/>
                              </a:lnTo>
                              <a:cubicBezTo>
                                <a:pt x="-286" y="5133"/>
                                <a:pt x="-286" y="6085"/>
                                <a:pt x="857" y="6752"/>
                              </a:cubicBezTo>
                              <a:lnTo>
                                <a:pt x="8477" y="11229"/>
                              </a:lnTo>
                              <a:cubicBezTo>
                                <a:pt x="10005" y="11843"/>
                                <a:pt x="11712" y="11843"/>
                                <a:pt x="13240" y="1122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73" name="Freeform 572">
                          <a:extLst>
                            <a:ext uri="{FF2B5EF4-FFF2-40B4-BE49-F238E27FC236}">
                              <a16:creationId xmlns:a16="http://schemas.microsoft.com/office/drawing/2014/main" id="{299D77B3-CBF6-194B-8E8C-317713A4F7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5397" y="3298427"/>
                          <a:ext cx="34552" cy="18998"/>
                        </a:xfrm>
                        <a:custGeom>
                          <a:avLst/>
                          <a:gdLst>
                            <a:gd name="connsiteX0" fmla="*/ 24039 w 34552"/>
                            <a:gd name="connsiteY0" fmla="*/ 18844 h 18998"/>
                            <a:gd name="connsiteX1" fmla="*/ 26420 w 34552"/>
                            <a:gd name="connsiteY1" fmla="*/ 18844 h 18998"/>
                            <a:gd name="connsiteX2" fmla="*/ 33659 w 34552"/>
                            <a:gd name="connsiteY2" fmla="*/ 14844 h 18998"/>
                            <a:gd name="connsiteX3" fmla="*/ 33659 w 34552"/>
                            <a:gd name="connsiteY3" fmla="*/ 12558 h 18998"/>
                            <a:gd name="connsiteX4" fmla="*/ 26039 w 34552"/>
                            <a:gd name="connsiteY4" fmla="*/ 8081 h 18998"/>
                            <a:gd name="connsiteX5" fmla="*/ 26039 w 34552"/>
                            <a:gd name="connsiteY5" fmla="*/ 8081 h 18998"/>
                            <a:gd name="connsiteX6" fmla="*/ 12895 w 34552"/>
                            <a:gd name="connsiteY6" fmla="*/ 461 h 18998"/>
                            <a:gd name="connsiteX7" fmla="*/ 8132 w 34552"/>
                            <a:gd name="connsiteY7" fmla="*/ 461 h 18998"/>
                            <a:gd name="connsiteX8" fmla="*/ 893 w 34552"/>
                            <a:gd name="connsiteY8" fmla="*/ 4461 h 18998"/>
                            <a:gd name="connsiteX9" fmla="*/ 893 w 34552"/>
                            <a:gd name="connsiteY9" fmla="*/ 6747 h 18998"/>
                            <a:gd name="connsiteX10" fmla="*/ 21658 w 34552"/>
                            <a:gd name="connsiteY10" fmla="*/ 18844 h 18998"/>
                            <a:gd name="connsiteX11" fmla="*/ 24039 w 34552"/>
                            <a:gd name="connsiteY11" fmla="*/ 18844 h 1899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552" h="18998">
                              <a:moveTo>
                                <a:pt x="24039" y="18844"/>
                              </a:moveTo>
                              <a:cubicBezTo>
                                <a:pt x="24823" y="19020"/>
                                <a:pt x="25636" y="19020"/>
                                <a:pt x="26420" y="18844"/>
                              </a:cubicBezTo>
                              <a:lnTo>
                                <a:pt x="33659" y="14844"/>
                              </a:lnTo>
                              <a:cubicBezTo>
                                <a:pt x="34898" y="14177"/>
                                <a:pt x="34802" y="13224"/>
                                <a:pt x="33659" y="12558"/>
                              </a:cubicBezTo>
                              <a:lnTo>
                                <a:pt x="26039" y="8081"/>
                              </a:lnTo>
                              <a:lnTo>
                                <a:pt x="26039" y="8081"/>
                              </a:ln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461"/>
                              </a:lnTo>
                              <a:cubicBezTo>
                                <a:pt x="-345" y="5128"/>
                                <a:pt x="-250" y="6081"/>
                                <a:pt x="893" y="6747"/>
                              </a:cubicBezTo>
                              <a:lnTo>
                                <a:pt x="21658" y="18844"/>
                              </a:lnTo>
                              <a:cubicBezTo>
                                <a:pt x="22438" y="19050"/>
                                <a:pt x="23259" y="19050"/>
                                <a:pt x="24039" y="1884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74" name="Freeform 573">
                          <a:extLst>
                            <a:ext uri="{FF2B5EF4-FFF2-40B4-BE49-F238E27FC236}">
                              <a16:creationId xmlns:a16="http://schemas.microsoft.com/office/drawing/2014/main" id="{4331F7DB-A647-0A45-867D-7CD620077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7257" y="3421620"/>
                          <a:ext cx="21479" cy="11650"/>
                        </a:xfrm>
                        <a:custGeom>
                          <a:avLst/>
                          <a:gdLst>
                            <a:gd name="connsiteX0" fmla="*/ 965 w 21479"/>
                            <a:gd name="connsiteY0" fmla="*/ 6713 h 11650"/>
                            <a:gd name="connsiteX1" fmla="*/ 8585 w 21479"/>
                            <a:gd name="connsiteY1" fmla="*/ 11190 h 11650"/>
                            <a:gd name="connsiteX2" fmla="*/ 13347 w 21479"/>
                            <a:gd name="connsiteY2" fmla="*/ 11190 h 11650"/>
                            <a:gd name="connsiteX3" fmla="*/ 20586 w 21479"/>
                            <a:gd name="connsiteY3" fmla="*/ 7189 h 11650"/>
                            <a:gd name="connsiteX4" fmla="*/ 20586 w 21479"/>
                            <a:gd name="connsiteY4" fmla="*/ 4903 h 11650"/>
                            <a:gd name="connsiteX5" fmla="*/ 12966 w 21479"/>
                            <a:gd name="connsiteY5" fmla="*/ 427 h 11650"/>
                            <a:gd name="connsiteX6" fmla="*/ 8204 w 21479"/>
                            <a:gd name="connsiteY6" fmla="*/ 427 h 11650"/>
                            <a:gd name="connsiteX7" fmla="*/ 965 w 21479"/>
                            <a:gd name="connsiteY7" fmla="*/ 4427 h 11650"/>
                            <a:gd name="connsiteX8" fmla="*/ 965 w 21479"/>
                            <a:gd name="connsiteY8" fmla="*/ 6713 h 11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79" h="11650">
                              <a:moveTo>
                                <a:pt x="965" y="6713"/>
                              </a:moveTo>
                              <a:lnTo>
                                <a:pt x="8585" y="11190"/>
                              </a:lnTo>
                              <a:cubicBezTo>
                                <a:pt x="10113" y="11804"/>
                                <a:pt x="11819" y="11804"/>
                                <a:pt x="13347" y="11190"/>
                              </a:cubicBezTo>
                              <a:lnTo>
                                <a:pt x="20586" y="7189"/>
                              </a:lnTo>
                              <a:cubicBezTo>
                                <a:pt x="21824" y="6523"/>
                                <a:pt x="21729" y="5665"/>
                                <a:pt x="20586" y="4903"/>
                              </a:cubicBezTo>
                              <a:lnTo>
                                <a:pt x="12966" y="427"/>
                              </a:lnTo>
                              <a:cubicBezTo>
                                <a:pt x="11430" y="-142"/>
                                <a:pt x="9740" y="-142"/>
                                <a:pt x="8204" y="427"/>
                              </a:cubicBezTo>
                              <a:lnTo>
                                <a:pt x="965" y="4427"/>
                              </a:lnTo>
                              <a:cubicBezTo>
                                <a:pt x="-369" y="5094"/>
                                <a:pt x="-273" y="5951"/>
                                <a:pt x="965" y="671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75" name="Freeform 574">
                          <a:extLst>
                            <a:ext uri="{FF2B5EF4-FFF2-40B4-BE49-F238E27FC236}">
                              <a16:creationId xmlns:a16="http://schemas.microsoft.com/office/drawing/2014/main" id="{E7C39009-9B9B-2F4C-883F-ED0D7A306D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4184" y="3414061"/>
                          <a:ext cx="21443" cy="11649"/>
                        </a:xfrm>
                        <a:custGeom>
                          <a:avLst/>
                          <a:gdLst>
                            <a:gd name="connsiteX0" fmla="*/ 13371 w 21443"/>
                            <a:gd name="connsiteY0" fmla="*/ 11224 h 11649"/>
                            <a:gd name="connsiteX1" fmla="*/ 20515 w 21443"/>
                            <a:gd name="connsiteY1" fmla="*/ 7224 h 11649"/>
                            <a:gd name="connsiteX2" fmla="*/ 20515 w 21443"/>
                            <a:gd name="connsiteY2" fmla="*/ 4938 h 11649"/>
                            <a:gd name="connsiteX3" fmla="*/ 12895 w 21443"/>
                            <a:gd name="connsiteY3" fmla="*/ 461 h 11649"/>
                            <a:gd name="connsiteX4" fmla="*/ 8132 w 21443"/>
                            <a:gd name="connsiteY4" fmla="*/ 461 h 11649"/>
                            <a:gd name="connsiteX5" fmla="*/ 893 w 21443"/>
                            <a:gd name="connsiteY5" fmla="*/ 4461 h 11649"/>
                            <a:gd name="connsiteX6" fmla="*/ 893 w 21443"/>
                            <a:gd name="connsiteY6" fmla="*/ 6747 h 11649"/>
                            <a:gd name="connsiteX7" fmla="*/ 8513 w 21443"/>
                            <a:gd name="connsiteY7" fmla="*/ 11224 h 11649"/>
                            <a:gd name="connsiteX8" fmla="*/ 13371 w 21443"/>
                            <a:gd name="connsiteY8" fmla="*/ 11224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43" h="11649">
                              <a:moveTo>
                                <a:pt x="13371" y="11224"/>
                              </a:moveTo>
                              <a:lnTo>
                                <a:pt x="20515" y="7224"/>
                              </a:lnTo>
                              <a:cubicBezTo>
                                <a:pt x="21753" y="6557"/>
                                <a:pt x="21753" y="5700"/>
                                <a:pt x="20515" y="4938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461"/>
                              </a:lnTo>
                              <a:cubicBezTo>
                                <a:pt x="-345" y="5128"/>
                                <a:pt x="-250" y="5985"/>
                                <a:pt x="893" y="6747"/>
                              </a:cubicBezTo>
                              <a:lnTo>
                                <a:pt x="8513" y="11224"/>
                              </a:lnTo>
                              <a:cubicBezTo>
                                <a:pt x="10083" y="11792"/>
                                <a:pt x="11801" y="11792"/>
                                <a:pt x="13371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76" name="Freeform 575">
                          <a:extLst>
                            <a:ext uri="{FF2B5EF4-FFF2-40B4-BE49-F238E27FC236}">
                              <a16:creationId xmlns:a16="http://schemas.microsoft.com/office/drawing/2014/main" id="{88C44B87-241D-B64B-A62D-3D29077F65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3729" y="3329323"/>
                          <a:ext cx="21372" cy="11649"/>
                        </a:xfrm>
                        <a:custGeom>
                          <a:avLst/>
                          <a:gdLst>
                            <a:gd name="connsiteX0" fmla="*/ 857 w 21372"/>
                            <a:gd name="connsiteY0" fmla="*/ 4426 h 11649"/>
                            <a:gd name="connsiteX1" fmla="*/ 857 w 21372"/>
                            <a:gd name="connsiteY1" fmla="*/ 6712 h 11649"/>
                            <a:gd name="connsiteX2" fmla="*/ 8477 w 21372"/>
                            <a:gd name="connsiteY2" fmla="*/ 11189 h 11649"/>
                            <a:gd name="connsiteX3" fmla="*/ 13240 w 21372"/>
                            <a:gd name="connsiteY3" fmla="*/ 11189 h 11649"/>
                            <a:gd name="connsiteX4" fmla="*/ 20479 w 21372"/>
                            <a:gd name="connsiteY4" fmla="*/ 7188 h 11649"/>
                            <a:gd name="connsiteX5" fmla="*/ 20479 w 21372"/>
                            <a:gd name="connsiteY5" fmla="*/ 4902 h 11649"/>
                            <a:gd name="connsiteX6" fmla="*/ 12859 w 21372"/>
                            <a:gd name="connsiteY6" fmla="*/ 426 h 11649"/>
                            <a:gd name="connsiteX7" fmla="*/ 8001 w 21372"/>
                            <a:gd name="connsiteY7" fmla="*/ 426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372" h="11649">
                              <a:moveTo>
                                <a:pt x="857" y="4426"/>
                              </a:moveTo>
                              <a:cubicBezTo>
                                <a:pt x="-286" y="5093"/>
                                <a:pt x="-286" y="5950"/>
                                <a:pt x="857" y="6712"/>
                              </a:cubicBezTo>
                              <a:lnTo>
                                <a:pt x="8477" y="11189"/>
                              </a:lnTo>
                              <a:cubicBezTo>
                                <a:pt x="10005" y="11803"/>
                                <a:pt x="11712" y="11803"/>
                                <a:pt x="13240" y="11189"/>
                              </a:cubicBezTo>
                              <a:lnTo>
                                <a:pt x="20479" y="7188"/>
                              </a:lnTo>
                              <a:cubicBezTo>
                                <a:pt x="21717" y="6522"/>
                                <a:pt x="21622" y="5664"/>
                                <a:pt x="20479" y="4902"/>
                              </a:cubicBezTo>
                              <a:lnTo>
                                <a:pt x="12859" y="426"/>
                              </a:lnTo>
                              <a:cubicBezTo>
                                <a:pt x="11289" y="-142"/>
                                <a:pt x="9571" y="-142"/>
                                <a:pt x="8001" y="4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77" name="Freeform 576">
                          <a:extLst>
                            <a:ext uri="{FF2B5EF4-FFF2-40B4-BE49-F238E27FC236}">
                              <a16:creationId xmlns:a16="http://schemas.microsoft.com/office/drawing/2014/main" id="{C8FA001D-76B6-BE4D-9B66-8D5C5A48421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8561" y="3428062"/>
                          <a:ext cx="21467" cy="11689"/>
                        </a:xfrm>
                        <a:custGeom>
                          <a:avLst/>
                          <a:gdLst>
                            <a:gd name="connsiteX0" fmla="*/ 893 w 21467"/>
                            <a:gd name="connsiteY0" fmla="*/ 4557 h 11689"/>
                            <a:gd name="connsiteX1" fmla="*/ 893 w 21467"/>
                            <a:gd name="connsiteY1" fmla="*/ 6843 h 11689"/>
                            <a:gd name="connsiteX2" fmla="*/ 8513 w 21467"/>
                            <a:gd name="connsiteY2" fmla="*/ 11224 h 11689"/>
                            <a:gd name="connsiteX3" fmla="*/ 13371 w 21467"/>
                            <a:gd name="connsiteY3" fmla="*/ 11224 h 11689"/>
                            <a:gd name="connsiteX4" fmla="*/ 20610 w 21467"/>
                            <a:gd name="connsiteY4" fmla="*/ 7128 h 11689"/>
                            <a:gd name="connsiteX5" fmla="*/ 20610 w 21467"/>
                            <a:gd name="connsiteY5" fmla="*/ 4938 h 11689"/>
                            <a:gd name="connsiteX6" fmla="*/ 12895 w 21467"/>
                            <a:gd name="connsiteY6" fmla="*/ 461 h 11689"/>
                            <a:gd name="connsiteX7" fmla="*/ 8132 w 21467"/>
                            <a:gd name="connsiteY7" fmla="*/ 461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67" h="11689">
                              <a:moveTo>
                                <a:pt x="893" y="4557"/>
                              </a:moveTo>
                              <a:cubicBezTo>
                                <a:pt x="-345" y="5223"/>
                                <a:pt x="-250" y="6081"/>
                                <a:pt x="893" y="6843"/>
                              </a:cubicBezTo>
                              <a:lnTo>
                                <a:pt x="8513" y="11224"/>
                              </a:lnTo>
                              <a:cubicBezTo>
                                <a:pt x="10073" y="11844"/>
                                <a:pt x="11811" y="11844"/>
                                <a:pt x="13371" y="11224"/>
                              </a:cubicBezTo>
                              <a:lnTo>
                                <a:pt x="20610" y="7128"/>
                              </a:lnTo>
                              <a:cubicBezTo>
                                <a:pt x="21753" y="6462"/>
                                <a:pt x="21753" y="5604"/>
                                <a:pt x="20610" y="4938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78" name="Freeform 577">
                          <a:extLst>
                            <a:ext uri="{FF2B5EF4-FFF2-40B4-BE49-F238E27FC236}">
                              <a16:creationId xmlns:a16="http://schemas.microsoft.com/office/drawing/2014/main" id="{480E1C4F-6338-854B-AD08-4A2FD8EC4A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75368" y="3408441"/>
                          <a:ext cx="16263" cy="8732"/>
                        </a:xfrm>
                        <a:custGeom>
                          <a:avLst/>
                          <a:gdLst>
                            <a:gd name="connsiteX0" fmla="*/ 857 w 16263"/>
                            <a:gd name="connsiteY0" fmla="*/ 1509 h 8732"/>
                            <a:gd name="connsiteX1" fmla="*/ 857 w 16263"/>
                            <a:gd name="connsiteY1" fmla="*/ 3795 h 8732"/>
                            <a:gd name="connsiteX2" fmla="*/ 8477 w 16263"/>
                            <a:gd name="connsiteY2" fmla="*/ 8271 h 8732"/>
                            <a:gd name="connsiteX3" fmla="*/ 13240 w 16263"/>
                            <a:gd name="connsiteY3" fmla="*/ 8271 h 8732"/>
                            <a:gd name="connsiteX4" fmla="*/ 15335 w 16263"/>
                            <a:gd name="connsiteY4" fmla="*/ 7128 h 8732"/>
                            <a:gd name="connsiteX5" fmla="*/ 15335 w 16263"/>
                            <a:gd name="connsiteY5" fmla="*/ 4842 h 8732"/>
                            <a:gd name="connsiteX6" fmla="*/ 7715 w 16263"/>
                            <a:gd name="connsiteY6" fmla="*/ 461 h 8732"/>
                            <a:gd name="connsiteX7" fmla="*/ 2953 w 16263"/>
                            <a:gd name="connsiteY7" fmla="*/ 461 h 87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263" h="8732">
                              <a:moveTo>
                                <a:pt x="857" y="1509"/>
                              </a:moveTo>
                              <a:cubicBezTo>
                                <a:pt x="-286" y="2175"/>
                                <a:pt x="-286" y="3033"/>
                                <a:pt x="857" y="3795"/>
                              </a:cubicBezTo>
                              <a:lnTo>
                                <a:pt x="8477" y="8271"/>
                              </a:lnTo>
                              <a:cubicBezTo>
                                <a:pt x="10005" y="8886"/>
                                <a:pt x="11712" y="8886"/>
                                <a:pt x="13240" y="8271"/>
                              </a:cubicBezTo>
                              <a:lnTo>
                                <a:pt x="15335" y="7128"/>
                              </a:lnTo>
                              <a:cubicBezTo>
                                <a:pt x="16574" y="6462"/>
                                <a:pt x="16574" y="5604"/>
                                <a:pt x="15335" y="4842"/>
                              </a:cubicBezTo>
                              <a:lnTo>
                                <a:pt x="7715" y="461"/>
                              </a:lnTo>
                              <a:cubicBezTo>
                                <a:pt x="6187" y="-154"/>
                                <a:pt x="4481" y="-154"/>
                                <a:pt x="2953" y="4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79" name="Freeform 578">
                          <a:extLst>
                            <a:ext uri="{FF2B5EF4-FFF2-40B4-BE49-F238E27FC236}">
                              <a16:creationId xmlns:a16="http://schemas.microsoft.com/office/drawing/2014/main" id="{9075BF7C-04EE-554E-8873-5111033FE0B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6521" y="3359573"/>
                          <a:ext cx="21443" cy="11689"/>
                        </a:xfrm>
                        <a:custGeom>
                          <a:avLst/>
                          <a:gdLst>
                            <a:gd name="connsiteX0" fmla="*/ 929 w 21443"/>
                            <a:gd name="connsiteY0" fmla="*/ 4561 h 11689"/>
                            <a:gd name="connsiteX1" fmla="*/ 929 w 21443"/>
                            <a:gd name="connsiteY1" fmla="*/ 6847 h 11689"/>
                            <a:gd name="connsiteX2" fmla="*/ 8549 w 21443"/>
                            <a:gd name="connsiteY2" fmla="*/ 11229 h 11689"/>
                            <a:gd name="connsiteX3" fmla="*/ 13311 w 21443"/>
                            <a:gd name="connsiteY3" fmla="*/ 11229 h 11689"/>
                            <a:gd name="connsiteX4" fmla="*/ 20550 w 21443"/>
                            <a:gd name="connsiteY4" fmla="*/ 7133 h 11689"/>
                            <a:gd name="connsiteX5" fmla="*/ 20550 w 21443"/>
                            <a:gd name="connsiteY5" fmla="*/ 4942 h 11689"/>
                            <a:gd name="connsiteX6" fmla="*/ 12930 w 21443"/>
                            <a:gd name="connsiteY6" fmla="*/ 465 h 11689"/>
                            <a:gd name="connsiteX7" fmla="*/ 8072 w 21443"/>
                            <a:gd name="connsiteY7" fmla="*/ 465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43" h="11689">
                              <a:moveTo>
                                <a:pt x="929" y="4561"/>
                              </a:moveTo>
                              <a:cubicBezTo>
                                <a:pt x="-310" y="5228"/>
                                <a:pt x="-310" y="6085"/>
                                <a:pt x="929" y="6847"/>
                              </a:cubicBezTo>
                              <a:lnTo>
                                <a:pt x="8549" y="11229"/>
                              </a:lnTo>
                              <a:cubicBezTo>
                                <a:pt x="10077" y="11843"/>
                                <a:pt x="11783" y="11843"/>
                                <a:pt x="13311" y="11229"/>
                              </a:cubicBezTo>
                              <a:lnTo>
                                <a:pt x="20550" y="7133"/>
                              </a:lnTo>
                              <a:cubicBezTo>
                                <a:pt x="21788" y="6466"/>
                                <a:pt x="21693" y="5609"/>
                                <a:pt x="20550" y="4942"/>
                              </a:cubicBezTo>
                              <a:lnTo>
                                <a:pt x="12930" y="465"/>
                              </a:lnTo>
                              <a:cubicBezTo>
                                <a:pt x="11370" y="-155"/>
                                <a:pt x="9632" y="-155"/>
                                <a:pt x="8072" y="4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80" name="Freeform 579">
                          <a:extLst>
                            <a:ext uri="{FF2B5EF4-FFF2-40B4-BE49-F238E27FC236}">
                              <a16:creationId xmlns:a16="http://schemas.microsoft.com/office/drawing/2014/main" id="{9E9B18F6-FD18-2C42-BBBF-95DC17AE75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68461" y="3346338"/>
                          <a:ext cx="16323" cy="8732"/>
                        </a:xfrm>
                        <a:custGeom>
                          <a:avLst/>
                          <a:gdLst>
                            <a:gd name="connsiteX0" fmla="*/ 893 w 16323"/>
                            <a:gd name="connsiteY0" fmla="*/ 1509 h 8732"/>
                            <a:gd name="connsiteX1" fmla="*/ 893 w 16323"/>
                            <a:gd name="connsiteY1" fmla="*/ 3795 h 8732"/>
                            <a:gd name="connsiteX2" fmla="*/ 8513 w 16323"/>
                            <a:gd name="connsiteY2" fmla="*/ 8271 h 8732"/>
                            <a:gd name="connsiteX3" fmla="*/ 13276 w 16323"/>
                            <a:gd name="connsiteY3" fmla="*/ 8271 h 8732"/>
                            <a:gd name="connsiteX4" fmla="*/ 15467 w 16323"/>
                            <a:gd name="connsiteY4" fmla="*/ 7128 h 8732"/>
                            <a:gd name="connsiteX5" fmla="*/ 15467 w 16323"/>
                            <a:gd name="connsiteY5" fmla="*/ 4842 h 8732"/>
                            <a:gd name="connsiteX6" fmla="*/ 7751 w 16323"/>
                            <a:gd name="connsiteY6" fmla="*/ 461 h 8732"/>
                            <a:gd name="connsiteX7" fmla="*/ 2989 w 16323"/>
                            <a:gd name="connsiteY7" fmla="*/ 461 h 87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23" h="8732">
                              <a:moveTo>
                                <a:pt x="893" y="1509"/>
                              </a:moveTo>
                              <a:cubicBezTo>
                                <a:pt x="-345" y="2175"/>
                                <a:pt x="-250" y="3033"/>
                                <a:pt x="893" y="3795"/>
                              </a:cubicBezTo>
                              <a:lnTo>
                                <a:pt x="8513" y="8271"/>
                              </a:lnTo>
                              <a:cubicBezTo>
                                <a:pt x="10041" y="8886"/>
                                <a:pt x="11748" y="8886"/>
                                <a:pt x="13276" y="8271"/>
                              </a:cubicBezTo>
                              <a:lnTo>
                                <a:pt x="15467" y="7128"/>
                              </a:lnTo>
                              <a:cubicBezTo>
                                <a:pt x="16610" y="6462"/>
                                <a:pt x="16610" y="5604"/>
                                <a:pt x="15467" y="4842"/>
                              </a:cubicBezTo>
                              <a:lnTo>
                                <a:pt x="7751" y="461"/>
                              </a:lnTo>
                              <a:cubicBezTo>
                                <a:pt x="6223" y="-154"/>
                                <a:pt x="4517" y="-154"/>
                                <a:pt x="2989" y="4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81" name="Freeform 580">
                          <a:extLst>
                            <a:ext uri="{FF2B5EF4-FFF2-40B4-BE49-F238E27FC236}">
                              <a16:creationId xmlns:a16="http://schemas.microsoft.com/office/drawing/2014/main" id="{2BE8B333-0F3A-7240-9DA6-6769CA0605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126" y="3352373"/>
                          <a:ext cx="21443" cy="11655"/>
                        </a:xfrm>
                        <a:custGeom>
                          <a:avLst/>
                          <a:gdLst>
                            <a:gd name="connsiteX0" fmla="*/ 8132 w 21443"/>
                            <a:gd name="connsiteY0" fmla="*/ 427 h 11655"/>
                            <a:gd name="connsiteX1" fmla="*/ 893 w 21443"/>
                            <a:gd name="connsiteY1" fmla="*/ 4427 h 11655"/>
                            <a:gd name="connsiteX2" fmla="*/ 893 w 21443"/>
                            <a:gd name="connsiteY2" fmla="*/ 6713 h 11655"/>
                            <a:gd name="connsiteX3" fmla="*/ 8513 w 21443"/>
                            <a:gd name="connsiteY3" fmla="*/ 11190 h 11655"/>
                            <a:gd name="connsiteX4" fmla="*/ 13371 w 21443"/>
                            <a:gd name="connsiteY4" fmla="*/ 11190 h 11655"/>
                            <a:gd name="connsiteX5" fmla="*/ 20515 w 21443"/>
                            <a:gd name="connsiteY5" fmla="*/ 7189 h 11655"/>
                            <a:gd name="connsiteX6" fmla="*/ 20515 w 21443"/>
                            <a:gd name="connsiteY6" fmla="*/ 4903 h 11655"/>
                            <a:gd name="connsiteX7" fmla="*/ 12895 w 21443"/>
                            <a:gd name="connsiteY7" fmla="*/ 427 h 11655"/>
                            <a:gd name="connsiteX8" fmla="*/ 8132 w 21443"/>
                            <a:gd name="connsiteY8" fmla="*/ 427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43" h="11655">
                              <a:moveTo>
                                <a:pt x="8132" y="427"/>
                              </a:moveTo>
                              <a:lnTo>
                                <a:pt x="893" y="4427"/>
                              </a:lnTo>
                              <a:cubicBezTo>
                                <a:pt x="-345" y="5094"/>
                                <a:pt x="-250" y="5951"/>
                                <a:pt x="893" y="6713"/>
                              </a:cubicBezTo>
                              <a:lnTo>
                                <a:pt x="8513" y="11190"/>
                              </a:lnTo>
                              <a:cubicBezTo>
                                <a:pt x="10073" y="11810"/>
                                <a:pt x="11811" y="11810"/>
                                <a:pt x="13371" y="11190"/>
                              </a:cubicBezTo>
                              <a:lnTo>
                                <a:pt x="20515" y="7189"/>
                              </a:lnTo>
                              <a:cubicBezTo>
                                <a:pt x="21753" y="6523"/>
                                <a:pt x="21753" y="5665"/>
                                <a:pt x="20515" y="4903"/>
                              </a:cubicBezTo>
                              <a:lnTo>
                                <a:pt x="12895" y="427"/>
                              </a:lnTo>
                              <a:cubicBezTo>
                                <a:pt x="11358" y="-142"/>
                                <a:pt x="9669" y="-142"/>
                                <a:pt x="8132" y="42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82" name="Freeform 581">
                          <a:extLst>
                            <a:ext uri="{FF2B5EF4-FFF2-40B4-BE49-F238E27FC236}">
                              <a16:creationId xmlns:a16="http://schemas.microsoft.com/office/drawing/2014/main" id="{06B2BF6D-CB86-734F-9E6E-E01136A8BE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5317" y="3338658"/>
                          <a:ext cx="16359" cy="8756"/>
                        </a:xfrm>
                        <a:custGeom>
                          <a:avLst/>
                          <a:gdLst>
                            <a:gd name="connsiteX0" fmla="*/ 893 w 16359"/>
                            <a:gd name="connsiteY0" fmla="*/ 1569 h 8756"/>
                            <a:gd name="connsiteX1" fmla="*/ 893 w 16359"/>
                            <a:gd name="connsiteY1" fmla="*/ 3855 h 8756"/>
                            <a:gd name="connsiteX2" fmla="*/ 8513 w 16359"/>
                            <a:gd name="connsiteY2" fmla="*/ 8331 h 8756"/>
                            <a:gd name="connsiteX3" fmla="*/ 13371 w 16359"/>
                            <a:gd name="connsiteY3" fmla="*/ 8331 h 8756"/>
                            <a:gd name="connsiteX4" fmla="*/ 15467 w 16359"/>
                            <a:gd name="connsiteY4" fmla="*/ 7188 h 8756"/>
                            <a:gd name="connsiteX5" fmla="*/ 15467 w 16359"/>
                            <a:gd name="connsiteY5" fmla="*/ 4902 h 8756"/>
                            <a:gd name="connsiteX6" fmla="*/ 7847 w 16359"/>
                            <a:gd name="connsiteY6" fmla="*/ 426 h 8756"/>
                            <a:gd name="connsiteX7" fmla="*/ 2989 w 16359"/>
                            <a:gd name="connsiteY7" fmla="*/ 426 h 87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59" h="8756">
                              <a:moveTo>
                                <a:pt x="893" y="1569"/>
                              </a:moveTo>
                              <a:cubicBezTo>
                                <a:pt x="-345" y="2235"/>
                                <a:pt x="-250" y="3093"/>
                                <a:pt x="893" y="3855"/>
                              </a:cubicBezTo>
                              <a:lnTo>
                                <a:pt x="8513" y="8331"/>
                              </a:lnTo>
                              <a:cubicBezTo>
                                <a:pt x="10083" y="8899"/>
                                <a:pt x="11801" y="8899"/>
                                <a:pt x="13371" y="8331"/>
                              </a:cubicBezTo>
                              <a:lnTo>
                                <a:pt x="15467" y="7188"/>
                              </a:lnTo>
                              <a:cubicBezTo>
                                <a:pt x="16705" y="6522"/>
                                <a:pt x="16610" y="5664"/>
                                <a:pt x="15467" y="4902"/>
                              </a:cubicBezTo>
                              <a:lnTo>
                                <a:pt x="7847" y="426"/>
                              </a:lnTo>
                              <a:cubicBezTo>
                                <a:pt x="6277" y="-142"/>
                                <a:pt x="4558" y="-142"/>
                                <a:pt x="2989" y="4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83" name="Freeform 582">
                          <a:extLst>
                            <a:ext uri="{FF2B5EF4-FFF2-40B4-BE49-F238E27FC236}">
                              <a16:creationId xmlns:a16="http://schemas.microsoft.com/office/drawing/2014/main" id="{CAB18C85-0380-D443-9BF1-C109A11AAA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2208" y="3330903"/>
                          <a:ext cx="16323" cy="8836"/>
                        </a:xfrm>
                        <a:custGeom>
                          <a:avLst/>
                          <a:gdLst>
                            <a:gd name="connsiteX0" fmla="*/ 857 w 16323"/>
                            <a:gd name="connsiteY0" fmla="*/ 1704 h 8836"/>
                            <a:gd name="connsiteX1" fmla="*/ 857 w 16323"/>
                            <a:gd name="connsiteY1" fmla="*/ 3894 h 8836"/>
                            <a:gd name="connsiteX2" fmla="*/ 8477 w 16323"/>
                            <a:gd name="connsiteY2" fmla="*/ 8371 h 8836"/>
                            <a:gd name="connsiteX3" fmla="*/ 13335 w 16323"/>
                            <a:gd name="connsiteY3" fmla="*/ 8371 h 8836"/>
                            <a:gd name="connsiteX4" fmla="*/ 15430 w 16323"/>
                            <a:gd name="connsiteY4" fmla="*/ 7228 h 8836"/>
                            <a:gd name="connsiteX5" fmla="*/ 15430 w 16323"/>
                            <a:gd name="connsiteY5" fmla="*/ 4942 h 8836"/>
                            <a:gd name="connsiteX6" fmla="*/ 7810 w 16323"/>
                            <a:gd name="connsiteY6" fmla="*/ 465 h 8836"/>
                            <a:gd name="connsiteX7" fmla="*/ 2953 w 16323"/>
                            <a:gd name="connsiteY7" fmla="*/ 465 h 88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23" h="8836">
                              <a:moveTo>
                                <a:pt x="857" y="1704"/>
                              </a:moveTo>
                              <a:cubicBezTo>
                                <a:pt x="-286" y="2370"/>
                                <a:pt x="-286" y="3227"/>
                                <a:pt x="857" y="3894"/>
                              </a:cubicBezTo>
                              <a:lnTo>
                                <a:pt x="8477" y="8371"/>
                              </a:lnTo>
                              <a:cubicBezTo>
                                <a:pt x="10037" y="8991"/>
                                <a:pt x="11775" y="8991"/>
                                <a:pt x="13335" y="8371"/>
                              </a:cubicBezTo>
                              <a:lnTo>
                                <a:pt x="15430" y="7228"/>
                              </a:lnTo>
                              <a:cubicBezTo>
                                <a:pt x="16669" y="6561"/>
                                <a:pt x="16573" y="5609"/>
                                <a:pt x="15430" y="4942"/>
                              </a:cubicBezTo>
                              <a:lnTo>
                                <a:pt x="7810" y="465"/>
                              </a:lnTo>
                              <a:cubicBezTo>
                                <a:pt x="6251" y="-155"/>
                                <a:pt x="4513" y="-155"/>
                                <a:pt x="2953" y="4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84" name="Freeform 583">
                          <a:extLst>
                            <a:ext uri="{FF2B5EF4-FFF2-40B4-BE49-F238E27FC236}">
                              <a16:creationId xmlns:a16="http://schemas.microsoft.com/office/drawing/2014/main" id="{42E4F90C-B714-A648-B9C5-C5233D2788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7836" y="3369289"/>
                          <a:ext cx="16323" cy="8772"/>
                        </a:xfrm>
                        <a:custGeom>
                          <a:avLst/>
                          <a:gdLst>
                            <a:gd name="connsiteX0" fmla="*/ 857 w 16323"/>
                            <a:gd name="connsiteY0" fmla="*/ 1513 h 8772"/>
                            <a:gd name="connsiteX1" fmla="*/ 857 w 16323"/>
                            <a:gd name="connsiteY1" fmla="*/ 3799 h 8772"/>
                            <a:gd name="connsiteX2" fmla="*/ 8477 w 16323"/>
                            <a:gd name="connsiteY2" fmla="*/ 8276 h 8772"/>
                            <a:gd name="connsiteX3" fmla="*/ 13335 w 16323"/>
                            <a:gd name="connsiteY3" fmla="*/ 8276 h 8772"/>
                            <a:gd name="connsiteX4" fmla="*/ 15430 w 16323"/>
                            <a:gd name="connsiteY4" fmla="*/ 7133 h 8772"/>
                            <a:gd name="connsiteX5" fmla="*/ 15430 w 16323"/>
                            <a:gd name="connsiteY5" fmla="*/ 4847 h 8772"/>
                            <a:gd name="connsiteX6" fmla="*/ 7810 w 16323"/>
                            <a:gd name="connsiteY6" fmla="*/ 465 h 8772"/>
                            <a:gd name="connsiteX7" fmla="*/ 2953 w 16323"/>
                            <a:gd name="connsiteY7" fmla="*/ 465 h 87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23" h="8772">
                              <a:moveTo>
                                <a:pt x="857" y="1513"/>
                              </a:moveTo>
                              <a:cubicBezTo>
                                <a:pt x="-286" y="2180"/>
                                <a:pt x="-286" y="3132"/>
                                <a:pt x="857" y="3799"/>
                              </a:cubicBezTo>
                              <a:lnTo>
                                <a:pt x="8477" y="8276"/>
                              </a:lnTo>
                              <a:cubicBezTo>
                                <a:pt x="10029" y="8938"/>
                                <a:pt x="11783" y="8938"/>
                                <a:pt x="13335" y="8276"/>
                              </a:cubicBezTo>
                              <a:lnTo>
                                <a:pt x="15430" y="7133"/>
                              </a:lnTo>
                              <a:cubicBezTo>
                                <a:pt x="16669" y="6466"/>
                                <a:pt x="16573" y="5609"/>
                                <a:pt x="15430" y="4847"/>
                              </a:cubicBezTo>
                              <a:lnTo>
                                <a:pt x="7810" y="465"/>
                              </a:lnTo>
                              <a:cubicBezTo>
                                <a:pt x="6251" y="-155"/>
                                <a:pt x="4513" y="-155"/>
                                <a:pt x="2953" y="4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85" name="Freeform 584">
                          <a:extLst>
                            <a:ext uri="{FF2B5EF4-FFF2-40B4-BE49-F238E27FC236}">
                              <a16:creationId xmlns:a16="http://schemas.microsoft.com/office/drawing/2014/main" id="{2A8B1B7C-5950-3D46-8671-C9837B2BA8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34088" y="3384567"/>
                          <a:ext cx="16323" cy="8759"/>
                        </a:xfrm>
                        <a:custGeom>
                          <a:avLst/>
                          <a:gdLst>
                            <a:gd name="connsiteX0" fmla="*/ 893 w 16323"/>
                            <a:gd name="connsiteY0" fmla="*/ 1570 h 8759"/>
                            <a:gd name="connsiteX1" fmla="*/ 893 w 16323"/>
                            <a:gd name="connsiteY1" fmla="*/ 3856 h 8759"/>
                            <a:gd name="connsiteX2" fmla="*/ 8513 w 16323"/>
                            <a:gd name="connsiteY2" fmla="*/ 8332 h 8759"/>
                            <a:gd name="connsiteX3" fmla="*/ 13276 w 16323"/>
                            <a:gd name="connsiteY3" fmla="*/ 8332 h 8759"/>
                            <a:gd name="connsiteX4" fmla="*/ 15467 w 16323"/>
                            <a:gd name="connsiteY4" fmla="*/ 7189 h 8759"/>
                            <a:gd name="connsiteX5" fmla="*/ 15467 w 16323"/>
                            <a:gd name="connsiteY5" fmla="*/ 4903 h 8759"/>
                            <a:gd name="connsiteX6" fmla="*/ 7751 w 16323"/>
                            <a:gd name="connsiteY6" fmla="*/ 427 h 8759"/>
                            <a:gd name="connsiteX7" fmla="*/ 2989 w 16323"/>
                            <a:gd name="connsiteY7" fmla="*/ 427 h 87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23" h="8759">
                              <a:moveTo>
                                <a:pt x="893" y="1570"/>
                              </a:moveTo>
                              <a:cubicBezTo>
                                <a:pt x="-345" y="2236"/>
                                <a:pt x="-250" y="3094"/>
                                <a:pt x="893" y="3856"/>
                              </a:cubicBezTo>
                              <a:lnTo>
                                <a:pt x="8513" y="8332"/>
                              </a:lnTo>
                              <a:cubicBezTo>
                                <a:pt x="10050" y="8901"/>
                                <a:pt x="11739" y="8901"/>
                                <a:pt x="13276" y="8332"/>
                              </a:cubicBezTo>
                              <a:lnTo>
                                <a:pt x="15467" y="7189"/>
                              </a:lnTo>
                              <a:cubicBezTo>
                                <a:pt x="16610" y="6523"/>
                                <a:pt x="16610" y="5665"/>
                                <a:pt x="15467" y="4903"/>
                              </a:cubicBezTo>
                              <a:lnTo>
                                <a:pt x="7751" y="427"/>
                              </a:lnTo>
                              <a:cubicBezTo>
                                <a:pt x="6215" y="-142"/>
                                <a:pt x="4525" y="-142"/>
                                <a:pt x="2989" y="42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86" name="Freeform 585">
                          <a:extLst>
                            <a:ext uri="{FF2B5EF4-FFF2-40B4-BE49-F238E27FC236}">
                              <a16:creationId xmlns:a16="http://schemas.microsoft.com/office/drawing/2014/main" id="{F64FD557-ECAB-D04F-858A-7D05B6305B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49138" y="3393356"/>
                          <a:ext cx="16323" cy="8867"/>
                        </a:xfrm>
                        <a:custGeom>
                          <a:avLst/>
                          <a:gdLst>
                            <a:gd name="connsiteX0" fmla="*/ 893 w 16323"/>
                            <a:gd name="connsiteY0" fmla="*/ 1735 h 8867"/>
                            <a:gd name="connsiteX1" fmla="*/ 893 w 16323"/>
                            <a:gd name="connsiteY1" fmla="*/ 3925 h 8867"/>
                            <a:gd name="connsiteX2" fmla="*/ 8513 w 16323"/>
                            <a:gd name="connsiteY2" fmla="*/ 8402 h 8867"/>
                            <a:gd name="connsiteX3" fmla="*/ 13371 w 16323"/>
                            <a:gd name="connsiteY3" fmla="*/ 8402 h 8867"/>
                            <a:gd name="connsiteX4" fmla="*/ 15467 w 16323"/>
                            <a:gd name="connsiteY4" fmla="*/ 7259 h 8867"/>
                            <a:gd name="connsiteX5" fmla="*/ 15467 w 16323"/>
                            <a:gd name="connsiteY5" fmla="*/ 4973 h 8867"/>
                            <a:gd name="connsiteX6" fmla="*/ 7847 w 16323"/>
                            <a:gd name="connsiteY6" fmla="*/ 496 h 8867"/>
                            <a:gd name="connsiteX7" fmla="*/ 2989 w 16323"/>
                            <a:gd name="connsiteY7" fmla="*/ 496 h 886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23" h="8867">
                              <a:moveTo>
                                <a:pt x="893" y="1735"/>
                              </a:moveTo>
                              <a:cubicBezTo>
                                <a:pt x="-345" y="2401"/>
                                <a:pt x="-250" y="3259"/>
                                <a:pt x="893" y="3925"/>
                              </a:cubicBezTo>
                              <a:lnTo>
                                <a:pt x="8513" y="8402"/>
                              </a:lnTo>
                              <a:cubicBezTo>
                                <a:pt x="10073" y="9022"/>
                                <a:pt x="11811" y="9022"/>
                                <a:pt x="13371" y="8402"/>
                              </a:cubicBezTo>
                              <a:lnTo>
                                <a:pt x="15467" y="7259"/>
                              </a:lnTo>
                              <a:cubicBezTo>
                                <a:pt x="16610" y="6592"/>
                                <a:pt x="16610" y="5640"/>
                                <a:pt x="15467" y="4973"/>
                              </a:cubicBezTo>
                              <a:lnTo>
                                <a:pt x="7847" y="496"/>
                              </a:lnTo>
                              <a:cubicBezTo>
                                <a:pt x="6295" y="-165"/>
                                <a:pt x="4540" y="-165"/>
                                <a:pt x="2989" y="49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87" name="Freeform 586">
                          <a:extLst>
                            <a:ext uri="{FF2B5EF4-FFF2-40B4-BE49-F238E27FC236}">
                              <a16:creationId xmlns:a16="http://schemas.microsoft.com/office/drawing/2014/main" id="{4AD807AA-9C1E-B744-B4AB-C42451AAC8C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20944" y="3376814"/>
                          <a:ext cx="16359" cy="8836"/>
                        </a:xfrm>
                        <a:custGeom>
                          <a:avLst/>
                          <a:gdLst>
                            <a:gd name="connsiteX0" fmla="*/ 893 w 16359"/>
                            <a:gd name="connsiteY0" fmla="*/ 1703 h 8836"/>
                            <a:gd name="connsiteX1" fmla="*/ 893 w 16359"/>
                            <a:gd name="connsiteY1" fmla="*/ 3989 h 8836"/>
                            <a:gd name="connsiteX2" fmla="*/ 8513 w 16359"/>
                            <a:gd name="connsiteY2" fmla="*/ 8371 h 8836"/>
                            <a:gd name="connsiteX3" fmla="*/ 13371 w 16359"/>
                            <a:gd name="connsiteY3" fmla="*/ 8371 h 8836"/>
                            <a:gd name="connsiteX4" fmla="*/ 15467 w 16359"/>
                            <a:gd name="connsiteY4" fmla="*/ 7228 h 8836"/>
                            <a:gd name="connsiteX5" fmla="*/ 15467 w 16359"/>
                            <a:gd name="connsiteY5" fmla="*/ 4942 h 8836"/>
                            <a:gd name="connsiteX6" fmla="*/ 7847 w 16359"/>
                            <a:gd name="connsiteY6" fmla="*/ 465 h 8836"/>
                            <a:gd name="connsiteX7" fmla="*/ 2989 w 16359"/>
                            <a:gd name="connsiteY7" fmla="*/ 465 h 88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59" h="8836">
                              <a:moveTo>
                                <a:pt x="893" y="1703"/>
                              </a:moveTo>
                              <a:cubicBezTo>
                                <a:pt x="-345" y="2370"/>
                                <a:pt x="-250" y="3227"/>
                                <a:pt x="893" y="3989"/>
                              </a:cubicBezTo>
                              <a:lnTo>
                                <a:pt x="8513" y="8371"/>
                              </a:lnTo>
                              <a:cubicBezTo>
                                <a:pt x="10073" y="8991"/>
                                <a:pt x="11811" y="8991"/>
                                <a:pt x="13371" y="8371"/>
                              </a:cubicBezTo>
                              <a:lnTo>
                                <a:pt x="15467" y="7228"/>
                              </a:lnTo>
                              <a:cubicBezTo>
                                <a:pt x="16705" y="6561"/>
                                <a:pt x="16610" y="5704"/>
                                <a:pt x="15467" y="4942"/>
                              </a:cubicBezTo>
                              <a:lnTo>
                                <a:pt x="7847" y="465"/>
                              </a:lnTo>
                              <a:cubicBezTo>
                                <a:pt x="6287" y="-155"/>
                                <a:pt x="4549" y="-155"/>
                                <a:pt x="2989" y="4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88" name="Freeform 587">
                          <a:extLst>
                            <a:ext uri="{FF2B5EF4-FFF2-40B4-BE49-F238E27FC236}">
                              <a16:creationId xmlns:a16="http://schemas.microsoft.com/office/drawing/2014/main" id="{2CE4B9BB-70C9-614C-988C-975AB2B8F83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62247" y="3401141"/>
                          <a:ext cx="16359" cy="8759"/>
                        </a:xfrm>
                        <a:custGeom>
                          <a:avLst/>
                          <a:gdLst>
                            <a:gd name="connsiteX0" fmla="*/ 929 w 16359"/>
                            <a:gd name="connsiteY0" fmla="*/ 1570 h 8759"/>
                            <a:gd name="connsiteX1" fmla="*/ 929 w 16359"/>
                            <a:gd name="connsiteY1" fmla="*/ 3856 h 8759"/>
                            <a:gd name="connsiteX2" fmla="*/ 8549 w 16359"/>
                            <a:gd name="connsiteY2" fmla="*/ 8332 h 8759"/>
                            <a:gd name="connsiteX3" fmla="*/ 13311 w 16359"/>
                            <a:gd name="connsiteY3" fmla="*/ 8332 h 8759"/>
                            <a:gd name="connsiteX4" fmla="*/ 15502 w 16359"/>
                            <a:gd name="connsiteY4" fmla="*/ 7189 h 8759"/>
                            <a:gd name="connsiteX5" fmla="*/ 15502 w 16359"/>
                            <a:gd name="connsiteY5" fmla="*/ 4903 h 8759"/>
                            <a:gd name="connsiteX6" fmla="*/ 7787 w 16359"/>
                            <a:gd name="connsiteY6" fmla="*/ 427 h 8759"/>
                            <a:gd name="connsiteX7" fmla="*/ 3024 w 16359"/>
                            <a:gd name="connsiteY7" fmla="*/ 427 h 87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59" h="8759">
                              <a:moveTo>
                                <a:pt x="929" y="1570"/>
                              </a:moveTo>
                              <a:cubicBezTo>
                                <a:pt x="-310" y="2236"/>
                                <a:pt x="-310" y="3094"/>
                                <a:pt x="929" y="3856"/>
                              </a:cubicBezTo>
                              <a:lnTo>
                                <a:pt x="8549" y="8332"/>
                              </a:lnTo>
                              <a:cubicBezTo>
                                <a:pt x="10085" y="8901"/>
                                <a:pt x="11775" y="8901"/>
                                <a:pt x="13311" y="8332"/>
                              </a:cubicBezTo>
                              <a:lnTo>
                                <a:pt x="15502" y="7189"/>
                              </a:lnTo>
                              <a:cubicBezTo>
                                <a:pt x="16645" y="6523"/>
                                <a:pt x="16645" y="5665"/>
                                <a:pt x="15502" y="4903"/>
                              </a:cubicBezTo>
                              <a:lnTo>
                                <a:pt x="7787" y="427"/>
                              </a:lnTo>
                              <a:cubicBezTo>
                                <a:pt x="6250" y="-142"/>
                                <a:pt x="4561" y="-142"/>
                                <a:pt x="3024" y="42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89" name="Freeform 588">
                          <a:extLst>
                            <a:ext uri="{FF2B5EF4-FFF2-40B4-BE49-F238E27FC236}">
                              <a16:creationId xmlns:a16="http://schemas.microsoft.com/office/drawing/2014/main" id="{554117CB-0670-7D48-9D9B-845375EC08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95167" y="3361612"/>
                          <a:ext cx="16359" cy="8759"/>
                        </a:xfrm>
                        <a:custGeom>
                          <a:avLst/>
                          <a:gdLst>
                            <a:gd name="connsiteX0" fmla="*/ 857 w 16359"/>
                            <a:gd name="connsiteY0" fmla="*/ 1570 h 8759"/>
                            <a:gd name="connsiteX1" fmla="*/ 857 w 16359"/>
                            <a:gd name="connsiteY1" fmla="*/ 3856 h 8759"/>
                            <a:gd name="connsiteX2" fmla="*/ 8572 w 16359"/>
                            <a:gd name="connsiteY2" fmla="*/ 8332 h 8759"/>
                            <a:gd name="connsiteX3" fmla="*/ 13335 w 16359"/>
                            <a:gd name="connsiteY3" fmla="*/ 8332 h 8759"/>
                            <a:gd name="connsiteX4" fmla="*/ 15430 w 16359"/>
                            <a:gd name="connsiteY4" fmla="*/ 7189 h 8759"/>
                            <a:gd name="connsiteX5" fmla="*/ 15430 w 16359"/>
                            <a:gd name="connsiteY5" fmla="*/ 4903 h 8759"/>
                            <a:gd name="connsiteX6" fmla="*/ 7810 w 16359"/>
                            <a:gd name="connsiteY6" fmla="*/ 427 h 8759"/>
                            <a:gd name="connsiteX7" fmla="*/ 3048 w 16359"/>
                            <a:gd name="connsiteY7" fmla="*/ 427 h 87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59" h="8759">
                              <a:moveTo>
                                <a:pt x="857" y="1570"/>
                              </a:moveTo>
                              <a:cubicBezTo>
                                <a:pt x="-286" y="2236"/>
                                <a:pt x="-286" y="3094"/>
                                <a:pt x="857" y="3856"/>
                              </a:cubicBezTo>
                              <a:lnTo>
                                <a:pt x="8572" y="8332"/>
                              </a:lnTo>
                              <a:cubicBezTo>
                                <a:pt x="10109" y="8901"/>
                                <a:pt x="11798" y="8901"/>
                                <a:pt x="13335" y="8332"/>
                              </a:cubicBezTo>
                              <a:lnTo>
                                <a:pt x="15430" y="7189"/>
                              </a:lnTo>
                              <a:cubicBezTo>
                                <a:pt x="16669" y="6523"/>
                                <a:pt x="16669" y="5665"/>
                                <a:pt x="15430" y="4903"/>
                              </a:cubicBezTo>
                              <a:lnTo>
                                <a:pt x="7810" y="427"/>
                              </a:lnTo>
                              <a:cubicBezTo>
                                <a:pt x="6274" y="-142"/>
                                <a:pt x="4584" y="-142"/>
                                <a:pt x="3048" y="42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73A3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</p:grpSp>
                  <p:grpSp>
                    <p:nvGrpSpPr>
                      <p:cNvPr id="460" name="Graphic 5">
                        <a:extLst>
                          <a:ext uri="{FF2B5EF4-FFF2-40B4-BE49-F238E27FC236}">
                            <a16:creationId xmlns:a16="http://schemas.microsoft.com/office/drawing/2014/main" id="{626078BC-2EFA-C641-9C77-2223DE505AC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096881" y="3284997"/>
                        <a:ext cx="168949" cy="129429"/>
                        <a:chOff x="6096881" y="3284997"/>
                        <a:chExt cx="168949" cy="129429"/>
                      </a:xfrm>
                      <a:solidFill>
                        <a:srgbClr val="45494E"/>
                      </a:solidFill>
                    </p:grpSpPr>
                    <p:sp>
                      <p:nvSpPr>
                        <p:cNvPr id="461" name="Freeform 460">
                          <a:extLst>
                            <a:ext uri="{FF2B5EF4-FFF2-40B4-BE49-F238E27FC236}">
                              <a16:creationId xmlns:a16="http://schemas.microsoft.com/office/drawing/2014/main" id="{C7743432-E889-6A48-8460-84995F7DF6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7820" y="3328771"/>
                          <a:ext cx="21502" cy="11634"/>
                        </a:xfrm>
                        <a:custGeom>
                          <a:avLst/>
                          <a:gdLst>
                            <a:gd name="connsiteX0" fmla="*/ 20574 w 21502"/>
                            <a:gd name="connsiteY0" fmla="*/ 4978 h 11634"/>
                            <a:gd name="connsiteX1" fmla="*/ 12859 w 21502"/>
                            <a:gd name="connsiteY1" fmla="*/ 501 h 11634"/>
                            <a:gd name="connsiteX2" fmla="*/ 8096 w 21502"/>
                            <a:gd name="connsiteY2" fmla="*/ 501 h 11634"/>
                            <a:gd name="connsiteX3" fmla="*/ 857 w 21502"/>
                            <a:gd name="connsiteY3" fmla="*/ 4502 h 11634"/>
                            <a:gd name="connsiteX4" fmla="*/ 857 w 21502"/>
                            <a:gd name="connsiteY4" fmla="*/ 6788 h 11634"/>
                            <a:gd name="connsiteX5" fmla="*/ 8477 w 21502"/>
                            <a:gd name="connsiteY5" fmla="*/ 11169 h 11634"/>
                            <a:gd name="connsiteX6" fmla="*/ 13335 w 21502"/>
                            <a:gd name="connsiteY6" fmla="*/ 11169 h 11634"/>
                            <a:gd name="connsiteX7" fmla="*/ 20574 w 21502"/>
                            <a:gd name="connsiteY7" fmla="*/ 7169 h 11634"/>
                            <a:gd name="connsiteX8" fmla="*/ 20574 w 21502"/>
                            <a:gd name="connsiteY8" fmla="*/ 4978 h 116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02" h="11634">
                              <a:moveTo>
                                <a:pt x="20574" y="4978"/>
                              </a:moveTo>
                              <a:lnTo>
                                <a:pt x="12859" y="501"/>
                              </a:lnTo>
                              <a:cubicBezTo>
                                <a:pt x="11342" y="-167"/>
                                <a:pt x="9613" y="-167"/>
                                <a:pt x="8096" y="501"/>
                              </a:cubicBezTo>
                              <a:lnTo>
                                <a:pt x="857" y="4502"/>
                              </a:lnTo>
                              <a:cubicBezTo>
                                <a:pt x="-286" y="5169"/>
                                <a:pt x="-286" y="6026"/>
                                <a:pt x="857" y="6788"/>
                              </a:cubicBezTo>
                              <a:lnTo>
                                <a:pt x="8477" y="11169"/>
                              </a:lnTo>
                              <a:cubicBezTo>
                                <a:pt x="10037" y="11790"/>
                                <a:pt x="11775" y="11790"/>
                                <a:pt x="13335" y="11169"/>
                              </a:cubicBezTo>
                              <a:lnTo>
                                <a:pt x="20574" y="7169"/>
                              </a:lnTo>
                              <a:cubicBezTo>
                                <a:pt x="21812" y="6407"/>
                                <a:pt x="21812" y="5454"/>
                                <a:pt x="20574" y="497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62" name="Freeform 461">
                          <a:extLst>
                            <a:ext uri="{FF2B5EF4-FFF2-40B4-BE49-F238E27FC236}">
                              <a16:creationId xmlns:a16="http://schemas.microsoft.com/office/drawing/2014/main" id="{70A8D759-8DBD-504D-892A-32D90A97FE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330" y="3350468"/>
                          <a:ext cx="21538" cy="11655"/>
                        </a:xfrm>
                        <a:custGeom>
                          <a:avLst/>
                          <a:gdLst>
                            <a:gd name="connsiteX0" fmla="*/ 965 w 21538"/>
                            <a:gd name="connsiteY0" fmla="*/ 6713 h 11655"/>
                            <a:gd name="connsiteX1" fmla="*/ 8585 w 21538"/>
                            <a:gd name="connsiteY1" fmla="*/ 11190 h 11655"/>
                            <a:gd name="connsiteX2" fmla="*/ 13442 w 21538"/>
                            <a:gd name="connsiteY2" fmla="*/ 11190 h 11655"/>
                            <a:gd name="connsiteX3" fmla="*/ 20682 w 21538"/>
                            <a:gd name="connsiteY3" fmla="*/ 7189 h 11655"/>
                            <a:gd name="connsiteX4" fmla="*/ 20682 w 21538"/>
                            <a:gd name="connsiteY4" fmla="*/ 4903 h 11655"/>
                            <a:gd name="connsiteX5" fmla="*/ 12966 w 21538"/>
                            <a:gd name="connsiteY5" fmla="*/ 427 h 11655"/>
                            <a:gd name="connsiteX6" fmla="*/ 8204 w 21538"/>
                            <a:gd name="connsiteY6" fmla="*/ 427 h 11655"/>
                            <a:gd name="connsiteX7" fmla="*/ 965 w 21538"/>
                            <a:gd name="connsiteY7" fmla="*/ 4427 h 11655"/>
                            <a:gd name="connsiteX8" fmla="*/ 965 w 21538"/>
                            <a:gd name="connsiteY8" fmla="*/ 6713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38" h="11655">
                              <a:moveTo>
                                <a:pt x="965" y="6713"/>
                              </a:moveTo>
                              <a:lnTo>
                                <a:pt x="8585" y="11190"/>
                              </a:lnTo>
                              <a:cubicBezTo>
                                <a:pt x="10145" y="11810"/>
                                <a:pt x="11883" y="11810"/>
                                <a:pt x="13442" y="11190"/>
                              </a:cubicBezTo>
                              <a:lnTo>
                                <a:pt x="20682" y="7189"/>
                              </a:lnTo>
                              <a:cubicBezTo>
                                <a:pt x="21824" y="6523"/>
                                <a:pt x="21824" y="5665"/>
                                <a:pt x="20682" y="4903"/>
                              </a:cubicBezTo>
                              <a:lnTo>
                                <a:pt x="12966" y="427"/>
                              </a:lnTo>
                              <a:cubicBezTo>
                                <a:pt x="11430" y="-142"/>
                                <a:pt x="9740" y="-142"/>
                                <a:pt x="8204" y="427"/>
                              </a:cubicBezTo>
                              <a:lnTo>
                                <a:pt x="965" y="4427"/>
                              </a:lnTo>
                              <a:cubicBezTo>
                                <a:pt x="-369" y="5094"/>
                                <a:pt x="-273" y="5951"/>
                                <a:pt x="965" y="671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63" name="Freeform 462">
                          <a:extLst>
                            <a:ext uri="{FF2B5EF4-FFF2-40B4-BE49-F238E27FC236}">
                              <a16:creationId xmlns:a16="http://schemas.microsoft.com/office/drawing/2014/main" id="{6FA4B76F-36EE-1D4C-8AD6-955BD8A4FC4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0929" y="3336276"/>
                          <a:ext cx="21527" cy="11655"/>
                        </a:xfrm>
                        <a:custGeom>
                          <a:avLst/>
                          <a:gdLst>
                            <a:gd name="connsiteX0" fmla="*/ 20515 w 21527"/>
                            <a:gd name="connsiteY0" fmla="*/ 4903 h 11655"/>
                            <a:gd name="connsiteX1" fmla="*/ 12895 w 21527"/>
                            <a:gd name="connsiteY1" fmla="*/ 427 h 11655"/>
                            <a:gd name="connsiteX2" fmla="*/ 8132 w 21527"/>
                            <a:gd name="connsiteY2" fmla="*/ 427 h 11655"/>
                            <a:gd name="connsiteX3" fmla="*/ 893 w 21527"/>
                            <a:gd name="connsiteY3" fmla="*/ 4427 h 11655"/>
                            <a:gd name="connsiteX4" fmla="*/ 893 w 21527"/>
                            <a:gd name="connsiteY4" fmla="*/ 6713 h 11655"/>
                            <a:gd name="connsiteX5" fmla="*/ 8513 w 21527"/>
                            <a:gd name="connsiteY5" fmla="*/ 11190 h 11655"/>
                            <a:gd name="connsiteX6" fmla="*/ 13371 w 21527"/>
                            <a:gd name="connsiteY6" fmla="*/ 11190 h 11655"/>
                            <a:gd name="connsiteX7" fmla="*/ 20610 w 21527"/>
                            <a:gd name="connsiteY7" fmla="*/ 7189 h 11655"/>
                            <a:gd name="connsiteX8" fmla="*/ 20515 w 21527"/>
                            <a:gd name="connsiteY8" fmla="*/ 4903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7" h="11655">
                              <a:moveTo>
                                <a:pt x="20515" y="4903"/>
                              </a:moveTo>
                              <a:lnTo>
                                <a:pt x="12895" y="427"/>
                              </a:lnTo>
                              <a:cubicBezTo>
                                <a:pt x="11358" y="-142"/>
                                <a:pt x="9669" y="-142"/>
                                <a:pt x="8132" y="427"/>
                              </a:cubicBezTo>
                              <a:lnTo>
                                <a:pt x="893" y="4427"/>
                              </a:lnTo>
                              <a:cubicBezTo>
                                <a:pt x="-345" y="5094"/>
                                <a:pt x="-250" y="5951"/>
                                <a:pt x="893" y="6713"/>
                              </a:cubicBezTo>
                              <a:lnTo>
                                <a:pt x="8513" y="11190"/>
                              </a:lnTo>
                              <a:cubicBezTo>
                                <a:pt x="10073" y="11810"/>
                                <a:pt x="11811" y="11810"/>
                                <a:pt x="13371" y="11190"/>
                              </a:cubicBezTo>
                              <a:lnTo>
                                <a:pt x="20610" y="7189"/>
                              </a:lnTo>
                              <a:cubicBezTo>
                                <a:pt x="21848" y="6999"/>
                                <a:pt x="21848" y="5665"/>
                                <a:pt x="20515" y="490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64" name="Freeform 463">
                          <a:extLst>
                            <a:ext uri="{FF2B5EF4-FFF2-40B4-BE49-F238E27FC236}">
                              <a16:creationId xmlns:a16="http://schemas.microsoft.com/office/drawing/2014/main" id="{3CE2494D-64D2-1E44-BF89-2ADB4B37B1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5021" y="3335725"/>
                          <a:ext cx="21479" cy="11691"/>
                        </a:xfrm>
                        <a:custGeom>
                          <a:avLst/>
                          <a:gdLst>
                            <a:gd name="connsiteX0" fmla="*/ 20515 w 21479"/>
                            <a:gd name="connsiteY0" fmla="*/ 4978 h 11691"/>
                            <a:gd name="connsiteX1" fmla="*/ 12895 w 21479"/>
                            <a:gd name="connsiteY1" fmla="*/ 501 h 11691"/>
                            <a:gd name="connsiteX2" fmla="*/ 8132 w 21479"/>
                            <a:gd name="connsiteY2" fmla="*/ 501 h 11691"/>
                            <a:gd name="connsiteX3" fmla="*/ 893 w 21479"/>
                            <a:gd name="connsiteY3" fmla="*/ 4502 h 11691"/>
                            <a:gd name="connsiteX4" fmla="*/ 893 w 21479"/>
                            <a:gd name="connsiteY4" fmla="*/ 6788 h 11691"/>
                            <a:gd name="connsiteX5" fmla="*/ 8513 w 21479"/>
                            <a:gd name="connsiteY5" fmla="*/ 11265 h 11691"/>
                            <a:gd name="connsiteX6" fmla="*/ 13276 w 21479"/>
                            <a:gd name="connsiteY6" fmla="*/ 11265 h 11691"/>
                            <a:gd name="connsiteX7" fmla="*/ 20515 w 21479"/>
                            <a:gd name="connsiteY7" fmla="*/ 7264 h 11691"/>
                            <a:gd name="connsiteX8" fmla="*/ 20515 w 21479"/>
                            <a:gd name="connsiteY8" fmla="*/ 4978 h 116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79" h="11691">
                              <a:moveTo>
                                <a:pt x="20515" y="4978"/>
                              </a:moveTo>
                              <a:lnTo>
                                <a:pt x="12895" y="501"/>
                              </a:lnTo>
                              <a:cubicBezTo>
                                <a:pt x="11378" y="-167"/>
                                <a:pt x="9649" y="-167"/>
                                <a:pt x="8132" y="501"/>
                              </a:cubicBezTo>
                              <a:lnTo>
                                <a:pt x="893" y="4502"/>
                              </a:lnTo>
                              <a:cubicBezTo>
                                <a:pt x="-345" y="5169"/>
                                <a:pt x="-250" y="6026"/>
                                <a:pt x="893" y="6788"/>
                              </a:cubicBezTo>
                              <a:lnTo>
                                <a:pt x="8513" y="11265"/>
                              </a:lnTo>
                              <a:cubicBezTo>
                                <a:pt x="10050" y="11834"/>
                                <a:pt x="11739" y="11834"/>
                                <a:pt x="13276" y="11265"/>
                              </a:cubicBezTo>
                              <a:lnTo>
                                <a:pt x="20515" y="7264"/>
                              </a:lnTo>
                              <a:cubicBezTo>
                                <a:pt x="21848" y="6597"/>
                                <a:pt x="21753" y="5740"/>
                                <a:pt x="20515" y="497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65" name="Freeform 464">
                          <a:extLst>
                            <a:ext uri="{FF2B5EF4-FFF2-40B4-BE49-F238E27FC236}">
                              <a16:creationId xmlns:a16="http://schemas.microsoft.com/office/drawing/2014/main" id="{8786D316-6129-8D4B-9DC7-6795AB562B9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487" y="3358054"/>
                          <a:ext cx="21526" cy="11689"/>
                        </a:xfrm>
                        <a:custGeom>
                          <a:avLst/>
                          <a:gdLst>
                            <a:gd name="connsiteX0" fmla="*/ 953 w 21526"/>
                            <a:gd name="connsiteY0" fmla="*/ 6747 h 11689"/>
                            <a:gd name="connsiteX1" fmla="*/ 8573 w 21526"/>
                            <a:gd name="connsiteY1" fmla="*/ 11224 h 11689"/>
                            <a:gd name="connsiteX2" fmla="*/ 13430 w 21526"/>
                            <a:gd name="connsiteY2" fmla="*/ 11224 h 11689"/>
                            <a:gd name="connsiteX3" fmla="*/ 20669 w 21526"/>
                            <a:gd name="connsiteY3" fmla="*/ 7128 h 11689"/>
                            <a:gd name="connsiteX4" fmla="*/ 20669 w 21526"/>
                            <a:gd name="connsiteY4" fmla="*/ 4938 h 11689"/>
                            <a:gd name="connsiteX5" fmla="*/ 13049 w 21526"/>
                            <a:gd name="connsiteY5" fmla="*/ 461 h 11689"/>
                            <a:gd name="connsiteX6" fmla="*/ 8287 w 21526"/>
                            <a:gd name="connsiteY6" fmla="*/ 461 h 11689"/>
                            <a:gd name="connsiteX7" fmla="*/ 1048 w 21526"/>
                            <a:gd name="connsiteY7" fmla="*/ 4557 h 11689"/>
                            <a:gd name="connsiteX8" fmla="*/ 953 w 21526"/>
                            <a:gd name="connsiteY8" fmla="*/ 67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6" h="11689">
                              <a:moveTo>
                                <a:pt x="953" y="6747"/>
                              </a:moveTo>
                              <a:lnTo>
                                <a:pt x="8573" y="11224"/>
                              </a:lnTo>
                              <a:cubicBezTo>
                                <a:pt x="10132" y="11844"/>
                                <a:pt x="11870" y="11844"/>
                                <a:pt x="13430" y="11224"/>
                              </a:cubicBezTo>
                              <a:lnTo>
                                <a:pt x="20669" y="7128"/>
                              </a:lnTo>
                              <a:cubicBezTo>
                                <a:pt x="21812" y="6462"/>
                                <a:pt x="21812" y="5604"/>
                                <a:pt x="20669" y="4938"/>
                              </a:cubicBezTo>
                              <a:lnTo>
                                <a:pt x="13049" y="461"/>
                              </a:lnTo>
                              <a:cubicBezTo>
                                <a:pt x="11521" y="-154"/>
                                <a:pt x="9815" y="-154"/>
                                <a:pt x="8287" y="461"/>
                              </a:cubicBezTo>
                              <a:lnTo>
                                <a:pt x="1048" y="4557"/>
                              </a:lnTo>
                              <a:cubicBezTo>
                                <a:pt x="-381" y="5223"/>
                                <a:pt x="-286" y="6081"/>
                                <a:pt x="953" y="67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66" name="Freeform 465">
                          <a:extLst>
                            <a:ext uri="{FF2B5EF4-FFF2-40B4-BE49-F238E27FC236}">
                              <a16:creationId xmlns:a16="http://schemas.microsoft.com/office/drawing/2014/main" id="{719226DA-1C43-DD4E-BBF4-74BE0DB11CD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8142" y="3343325"/>
                          <a:ext cx="21527" cy="11649"/>
                        </a:xfrm>
                        <a:custGeom>
                          <a:avLst/>
                          <a:gdLst>
                            <a:gd name="connsiteX0" fmla="*/ 1012 w 21527"/>
                            <a:gd name="connsiteY0" fmla="*/ 6712 h 11649"/>
                            <a:gd name="connsiteX1" fmla="*/ 8632 w 21527"/>
                            <a:gd name="connsiteY1" fmla="*/ 11189 h 11649"/>
                            <a:gd name="connsiteX2" fmla="*/ 13395 w 21527"/>
                            <a:gd name="connsiteY2" fmla="*/ 11189 h 11649"/>
                            <a:gd name="connsiteX3" fmla="*/ 20634 w 21527"/>
                            <a:gd name="connsiteY3" fmla="*/ 7188 h 11649"/>
                            <a:gd name="connsiteX4" fmla="*/ 20634 w 21527"/>
                            <a:gd name="connsiteY4" fmla="*/ 4902 h 11649"/>
                            <a:gd name="connsiteX5" fmla="*/ 13014 w 21527"/>
                            <a:gd name="connsiteY5" fmla="*/ 426 h 11649"/>
                            <a:gd name="connsiteX6" fmla="*/ 8156 w 21527"/>
                            <a:gd name="connsiteY6" fmla="*/ 426 h 11649"/>
                            <a:gd name="connsiteX7" fmla="*/ 917 w 21527"/>
                            <a:gd name="connsiteY7" fmla="*/ 4426 h 11649"/>
                            <a:gd name="connsiteX8" fmla="*/ 1012 w 21527"/>
                            <a:gd name="connsiteY8" fmla="*/ 6712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7" h="11649">
                              <a:moveTo>
                                <a:pt x="1012" y="6712"/>
                              </a:moveTo>
                              <a:lnTo>
                                <a:pt x="8632" y="11189"/>
                              </a:lnTo>
                              <a:cubicBezTo>
                                <a:pt x="10160" y="11803"/>
                                <a:pt x="11867" y="11803"/>
                                <a:pt x="13395" y="11189"/>
                              </a:cubicBezTo>
                              <a:lnTo>
                                <a:pt x="20634" y="7188"/>
                              </a:lnTo>
                              <a:cubicBezTo>
                                <a:pt x="21872" y="6522"/>
                                <a:pt x="21777" y="5664"/>
                                <a:pt x="20634" y="4902"/>
                              </a:cubicBezTo>
                              <a:lnTo>
                                <a:pt x="13014" y="426"/>
                              </a:lnTo>
                              <a:cubicBezTo>
                                <a:pt x="11444" y="-142"/>
                                <a:pt x="9726" y="-142"/>
                                <a:pt x="8156" y="426"/>
                              </a:cubicBezTo>
                              <a:lnTo>
                                <a:pt x="917" y="4426"/>
                              </a:lnTo>
                              <a:cubicBezTo>
                                <a:pt x="-321" y="5093"/>
                                <a:pt x="-321" y="5950"/>
                                <a:pt x="1012" y="671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67" name="Freeform 466">
                          <a:extLst>
                            <a:ext uri="{FF2B5EF4-FFF2-40B4-BE49-F238E27FC236}">
                              <a16:creationId xmlns:a16="http://schemas.microsoft.com/office/drawing/2014/main" id="{408773DF-3C10-3440-AB4E-C8E9E03D63B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169" y="3343957"/>
                          <a:ext cx="21408" cy="11689"/>
                        </a:xfrm>
                        <a:custGeom>
                          <a:avLst/>
                          <a:gdLst>
                            <a:gd name="connsiteX0" fmla="*/ 20515 w 21408"/>
                            <a:gd name="connsiteY0" fmla="*/ 7128 h 11689"/>
                            <a:gd name="connsiteX1" fmla="*/ 20515 w 21408"/>
                            <a:gd name="connsiteY1" fmla="*/ 4842 h 11689"/>
                            <a:gd name="connsiteX2" fmla="*/ 12895 w 21408"/>
                            <a:gd name="connsiteY2" fmla="*/ 461 h 11689"/>
                            <a:gd name="connsiteX3" fmla="*/ 8132 w 21408"/>
                            <a:gd name="connsiteY3" fmla="*/ 461 h 11689"/>
                            <a:gd name="connsiteX4" fmla="*/ 893 w 21408"/>
                            <a:gd name="connsiteY4" fmla="*/ 4557 h 11689"/>
                            <a:gd name="connsiteX5" fmla="*/ 893 w 21408"/>
                            <a:gd name="connsiteY5" fmla="*/ 6747 h 11689"/>
                            <a:gd name="connsiteX6" fmla="*/ 8513 w 21408"/>
                            <a:gd name="connsiteY6" fmla="*/ 11224 h 11689"/>
                            <a:gd name="connsiteX7" fmla="*/ 13371 w 21408"/>
                            <a:gd name="connsiteY7" fmla="*/ 11224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08" h="11689">
                              <a:moveTo>
                                <a:pt x="20515" y="7128"/>
                              </a:moveTo>
                              <a:cubicBezTo>
                                <a:pt x="21753" y="6462"/>
                                <a:pt x="21658" y="5604"/>
                                <a:pt x="20515" y="4842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557"/>
                              </a:lnTo>
                              <a:cubicBezTo>
                                <a:pt x="-345" y="5223"/>
                                <a:pt x="-250" y="6081"/>
                                <a:pt x="893" y="6747"/>
                              </a:cubicBezTo>
                              <a:lnTo>
                                <a:pt x="8513" y="11224"/>
                              </a:lnTo>
                              <a:cubicBezTo>
                                <a:pt x="10073" y="11844"/>
                                <a:pt x="11811" y="11844"/>
                                <a:pt x="13371" y="112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68" name="Freeform 467">
                          <a:extLst>
                            <a:ext uri="{FF2B5EF4-FFF2-40B4-BE49-F238E27FC236}">
                              <a16:creationId xmlns:a16="http://schemas.microsoft.com/office/drawing/2014/main" id="{14A939D3-E072-574C-95EA-BBEDF1B011B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9054" y="3335094"/>
                          <a:ext cx="21372" cy="11689"/>
                        </a:xfrm>
                        <a:custGeom>
                          <a:avLst/>
                          <a:gdLst>
                            <a:gd name="connsiteX0" fmla="*/ 857 w 21372"/>
                            <a:gd name="connsiteY0" fmla="*/ 4561 h 11689"/>
                            <a:gd name="connsiteX1" fmla="*/ 857 w 21372"/>
                            <a:gd name="connsiteY1" fmla="*/ 6752 h 11689"/>
                            <a:gd name="connsiteX2" fmla="*/ 8477 w 21372"/>
                            <a:gd name="connsiteY2" fmla="*/ 11229 h 11689"/>
                            <a:gd name="connsiteX3" fmla="*/ 13240 w 21372"/>
                            <a:gd name="connsiteY3" fmla="*/ 11229 h 11689"/>
                            <a:gd name="connsiteX4" fmla="*/ 20479 w 21372"/>
                            <a:gd name="connsiteY4" fmla="*/ 7133 h 11689"/>
                            <a:gd name="connsiteX5" fmla="*/ 20479 w 21372"/>
                            <a:gd name="connsiteY5" fmla="*/ 4847 h 11689"/>
                            <a:gd name="connsiteX6" fmla="*/ 12859 w 21372"/>
                            <a:gd name="connsiteY6" fmla="*/ 465 h 11689"/>
                            <a:gd name="connsiteX7" fmla="*/ 8001 w 21372"/>
                            <a:gd name="connsiteY7" fmla="*/ 465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372" h="11689">
                              <a:moveTo>
                                <a:pt x="857" y="4561"/>
                              </a:moveTo>
                              <a:cubicBezTo>
                                <a:pt x="-286" y="5228"/>
                                <a:pt x="-286" y="6085"/>
                                <a:pt x="857" y="6752"/>
                              </a:cubicBezTo>
                              <a:lnTo>
                                <a:pt x="8477" y="11229"/>
                              </a:lnTo>
                              <a:cubicBezTo>
                                <a:pt x="10005" y="11843"/>
                                <a:pt x="11712" y="11843"/>
                                <a:pt x="13240" y="11229"/>
                              </a:cubicBezTo>
                              <a:lnTo>
                                <a:pt x="20479" y="7133"/>
                              </a:lnTo>
                              <a:cubicBezTo>
                                <a:pt x="21717" y="6466"/>
                                <a:pt x="21622" y="5609"/>
                                <a:pt x="20479" y="4847"/>
                              </a:cubicBezTo>
                              <a:lnTo>
                                <a:pt x="12859" y="465"/>
                              </a:lnTo>
                              <a:cubicBezTo>
                                <a:pt x="11299" y="-155"/>
                                <a:pt x="9561" y="-155"/>
                                <a:pt x="8001" y="4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69" name="Freeform 468">
                          <a:extLst>
                            <a:ext uri="{FF2B5EF4-FFF2-40B4-BE49-F238E27FC236}">
                              <a16:creationId xmlns:a16="http://schemas.microsoft.com/office/drawing/2014/main" id="{FF76A9ED-7C96-964D-AE61-522D5AA4B9A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2222" y="3342809"/>
                          <a:ext cx="21502" cy="11655"/>
                        </a:xfrm>
                        <a:custGeom>
                          <a:avLst/>
                          <a:gdLst>
                            <a:gd name="connsiteX0" fmla="*/ 929 w 21502"/>
                            <a:gd name="connsiteY0" fmla="*/ 6752 h 11655"/>
                            <a:gd name="connsiteX1" fmla="*/ 8644 w 21502"/>
                            <a:gd name="connsiteY1" fmla="*/ 11229 h 11655"/>
                            <a:gd name="connsiteX2" fmla="*/ 13406 w 21502"/>
                            <a:gd name="connsiteY2" fmla="*/ 11229 h 11655"/>
                            <a:gd name="connsiteX3" fmla="*/ 20645 w 21502"/>
                            <a:gd name="connsiteY3" fmla="*/ 7228 h 11655"/>
                            <a:gd name="connsiteX4" fmla="*/ 20645 w 21502"/>
                            <a:gd name="connsiteY4" fmla="*/ 4942 h 11655"/>
                            <a:gd name="connsiteX5" fmla="*/ 13026 w 21502"/>
                            <a:gd name="connsiteY5" fmla="*/ 465 h 11655"/>
                            <a:gd name="connsiteX6" fmla="*/ 8168 w 21502"/>
                            <a:gd name="connsiteY6" fmla="*/ 465 h 11655"/>
                            <a:gd name="connsiteX7" fmla="*/ 929 w 21502"/>
                            <a:gd name="connsiteY7" fmla="*/ 4466 h 11655"/>
                            <a:gd name="connsiteX8" fmla="*/ 929 w 21502"/>
                            <a:gd name="connsiteY8" fmla="*/ 6752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02" h="11655">
                              <a:moveTo>
                                <a:pt x="929" y="6752"/>
                              </a:moveTo>
                              <a:lnTo>
                                <a:pt x="8644" y="11229"/>
                              </a:lnTo>
                              <a:cubicBezTo>
                                <a:pt x="10180" y="11797"/>
                                <a:pt x="11870" y="11797"/>
                                <a:pt x="13406" y="11229"/>
                              </a:cubicBezTo>
                              <a:lnTo>
                                <a:pt x="20645" y="7228"/>
                              </a:lnTo>
                              <a:cubicBezTo>
                                <a:pt x="21788" y="6561"/>
                                <a:pt x="21788" y="5704"/>
                                <a:pt x="20645" y="4942"/>
                              </a:cubicBezTo>
                              <a:lnTo>
                                <a:pt x="13026" y="465"/>
                              </a:lnTo>
                              <a:cubicBezTo>
                                <a:pt x="11466" y="-155"/>
                                <a:pt x="9728" y="-155"/>
                                <a:pt x="8168" y="465"/>
                              </a:cubicBezTo>
                              <a:lnTo>
                                <a:pt x="929" y="4466"/>
                              </a:lnTo>
                              <a:cubicBezTo>
                                <a:pt x="-310" y="5133"/>
                                <a:pt x="-310" y="5990"/>
                                <a:pt x="929" y="67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70" name="Freeform 469">
                          <a:extLst>
                            <a:ext uri="{FF2B5EF4-FFF2-40B4-BE49-F238E27FC236}">
                              <a16:creationId xmlns:a16="http://schemas.microsoft.com/office/drawing/2014/main" id="{BEF677DA-E54B-3E4B-97F5-523420A43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395" y="3358720"/>
                          <a:ext cx="21502" cy="11649"/>
                        </a:xfrm>
                        <a:custGeom>
                          <a:avLst/>
                          <a:gdLst>
                            <a:gd name="connsiteX0" fmla="*/ 20574 w 21502"/>
                            <a:gd name="connsiteY0" fmla="*/ 4938 h 11649"/>
                            <a:gd name="connsiteX1" fmla="*/ 12859 w 21502"/>
                            <a:gd name="connsiteY1" fmla="*/ 461 h 11649"/>
                            <a:gd name="connsiteX2" fmla="*/ 8096 w 21502"/>
                            <a:gd name="connsiteY2" fmla="*/ 461 h 11649"/>
                            <a:gd name="connsiteX3" fmla="*/ 857 w 21502"/>
                            <a:gd name="connsiteY3" fmla="*/ 4461 h 11649"/>
                            <a:gd name="connsiteX4" fmla="*/ 857 w 21502"/>
                            <a:gd name="connsiteY4" fmla="*/ 6747 h 11649"/>
                            <a:gd name="connsiteX5" fmla="*/ 8477 w 21502"/>
                            <a:gd name="connsiteY5" fmla="*/ 11224 h 11649"/>
                            <a:gd name="connsiteX6" fmla="*/ 13335 w 21502"/>
                            <a:gd name="connsiteY6" fmla="*/ 11224 h 11649"/>
                            <a:gd name="connsiteX7" fmla="*/ 20574 w 21502"/>
                            <a:gd name="connsiteY7" fmla="*/ 7224 h 11649"/>
                            <a:gd name="connsiteX8" fmla="*/ 20574 w 21502"/>
                            <a:gd name="connsiteY8" fmla="*/ 4938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02" h="11649">
                              <a:moveTo>
                                <a:pt x="20574" y="4938"/>
                              </a:moveTo>
                              <a:lnTo>
                                <a:pt x="12859" y="461"/>
                              </a:lnTo>
                              <a:cubicBezTo>
                                <a:pt x="11331" y="-154"/>
                                <a:pt x="9624" y="-154"/>
                                <a:pt x="8096" y="461"/>
                              </a:cubicBezTo>
                              <a:lnTo>
                                <a:pt x="857" y="4461"/>
                              </a:lnTo>
                              <a:cubicBezTo>
                                <a:pt x="-286" y="5128"/>
                                <a:pt x="-286" y="5985"/>
                                <a:pt x="857" y="6747"/>
                              </a:cubicBezTo>
                              <a:lnTo>
                                <a:pt x="8477" y="11224"/>
                              </a:lnTo>
                              <a:cubicBezTo>
                                <a:pt x="10047" y="11792"/>
                                <a:pt x="11766" y="11792"/>
                                <a:pt x="13335" y="11224"/>
                              </a:cubicBezTo>
                              <a:lnTo>
                                <a:pt x="20574" y="7224"/>
                              </a:lnTo>
                              <a:cubicBezTo>
                                <a:pt x="21812" y="6557"/>
                                <a:pt x="21812" y="5700"/>
                                <a:pt x="20574" y="49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71" name="Freeform 470">
                          <a:extLst>
                            <a:ext uri="{FF2B5EF4-FFF2-40B4-BE49-F238E27FC236}">
                              <a16:creationId xmlns:a16="http://schemas.microsoft.com/office/drawing/2014/main" id="{3791832B-E4A0-F544-BB57-004B51CF29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865" y="3327955"/>
                          <a:ext cx="21383" cy="11689"/>
                        </a:xfrm>
                        <a:custGeom>
                          <a:avLst/>
                          <a:gdLst>
                            <a:gd name="connsiteX0" fmla="*/ 810 w 21383"/>
                            <a:gd name="connsiteY0" fmla="*/ 6747 h 11689"/>
                            <a:gd name="connsiteX1" fmla="*/ 8430 w 21383"/>
                            <a:gd name="connsiteY1" fmla="*/ 11224 h 11689"/>
                            <a:gd name="connsiteX2" fmla="*/ 13287 w 21383"/>
                            <a:gd name="connsiteY2" fmla="*/ 11224 h 11689"/>
                            <a:gd name="connsiteX3" fmla="*/ 20526 w 21383"/>
                            <a:gd name="connsiteY3" fmla="*/ 7128 h 11689"/>
                            <a:gd name="connsiteX4" fmla="*/ 20526 w 21383"/>
                            <a:gd name="connsiteY4" fmla="*/ 4842 h 11689"/>
                            <a:gd name="connsiteX5" fmla="*/ 12906 w 21383"/>
                            <a:gd name="connsiteY5" fmla="*/ 461 h 11689"/>
                            <a:gd name="connsiteX6" fmla="*/ 8144 w 21383"/>
                            <a:gd name="connsiteY6" fmla="*/ 461 h 11689"/>
                            <a:gd name="connsiteX7" fmla="*/ 905 w 21383"/>
                            <a:gd name="connsiteY7" fmla="*/ 4557 h 11689"/>
                            <a:gd name="connsiteX8" fmla="*/ 810 w 21383"/>
                            <a:gd name="connsiteY8" fmla="*/ 67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383" h="11689">
                              <a:moveTo>
                                <a:pt x="810" y="6747"/>
                              </a:moveTo>
                              <a:lnTo>
                                <a:pt x="8430" y="11224"/>
                              </a:lnTo>
                              <a:cubicBezTo>
                                <a:pt x="9989" y="11844"/>
                                <a:pt x="11728" y="11844"/>
                                <a:pt x="13287" y="11224"/>
                              </a:cubicBezTo>
                              <a:lnTo>
                                <a:pt x="20526" y="7128"/>
                              </a:lnTo>
                              <a:cubicBezTo>
                                <a:pt x="21669" y="6462"/>
                                <a:pt x="21669" y="5604"/>
                                <a:pt x="20526" y="4842"/>
                              </a:cubicBezTo>
                              <a:lnTo>
                                <a:pt x="12906" y="461"/>
                              </a:lnTo>
                              <a:cubicBezTo>
                                <a:pt x="11378" y="-154"/>
                                <a:pt x="9672" y="-154"/>
                                <a:pt x="8144" y="461"/>
                              </a:cubicBezTo>
                              <a:lnTo>
                                <a:pt x="905" y="4557"/>
                              </a:lnTo>
                              <a:cubicBezTo>
                                <a:pt x="-333" y="5223"/>
                                <a:pt x="-238" y="5795"/>
                                <a:pt x="810" y="67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72" name="Freeform 471">
                          <a:extLst>
                            <a:ext uri="{FF2B5EF4-FFF2-40B4-BE49-F238E27FC236}">
                              <a16:creationId xmlns:a16="http://schemas.microsoft.com/office/drawing/2014/main" id="{88F71041-BDEF-DC41-9C90-DAA0581EDE4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8768" y="3320369"/>
                          <a:ext cx="21431" cy="11655"/>
                        </a:xfrm>
                        <a:custGeom>
                          <a:avLst/>
                          <a:gdLst>
                            <a:gd name="connsiteX0" fmla="*/ 8096 w 21431"/>
                            <a:gd name="connsiteY0" fmla="*/ 427 h 11655"/>
                            <a:gd name="connsiteX1" fmla="*/ 857 w 21431"/>
                            <a:gd name="connsiteY1" fmla="*/ 4427 h 11655"/>
                            <a:gd name="connsiteX2" fmla="*/ 857 w 21431"/>
                            <a:gd name="connsiteY2" fmla="*/ 6713 h 11655"/>
                            <a:gd name="connsiteX3" fmla="*/ 8477 w 21431"/>
                            <a:gd name="connsiteY3" fmla="*/ 11190 h 11655"/>
                            <a:gd name="connsiteX4" fmla="*/ 13335 w 21431"/>
                            <a:gd name="connsiteY4" fmla="*/ 11190 h 11655"/>
                            <a:gd name="connsiteX5" fmla="*/ 20574 w 21431"/>
                            <a:gd name="connsiteY5" fmla="*/ 7189 h 11655"/>
                            <a:gd name="connsiteX6" fmla="*/ 20574 w 21431"/>
                            <a:gd name="connsiteY6" fmla="*/ 4903 h 11655"/>
                            <a:gd name="connsiteX7" fmla="*/ 12859 w 21431"/>
                            <a:gd name="connsiteY7" fmla="*/ 427 h 11655"/>
                            <a:gd name="connsiteX8" fmla="*/ 8096 w 21431"/>
                            <a:gd name="connsiteY8" fmla="*/ 427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31" h="11655">
                              <a:moveTo>
                                <a:pt x="8096" y="427"/>
                              </a:moveTo>
                              <a:lnTo>
                                <a:pt x="857" y="4427"/>
                              </a:lnTo>
                              <a:cubicBezTo>
                                <a:pt x="-286" y="5094"/>
                                <a:pt x="-286" y="5951"/>
                                <a:pt x="857" y="6713"/>
                              </a:cubicBezTo>
                              <a:lnTo>
                                <a:pt x="8477" y="11190"/>
                              </a:lnTo>
                              <a:cubicBezTo>
                                <a:pt x="10037" y="11810"/>
                                <a:pt x="11775" y="11810"/>
                                <a:pt x="13335" y="11190"/>
                              </a:cubicBezTo>
                              <a:lnTo>
                                <a:pt x="20574" y="7189"/>
                              </a:lnTo>
                              <a:cubicBezTo>
                                <a:pt x="21717" y="6523"/>
                                <a:pt x="21717" y="5665"/>
                                <a:pt x="20574" y="4903"/>
                              </a:cubicBezTo>
                              <a:lnTo>
                                <a:pt x="12859" y="427"/>
                              </a:lnTo>
                              <a:cubicBezTo>
                                <a:pt x="11322" y="-142"/>
                                <a:pt x="9633" y="-142"/>
                                <a:pt x="8096" y="42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73" name="Freeform 472">
                          <a:extLst>
                            <a:ext uri="{FF2B5EF4-FFF2-40B4-BE49-F238E27FC236}">
                              <a16:creationId xmlns:a16="http://schemas.microsoft.com/office/drawing/2014/main" id="{2949B012-95FB-834A-8CF3-60C4B10AD1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1251" y="3351096"/>
                          <a:ext cx="21538" cy="11689"/>
                        </a:xfrm>
                        <a:custGeom>
                          <a:avLst/>
                          <a:gdLst>
                            <a:gd name="connsiteX0" fmla="*/ 20574 w 21538"/>
                            <a:gd name="connsiteY0" fmla="*/ 4847 h 11689"/>
                            <a:gd name="connsiteX1" fmla="*/ 12954 w 21538"/>
                            <a:gd name="connsiteY1" fmla="*/ 465 h 11689"/>
                            <a:gd name="connsiteX2" fmla="*/ 8096 w 21538"/>
                            <a:gd name="connsiteY2" fmla="*/ 465 h 11689"/>
                            <a:gd name="connsiteX3" fmla="*/ 857 w 21538"/>
                            <a:gd name="connsiteY3" fmla="*/ 4561 h 11689"/>
                            <a:gd name="connsiteX4" fmla="*/ 857 w 21538"/>
                            <a:gd name="connsiteY4" fmla="*/ 6752 h 11689"/>
                            <a:gd name="connsiteX5" fmla="*/ 8572 w 21538"/>
                            <a:gd name="connsiteY5" fmla="*/ 11229 h 11689"/>
                            <a:gd name="connsiteX6" fmla="*/ 13335 w 21538"/>
                            <a:gd name="connsiteY6" fmla="*/ 11229 h 11689"/>
                            <a:gd name="connsiteX7" fmla="*/ 20574 w 21538"/>
                            <a:gd name="connsiteY7" fmla="*/ 7133 h 11689"/>
                            <a:gd name="connsiteX8" fmla="*/ 20574 w 21538"/>
                            <a:gd name="connsiteY8" fmla="*/ 48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38" h="11689">
                              <a:moveTo>
                                <a:pt x="20574" y="4847"/>
                              </a:move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561"/>
                              </a:lnTo>
                              <a:cubicBezTo>
                                <a:pt x="-286" y="5228"/>
                                <a:pt x="-286" y="6085"/>
                                <a:pt x="857" y="6752"/>
                              </a:cubicBezTo>
                              <a:lnTo>
                                <a:pt x="8572" y="11229"/>
                              </a:lnTo>
                              <a:cubicBezTo>
                                <a:pt x="10100" y="11843"/>
                                <a:pt x="11807" y="11843"/>
                                <a:pt x="13335" y="11229"/>
                              </a:cubicBezTo>
                              <a:lnTo>
                                <a:pt x="20574" y="7133"/>
                              </a:lnTo>
                              <a:cubicBezTo>
                                <a:pt x="21908" y="6466"/>
                                <a:pt x="21812" y="5609"/>
                                <a:pt x="20574" y="48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74" name="Freeform 473">
                          <a:extLst>
                            <a:ext uri="{FF2B5EF4-FFF2-40B4-BE49-F238E27FC236}">
                              <a16:creationId xmlns:a16="http://schemas.microsoft.com/office/drawing/2014/main" id="{73EF8271-8573-0D4A-800B-E56117A9AC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934" y="3388819"/>
                          <a:ext cx="14704" cy="11515"/>
                        </a:xfrm>
                        <a:custGeom>
                          <a:avLst/>
                          <a:gdLst>
                            <a:gd name="connsiteX0" fmla="*/ 12895 w 14704"/>
                            <a:gd name="connsiteY0" fmla="*/ 461 h 11515"/>
                            <a:gd name="connsiteX1" fmla="*/ 8132 w 14704"/>
                            <a:gd name="connsiteY1" fmla="*/ 461 h 11515"/>
                            <a:gd name="connsiteX2" fmla="*/ 893 w 14704"/>
                            <a:gd name="connsiteY2" fmla="*/ 4461 h 11515"/>
                            <a:gd name="connsiteX3" fmla="*/ 893 w 14704"/>
                            <a:gd name="connsiteY3" fmla="*/ 6747 h 11515"/>
                            <a:gd name="connsiteX4" fmla="*/ 8513 w 14704"/>
                            <a:gd name="connsiteY4" fmla="*/ 11224 h 11515"/>
                            <a:gd name="connsiteX5" fmla="*/ 12609 w 14704"/>
                            <a:gd name="connsiteY5" fmla="*/ 11224 h 11515"/>
                            <a:gd name="connsiteX6" fmla="*/ 14705 w 14704"/>
                            <a:gd name="connsiteY6" fmla="*/ 1699 h 115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4704" h="11515">
                              <a:moveTo>
                                <a:pt x="12895" y="461"/>
                              </a:move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461"/>
                              </a:lnTo>
                              <a:cubicBezTo>
                                <a:pt x="-345" y="5128"/>
                                <a:pt x="-250" y="5985"/>
                                <a:pt x="893" y="6747"/>
                              </a:cubicBezTo>
                              <a:lnTo>
                                <a:pt x="8513" y="11224"/>
                              </a:lnTo>
                              <a:cubicBezTo>
                                <a:pt x="9851" y="11613"/>
                                <a:pt x="11272" y="11613"/>
                                <a:pt x="12609" y="11224"/>
                              </a:cubicBezTo>
                              <a:lnTo>
                                <a:pt x="14705" y="169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75" name="Freeform 474">
                          <a:extLst>
                            <a:ext uri="{FF2B5EF4-FFF2-40B4-BE49-F238E27FC236}">
                              <a16:creationId xmlns:a16="http://schemas.microsoft.com/office/drawing/2014/main" id="{37F79C00-3427-3945-9690-CD7DB73C6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303" y="3359209"/>
                          <a:ext cx="20669" cy="11577"/>
                        </a:xfrm>
                        <a:custGeom>
                          <a:avLst/>
                          <a:gdLst>
                            <a:gd name="connsiteX0" fmla="*/ 8096 w 20669"/>
                            <a:gd name="connsiteY0" fmla="*/ 353 h 11577"/>
                            <a:gd name="connsiteX1" fmla="*/ 857 w 20669"/>
                            <a:gd name="connsiteY1" fmla="*/ 4354 h 11577"/>
                            <a:gd name="connsiteX2" fmla="*/ 857 w 20669"/>
                            <a:gd name="connsiteY2" fmla="*/ 6640 h 11577"/>
                            <a:gd name="connsiteX3" fmla="*/ 8573 w 20669"/>
                            <a:gd name="connsiteY3" fmla="*/ 11117 h 11577"/>
                            <a:gd name="connsiteX4" fmla="*/ 13335 w 20669"/>
                            <a:gd name="connsiteY4" fmla="*/ 11117 h 11577"/>
                            <a:gd name="connsiteX5" fmla="*/ 20193 w 20669"/>
                            <a:gd name="connsiteY5" fmla="*/ 7307 h 11577"/>
                            <a:gd name="connsiteX6" fmla="*/ 20669 w 20669"/>
                            <a:gd name="connsiteY6" fmla="*/ 5021 h 11577"/>
                            <a:gd name="connsiteX7" fmla="*/ 20669 w 20669"/>
                            <a:gd name="connsiteY7" fmla="*/ 5021 h 11577"/>
                            <a:gd name="connsiteX8" fmla="*/ 13049 w 20669"/>
                            <a:gd name="connsiteY8" fmla="*/ 544 h 11577"/>
                            <a:gd name="connsiteX9" fmla="*/ 8096 w 20669"/>
                            <a:gd name="connsiteY9" fmla="*/ 353 h 1157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20669" h="11577">
                              <a:moveTo>
                                <a:pt x="8096" y="353"/>
                              </a:moveTo>
                              <a:lnTo>
                                <a:pt x="857" y="4354"/>
                              </a:lnTo>
                              <a:cubicBezTo>
                                <a:pt x="-286" y="5021"/>
                                <a:pt x="-286" y="5878"/>
                                <a:pt x="857" y="6640"/>
                              </a:cubicBezTo>
                              <a:lnTo>
                                <a:pt x="8573" y="11117"/>
                              </a:lnTo>
                              <a:cubicBezTo>
                                <a:pt x="10101" y="11731"/>
                                <a:pt x="11807" y="11731"/>
                                <a:pt x="13335" y="11117"/>
                              </a:cubicBezTo>
                              <a:lnTo>
                                <a:pt x="20193" y="7307"/>
                              </a:lnTo>
                              <a:lnTo>
                                <a:pt x="20669" y="5021"/>
                              </a:lnTo>
                              <a:lnTo>
                                <a:pt x="20669" y="5021"/>
                              </a:lnTo>
                              <a:lnTo>
                                <a:pt x="13049" y="544"/>
                              </a:lnTo>
                              <a:cubicBezTo>
                                <a:pt x="11474" y="-109"/>
                                <a:pt x="9717" y="-176"/>
                                <a:pt x="8096" y="35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76" name="Freeform 475">
                          <a:extLst>
                            <a:ext uri="{FF2B5EF4-FFF2-40B4-BE49-F238E27FC236}">
                              <a16:creationId xmlns:a16="http://schemas.microsoft.com/office/drawing/2014/main" id="{3BDA3FD9-9342-E64A-B3ED-06F8201F04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4390" y="3306081"/>
                          <a:ext cx="21526" cy="11615"/>
                        </a:xfrm>
                        <a:custGeom>
                          <a:avLst/>
                          <a:gdLst>
                            <a:gd name="connsiteX0" fmla="*/ 953 w 21526"/>
                            <a:gd name="connsiteY0" fmla="*/ 6713 h 11615"/>
                            <a:gd name="connsiteX1" fmla="*/ 8573 w 21526"/>
                            <a:gd name="connsiteY1" fmla="*/ 11190 h 11615"/>
                            <a:gd name="connsiteX2" fmla="*/ 13430 w 21526"/>
                            <a:gd name="connsiteY2" fmla="*/ 11190 h 11615"/>
                            <a:gd name="connsiteX3" fmla="*/ 20669 w 21526"/>
                            <a:gd name="connsiteY3" fmla="*/ 7189 h 11615"/>
                            <a:gd name="connsiteX4" fmla="*/ 20669 w 21526"/>
                            <a:gd name="connsiteY4" fmla="*/ 4903 h 11615"/>
                            <a:gd name="connsiteX5" fmla="*/ 13049 w 21526"/>
                            <a:gd name="connsiteY5" fmla="*/ 427 h 11615"/>
                            <a:gd name="connsiteX6" fmla="*/ 8287 w 21526"/>
                            <a:gd name="connsiteY6" fmla="*/ 427 h 11615"/>
                            <a:gd name="connsiteX7" fmla="*/ 1048 w 21526"/>
                            <a:gd name="connsiteY7" fmla="*/ 4427 h 11615"/>
                            <a:gd name="connsiteX8" fmla="*/ 953 w 21526"/>
                            <a:gd name="connsiteY8" fmla="*/ 6713 h 116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6" h="11615">
                              <a:moveTo>
                                <a:pt x="953" y="6713"/>
                              </a:moveTo>
                              <a:lnTo>
                                <a:pt x="8573" y="11190"/>
                              </a:lnTo>
                              <a:cubicBezTo>
                                <a:pt x="10142" y="11757"/>
                                <a:pt x="11861" y="11757"/>
                                <a:pt x="13430" y="11190"/>
                              </a:cubicBezTo>
                              <a:lnTo>
                                <a:pt x="20669" y="7189"/>
                              </a:lnTo>
                              <a:cubicBezTo>
                                <a:pt x="21812" y="6523"/>
                                <a:pt x="21812" y="5665"/>
                                <a:pt x="20669" y="4903"/>
                              </a:cubicBezTo>
                              <a:lnTo>
                                <a:pt x="13049" y="427"/>
                              </a:lnTo>
                              <a:cubicBezTo>
                                <a:pt x="11513" y="-142"/>
                                <a:pt x="9823" y="-142"/>
                                <a:pt x="8287" y="427"/>
                              </a:cubicBezTo>
                              <a:lnTo>
                                <a:pt x="1048" y="4427"/>
                              </a:lnTo>
                              <a:cubicBezTo>
                                <a:pt x="-381" y="5094"/>
                                <a:pt x="-286" y="5951"/>
                                <a:pt x="953" y="671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77" name="Freeform 476">
                          <a:extLst>
                            <a:ext uri="{FF2B5EF4-FFF2-40B4-BE49-F238E27FC236}">
                              <a16:creationId xmlns:a16="http://schemas.microsoft.com/office/drawing/2014/main" id="{629CB7A1-B91D-8948-836B-31E9FB8116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267" y="3344318"/>
                          <a:ext cx="21467" cy="11668"/>
                        </a:xfrm>
                        <a:custGeom>
                          <a:avLst/>
                          <a:gdLst>
                            <a:gd name="connsiteX0" fmla="*/ 8132 w 21467"/>
                            <a:gd name="connsiteY0" fmla="*/ 480 h 11668"/>
                            <a:gd name="connsiteX1" fmla="*/ 893 w 21467"/>
                            <a:gd name="connsiteY1" fmla="*/ 4481 h 11668"/>
                            <a:gd name="connsiteX2" fmla="*/ 893 w 21467"/>
                            <a:gd name="connsiteY2" fmla="*/ 6767 h 11668"/>
                            <a:gd name="connsiteX3" fmla="*/ 8513 w 21467"/>
                            <a:gd name="connsiteY3" fmla="*/ 11243 h 11668"/>
                            <a:gd name="connsiteX4" fmla="*/ 13371 w 21467"/>
                            <a:gd name="connsiteY4" fmla="*/ 11243 h 11668"/>
                            <a:gd name="connsiteX5" fmla="*/ 20610 w 21467"/>
                            <a:gd name="connsiteY5" fmla="*/ 7243 h 11668"/>
                            <a:gd name="connsiteX6" fmla="*/ 20610 w 21467"/>
                            <a:gd name="connsiteY6" fmla="*/ 4957 h 11668"/>
                            <a:gd name="connsiteX7" fmla="*/ 12990 w 21467"/>
                            <a:gd name="connsiteY7" fmla="*/ 480 h 11668"/>
                            <a:gd name="connsiteX8" fmla="*/ 8132 w 21467"/>
                            <a:gd name="connsiteY8" fmla="*/ 480 h 116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67" h="11668">
                              <a:moveTo>
                                <a:pt x="8132" y="480"/>
                              </a:moveTo>
                              <a:lnTo>
                                <a:pt x="893" y="4481"/>
                              </a:lnTo>
                              <a:cubicBezTo>
                                <a:pt x="-345" y="5147"/>
                                <a:pt x="-250" y="6005"/>
                                <a:pt x="893" y="6767"/>
                              </a:cubicBezTo>
                              <a:lnTo>
                                <a:pt x="8513" y="11243"/>
                              </a:lnTo>
                              <a:cubicBezTo>
                                <a:pt x="10083" y="11811"/>
                                <a:pt x="11801" y="11811"/>
                                <a:pt x="13371" y="11243"/>
                              </a:cubicBezTo>
                              <a:lnTo>
                                <a:pt x="20610" y="7243"/>
                              </a:lnTo>
                              <a:cubicBezTo>
                                <a:pt x="21753" y="6576"/>
                                <a:pt x="21753" y="5719"/>
                                <a:pt x="20610" y="4957"/>
                              </a:cubicBezTo>
                              <a:lnTo>
                                <a:pt x="12990" y="480"/>
                              </a:lnTo>
                              <a:cubicBezTo>
                                <a:pt x="11434" y="-160"/>
                                <a:pt x="9688" y="-160"/>
                                <a:pt x="8132" y="48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78" name="Freeform 477">
                          <a:extLst>
                            <a:ext uri="{FF2B5EF4-FFF2-40B4-BE49-F238E27FC236}">
                              <a16:creationId xmlns:a16="http://schemas.microsoft.com/office/drawing/2014/main" id="{646D9FA1-02AD-9C4A-93FF-2BD226416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8101" y="3290803"/>
                          <a:ext cx="21526" cy="11729"/>
                        </a:xfrm>
                        <a:custGeom>
                          <a:avLst/>
                          <a:gdLst>
                            <a:gd name="connsiteX0" fmla="*/ 20574 w 21526"/>
                            <a:gd name="connsiteY0" fmla="*/ 4847 h 11729"/>
                            <a:gd name="connsiteX1" fmla="*/ 12954 w 21526"/>
                            <a:gd name="connsiteY1" fmla="*/ 465 h 11729"/>
                            <a:gd name="connsiteX2" fmla="*/ 8096 w 21526"/>
                            <a:gd name="connsiteY2" fmla="*/ 465 h 11729"/>
                            <a:gd name="connsiteX3" fmla="*/ 857 w 21526"/>
                            <a:gd name="connsiteY3" fmla="*/ 4466 h 11729"/>
                            <a:gd name="connsiteX4" fmla="*/ 857 w 21526"/>
                            <a:gd name="connsiteY4" fmla="*/ 6752 h 11729"/>
                            <a:gd name="connsiteX5" fmla="*/ 8477 w 21526"/>
                            <a:gd name="connsiteY5" fmla="*/ 11229 h 11729"/>
                            <a:gd name="connsiteX6" fmla="*/ 13240 w 21526"/>
                            <a:gd name="connsiteY6" fmla="*/ 11229 h 11729"/>
                            <a:gd name="connsiteX7" fmla="*/ 20479 w 21526"/>
                            <a:gd name="connsiteY7" fmla="*/ 7228 h 11729"/>
                            <a:gd name="connsiteX8" fmla="*/ 20574 w 21526"/>
                            <a:gd name="connsiteY8" fmla="*/ 4847 h 117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6" h="11729">
                              <a:moveTo>
                                <a:pt x="20574" y="4847"/>
                              </a:move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466"/>
                              </a:lnTo>
                              <a:cubicBezTo>
                                <a:pt x="-286" y="5133"/>
                                <a:pt x="-286" y="6085"/>
                                <a:pt x="857" y="6752"/>
                              </a:cubicBezTo>
                              <a:lnTo>
                                <a:pt x="8477" y="11229"/>
                              </a:lnTo>
                              <a:cubicBezTo>
                                <a:pt x="9994" y="11897"/>
                                <a:pt x="11723" y="11897"/>
                                <a:pt x="13240" y="11229"/>
                              </a:cubicBezTo>
                              <a:lnTo>
                                <a:pt x="20479" y="7228"/>
                              </a:lnTo>
                              <a:cubicBezTo>
                                <a:pt x="21908" y="6561"/>
                                <a:pt x="21812" y="5704"/>
                                <a:pt x="20574" y="48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79" name="Freeform 478">
                          <a:extLst>
                            <a:ext uri="{FF2B5EF4-FFF2-40B4-BE49-F238E27FC236}">
                              <a16:creationId xmlns:a16="http://schemas.microsoft.com/office/drawing/2014/main" id="{ABF08CB9-E1DA-BE4B-BE62-1EC30E6AA64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389" y="3298332"/>
                          <a:ext cx="21859" cy="11689"/>
                        </a:xfrm>
                        <a:custGeom>
                          <a:avLst/>
                          <a:gdLst>
                            <a:gd name="connsiteX0" fmla="*/ 1286 w 21859"/>
                            <a:gd name="connsiteY0" fmla="*/ 6843 h 11689"/>
                            <a:gd name="connsiteX1" fmla="*/ 8906 w 21859"/>
                            <a:gd name="connsiteY1" fmla="*/ 11224 h 11689"/>
                            <a:gd name="connsiteX2" fmla="*/ 13764 w 21859"/>
                            <a:gd name="connsiteY2" fmla="*/ 11224 h 11689"/>
                            <a:gd name="connsiteX3" fmla="*/ 21003 w 21859"/>
                            <a:gd name="connsiteY3" fmla="*/ 7224 h 11689"/>
                            <a:gd name="connsiteX4" fmla="*/ 21003 w 21859"/>
                            <a:gd name="connsiteY4" fmla="*/ 4938 h 11689"/>
                            <a:gd name="connsiteX5" fmla="*/ 13287 w 21859"/>
                            <a:gd name="connsiteY5" fmla="*/ 461 h 11689"/>
                            <a:gd name="connsiteX6" fmla="*/ 8525 w 21859"/>
                            <a:gd name="connsiteY6" fmla="*/ 461 h 11689"/>
                            <a:gd name="connsiteX7" fmla="*/ 1286 w 21859"/>
                            <a:gd name="connsiteY7" fmla="*/ 4557 h 11689"/>
                            <a:gd name="connsiteX8" fmla="*/ 1286 w 21859"/>
                            <a:gd name="connsiteY8" fmla="*/ 6843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859" h="11689">
                              <a:moveTo>
                                <a:pt x="1286" y="6843"/>
                              </a:moveTo>
                              <a:lnTo>
                                <a:pt x="8906" y="11224"/>
                              </a:lnTo>
                              <a:cubicBezTo>
                                <a:pt x="10466" y="11844"/>
                                <a:pt x="12204" y="11844"/>
                                <a:pt x="13764" y="11224"/>
                              </a:cubicBezTo>
                              <a:lnTo>
                                <a:pt x="21003" y="7224"/>
                              </a:lnTo>
                              <a:cubicBezTo>
                                <a:pt x="22146" y="6462"/>
                                <a:pt x="22146" y="5604"/>
                                <a:pt x="21003" y="4938"/>
                              </a:cubicBezTo>
                              <a:lnTo>
                                <a:pt x="13287" y="461"/>
                              </a:lnTo>
                              <a:cubicBezTo>
                                <a:pt x="11759" y="-154"/>
                                <a:pt x="10053" y="-154"/>
                                <a:pt x="8525" y="461"/>
                              </a:cubicBezTo>
                              <a:lnTo>
                                <a:pt x="1286" y="4557"/>
                              </a:lnTo>
                              <a:cubicBezTo>
                                <a:pt x="-429" y="5223"/>
                                <a:pt x="-429" y="6081"/>
                                <a:pt x="1286" y="684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80" name="Freeform 479">
                          <a:extLst>
                            <a:ext uri="{FF2B5EF4-FFF2-40B4-BE49-F238E27FC236}">
                              <a16:creationId xmlns:a16="http://schemas.microsoft.com/office/drawing/2014/main" id="{324D7F74-5C5E-2949-9C6D-8C5BBEA921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756" y="3384804"/>
                          <a:ext cx="3120" cy="4191"/>
                        </a:xfrm>
                        <a:custGeom>
                          <a:avLst/>
                          <a:gdLst>
                            <a:gd name="connsiteX0" fmla="*/ 1025 w 3120"/>
                            <a:gd name="connsiteY0" fmla="*/ 3524 h 4191"/>
                            <a:gd name="connsiteX1" fmla="*/ 2264 w 3120"/>
                            <a:gd name="connsiteY1" fmla="*/ 4191 h 4191"/>
                            <a:gd name="connsiteX2" fmla="*/ 3121 w 3120"/>
                            <a:gd name="connsiteY2" fmla="*/ 0 h 4191"/>
                            <a:gd name="connsiteX3" fmla="*/ 835 w 3120"/>
                            <a:gd name="connsiteY3" fmla="*/ 1238 h 4191"/>
                            <a:gd name="connsiteX4" fmla="*/ 1025 w 3120"/>
                            <a:gd name="connsiteY4" fmla="*/ 3524 h 419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3120" h="4191">
                              <a:moveTo>
                                <a:pt x="1025" y="3524"/>
                              </a:moveTo>
                              <a:lnTo>
                                <a:pt x="2264" y="4191"/>
                              </a:lnTo>
                              <a:lnTo>
                                <a:pt x="3121" y="0"/>
                              </a:lnTo>
                              <a:lnTo>
                                <a:pt x="835" y="1238"/>
                              </a:lnTo>
                              <a:cubicBezTo>
                                <a:pt x="-308" y="1905"/>
                                <a:pt x="-308" y="2762"/>
                                <a:pt x="1025" y="35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81" name="Freeform 480">
                          <a:extLst>
                            <a:ext uri="{FF2B5EF4-FFF2-40B4-BE49-F238E27FC236}">
                              <a16:creationId xmlns:a16="http://schemas.microsoft.com/office/drawing/2014/main" id="{2B30D6A3-8D2B-C14C-A520-9740B8AD0C8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504" y="3366262"/>
                          <a:ext cx="21467" cy="11672"/>
                        </a:xfrm>
                        <a:custGeom>
                          <a:avLst/>
                          <a:gdLst>
                            <a:gd name="connsiteX0" fmla="*/ 8132 w 21467"/>
                            <a:gd name="connsiteY0" fmla="*/ 445 h 11672"/>
                            <a:gd name="connsiteX1" fmla="*/ 893 w 21467"/>
                            <a:gd name="connsiteY1" fmla="*/ 4445 h 11672"/>
                            <a:gd name="connsiteX2" fmla="*/ 893 w 21467"/>
                            <a:gd name="connsiteY2" fmla="*/ 6731 h 11672"/>
                            <a:gd name="connsiteX3" fmla="*/ 8513 w 21467"/>
                            <a:gd name="connsiteY3" fmla="*/ 11208 h 11672"/>
                            <a:gd name="connsiteX4" fmla="*/ 13371 w 21467"/>
                            <a:gd name="connsiteY4" fmla="*/ 11208 h 11672"/>
                            <a:gd name="connsiteX5" fmla="*/ 20610 w 21467"/>
                            <a:gd name="connsiteY5" fmla="*/ 7207 h 11672"/>
                            <a:gd name="connsiteX6" fmla="*/ 20610 w 21467"/>
                            <a:gd name="connsiteY6" fmla="*/ 4921 h 11672"/>
                            <a:gd name="connsiteX7" fmla="*/ 12990 w 21467"/>
                            <a:gd name="connsiteY7" fmla="*/ 445 h 11672"/>
                            <a:gd name="connsiteX8" fmla="*/ 8132 w 21467"/>
                            <a:gd name="connsiteY8" fmla="*/ 445 h 116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67" h="11672">
                              <a:moveTo>
                                <a:pt x="8132" y="445"/>
                              </a:moveTo>
                              <a:lnTo>
                                <a:pt x="893" y="4445"/>
                              </a:lnTo>
                              <a:cubicBezTo>
                                <a:pt x="-345" y="5112"/>
                                <a:pt x="-250" y="5969"/>
                                <a:pt x="893" y="6731"/>
                              </a:cubicBezTo>
                              <a:lnTo>
                                <a:pt x="8513" y="11208"/>
                              </a:lnTo>
                              <a:cubicBezTo>
                                <a:pt x="10073" y="11828"/>
                                <a:pt x="11811" y="11828"/>
                                <a:pt x="13371" y="11208"/>
                              </a:cubicBezTo>
                              <a:lnTo>
                                <a:pt x="20610" y="7207"/>
                              </a:lnTo>
                              <a:cubicBezTo>
                                <a:pt x="21753" y="6541"/>
                                <a:pt x="21753" y="5683"/>
                                <a:pt x="20610" y="4921"/>
                              </a:cubicBezTo>
                              <a:lnTo>
                                <a:pt x="12990" y="445"/>
                              </a:lnTo>
                              <a:cubicBezTo>
                                <a:pt x="11425" y="-148"/>
                                <a:pt x="9697" y="-148"/>
                                <a:pt x="8132" y="44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82" name="Freeform 481">
                          <a:extLst>
                            <a:ext uri="{FF2B5EF4-FFF2-40B4-BE49-F238E27FC236}">
                              <a16:creationId xmlns:a16="http://schemas.microsoft.com/office/drawing/2014/main" id="{56D00B1F-41EB-0642-BE51-3C3FC96BA93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74676" y="3320807"/>
                          <a:ext cx="21467" cy="11689"/>
                        </a:xfrm>
                        <a:custGeom>
                          <a:avLst/>
                          <a:gdLst>
                            <a:gd name="connsiteX0" fmla="*/ 857 w 21467"/>
                            <a:gd name="connsiteY0" fmla="*/ 4561 h 11689"/>
                            <a:gd name="connsiteX1" fmla="*/ 857 w 21467"/>
                            <a:gd name="connsiteY1" fmla="*/ 6752 h 11689"/>
                            <a:gd name="connsiteX2" fmla="*/ 8573 w 21467"/>
                            <a:gd name="connsiteY2" fmla="*/ 11229 h 11689"/>
                            <a:gd name="connsiteX3" fmla="*/ 13335 w 21467"/>
                            <a:gd name="connsiteY3" fmla="*/ 11229 h 11689"/>
                            <a:gd name="connsiteX4" fmla="*/ 20574 w 21467"/>
                            <a:gd name="connsiteY4" fmla="*/ 7133 h 11689"/>
                            <a:gd name="connsiteX5" fmla="*/ 20574 w 21467"/>
                            <a:gd name="connsiteY5" fmla="*/ 4847 h 11689"/>
                            <a:gd name="connsiteX6" fmla="*/ 12954 w 21467"/>
                            <a:gd name="connsiteY6" fmla="*/ 465 h 11689"/>
                            <a:gd name="connsiteX7" fmla="*/ 8096 w 21467"/>
                            <a:gd name="connsiteY7" fmla="*/ 465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67" h="11689">
                              <a:moveTo>
                                <a:pt x="857" y="4561"/>
                              </a:moveTo>
                              <a:cubicBezTo>
                                <a:pt x="-286" y="5228"/>
                                <a:pt x="-286" y="6085"/>
                                <a:pt x="857" y="6752"/>
                              </a:cubicBezTo>
                              <a:lnTo>
                                <a:pt x="8573" y="11229"/>
                              </a:lnTo>
                              <a:cubicBezTo>
                                <a:pt x="10101" y="11843"/>
                                <a:pt x="11807" y="11843"/>
                                <a:pt x="13335" y="11229"/>
                              </a:cubicBezTo>
                              <a:lnTo>
                                <a:pt x="20574" y="7133"/>
                              </a:lnTo>
                              <a:cubicBezTo>
                                <a:pt x="21812" y="6466"/>
                                <a:pt x="21717" y="5609"/>
                                <a:pt x="20574" y="4847"/>
                              </a:cubicBez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83" name="Freeform 482">
                          <a:extLst>
                            <a:ext uri="{FF2B5EF4-FFF2-40B4-BE49-F238E27FC236}">
                              <a16:creationId xmlns:a16="http://schemas.microsoft.com/office/drawing/2014/main" id="{84EBFB8B-F743-0947-B299-DEAB6A9D13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459" y="3367849"/>
                          <a:ext cx="6846" cy="8096"/>
                        </a:xfrm>
                        <a:custGeom>
                          <a:avLst/>
                          <a:gdLst>
                            <a:gd name="connsiteX0" fmla="*/ 941 w 6846"/>
                            <a:gd name="connsiteY0" fmla="*/ 5715 h 8096"/>
                            <a:gd name="connsiteX1" fmla="*/ 5227 w 6846"/>
                            <a:gd name="connsiteY1" fmla="*/ 8096 h 8096"/>
                            <a:gd name="connsiteX2" fmla="*/ 6846 w 6846"/>
                            <a:gd name="connsiteY2" fmla="*/ 0 h 8096"/>
                            <a:gd name="connsiteX3" fmla="*/ 846 w 6846"/>
                            <a:gd name="connsiteY3" fmla="*/ 3429 h 8096"/>
                            <a:gd name="connsiteX4" fmla="*/ 941 w 6846"/>
                            <a:gd name="connsiteY4" fmla="*/ 5715 h 80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846" h="8096">
                              <a:moveTo>
                                <a:pt x="941" y="5715"/>
                              </a:moveTo>
                              <a:lnTo>
                                <a:pt x="5227" y="8096"/>
                              </a:lnTo>
                              <a:lnTo>
                                <a:pt x="6846" y="0"/>
                              </a:lnTo>
                              <a:lnTo>
                                <a:pt x="846" y="3429"/>
                              </a:lnTo>
                              <a:cubicBezTo>
                                <a:pt x="-297" y="4000"/>
                                <a:pt x="-297" y="4953"/>
                                <a:pt x="941" y="571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84" name="Freeform 483">
                          <a:extLst>
                            <a:ext uri="{FF2B5EF4-FFF2-40B4-BE49-F238E27FC236}">
                              <a16:creationId xmlns:a16="http://schemas.microsoft.com/office/drawing/2014/main" id="{5A46276A-CA86-5648-9CD0-69514D0C8E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0267" y="3373884"/>
                          <a:ext cx="17657" cy="11666"/>
                        </a:xfrm>
                        <a:custGeom>
                          <a:avLst/>
                          <a:gdLst>
                            <a:gd name="connsiteX0" fmla="*/ 8132 w 17657"/>
                            <a:gd name="connsiteY0" fmla="*/ 442 h 11666"/>
                            <a:gd name="connsiteX1" fmla="*/ 893 w 17657"/>
                            <a:gd name="connsiteY1" fmla="*/ 4538 h 11666"/>
                            <a:gd name="connsiteX2" fmla="*/ 893 w 17657"/>
                            <a:gd name="connsiteY2" fmla="*/ 6824 h 11666"/>
                            <a:gd name="connsiteX3" fmla="*/ 8513 w 17657"/>
                            <a:gd name="connsiteY3" fmla="*/ 11205 h 11666"/>
                            <a:gd name="connsiteX4" fmla="*/ 13276 w 17657"/>
                            <a:gd name="connsiteY4" fmla="*/ 11205 h 11666"/>
                            <a:gd name="connsiteX5" fmla="*/ 16324 w 17657"/>
                            <a:gd name="connsiteY5" fmla="*/ 9491 h 11666"/>
                            <a:gd name="connsiteX6" fmla="*/ 17657 w 17657"/>
                            <a:gd name="connsiteY6" fmla="*/ 3300 h 11666"/>
                            <a:gd name="connsiteX7" fmla="*/ 12800 w 17657"/>
                            <a:gd name="connsiteY7" fmla="*/ 442 h 11666"/>
                            <a:gd name="connsiteX8" fmla="*/ 8132 w 17657"/>
                            <a:gd name="connsiteY8" fmla="*/ 442 h 116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7657" h="11666">
                              <a:moveTo>
                                <a:pt x="8132" y="442"/>
                              </a:moveTo>
                              <a:lnTo>
                                <a:pt x="893" y="4538"/>
                              </a:lnTo>
                              <a:cubicBezTo>
                                <a:pt x="-345" y="5205"/>
                                <a:pt x="-250" y="6062"/>
                                <a:pt x="893" y="6824"/>
                              </a:cubicBezTo>
                              <a:lnTo>
                                <a:pt x="8513" y="11205"/>
                              </a:lnTo>
                              <a:cubicBezTo>
                                <a:pt x="10041" y="11820"/>
                                <a:pt x="11748" y="11820"/>
                                <a:pt x="13276" y="11205"/>
                              </a:cubicBezTo>
                              <a:lnTo>
                                <a:pt x="16324" y="9491"/>
                              </a:lnTo>
                              <a:lnTo>
                                <a:pt x="17657" y="3300"/>
                              </a:lnTo>
                              <a:lnTo>
                                <a:pt x="12800" y="442"/>
                              </a:lnTo>
                              <a:cubicBezTo>
                                <a:pt x="11300" y="-147"/>
                                <a:pt x="9632" y="-147"/>
                                <a:pt x="8132" y="4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85" name="Freeform 484">
                          <a:extLst>
                            <a:ext uri="{FF2B5EF4-FFF2-40B4-BE49-F238E27FC236}">
                              <a16:creationId xmlns:a16="http://schemas.microsoft.com/office/drawing/2014/main" id="{3DD18F13-71B7-DD4F-9193-FDB6163C342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7880" y="3314239"/>
                          <a:ext cx="20967" cy="11435"/>
                        </a:xfrm>
                        <a:custGeom>
                          <a:avLst/>
                          <a:gdLst>
                            <a:gd name="connsiteX0" fmla="*/ 12895 w 20967"/>
                            <a:gd name="connsiteY0" fmla="*/ 10843 h 11435"/>
                            <a:gd name="connsiteX1" fmla="*/ 20039 w 20967"/>
                            <a:gd name="connsiteY1" fmla="*/ 6747 h 11435"/>
                            <a:gd name="connsiteX2" fmla="*/ 20039 w 20967"/>
                            <a:gd name="connsiteY2" fmla="*/ 4461 h 11435"/>
                            <a:gd name="connsiteX3" fmla="*/ 12895 w 20967"/>
                            <a:gd name="connsiteY3" fmla="*/ 461 h 11435"/>
                            <a:gd name="connsiteX4" fmla="*/ 8132 w 20967"/>
                            <a:gd name="connsiteY4" fmla="*/ 461 h 11435"/>
                            <a:gd name="connsiteX5" fmla="*/ 893 w 20967"/>
                            <a:gd name="connsiteY5" fmla="*/ 4557 h 11435"/>
                            <a:gd name="connsiteX6" fmla="*/ 893 w 20967"/>
                            <a:gd name="connsiteY6" fmla="*/ 6747 h 11435"/>
                            <a:gd name="connsiteX7" fmla="*/ 8513 w 20967"/>
                            <a:gd name="connsiteY7" fmla="*/ 11224 h 11435"/>
                            <a:gd name="connsiteX8" fmla="*/ 12895 w 20967"/>
                            <a:gd name="connsiteY8" fmla="*/ 10843 h 114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0967" h="11435">
                              <a:moveTo>
                                <a:pt x="12895" y="10843"/>
                              </a:moveTo>
                              <a:lnTo>
                                <a:pt x="20039" y="6747"/>
                              </a:lnTo>
                              <a:cubicBezTo>
                                <a:pt x="21277" y="6081"/>
                                <a:pt x="21277" y="5223"/>
                                <a:pt x="20039" y="4461"/>
                              </a:cubicBezTo>
                              <a:lnTo>
                                <a:pt x="12895" y="461"/>
                              </a:lnTo>
                              <a:cubicBezTo>
                                <a:pt x="11367" y="-154"/>
                                <a:pt x="9660" y="-154"/>
                                <a:pt x="8132" y="461"/>
                              </a:cubicBezTo>
                              <a:lnTo>
                                <a:pt x="893" y="4557"/>
                              </a:lnTo>
                              <a:cubicBezTo>
                                <a:pt x="-345" y="5223"/>
                                <a:pt x="-250" y="6081"/>
                                <a:pt x="893" y="6747"/>
                              </a:cubicBezTo>
                              <a:lnTo>
                                <a:pt x="8513" y="11224"/>
                              </a:lnTo>
                              <a:cubicBezTo>
                                <a:pt x="9974" y="11604"/>
                                <a:pt x="11521" y="11470"/>
                                <a:pt x="12895" y="1084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86" name="Freeform 485">
                          <a:extLst>
                            <a:ext uri="{FF2B5EF4-FFF2-40B4-BE49-F238E27FC236}">
                              <a16:creationId xmlns:a16="http://schemas.microsoft.com/office/drawing/2014/main" id="{F6CB9B27-EA70-7A47-A734-3E2195ECA8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6873" y="3336813"/>
                          <a:ext cx="21288" cy="11685"/>
                        </a:xfrm>
                        <a:custGeom>
                          <a:avLst/>
                          <a:gdLst>
                            <a:gd name="connsiteX0" fmla="*/ 20574 w 21288"/>
                            <a:gd name="connsiteY0" fmla="*/ 4842 h 11685"/>
                            <a:gd name="connsiteX1" fmla="*/ 12859 w 21288"/>
                            <a:gd name="connsiteY1" fmla="*/ 461 h 11685"/>
                            <a:gd name="connsiteX2" fmla="*/ 8096 w 21288"/>
                            <a:gd name="connsiteY2" fmla="*/ 461 h 11685"/>
                            <a:gd name="connsiteX3" fmla="*/ 857 w 21288"/>
                            <a:gd name="connsiteY3" fmla="*/ 4557 h 11685"/>
                            <a:gd name="connsiteX4" fmla="*/ 857 w 21288"/>
                            <a:gd name="connsiteY4" fmla="*/ 6747 h 11685"/>
                            <a:gd name="connsiteX5" fmla="*/ 8572 w 21288"/>
                            <a:gd name="connsiteY5" fmla="*/ 11224 h 11685"/>
                            <a:gd name="connsiteX6" fmla="*/ 13335 w 21288"/>
                            <a:gd name="connsiteY6" fmla="*/ 11224 h 11685"/>
                            <a:gd name="connsiteX7" fmla="*/ 20574 w 21288"/>
                            <a:gd name="connsiteY7" fmla="*/ 7128 h 11685"/>
                            <a:gd name="connsiteX8" fmla="*/ 20574 w 21288"/>
                            <a:gd name="connsiteY8" fmla="*/ 4842 h 116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288" h="11685">
                              <a:moveTo>
                                <a:pt x="20574" y="4842"/>
                              </a:moveTo>
                              <a:lnTo>
                                <a:pt x="12859" y="461"/>
                              </a:lnTo>
                              <a:cubicBezTo>
                                <a:pt x="11331" y="-154"/>
                                <a:pt x="9624" y="-154"/>
                                <a:pt x="8096" y="461"/>
                              </a:cubicBezTo>
                              <a:lnTo>
                                <a:pt x="857" y="4557"/>
                              </a:lnTo>
                              <a:cubicBezTo>
                                <a:pt x="-286" y="5223"/>
                                <a:pt x="-286" y="6081"/>
                                <a:pt x="857" y="6747"/>
                              </a:cubicBezTo>
                              <a:lnTo>
                                <a:pt x="8572" y="11224"/>
                              </a:lnTo>
                              <a:cubicBezTo>
                                <a:pt x="10100" y="11839"/>
                                <a:pt x="11807" y="11839"/>
                                <a:pt x="13335" y="11224"/>
                              </a:cubicBezTo>
                              <a:lnTo>
                                <a:pt x="20574" y="7128"/>
                              </a:lnTo>
                              <a:cubicBezTo>
                                <a:pt x="21526" y="6462"/>
                                <a:pt x="21526" y="5604"/>
                                <a:pt x="20574" y="48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87" name="Freeform 486">
                          <a:extLst>
                            <a:ext uri="{FF2B5EF4-FFF2-40B4-BE49-F238E27FC236}">
                              <a16:creationId xmlns:a16="http://schemas.microsoft.com/office/drawing/2014/main" id="{0CF4A54D-3E56-6B49-9F92-F575C34729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49457" y="3350053"/>
                          <a:ext cx="73986" cy="42200"/>
                        </a:xfrm>
                        <a:custGeom>
                          <a:avLst/>
                          <a:gdLst>
                            <a:gd name="connsiteX0" fmla="*/ 930 w 73986"/>
                            <a:gd name="connsiteY0" fmla="*/ 6652 h 42200"/>
                            <a:gd name="connsiteX1" fmla="*/ 53413 w 73986"/>
                            <a:gd name="connsiteY1" fmla="*/ 37227 h 42200"/>
                            <a:gd name="connsiteX2" fmla="*/ 53413 w 73986"/>
                            <a:gd name="connsiteY2" fmla="*/ 37227 h 42200"/>
                            <a:gd name="connsiteX3" fmla="*/ 61033 w 73986"/>
                            <a:gd name="connsiteY3" fmla="*/ 41704 h 42200"/>
                            <a:gd name="connsiteX4" fmla="*/ 65890 w 73986"/>
                            <a:gd name="connsiteY4" fmla="*/ 41704 h 42200"/>
                            <a:gd name="connsiteX5" fmla="*/ 73129 w 73986"/>
                            <a:gd name="connsiteY5" fmla="*/ 37704 h 42200"/>
                            <a:gd name="connsiteX6" fmla="*/ 73129 w 73986"/>
                            <a:gd name="connsiteY6" fmla="*/ 35418 h 42200"/>
                            <a:gd name="connsiteX7" fmla="*/ 13217 w 73986"/>
                            <a:gd name="connsiteY7" fmla="*/ 461 h 42200"/>
                            <a:gd name="connsiteX8" fmla="*/ 8455 w 73986"/>
                            <a:gd name="connsiteY8" fmla="*/ 461 h 42200"/>
                            <a:gd name="connsiteX9" fmla="*/ 1216 w 73986"/>
                            <a:gd name="connsiteY9" fmla="*/ 4461 h 42200"/>
                            <a:gd name="connsiteX10" fmla="*/ 930 w 73986"/>
                            <a:gd name="connsiteY10" fmla="*/ 6652 h 422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73986" h="42200">
                              <a:moveTo>
                                <a:pt x="930" y="6652"/>
                              </a:moveTo>
                              <a:lnTo>
                                <a:pt x="53413" y="37227"/>
                              </a:lnTo>
                              <a:lnTo>
                                <a:pt x="53413" y="37227"/>
                              </a:lnTo>
                              <a:lnTo>
                                <a:pt x="61033" y="41704"/>
                              </a:lnTo>
                              <a:cubicBezTo>
                                <a:pt x="62584" y="42366"/>
                                <a:pt x="64339" y="42366"/>
                                <a:pt x="65890" y="41704"/>
                              </a:cubicBezTo>
                              <a:lnTo>
                                <a:pt x="73129" y="37704"/>
                              </a:lnTo>
                              <a:cubicBezTo>
                                <a:pt x="74272" y="37037"/>
                                <a:pt x="74272" y="36180"/>
                                <a:pt x="73129" y="35418"/>
                              </a:cubicBezTo>
                              <a:lnTo>
                                <a:pt x="13217" y="461"/>
                              </a:lnTo>
                              <a:cubicBezTo>
                                <a:pt x="11689" y="-154"/>
                                <a:pt x="9983" y="-154"/>
                                <a:pt x="8455" y="461"/>
                              </a:cubicBezTo>
                              <a:lnTo>
                                <a:pt x="1216" y="4461"/>
                              </a:lnTo>
                              <a:cubicBezTo>
                                <a:pt x="-404" y="5033"/>
                                <a:pt x="-308" y="5890"/>
                                <a:pt x="930" y="66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88" name="Freeform 487">
                          <a:extLst>
                            <a:ext uri="{FF2B5EF4-FFF2-40B4-BE49-F238E27FC236}">
                              <a16:creationId xmlns:a16="http://schemas.microsoft.com/office/drawing/2014/main" id="{DE6BAFDD-6C52-A94D-AD67-7FC45345B5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5050" y="3388153"/>
                          <a:ext cx="21514" cy="11689"/>
                        </a:xfrm>
                        <a:custGeom>
                          <a:avLst/>
                          <a:gdLst>
                            <a:gd name="connsiteX0" fmla="*/ 965 w 21514"/>
                            <a:gd name="connsiteY0" fmla="*/ 6843 h 11689"/>
                            <a:gd name="connsiteX1" fmla="*/ 8585 w 21514"/>
                            <a:gd name="connsiteY1" fmla="*/ 11224 h 11689"/>
                            <a:gd name="connsiteX2" fmla="*/ 13442 w 21514"/>
                            <a:gd name="connsiteY2" fmla="*/ 11224 h 11689"/>
                            <a:gd name="connsiteX3" fmla="*/ 20586 w 21514"/>
                            <a:gd name="connsiteY3" fmla="*/ 7128 h 11689"/>
                            <a:gd name="connsiteX4" fmla="*/ 20586 w 21514"/>
                            <a:gd name="connsiteY4" fmla="*/ 4938 h 11689"/>
                            <a:gd name="connsiteX5" fmla="*/ 12966 w 21514"/>
                            <a:gd name="connsiteY5" fmla="*/ 461 h 11689"/>
                            <a:gd name="connsiteX6" fmla="*/ 8204 w 21514"/>
                            <a:gd name="connsiteY6" fmla="*/ 461 h 11689"/>
                            <a:gd name="connsiteX7" fmla="*/ 965 w 21514"/>
                            <a:gd name="connsiteY7" fmla="*/ 4557 h 11689"/>
                            <a:gd name="connsiteX8" fmla="*/ 965 w 21514"/>
                            <a:gd name="connsiteY8" fmla="*/ 6843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14" h="11689">
                              <a:moveTo>
                                <a:pt x="965" y="6843"/>
                              </a:moveTo>
                              <a:lnTo>
                                <a:pt x="8585" y="11224"/>
                              </a:lnTo>
                              <a:cubicBezTo>
                                <a:pt x="10144" y="11844"/>
                                <a:pt x="11883" y="11844"/>
                                <a:pt x="13442" y="11224"/>
                              </a:cubicBezTo>
                              <a:lnTo>
                                <a:pt x="20586" y="7128"/>
                              </a:lnTo>
                              <a:cubicBezTo>
                                <a:pt x="21824" y="6462"/>
                                <a:pt x="21824" y="5604"/>
                                <a:pt x="20586" y="4938"/>
                              </a:cubicBezTo>
                              <a:lnTo>
                                <a:pt x="12966" y="461"/>
                              </a:lnTo>
                              <a:cubicBezTo>
                                <a:pt x="11438" y="-154"/>
                                <a:pt x="9732" y="-154"/>
                                <a:pt x="8204" y="461"/>
                              </a:cubicBezTo>
                              <a:lnTo>
                                <a:pt x="965" y="4557"/>
                              </a:lnTo>
                              <a:cubicBezTo>
                                <a:pt x="-369" y="5223"/>
                                <a:pt x="-274" y="6081"/>
                                <a:pt x="965" y="684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89" name="Freeform 488">
                          <a:extLst>
                            <a:ext uri="{FF2B5EF4-FFF2-40B4-BE49-F238E27FC236}">
                              <a16:creationId xmlns:a16="http://schemas.microsoft.com/office/drawing/2014/main" id="{74FBD0B3-DACB-CE4B-BED8-DCC0A7C90C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1620" y="3365769"/>
                          <a:ext cx="21479" cy="11650"/>
                        </a:xfrm>
                        <a:custGeom>
                          <a:avLst/>
                          <a:gdLst>
                            <a:gd name="connsiteX0" fmla="*/ 965 w 21479"/>
                            <a:gd name="connsiteY0" fmla="*/ 6747 h 11650"/>
                            <a:gd name="connsiteX1" fmla="*/ 8585 w 21479"/>
                            <a:gd name="connsiteY1" fmla="*/ 11224 h 11650"/>
                            <a:gd name="connsiteX2" fmla="*/ 13347 w 21479"/>
                            <a:gd name="connsiteY2" fmla="*/ 11224 h 11650"/>
                            <a:gd name="connsiteX3" fmla="*/ 20586 w 21479"/>
                            <a:gd name="connsiteY3" fmla="*/ 7224 h 11650"/>
                            <a:gd name="connsiteX4" fmla="*/ 20586 w 21479"/>
                            <a:gd name="connsiteY4" fmla="*/ 4938 h 11650"/>
                            <a:gd name="connsiteX5" fmla="*/ 12966 w 21479"/>
                            <a:gd name="connsiteY5" fmla="*/ 461 h 11650"/>
                            <a:gd name="connsiteX6" fmla="*/ 8204 w 21479"/>
                            <a:gd name="connsiteY6" fmla="*/ 461 h 11650"/>
                            <a:gd name="connsiteX7" fmla="*/ 965 w 21479"/>
                            <a:gd name="connsiteY7" fmla="*/ 4461 h 11650"/>
                            <a:gd name="connsiteX8" fmla="*/ 965 w 21479"/>
                            <a:gd name="connsiteY8" fmla="*/ 6747 h 1165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479" h="11650">
                              <a:moveTo>
                                <a:pt x="965" y="6747"/>
                              </a:moveTo>
                              <a:lnTo>
                                <a:pt x="8585" y="11224"/>
                              </a:lnTo>
                              <a:cubicBezTo>
                                <a:pt x="10121" y="11793"/>
                                <a:pt x="11811" y="11793"/>
                                <a:pt x="13347" y="11224"/>
                              </a:cubicBezTo>
                              <a:lnTo>
                                <a:pt x="20586" y="7224"/>
                              </a:lnTo>
                              <a:cubicBezTo>
                                <a:pt x="21825" y="6557"/>
                                <a:pt x="21729" y="5700"/>
                                <a:pt x="20586" y="4938"/>
                              </a:cubicBezTo>
                              <a:lnTo>
                                <a:pt x="12966" y="461"/>
                              </a:lnTo>
                              <a:cubicBezTo>
                                <a:pt x="11438" y="-154"/>
                                <a:pt x="9732" y="-154"/>
                                <a:pt x="8204" y="461"/>
                              </a:cubicBezTo>
                              <a:lnTo>
                                <a:pt x="965" y="4461"/>
                              </a:lnTo>
                              <a:cubicBezTo>
                                <a:pt x="-369" y="5128"/>
                                <a:pt x="-274" y="6081"/>
                                <a:pt x="965" y="67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90" name="Freeform 489">
                          <a:extLst>
                            <a:ext uri="{FF2B5EF4-FFF2-40B4-BE49-F238E27FC236}">
                              <a16:creationId xmlns:a16="http://schemas.microsoft.com/office/drawing/2014/main" id="{CF3E879C-A3AF-784C-9D37-1AB098F7F8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278" y="3342242"/>
                          <a:ext cx="21538" cy="11689"/>
                        </a:xfrm>
                        <a:custGeom>
                          <a:avLst/>
                          <a:gdLst>
                            <a:gd name="connsiteX0" fmla="*/ 965 w 21538"/>
                            <a:gd name="connsiteY0" fmla="*/ 6747 h 11689"/>
                            <a:gd name="connsiteX1" fmla="*/ 8585 w 21538"/>
                            <a:gd name="connsiteY1" fmla="*/ 11224 h 11689"/>
                            <a:gd name="connsiteX2" fmla="*/ 13442 w 21538"/>
                            <a:gd name="connsiteY2" fmla="*/ 11224 h 11689"/>
                            <a:gd name="connsiteX3" fmla="*/ 20681 w 21538"/>
                            <a:gd name="connsiteY3" fmla="*/ 7128 h 11689"/>
                            <a:gd name="connsiteX4" fmla="*/ 20681 w 21538"/>
                            <a:gd name="connsiteY4" fmla="*/ 4842 h 11689"/>
                            <a:gd name="connsiteX5" fmla="*/ 12966 w 21538"/>
                            <a:gd name="connsiteY5" fmla="*/ 461 h 11689"/>
                            <a:gd name="connsiteX6" fmla="*/ 8204 w 21538"/>
                            <a:gd name="connsiteY6" fmla="*/ 461 h 11689"/>
                            <a:gd name="connsiteX7" fmla="*/ 965 w 21538"/>
                            <a:gd name="connsiteY7" fmla="*/ 4557 h 11689"/>
                            <a:gd name="connsiteX8" fmla="*/ 965 w 21538"/>
                            <a:gd name="connsiteY8" fmla="*/ 67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38" h="11689">
                              <a:moveTo>
                                <a:pt x="965" y="6747"/>
                              </a:moveTo>
                              <a:lnTo>
                                <a:pt x="8585" y="11224"/>
                              </a:lnTo>
                              <a:cubicBezTo>
                                <a:pt x="10145" y="11844"/>
                                <a:pt x="11883" y="11844"/>
                                <a:pt x="13442" y="11224"/>
                              </a:cubicBezTo>
                              <a:lnTo>
                                <a:pt x="20681" y="7128"/>
                              </a:lnTo>
                              <a:cubicBezTo>
                                <a:pt x="21825" y="6462"/>
                                <a:pt x="21825" y="5604"/>
                                <a:pt x="20681" y="4842"/>
                              </a:cubicBezTo>
                              <a:lnTo>
                                <a:pt x="12966" y="461"/>
                              </a:lnTo>
                              <a:cubicBezTo>
                                <a:pt x="11438" y="-154"/>
                                <a:pt x="9732" y="-154"/>
                                <a:pt x="8204" y="461"/>
                              </a:cubicBezTo>
                              <a:lnTo>
                                <a:pt x="965" y="4557"/>
                              </a:lnTo>
                              <a:cubicBezTo>
                                <a:pt x="-369" y="5223"/>
                                <a:pt x="-274" y="6081"/>
                                <a:pt x="965" y="67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91" name="Freeform 490">
                          <a:extLst>
                            <a:ext uri="{FF2B5EF4-FFF2-40B4-BE49-F238E27FC236}">
                              <a16:creationId xmlns:a16="http://schemas.microsoft.com/office/drawing/2014/main" id="{04E73CD7-63A2-B34C-B71C-7853401BBB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1278" y="3402865"/>
                          <a:ext cx="11693" cy="11561"/>
                        </a:xfrm>
                        <a:custGeom>
                          <a:avLst/>
                          <a:gdLst>
                            <a:gd name="connsiteX0" fmla="*/ 1025 w 11693"/>
                            <a:gd name="connsiteY0" fmla="*/ 7085 h 11561"/>
                            <a:gd name="connsiteX1" fmla="*/ 8645 w 11693"/>
                            <a:gd name="connsiteY1" fmla="*/ 11562 h 11561"/>
                            <a:gd name="connsiteX2" fmla="*/ 9312 w 11693"/>
                            <a:gd name="connsiteY2" fmla="*/ 11562 h 11561"/>
                            <a:gd name="connsiteX3" fmla="*/ 11693 w 11693"/>
                            <a:gd name="connsiteY3" fmla="*/ 227 h 11561"/>
                            <a:gd name="connsiteX4" fmla="*/ 8074 w 11693"/>
                            <a:gd name="connsiteY4" fmla="*/ 227 h 11561"/>
                            <a:gd name="connsiteX5" fmla="*/ 835 w 11693"/>
                            <a:gd name="connsiteY5" fmla="*/ 4227 h 11561"/>
                            <a:gd name="connsiteX6" fmla="*/ 1025 w 11693"/>
                            <a:gd name="connsiteY6" fmla="*/ 7085 h 1156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1693" h="11561">
                              <a:moveTo>
                                <a:pt x="1025" y="7085"/>
                              </a:moveTo>
                              <a:lnTo>
                                <a:pt x="8645" y="11562"/>
                              </a:lnTo>
                              <a:lnTo>
                                <a:pt x="9312" y="11562"/>
                              </a:lnTo>
                              <a:lnTo>
                                <a:pt x="11693" y="227"/>
                              </a:lnTo>
                              <a:cubicBezTo>
                                <a:pt x="10506" y="-76"/>
                                <a:pt x="9261" y="-76"/>
                                <a:pt x="8074" y="227"/>
                              </a:cubicBezTo>
                              <a:lnTo>
                                <a:pt x="835" y="4227"/>
                              </a:lnTo>
                              <a:cubicBezTo>
                                <a:pt x="-308" y="5751"/>
                                <a:pt x="-308" y="7085"/>
                                <a:pt x="1025" y="70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92" name="Freeform 491">
                          <a:extLst>
                            <a:ext uri="{FF2B5EF4-FFF2-40B4-BE49-F238E27FC236}">
                              <a16:creationId xmlns:a16="http://schemas.microsoft.com/office/drawing/2014/main" id="{583B2E3D-D1B9-364E-A7FC-EA8886CD5F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3289" y="3334657"/>
                          <a:ext cx="21859" cy="11649"/>
                        </a:xfrm>
                        <a:custGeom>
                          <a:avLst/>
                          <a:gdLst>
                            <a:gd name="connsiteX0" fmla="*/ 1286 w 21859"/>
                            <a:gd name="connsiteY0" fmla="*/ 6712 h 11649"/>
                            <a:gd name="connsiteX1" fmla="*/ 9001 w 21859"/>
                            <a:gd name="connsiteY1" fmla="*/ 11189 h 11649"/>
                            <a:gd name="connsiteX2" fmla="*/ 13764 w 21859"/>
                            <a:gd name="connsiteY2" fmla="*/ 11189 h 11649"/>
                            <a:gd name="connsiteX3" fmla="*/ 21003 w 21859"/>
                            <a:gd name="connsiteY3" fmla="*/ 7188 h 11649"/>
                            <a:gd name="connsiteX4" fmla="*/ 21003 w 21859"/>
                            <a:gd name="connsiteY4" fmla="*/ 4902 h 11649"/>
                            <a:gd name="connsiteX5" fmla="*/ 13383 w 21859"/>
                            <a:gd name="connsiteY5" fmla="*/ 426 h 11649"/>
                            <a:gd name="connsiteX6" fmla="*/ 8525 w 21859"/>
                            <a:gd name="connsiteY6" fmla="*/ 426 h 11649"/>
                            <a:gd name="connsiteX7" fmla="*/ 1286 w 21859"/>
                            <a:gd name="connsiteY7" fmla="*/ 4426 h 11649"/>
                            <a:gd name="connsiteX8" fmla="*/ 1286 w 21859"/>
                            <a:gd name="connsiteY8" fmla="*/ 6712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859" h="11649">
                              <a:moveTo>
                                <a:pt x="1286" y="6712"/>
                              </a:moveTo>
                              <a:lnTo>
                                <a:pt x="9001" y="11189"/>
                              </a:lnTo>
                              <a:cubicBezTo>
                                <a:pt x="10529" y="11803"/>
                                <a:pt x="12236" y="11803"/>
                                <a:pt x="13764" y="11189"/>
                              </a:cubicBezTo>
                              <a:lnTo>
                                <a:pt x="21003" y="7188"/>
                              </a:lnTo>
                              <a:cubicBezTo>
                                <a:pt x="22146" y="6522"/>
                                <a:pt x="22146" y="5664"/>
                                <a:pt x="21003" y="4902"/>
                              </a:cubicBezTo>
                              <a:lnTo>
                                <a:pt x="13383" y="426"/>
                              </a:lnTo>
                              <a:cubicBezTo>
                                <a:pt x="11813" y="-142"/>
                                <a:pt x="10094" y="-142"/>
                                <a:pt x="8525" y="426"/>
                              </a:cubicBezTo>
                              <a:lnTo>
                                <a:pt x="1286" y="4426"/>
                              </a:lnTo>
                              <a:cubicBezTo>
                                <a:pt x="-429" y="5093"/>
                                <a:pt x="-429" y="5950"/>
                                <a:pt x="1286" y="671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93" name="Freeform 492">
                          <a:extLst>
                            <a:ext uri="{FF2B5EF4-FFF2-40B4-BE49-F238E27FC236}">
                              <a16:creationId xmlns:a16="http://schemas.microsoft.com/office/drawing/2014/main" id="{3F07BBCD-26A3-2240-9024-4B1AAE4526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3126" y="3352412"/>
                          <a:ext cx="10418" cy="10960"/>
                        </a:xfrm>
                        <a:custGeom>
                          <a:avLst/>
                          <a:gdLst>
                            <a:gd name="connsiteX0" fmla="*/ 8132 w 10418"/>
                            <a:gd name="connsiteY0" fmla="*/ 388 h 10960"/>
                            <a:gd name="connsiteX1" fmla="*/ 893 w 10418"/>
                            <a:gd name="connsiteY1" fmla="*/ 4388 h 10960"/>
                            <a:gd name="connsiteX2" fmla="*/ 893 w 10418"/>
                            <a:gd name="connsiteY2" fmla="*/ 6674 h 10960"/>
                            <a:gd name="connsiteX3" fmla="*/ 8132 w 10418"/>
                            <a:gd name="connsiteY3" fmla="*/ 10960 h 10960"/>
                            <a:gd name="connsiteX4" fmla="*/ 10418 w 10418"/>
                            <a:gd name="connsiteY4" fmla="*/ 7 h 10960"/>
                            <a:gd name="connsiteX5" fmla="*/ 8132 w 10418"/>
                            <a:gd name="connsiteY5" fmla="*/ 388 h 109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10418" h="10960">
                              <a:moveTo>
                                <a:pt x="8132" y="388"/>
                              </a:moveTo>
                              <a:lnTo>
                                <a:pt x="893" y="4388"/>
                              </a:lnTo>
                              <a:cubicBezTo>
                                <a:pt x="-345" y="5055"/>
                                <a:pt x="-250" y="5912"/>
                                <a:pt x="893" y="6674"/>
                              </a:cubicBezTo>
                              <a:lnTo>
                                <a:pt x="8132" y="10960"/>
                              </a:lnTo>
                              <a:lnTo>
                                <a:pt x="10418" y="7"/>
                              </a:lnTo>
                              <a:cubicBezTo>
                                <a:pt x="9638" y="-32"/>
                                <a:pt x="8858" y="98"/>
                                <a:pt x="8132" y="38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94" name="Freeform 493">
                          <a:extLst>
                            <a:ext uri="{FF2B5EF4-FFF2-40B4-BE49-F238E27FC236}">
                              <a16:creationId xmlns:a16="http://schemas.microsoft.com/office/drawing/2014/main" id="{007CD22B-3233-5B45-8A14-9FC257D6F8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5326" y="3298427"/>
                          <a:ext cx="34624" cy="18976"/>
                        </a:xfrm>
                        <a:custGeom>
                          <a:avLst/>
                          <a:gdLst>
                            <a:gd name="connsiteX0" fmla="*/ 965 w 34624"/>
                            <a:gd name="connsiteY0" fmla="*/ 6176 h 18976"/>
                            <a:gd name="connsiteX1" fmla="*/ 21729 w 34624"/>
                            <a:gd name="connsiteY1" fmla="*/ 18273 h 18976"/>
                            <a:gd name="connsiteX2" fmla="*/ 24111 w 34624"/>
                            <a:gd name="connsiteY2" fmla="*/ 18844 h 18976"/>
                            <a:gd name="connsiteX3" fmla="*/ 26492 w 34624"/>
                            <a:gd name="connsiteY3" fmla="*/ 18844 h 18976"/>
                            <a:gd name="connsiteX4" fmla="*/ 33731 w 34624"/>
                            <a:gd name="connsiteY4" fmla="*/ 14844 h 18976"/>
                            <a:gd name="connsiteX5" fmla="*/ 33731 w 34624"/>
                            <a:gd name="connsiteY5" fmla="*/ 12558 h 18976"/>
                            <a:gd name="connsiteX6" fmla="*/ 26111 w 34624"/>
                            <a:gd name="connsiteY6" fmla="*/ 8081 h 18976"/>
                            <a:gd name="connsiteX7" fmla="*/ 26111 w 34624"/>
                            <a:gd name="connsiteY7" fmla="*/ 8081 h 18976"/>
                            <a:gd name="connsiteX8" fmla="*/ 12966 w 34624"/>
                            <a:gd name="connsiteY8" fmla="*/ 461 h 18976"/>
                            <a:gd name="connsiteX9" fmla="*/ 8204 w 34624"/>
                            <a:gd name="connsiteY9" fmla="*/ 461 h 18976"/>
                            <a:gd name="connsiteX10" fmla="*/ 965 w 34624"/>
                            <a:gd name="connsiteY10" fmla="*/ 4461 h 18976"/>
                            <a:gd name="connsiteX11" fmla="*/ 965 w 34624"/>
                            <a:gd name="connsiteY11" fmla="*/ 6176 h 189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34624" h="18976">
                              <a:moveTo>
                                <a:pt x="965" y="6176"/>
                              </a:moveTo>
                              <a:lnTo>
                                <a:pt x="21729" y="18273"/>
                              </a:lnTo>
                              <a:cubicBezTo>
                                <a:pt x="22458" y="18672"/>
                                <a:pt x="23280" y="18869"/>
                                <a:pt x="24111" y="18844"/>
                              </a:cubicBezTo>
                              <a:cubicBezTo>
                                <a:pt x="24894" y="19020"/>
                                <a:pt x="25708" y="19020"/>
                                <a:pt x="26492" y="18844"/>
                              </a:cubicBezTo>
                              <a:lnTo>
                                <a:pt x="33731" y="14844"/>
                              </a:lnTo>
                              <a:cubicBezTo>
                                <a:pt x="34969" y="14177"/>
                                <a:pt x="34874" y="13224"/>
                                <a:pt x="33731" y="12558"/>
                              </a:cubicBezTo>
                              <a:lnTo>
                                <a:pt x="26111" y="8081"/>
                              </a:lnTo>
                              <a:lnTo>
                                <a:pt x="26111" y="8081"/>
                              </a:lnTo>
                              <a:lnTo>
                                <a:pt x="12966" y="461"/>
                              </a:lnTo>
                              <a:cubicBezTo>
                                <a:pt x="11438" y="-154"/>
                                <a:pt x="9732" y="-154"/>
                                <a:pt x="8204" y="461"/>
                              </a:cubicBezTo>
                              <a:lnTo>
                                <a:pt x="965" y="4461"/>
                              </a:lnTo>
                              <a:cubicBezTo>
                                <a:pt x="-369" y="4557"/>
                                <a:pt x="-273" y="5509"/>
                                <a:pt x="965" y="617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95" name="Freeform 494">
                          <a:extLst>
                            <a:ext uri="{FF2B5EF4-FFF2-40B4-BE49-F238E27FC236}">
                              <a16:creationId xmlns:a16="http://schemas.microsoft.com/office/drawing/2014/main" id="{F427FE1E-D9C8-FA4F-87E1-12142045B7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3437" y="3284997"/>
                          <a:ext cx="16359" cy="8827"/>
                        </a:xfrm>
                        <a:custGeom>
                          <a:avLst/>
                          <a:gdLst>
                            <a:gd name="connsiteX0" fmla="*/ 857 w 16359"/>
                            <a:gd name="connsiteY0" fmla="*/ 1604 h 8827"/>
                            <a:gd name="connsiteX1" fmla="*/ 857 w 16359"/>
                            <a:gd name="connsiteY1" fmla="*/ 3890 h 8827"/>
                            <a:gd name="connsiteX2" fmla="*/ 8572 w 16359"/>
                            <a:gd name="connsiteY2" fmla="*/ 8367 h 8827"/>
                            <a:gd name="connsiteX3" fmla="*/ 13335 w 16359"/>
                            <a:gd name="connsiteY3" fmla="*/ 8367 h 8827"/>
                            <a:gd name="connsiteX4" fmla="*/ 15430 w 16359"/>
                            <a:gd name="connsiteY4" fmla="*/ 7128 h 8827"/>
                            <a:gd name="connsiteX5" fmla="*/ 15430 w 16359"/>
                            <a:gd name="connsiteY5" fmla="*/ 4938 h 8827"/>
                            <a:gd name="connsiteX6" fmla="*/ 7810 w 16359"/>
                            <a:gd name="connsiteY6" fmla="*/ 461 h 8827"/>
                            <a:gd name="connsiteX7" fmla="*/ 3048 w 16359"/>
                            <a:gd name="connsiteY7" fmla="*/ 461 h 88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59" h="8827">
                              <a:moveTo>
                                <a:pt x="857" y="1604"/>
                              </a:moveTo>
                              <a:cubicBezTo>
                                <a:pt x="-286" y="2271"/>
                                <a:pt x="-286" y="3223"/>
                                <a:pt x="857" y="3890"/>
                              </a:cubicBezTo>
                              <a:lnTo>
                                <a:pt x="8572" y="8367"/>
                              </a:lnTo>
                              <a:cubicBezTo>
                                <a:pt x="10100" y="8981"/>
                                <a:pt x="11807" y="8981"/>
                                <a:pt x="13335" y="8367"/>
                              </a:cubicBezTo>
                              <a:lnTo>
                                <a:pt x="15430" y="7128"/>
                              </a:lnTo>
                              <a:cubicBezTo>
                                <a:pt x="16669" y="6462"/>
                                <a:pt x="16669" y="5604"/>
                                <a:pt x="15430" y="4938"/>
                              </a:cubicBezTo>
                              <a:lnTo>
                                <a:pt x="7810" y="461"/>
                              </a:lnTo>
                              <a:cubicBezTo>
                                <a:pt x="6282" y="-154"/>
                                <a:pt x="4576" y="-154"/>
                                <a:pt x="3048" y="4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96" name="Freeform 495">
                          <a:extLst>
                            <a:ext uri="{FF2B5EF4-FFF2-40B4-BE49-F238E27FC236}">
                              <a16:creationId xmlns:a16="http://schemas.microsoft.com/office/drawing/2014/main" id="{48D58202-0698-2B4E-A738-3DCE273EBE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96881" y="3320140"/>
                          <a:ext cx="34456" cy="18973"/>
                        </a:xfrm>
                        <a:custGeom>
                          <a:avLst/>
                          <a:gdLst>
                            <a:gd name="connsiteX0" fmla="*/ 929 w 34456"/>
                            <a:gd name="connsiteY0" fmla="*/ 4085 h 18973"/>
                            <a:gd name="connsiteX1" fmla="*/ 929 w 34456"/>
                            <a:gd name="connsiteY1" fmla="*/ 6275 h 18973"/>
                            <a:gd name="connsiteX2" fmla="*/ 13883 w 34456"/>
                            <a:gd name="connsiteY2" fmla="*/ 13896 h 18973"/>
                            <a:gd name="connsiteX3" fmla="*/ 13883 w 34456"/>
                            <a:gd name="connsiteY3" fmla="*/ 13896 h 18973"/>
                            <a:gd name="connsiteX4" fmla="*/ 21503 w 34456"/>
                            <a:gd name="connsiteY4" fmla="*/ 18277 h 18973"/>
                            <a:gd name="connsiteX5" fmla="*/ 23979 w 34456"/>
                            <a:gd name="connsiteY5" fmla="*/ 18849 h 18973"/>
                            <a:gd name="connsiteX6" fmla="*/ 26360 w 34456"/>
                            <a:gd name="connsiteY6" fmla="*/ 18849 h 18973"/>
                            <a:gd name="connsiteX7" fmla="*/ 33599 w 34456"/>
                            <a:gd name="connsiteY7" fmla="*/ 14848 h 18973"/>
                            <a:gd name="connsiteX8" fmla="*/ 33599 w 34456"/>
                            <a:gd name="connsiteY8" fmla="*/ 12562 h 18973"/>
                            <a:gd name="connsiteX9" fmla="*/ 12740 w 34456"/>
                            <a:gd name="connsiteY9" fmla="*/ 465 h 18973"/>
                            <a:gd name="connsiteX10" fmla="*/ 7882 w 34456"/>
                            <a:gd name="connsiteY10" fmla="*/ 465 h 189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456" h="18973">
                              <a:moveTo>
                                <a:pt x="929" y="4085"/>
                              </a:moveTo>
                              <a:cubicBezTo>
                                <a:pt x="-310" y="4752"/>
                                <a:pt x="-310" y="5609"/>
                                <a:pt x="929" y="6275"/>
                              </a:cubicBezTo>
                              <a:lnTo>
                                <a:pt x="13883" y="13896"/>
                              </a:lnTo>
                              <a:lnTo>
                                <a:pt x="13883" y="13896"/>
                              </a:lnTo>
                              <a:lnTo>
                                <a:pt x="21503" y="18277"/>
                              </a:lnTo>
                              <a:cubicBezTo>
                                <a:pt x="22261" y="18688"/>
                                <a:pt x="23117" y="18886"/>
                                <a:pt x="23979" y="18849"/>
                              </a:cubicBezTo>
                              <a:cubicBezTo>
                                <a:pt x="24764" y="19016"/>
                                <a:pt x="25575" y="19016"/>
                                <a:pt x="26360" y="18849"/>
                              </a:cubicBezTo>
                              <a:lnTo>
                                <a:pt x="33599" y="14848"/>
                              </a:lnTo>
                              <a:cubicBezTo>
                                <a:pt x="34743" y="14181"/>
                                <a:pt x="34743" y="13324"/>
                                <a:pt x="33599" y="12562"/>
                              </a:cubicBezTo>
                              <a:lnTo>
                                <a:pt x="12740" y="465"/>
                              </a:lnTo>
                              <a:cubicBezTo>
                                <a:pt x="11180" y="-155"/>
                                <a:pt x="9442" y="-155"/>
                                <a:pt x="7882" y="4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97" name="Freeform 496">
                          <a:extLst>
                            <a:ext uri="{FF2B5EF4-FFF2-40B4-BE49-F238E27FC236}">
                              <a16:creationId xmlns:a16="http://schemas.microsoft.com/office/drawing/2014/main" id="{9F3417A6-205F-2243-A9A0-FBB85471B4D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5317" y="3338753"/>
                          <a:ext cx="10513" cy="8331"/>
                        </a:xfrm>
                        <a:custGeom>
                          <a:avLst/>
                          <a:gdLst>
                            <a:gd name="connsiteX0" fmla="*/ 7847 w 10513"/>
                            <a:gd name="connsiteY0" fmla="*/ 426 h 8331"/>
                            <a:gd name="connsiteX1" fmla="*/ 2989 w 10513"/>
                            <a:gd name="connsiteY1" fmla="*/ 426 h 8331"/>
                            <a:gd name="connsiteX2" fmla="*/ 893 w 10513"/>
                            <a:gd name="connsiteY2" fmla="*/ 1569 h 8331"/>
                            <a:gd name="connsiteX3" fmla="*/ 893 w 10513"/>
                            <a:gd name="connsiteY3" fmla="*/ 3854 h 8331"/>
                            <a:gd name="connsiteX4" fmla="*/ 8513 w 10513"/>
                            <a:gd name="connsiteY4" fmla="*/ 8331 h 8331"/>
                            <a:gd name="connsiteX5" fmla="*/ 9180 w 10513"/>
                            <a:gd name="connsiteY5" fmla="*/ 8331 h 8331"/>
                            <a:gd name="connsiteX6" fmla="*/ 10514 w 10513"/>
                            <a:gd name="connsiteY6" fmla="*/ 1949 h 833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10513" h="8331">
                              <a:moveTo>
                                <a:pt x="7847" y="426"/>
                              </a:moveTo>
                              <a:cubicBezTo>
                                <a:pt x="6277" y="-142"/>
                                <a:pt x="4558" y="-142"/>
                                <a:pt x="2989" y="426"/>
                              </a:cubicBezTo>
                              <a:lnTo>
                                <a:pt x="893" y="1569"/>
                              </a:lnTo>
                              <a:cubicBezTo>
                                <a:pt x="-345" y="2235"/>
                                <a:pt x="-250" y="3093"/>
                                <a:pt x="893" y="3854"/>
                              </a:cubicBezTo>
                              <a:lnTo>
                                <a:pt x="8513" y="8331"/>
                              </a:lnTo>
                              <a:lnTo>
                                <a:pt x="9180" y="8331"/>
                              </a:lnTo>
                              <a:lnTo>
                                <a:pt x="10514" y="194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98" name="Freeform 497">
                          <a:extLst>
                            <a:ext uri="{FF2B5EF4-FFF2-40B4-BE49-F238E27FC236}">
                              <a16:creationId xmlns:a16="http://schemas.microsoft.com/office/drawing/2014/main" id="{0ECCE7FB-F872-BA4F-9FAD-1AA7E4F9B1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9689" y="3300463"/>
                          <a:ext cx="16359" cy="8796"/>
                        </a:xfrm>
                        <a:custGeom>
                          <a:avLst/>
                          <a:gdLst>
                            <a:gd name="connsiteX0" fmla="*/ 7847 w 16359"/>
                            <a:gd name="connsiteY0" fmla="*/ 426 h 8796"/>
                            <a:gd name="connsiteX1" fmla="*/ 2989 w 16359"/>
                            <a:gd name="connsiteY1" fmla="*/ 426 h 8796"/>
                            <a:gd name="connsiteX2" fmla="*/ 893 w 16359"/>
                            <a:gd name="connsiteY2" fmla="*/ 1569 h 8796"/>
                            <a:gd name="connsiteX3" fmla="*/ 893 w 16359"/>
                            <a:gd name="connsiteY3" fmla="*/ 3855 h 8796"/>
                            <a:gd name="connsiteX4" fmla="*/ 8513 w 16359"/>
                            <a:gd name="connsiteY4" fmla="*/ 8331 h 8796"/>
                            <a:gd name="connsiteX5" fmla="*/ 13371 w 16359"/>
                            <a:gd name="connsiteY5" fmla="*/ 8331 h 8796"/>
                            <a:gd name="connsiteX6" fmla="*/ 15467 w 16359"/>
                            <a:gd name="connsiteY6" fmla="*/ 7188 h 8796"/>
                            <a:gd name="connsiteX7" fmla="*/ 15467 w 16359"/>
                            <a:gd name="connsiteY7" fmla="*/ 4902 h 87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59" h="8796">
                              <a:moveTo>
                                <a:pt x="7847" y="426"/>
                              </a:moveTo>
                              <a:cubicBezTo>
                                <a:pt x="6277" y="-142"/>
                                <a:pt x="4558" y="-142"/>
                                <a:pt x="2989" y="426"/>
                              </a:cubicBezTo>
                              <a:lnTo>
                                <a:pt x="893" y="1569"/>
                              </a:lnTo>
                              <a:cubicBezTo>
                                <a:pt x="-345" y="2235"/>
                                <a:pt x="-250" y="3093"/>
                                <a:pt x="893" y="3855"/>
                              </a:cubicBezTo>
                              <a:lnTo>
                                <a:pt x="8513" y="8331"/>
                              </a:lnTo>
                              <a:cubicBezTo>
                                <a:pt x="10073" y="8952"/>
                                <a:pt x="11811" y="8952"/>
                                <a:pt x="13371" y="8331"/>
                              </a:cubicBezTo>
                              <a:lnTo>
                                <a:pt x="15467" y="7188"/>
                              </a:lnTo>
                              <a:cubicBezTo>
                                <a:pt x="16705" y="6522"/>
                                <a:pt x="16610" y="5664"/>
                                <a:pt x="15467" y="490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499" name="Freeform 498">
                          <a:extLst>
                            <a:ext uri="{FF2B5EF4-FFF2-40B4-BE49-F238E27FC236}">
                              <a16:creationId xmlns:a16="http://schemas.microsoft.com/office/drawing/2014/main" id="{235974FC-91A6-064B-8039-F933006017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8242" y="3395864"/>
                          <a:ext cx="21622" cy="11655"/>
                        </a:xfrm>
                        <a:custGeom>
                          <a:avLst/>
                          <a:gdLst>
                            <a:gd name="connsiteX0" fmla="*/ 1108 w 21622"/>
                            <a:gd name="connsiteY0" fmla="*/ 6752 h 11655"/>
                            <a:gd name="connsiteX1" fmla="*/ 8728 w 21622"/>
                            <a:gd name="connsiteY1" fmla="*/ 11228 h 11655"/>
                            <a:gd name="connsiteX2" fmla="*/ 13490 w 21622"/>
                            <a:gd name="connsiteY2" fmla="*/ 11228 h 11655"/>
                            <a:gd name="connsiteX3" fmla="*/ 20729 w 21622"/>
                            <a:gd name="connsiteY3" fmla="*/ 7228 h 11655"/>
                            <a:gd name="connsiteX4" fmla="*/ 20729 w 21622"/>
                            <a:gd name="connsiteY4" fmla="*/ 4942 h 11655"/>
                            <a:gd name="connsiteX5" fmla="*/ 13109 w 21622"/>
                            <a:gd name="connsiteY5" fmla="*/ 465 h 11655"/>
                            <a:gd name="connsiteX6" fmla="*/ 8251 w 21622"/>
                            <a:gd name="connsiteY6" fmla="*/ 465 h 11655"/>
                            <a:gd name="connsiteX7" fmla="*/ 1108 w 21622"/>
                            <a:gd name="connsiteY7" fmla="*/ 4561 h 11655"/>
                            <a:gd name="connsiteX8" fmla="*/ 1108 w 21622"/>
                            <a:gd name="connsiteY8" fmla="*/ 6752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622" h="11655">
                              <a:moveTo>
                                <a:pt x="1108" y="6752"/>
                              </a:moveTo>
                              <a:lnTo>
                                <a:pt x="8728" y="11228"/>
                              </a:lnTo>
                              <a:cubicBezTo>
                                <a:pt x="10264" y="11797"/>
                                <a:pt x="11954" y="11797"/>
                                <a:pt x="13490" y="11228"/>
                              </a:cubicBezTo>
                              <a:lnTo>
                                <a:pt x="20729" y="7228"/>
                              </a:lnTo>
                              <a:cubicBezTo>
                                <a:pt x="21967" y="6561"/>
                                <a:pt x="21872" y="5704"/>
                                <a:pt x="20729" y="4942"/>
                              </a:cubicBezTo>
                              <a:lnTo>
                                <a:pt x="13109" y="465"/>
                              </a:lnTo>
                              <a:cubicBezTo>
                                <a:pt x="11549" y="-155"/>
                                <a:pt x="9811" y="-155"/>
                                <a:pt x="8251" y="465"/>
                              </a:cubicBezTo>
                              <a:lnTo>
                                <a:pt x="1108" y="4561"/>
                              </a:lnTo>
                              <a:cubicBezTo>
                                <a:pt x="-416" y="5132"/>
                                <a:pt x="-321" y="5990"/>
                                <a:pt x="1108" y="675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00" name="Freeform 499">
                          <a:extLst>
                            <a:ext uri="{FF2B5EF4-FFF2-40B4-BE49-F238E27FC236}">
                              <a16:creationId xmlns:a16="http://schemas.microsoft.com/office/drawing/2014/main" id="{200A8CE8-7F14-944B-9AAD-E9A28214254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183" y="3351572"/>
                          <a:ext cx="21514" cy="11655"/>
                        </a:xfrm>
                        <a:custGeom>
                          <a:avLst/>
                          <a:gdLst>
                            <a:gd name="connsiteX0" fmla="*/ 20550 w 21514"/>
                            <a:gd name="connsiteY0" fmla="*/ 4942 h 11655"/>
                            <a:gd name="connsiteX1" fmla="*/ 12930 w 21514"/>
                            <a:gd name="connsiteY1" fmla="*/ 465 h 11655"/>
                            <a:gd name="connsiteX2" fmla="*/ 8073 w 21514"/>
                            <a:gd name="connsiteY2" fmla="*/ 465 h 11655"/>
                            <a:gd name="connsiteX3" fmla="*/ 929 w 21514"/>
                            <a:gd name="connsiteY3" fmla="*/ 4466 h 11655"/>
                            <a:gd name="connsiteX4" fmla="*/ 929 w 21514"/>
                            <a:gd name="connsiteY4" fmla="*/ 6752 h 11655"/>
                            <a:gd name="connsiteX5" fmla="*/ 8549 w 21514"/>
                            <a:gd name="connsiteY5" fmla="*/ 11229 h 11655"/>
                            <a:gd name="connsiteX6" fmla="*/ 13311 w 21514"/>
                            <a:gd name="connsiteY6" fmla="*/ 11229 h 11655"/>
                            <a:gd name="connsiteX7" fmla="*/ 20550 w 21514"/>
                            <a:gd name="connsiteY7" fmla="*/ 7228 h 11655"/>
                            <a:gd name="connsiteX8" fmla="*/ 20550 w 21514"/>
                            <a:gd name="connsiteY8" fmla="*/ 4942 h 116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14" h="11655">
                              <a:moveTo>
                                <a:pt x="20550" y="4942"/>
                              </a:moveTo>
                              <a:lnTo>
                                <a:pt x="12930" y="465"/>
                              </a:lnTo>
                              <a:cubicBezTo>
                                <a:pt x="11370" y="-155"/>
                                <a:pt x="9632" y="-155"/>
                                <a:pt x="8073" y="465"/>
                              </a:cubicBezTo>
                              <a:lnTo>
                                <a:pt x="929" y="4466"/>
                              </a:lnTo>
                              <a:cubicBezTo>
                                <a:pt x="-310" y="5133"/>
                                <a:pt x="-310" y="5990"/>
                                <a:pt x="929" y="6752"/>
                              </a:cubicBezTo>
                              <a:lnTo>
                                <a:pt x="8549" y="11229"/>
                              </a:lnTo>
                              <a:cubicBezTo>
                                <a:pt x="10085" y="11797"/>
                                <a:pt x="11775" y="11797"/>
                                <a:pt x="13311" y="11229"/>
                              </a:cubicBezTo>
                              <a:lnTo>
                                <a:pt x="20550" y="7228"/>
                              </a:lnTo>
                              <a:cubicBezTo>
                                <a:pt x="21884" y="6561"/>
                                <a:pt x="21788" y="5704"/>
                                <a:pt x="20550" y="49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01" name="Freeform 500">
                          <a:extLst>
                            <a:ext uri="{FF2B5EF4-FFF2-40B4-BE49-F238E27FC236}">
                              <a16:creationId xmlns:a16="http://schemas.microsoft.com/office/drawing/2014/main" id="{D5A07B62-FAE5-1548-B580-CE3D60D778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2494" y="3331094"/>
                          <a:ext cx="16323" cy="8836"/>
                        </a:xfrm>
                        <a:custGeom>
                          <a:avLst/>
                          <a:gdLst>
                            <a:gd name="connsiteX0" fmla="*/ 15430 w 16323"/>
                            <a:gd name="connsiteY0" fmla="*/ 7228 h 8836"/>
                            <a:gd name="connsiteX1" fmla="*/ 15430 w 16323"/>
                            <a:gd name="connsiteY1" fmla="*/ 4942 h 8836"/>
                            <a:gd name="connsiteX2" fmla="*/ 7810 w 16323"/>
                            <a:gd name="connsiteY2" fmla="*/ 465 h 8836"/>
                            <a:gd name="connsiteX3" fmla="*/ 2953 w 16323"/>
                            <a:gd name="connsiteY3" fmla="*/ 465 h 8836"/>
                            <a:gd name="connsiteX4" fmla="*/ 857 w 16323"/>
                            <a:gd name="connsiteY4" fmla="*/ 1703 h 8836"/>
                            <a:gd name="connsiteX5" fmla="*/ 857 w 16323"/>
                            <a:gd name="connsiteY5" fmla="*/ 3894 h 8836"/>
                            <a:gd name="connsiteX6" fmla="*/ 8477 w 16323"/>
                            <a:gd name="connsiteY6" fmla="*/ 8371 h 8836"/>
                            <a:gd name="connsiteX7" fmla="*/ 13335 w 16323"/>
                            <a:gd name="connsiteY7" fmla="*/ 8371 h 88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323" h="8836">
                              <a:moveTo>
                                <a:pt x="15430" y="7228"/>
                              </a:moveTo>
                              <a:cubicBezTo>
                                <a:pt x="16669" y="6561"/>
                                <a:pt x="16573" y="5609"/>
                                <a:pt x="15430" y="4942"/>
                              </a:cubicBezTo>
                              <a:lnTo>
                                <a:pt x="7810" y="465"/>
                              </a:lnTo>
                              <a:cubicBezTo>
                                <a:pt x="6251" y="-155"/>
                                <a:pt x="4513" y="-155"/>
                                <a:pt x="2953" y="465"/>
                              </a:cubicBezTo>
                              <a:lnTo>
                                <a:pt x="857" y="1703"/>
                              </a:lnTo>
                              <a:cubicBezTo>
                                <a:pt x="-286" y="2370"/>
                                <a:pt x="-286" y="3227"/>
                                <a:pt x="857" y="3894"/>
                              </a:cubicBezTo>
                              <a:lnTo>
                                <a:pt x="8477" y="8371"/>
                              </a:lnTo>
                              <a:cubicBezTo>
                                <a:pt x="10037" y="8991"/>
                                <a:pt x="11775" y="8991"/>
                                <a:pt x="13335" y="837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02" name="Freeform 501">
                          <a:extLst>
                            <a:ext uri="{FF2B5EF4-FFF2-40B4-BE49-F238E27FC236}">
                              <a16:creationId xmlns:a16="http://schemas.microsoft.com/office/drawing/2014/main" id="{624C3DC7-DEA0-E944-8C42-F8596E06AA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3729" y="3329055"/>
                          <a:ext cx="21372" cy="11632"/>
                        </a:xfrm>
                        <a:custGeom>
                          <a:avLst/>
                          <a:gdLst>
                            <a:gd name="connsiteX0" fmla="*/ 8096 w 21372"/>
                            <a:gd name="connsiteY0" fmla="*/ 409 h 11632"/>
                            <a:gd name="connsiteX1" fmla="*/ 857 w 21372"/>
                            <a:gd name="connsiteY1" fmla="*/ 4409 h 11632"/>
                            <a:gd name="connsiteX2" fmla="*/ 857 w 21372"/>
                            <a:gd name="connsiteY2" fmla="*/ 6695 h 11632"/>
                            <a:gd name="connsiteX3" fmla="*/ 8477 w 21372"/>
                            <a:gd name="connsiteY3" fmla="*/ 11172 h 11632"/>
                            <a:gd name="connsiteX4" fmla="*/ 13240 w 21372"/>
                            <a:gd name="connsiteY4" fmla="*/ 11172 h 11632"/>
                            <a:gd name="connsiteX5" fmla="*/ 20479 w 21372"/>
                            <a:gd name="connsiteY5" fmla="*/ 7171 h 11632"/>
                            <a:gd name="connsiteX6" fmla="*/ 20479 w 21372"/>
                            <a:gd name="connsiteY6" fmla="*/ 4885 h 11632"/>
                            <a:gd name="connsiteX7" fmla="*/ 12859 w 21372"/>
                            <a:gd name="connsiteY7" fmla="*/ 409 h 11632"/>
                            <a:gd name="connsiteX8" fmla="*/ 8096 w 21372"/>
                            <a:gd name="connsiteY8" fmla="*/ 409 h 1163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372" h="11632">
                              <a:moveTo>
                                <a:pt x="8096" y="409"/>
                              </a:moveTo>
                              <a:lnTo>
                                <a:pt x="857" y="4409"/>
                              </a:lnTo>
                              <a:cubicBezTo>
                                <a:pt x="-286" y="5076"/>
                                <a:pt x="-286" y="5933"/>
                                <a:pt x="857" y="6695"/>
                              </a:cubicBezTo>
                              <a:lnTo>
                                <a:pt x="8477" y="11172"/>
                              </a:lnTo>
                              <a:cubicBezTo>
                                <a:pt x="10005" y="11786"/>
                                <a:pt x="11712" y="11786"/>
                                <a:pt x="13240" y="11172"/>
                              </a:cubicBezTo>
                              <a:lnTo>
                                <a:pt x="20479" y="7171"/>
                              </a:lnTo>
                              <a:cubicBezTo>
                                <a:pt x="21717" y="6505"/>
                                <a:pt x="21622" y="5647"/>
                                <a:pt x="20479" y="4885"/>
                              </a:cubicBezTo>
                              <a:lnTo>
                                <a:pt x="12859" y="409"/>
                              </a:lnTo>
                              <a:cubicBezTo>
                                <a:pt x="11318" y="-136"/>
                                <a:pt x="9637" y="-136"/>
                                <a:pt x="8096" y="40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03" name="Freeform 502">
                          <a:extLst>
                            <a:ext uri="{FF2B5EF4-FFF2-40B4-BE49-F238E27FC236}">
                              <a16:creationId xmlns:a16="http://schemas.microsoft.com/office/drawing/2014/main" id="{1706DFB4-A326-6244-81AC-1AB99C64A2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4716" y="3373424"/>
                          <a:ext cx="21527" cy="11649"/>
                        </a:xfrm>
                        <a:custGeom>
                          <a:avLst/>
                          <a:gdLst>
                            <a:gd name="connsiteX0" fmla="*/ 1012 w 21527"/>
                            <a:gd name="connsiteY0" fmla="*/ 6712 h 11649"/>
                            <a:gd name="connsiteX1" fmla="*/ 8632 w 21527"/>
                            <a:gd name="connsiteY1" fmla="*/ 11189 h 11649"/>
                            <a:gd name="connsiteX2" fmla="*/ 13395 w 21527"/>
                            <a:gd name="connsiteY2" fmla="*/ 11189 h 11649"/>
                            <a:gd name="connsiteX3" fmla="*/ 20634 w 21527"/>
                            <a:gd name="connsiteY3" fmla="*/ 7188 h 11649"/>
                            <a:gd name="connsiteX4" fmla="*/ 20634 w 21527"/>
                            <a:gd name="connsiteY4" fmla="*/ 4902 h 11649"/>
                            <a:gd name="connsiteX5" fmla="*/ 13014 w 21527"/>
                            <a:gd name="connsiteY5" fmla="*/ 426 h 11649"/>
                            <a:gd name="connsiteX6" fmla="*/ 8156 w 21527"/>
                            <a:gd name="connsiteY6" fmla="*/ 426 h 11649"/>
                            <a:gd name="connsiteX7" fmla="*/ 917 w 21527"/>
                            <a:gd name="connsiteY7" fmla="*/ 4426 h 11649"/>
                            <a:gd name="connsiteX8" fmla="*/ 1012 w 21527"/>
                            <a:gd name="connsiteY8" fmla="*/ 6712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27" h="11649">
                              <a:moveTo>
                                <a:pt x="1012" y="6712"/>
                              </a:moveTo>
                              <a:lnTo>
                                <a:pt x="8632" y="11189"/>
                              </a:lnTo>
                              <a:cubicBezTo>
                                <a:pt x="10160" y="11803"/>
                                <a:pt x="11867" y="11803"/>
                                <a:pt x="13395" y="11189"/>
                              </a:cubicBezTo>
                              <a:lnTo>
                                <a:pt x="20634" y="7188"/>
                              </a:lnTo>
                              <a:cubicBezTo>
                                <a:pt x="21872" y="6522"/>
                                <a:pt x="21777" y="5664"/>
                                <a:pt x="20634" y="4902"/>
                              </a:cubicBezTo>
                              <a:lnTo>
                                <a:pt x="13014" y="426"/>
                              </a:lnTo>
                              <a:cubicBezTo>
                                <a:pt x="11444" y="-142"/>
                                <a:pt x="9726" y="-142"/>
                                <a:pt x="8156" y="426"/>
                              </a:cubicBezTo>
                              <a:lnTo>
                                <a:pt x="917" y="4426"/>
                              </a:lnTo>
                              <a:cubicBezTo>
                                <a:pt x="-321" y="5093"/>
                                <a:pt x="-321" y="5950"/>
                                <a:pt x="1012" y="671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04" name="Freeform 503">
                          <a:extLst>
                            <a:ext uri="{FF2B5EF4-FFF2-40B4-BE49-F238E27FC236}">
                              <a16:creationId xmlns:a16="http://schemas.microsoft.com/office/drawing/2014/main" id="{4DC011B2-0EBD-B94A-BF18-08219F257FA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7849" y="3381004"/>
                          <a:ext cx="21502" cy="11689"/>
                        </a:xfrm>
                        <a:custGeom>
                          <a:avLst/>
                          <a:gdLst>
                            <a:gd name="connsiteX0" fmla="*/ 929 w 21502"/>
                            <a:gd name="connsiteY0" fmla="*/ 6847 h 11689"/>
                            <a:gd name="connsiteX1" fmla="*/ 8644 w 21502"/>
                            <a:gd name="connsiteY1" fmla="*/ 11229 h 11689"/>
                            <a:gd name="connsiteX2" fmla="*/ 13406 w 21502"/>
                            <a:gd name="connsiteY2" fmla="*/ 11229 h 11689"/>
                            <a:gd name="connsiteX3" fmla="*/ 20645 w 21502"/>
                            <a:gd name="connsiteY3" fmla="*/ 7133 h 11689"/>
                            <a:gd name="connsiteX4" fmla="*/ 20645 w 21502"/>
                            <a:gd name="connsiteY4" fmla="*/ 4942 h 11689"/>
                            <a:gd name="connsiteX5" fmla="*/ 13026 w 21502"/>
                            <a:gd name="connsiteY5" fmla="*/ 465 h 11689"/>
                            <a:gd name="connsiteX6" fmla="*/ 8168 w 21502"/>
                            <a:gd name="connsiteY6" fmla="*/ 465 h 11689"/>
                            <a:gd name="connsiteX7" fmla="*/ 929 w 21502"/>
                            <a:gd name="connsiteY7" fmla="*/ 4561 h 11689"/>
                            <a:gd name="connsiteX8" fmla="*/ 929 w 21502"/>
                            <a:gd name="connsiteY8" fmla="*/ 6847 h 1168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02" h="11689">
                              <a:moveTo>
                                <a:pt x="929" y="6847"/>
                              </a:moveTo>
                              <a:lnTo>
                                <a:pt x="8644" y="11229"/>
                              </a:lnTo>
                              <a:cubicBezTo>
                                <a:pt x="10172" y="11843"/>
                                <a:pt x="11878" y="11843"/>
                                <a:pt x="13406" y="11229"/>
                              </a:cubicBezTo>
                              <a:lnTo>
                                <a:pt x="20645" y="7133"/>
                              </a:lnTo>
                              <a:cubicBezTo>
                                <a:pt x="21788" y="6466"/>
                                <a:pt x="21788" y="5609"/>
                                <a:pt x="20645" y="4942"/>
                              </a:cubicBezTo>
                              <a:lnTo>
                                <a:pt x="13026" y="465"/>
                              </a:lnTo>
                              <a:cubicBezTo>
                                <a:pt x="11466" y="-155"/>
                                <a:pt x="9728" y="-155"/>
                                <a:pt x="8168" y="465"/>
                              </a:cubicBezTo>
                              <a:lnTo>
                                <a:pt x="929" y="4561"/>
                              </a:lnTo>
                              <a:cubicBezTo>
                                <a:pt x="-310" y="5228"/>
                                <a:pt x="-310" y="6085"/>
                                <a:pt x="929" y="684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05" name="Freeform 504">
                          <a:extLst>
                            <a:ext uri="{FF2B5EF4-FFF2-40B4-BE49-F238E27FC236}">
                              <a16:creationId xmlns:a16="http://schemas.microsoft.com/office/drawing/2014/main" id="{3C91F7F6-BDAA-194F-9E5D-67AEA7655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1746" y="3313226"/>
                          <a:ext cx="21443" cy="11649"/>
                        </a:xfrm>
                        <a:custGeom>
                          <a:avLst/>
                          <a:gdLst>
                            <a:gd name="connsiteX0" fmla="*/ 929 w 21443"/>
                            <a:gd name="connsiteY0" fmla="*/ 4426 h 11649"/>
                            <a:gd name="connsiteX1" fmla="*/ 929 w 21443"/>
                            <a:gd name="connsiteY1" fmla="*/ 6712 h 11649"/>
                            <a:gd name="connsiteX2" fmla="*/ 8549 w 21443"/>
                            <a:gd name="connsiteY2" fmla="*/ 11189 h 11649"/>
                            <a:gd name="connsiteX3" fmla="*/ 13311 w 21443"/>
                            <a:gd name="connsiteY3" fmla="*/ 11189 h 11649"/>
                            <a:gd name="connsiteX4" fmla="*/ 20550 w 21443"/>
                            <a:gd name="connsiteY4" fmla="*/ 7188 h 11649"/>
                            <a:gd name="connsiteX5" fmla="*/ 20550 w 21443"/>
                            <a:gd name="connsiteY5" fmla="*/ 4902 h 11649"/>
                            <a:gd name="connsiteX6" fmla="*/ 12930 w 21443"/>
                            <a:gd name="connsiteY6" fmla="*/ 426 h 11649"/>
                            <a:gd name="connsiteX7" fmla="*/ 8072 w 21443"/>
                            <a:gd name="connsiteY7" fmla="*/ 426 h 11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21443" h="11649">
                              <a:moveTo>
                                <a:pt x="929" y="4426"/>
                              </a:moveTo>
                              <a:cubicBezTo>
                                <a:pt x="-310" y="5093"/>
                                <a:pt x="-310" y="5950"/>
                                <a:pt x="929" y="6712"/>
                              </a:cubicBezTo>
                              <a:lnTo>
                                <a:pt x="8549" y="11189"/>
                              </a:lnTo>
                              <a:cubicBezTo>
                                <a:pt x="10077" y="11803"/>
                                <a:pt x="11783" y="11803"/>
                                <a:pt x="13311" y="11189"/>
                              </a:cubicBezTo>
                              <a:lnTo>
                                <a:pt x="20550" y="7188"/>
                              </a:lnTo>
                              <a:cubicBezTo>
                                <a:pt x="21788" y="6522"/>
                                <a:pt x="21693" y="5664"/>
                                <a:pt x="20550" y="4902"/>
                              </a:cubicBezTo>
                              <a:lnTo>
                                <a:pt x="12930" y="426"/>
                              </a:lnTo>
                              <a:cubicBezTo>
                                <a:pt x="11361" y="-142"/>
                                <a:pt x="9642" y="-142"/>
                                <a:pt x="8072" y="42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06" name="Freeform 505">
                          <a:extLst>
                            <a:ext uri="{FF2B5EF4-FFF2-40B4-BE49-F238E27FC236}">
                              <a16:creationId xmlns:a16="http://schemas.microsoft.com/office/drawing/2014/main" id="{F55C1A06-4EBF-A047-BE9B-8C52781D08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09679" y="3312238"/>
                          <a:ext cx="47669" cy="26585"/>
                        </a:xfrm>
                        <a:custGeom>
                          <a:avLst/>
                          <a:gdLst>
                            <a:gd name="connsiteX0" fmla="*/ 893 w 47669"/>
                            <a:gd name="connsiteY0" fmla="*/ 4366 h 26585"/>
                            <a:gd name="connsiteX1" fmla="*/ 893 w 47669"/>
                            <a:gd name="connsiteY1" fmla="*/ 6652 h 26585"/>
                            <a:gd name="connsiteX2" fmla="*/ 34802 w 47669"/>
                            <a:gd name="connsiteY2" fmla="*/ 26464 h 26585"/>
                            <a:gd name="connsiteX3" fmla="*/ 37184 w 47669"/>
                            <a:gd name="connsiteY3" fmla="*/ 26464 h 26585"/>
                            <a:gd name="connsiteX4" fmla="*/ 38803 w 47669"/>
                            <a:gd name="connsiteY4" fmla="*/ 26464 h 26585"/>
                            <a:gd name="connsiteX5" fmla="*/ 39565 w 47669"/>
                            <a:gd name="connsiteY5" fmla="*/ 26464 h 26585"/>
                            <a:gd name="connsiteX6" fmla="*/ 46804 w 47669"/>
                            <a:gd name="connsiteY6" fmla="*/ 22464 h 26585"/>
                            <a:gd name="connsiteX7" fmla="*/ 47661 w 47669"/>
                            <a:gd name="connsiteY7" fmla="*/ 21321 h 26585"/>
                            <a:gd name="connsiteX8" fmla="*/ 46709 w 47669"/>
                            <a:gd name="connsiteY8" fmla="*/ 20178 h 26585"/>
                            <a:gd name="connsiteX9" fmla="*/ 39089 w 47669"/>
                            <a:gd name="connsiteY9" fmla="*/ 15701 h 26585"/>
                            <a:gd name="connsiteX10" fmla="*/ 39089 w 47669"/>
                            <a:gd name="connsiteY10" fmla="*/ 15701 h 26585"/>
                            <a:gd name="connsiteX11" fmla="*/ 25944 w 47669"/>
                            <a:gd name="connsiteY11" fmla="*/ 8081 h 26585"/>
                            <a:gd name="connsiteX12" fmla="*/ 25944 w 47669"/>
                            <a:gd name="connsiteY12" fmla="*/ 8081 h 26585"/>
                            <a:gd name="connsiteX13" fmla="*/ 12800 w 47669"/>
                            <a:gd name="connsiteY13" fmla="*/ 461 h 26585"/>
                            <a:gd name="connsiteX14" fmla="*/ 8037 w 47669"/>
                            <a:gd name="connsiteY14" fmla="*/ 461 h 2658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47669" h="26585">
                              <a:moveTo>
                                <a:pt x="893" y="4366"/>
                              </a:moveTo>
                              <a:cubicBezTo>
                                <a:pt x="-345" y="5128"/>
                                <a:pt x="-250" y="5985"/>
                                <a:pt x="893" y="6652"/>
                              </a:cubicBezTo>
                              <a:lnTo>
                                <a:pt x="34802" y="26464"/>
                              </a:lnTo>
                              <a:cubicBezTo>
                                <a:pt x="35588" y="26626"/>
                                <a:pt x="36398" y="26626"/>
                                <a:pt x="37184" y="26464"/>
                              </a:cubicBezTo>
                              <a:lnTo>
                                <a:pt x="38803" y="26464"/>
                              </a:lnTo>
                              <a:cubicBezTo>
                                <a:pt x="38803" y="26464"/>
                                <a:pt x="39374" y="26464"/>
                                <a:pt x="39565" y="26464"/>
                              </a:cubicBezTo>
                              <a:lnTo>
                                <a:pt x="46804" y="22464"/>
                              </a:lnTo>
                              <a:cubicBezTo>
                                <a:pt x="47439" y="22083"/>
                                <a:pt x="47725" y="21702"/>
                                <a:pt x="47661" y="21321"/>
                              </a:cubicBezTo>
                              <a:cubicBezTo>
                                <a:pt x="47661" y="21321"/>
                                <a:pt x="47661" y="20559"/>
                                <a:pt x="46709" y="20178"/>
                              </a:cubicBezTo>
                              <a:lnTo>
                                <a:pt x="39089" y="15701"/>
                              </a:lnTo>
                              <a:lnTo>
                                <a:pt x="39089" y="15701"/>
                              </a:lnTo>
                              <a:lnTo>
                                <a:pt x="25944" y="8081"/>
                              </a:lnTo>
                              <a:lnTo>
                                <a:pt x="25944" y="8081"/>
                              </a:lnTo>
                              <a:lnTo>
                                <a:pt x="12800" y="461"/>
                              </a:lnTo>
                              <a:cubicBezTo>
                                <a:pt x="11272" y="-154"/>
                                <a:pt x="9565" y="-154"/>
                                <a:pt x="8037" y="46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07" name="Freeform 506">
                          <a:extLst>
                            <a:ext uri="{FF2B5EF4-FFF2-40B4-BE49-F238E27FC236}">
                              <a16:creationId xmlns:a16="http://schemas.microsoft.com/office/drawing/2014/main" id="{C53B6ADA-F2C7-C24A-BC77-4A66E19614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22479" y="3305186"/>
                          <a:ext cx="34480" cy="19552"/>
                        </a:xfrm>
                        <a:custGeom>
                          <a:avLst/>
                          <a:gdLst>
                            <a:gd name="connsiteX0" fmla="*/ 26003 w 34480"/>
                            <a:gd name="connsiteY0" fmla="*/ 8085 h 19552"/>
                            <a:gd name="connsiteX1" fmla="*/ 12954 w 34480"/>
                            <a:gd name="connsiteY1" fmla="*/ 465 h 19552"/>
                            <a:gd name="connsiteX2" fmla="*/ 8096 w 34480"/>
                            <a:gd name="connsiteY2" fmla="*/ 465 h 19552"/>
                            <a:gd name="connsiteX3" fmla="*/ 857 w 34480"/>
                            <a:gd name="connsiteY3" fmla="*/ 4466 h 19552"/>
                            <a:gd name="connsiteX4" fmla="*/ 857 w 34480"/>
                            <a:gd name="connsiteY4" fmla="*/ 6752 h 19552"/>
                            <a:gd name="connsiteX5" fmla="*/ 21622 w 34480"/>
                            <a:gd name="connsiteY5" fmla="*/ 18848 h 19552"/>
                            <a:gd name="connsiteX6" fmla="*/ 24003 w 34480"/>
                            <a:gd name="connsiteY6" fmla="*/ 19420 h 19552"/>
                            <a:gd name="connsiteX7" fmla="*/ 26384 w 34480"/>
                            <a:gd name="connsiteY7" fmla="*/ 19420 h 19552"/>
                            <a:gd name="connsiteX8" fmla="*/ 33623 w 34480"/>
                            <a:gd name="connsiteY8" fmla="*/ 15419 h 19552"/>
                            <a:gd name="connsiteX9" fmla="*/ 33623 w 34480"/>
                            <a:gd name="connsiteY9" fmla="*/ 13134 h 19552"/>
                            <a:gd name="connsiteX10" fmla="*/ 26003 w 34480"/>
                            <a:gd name="connsiteY10" fmla="*/ 8657 h 195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34480" h="19552">
                              <a:moveTo>
                                <a:pt x="26003" y="8085"/>
                              </a:moveTo>
                              <a:lnTo>
                                <a:pt x="12954" y="465"/>
                              </a:lnTo>
                              <a:cubicBezTo>
                                <a:pt x="11394" y="-155"/>
                                <a:pt x="9656" y="-155"/>
                                <a:pt x="8096" y="465"/>
                              </a:cubicBezTo>
                              <a:lnTo>
                                <a:pt x="857" y="4466"/>
                              </a:lnTo>
                              <a:cubicBezTo>
                                <a:pt x="-286" y="5132"/>
                                <a:pt x="-286" y="6085"/>
                                <a:pt x="857" y="6752"/>
                              </a:cubicBezTo>
                              <a:lnTo>
                                <a:pt x="21622" y="18848"/>
                              </a:lnTo>
                              <a:cubicBezTo>
                                <a:pt x="22341" y="19272"/>
                                <a:pt x="23170" y="19471"/>
                                <a:pt x="24003" y="19420"/>
                              </a:cubicBezTo>
                              <a:cubicBezTo>
                                <a:pt x="24787" y="19596"/>
                                <a:pt x="25600" y="19596"/>
                                <a:pt x="26384" y="19420"/>
                              </a:cubicBezTo>
                              <a:lnTo>
                                <a:pt x="33623" y="15419"/>
                              </a:lnTo>
                              <a:cubicBezTo>
                                <a:pt x="34766" y="14753"/>
                                <a:pt x="34766" y="13800"/>
                                <a:pt x="33623" y="13134"/>
                              </a:cubicBezTo>
                              <a:lnTo>
                                <a:pt x="26003" y="865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08" name="Freeform 507">
                          <a:extLst>
                            <a:ext uri="{FF2B5EF4-FFF2-40B4-BE49-F238E27FC236}">
                              <a16:creationId xmlns:a16="http://schemas.microsoft.com/office/drawing/2014/main" id="{EC2E67D2-F94A-D447-9713-BC0054F0AF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6110" y="3315763"/>
                          <a:ext cx="16287" cy="8793"/>
                        </a:xfrm>
                        <a:custGeom>
                          <a:avLst/>
                          <a:gdLst>
                            <a:gd name="connsiteX0" fmla="*/ 15430 w 16287"/>
                            <a:gd name="connsiteY0" fmla="*/ 7224 h 8793"/>
                            <a:gd name="connsiteX1" fmla="*/ 15430 w 16287"/>
                            <a:gd name="connsiteY1" fmla="*/ 4938 h 8793"/>
                            <a:gd name="connsiteX2" fmla="*/ 7810 w 16287"/>
                            <a:gd name="connsiteY2" fmla="*/ 461 h 8793"/>
                            <a:gd name="connsiteX3" fmla="*/ 3048 w 16287"/>
                            <a:gd name="connsiteY3" fmla="*/ 461 h 8793"/>
                            <a:gd name="connsiteX4" fmla="*/ 857 w 16287"/>
                            <a:gd name="connsiteY4" fmla="*/ 1604 h 8793"/>
                            <a:gd name="connsiteX5" fmla="*/ 857 w 16287"/>
                            <a:gd name="connsiteY5" fmla="*/ 3890 h 8793"/>
                            <a:gd name="connsiteX6" fmla="*/ 8477 w 16287"/>
                            <a:gd name="connsiteY6" fmla="*/ 8367 h 8793"/>
                            <a:gd name="connsiteX7" fmla="*/ 13240 w 16287"/>
                            <a:gd name="connsiteY7" fmla="*/ 8367 h 879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6287" h="8793">
                              <a:moveTo>
                                <a:pt x="15430" y="7224"/>
                              </a:moveTo>
                              <a:cubicBezTo>
                                <a:pt x="16574" y="6557"/>
                                <a:pt x="16574" y="5700"/>
                                <a:pt x="15430" y="4938"/>
                              </a:cubicBezTo>
                              <a:lnTo>
                                <a:pt x="7810" y="461"/>
                              </a:lnTo>
                              <a:cubicBezTo>
                                <a:pt x="6282" y="-154"/>
                                <a:pt x="4576" y="-154"/>
                                <a:pt x="3048" y="461"/>
                              </a:cubicBezTo>
                              <a:lnTo>
                                <a:pt x="857" y="1604"/>
                              </a:lnTo>
                              <a:cubicBezTo>
                                <a:pt x="-286" y="2271"/>
                                <a:pt x="-286" y="3128"/>
                                <a:pt x="857" y="3890"/>
                              </a:cubicBezTo>
                              <a:lnTo>
                                <a:pt x="8477" y="8367"/>
                              </a:lnTo>
                              <a:cubicBezTo>
                                <a:pt x="10014" y="8936"/>
                                <a:pt x="11703" y="8936"/>
                                <a:pt x="13240" y="836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09" name="Freeform 508">
                          <a:extLst>
                            <a:ext uri="{FF2B5EF4-FFF2-40B4-BE49-F238E27FC236}">
                              <a16:creationId xmlns:a16="http://schemas.microsoft.com/office/drawing/2014/main" id="{2725FB85-5785-6E48-9E69-7ECCB1F74B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2834" y="3308143"/>
                          <a:ext cx="16609" cy="8827"/>
                        </a:xfrm>
                        <a:custGeom>
                          <a:avLst/>
                          <a:gdLst>
                            <a:gd name="connsiteX0" fmla="*/ 15467 w 16609"/>
                            <a:gd name="connsiteY0" fmla="*/ 4938 h 8827"/>
                            <a:gd name="connsiteX1" fmla="*/ 7751 w 16609"/>
                            <a:gd name="connsiteY1" fmla="*/ 461 h 8827"/>
                            <a:gd name="connsiteX2" fmla="*/ 2989 w 16609"/>
                            <a:gd name="connsiteY2" fmla="*/ 461 h 8827"/>
                            <a:gd name="connsiteX3" fmla="*/ 893 w 16609"/>
                            <a:gd name="connsiteY3" fmla="*/ 1699 h 8827"/>
                            <a:gd name="connsiteX4" fmla="*/ 893 w 16609"/>
                            <a:gd name="connsiteY4" fmla="*/ 3890 h 8827"/>
                            <a:gd name="connsiteX5" fmla="*/ 8513 w 16609"/>
                            <a:gd name="connsiteY5" fmla="*/ 8367 h 8827"/>
                            <a:gd name="connsiteX6" fmla="*/ 13276 w 16609"/>
                            <a:gd name="connsiteY6" fmla="*/ 8367 h 8827"/>
                            <a:gd name="connsiteX7" fmla="*/ 15467 w 16609"/>
                            <a:gd name="connsiteY7" fmla="*/ 7128 h 8827"/>
                            <a:gd name="connsiteX8" fmla="*/ 15467 w 16609"/>
                            <a:gd name="connsiteY8" fmla="*/ 4938 h 882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6609" h="8827">
                              <a:moveTo>
                                <a:pt x="15467" y="4938"/>
                              </a:moveTo>
                              <a:lnTo>
                                <a:pt x="7751" y="461"/>
                              </a:lnTo>
                              <a:cubicBezTo>
                                <a:pt x="6223" y="-154"/>
                                <a:pt x="4517" y="-154"/>
                                <a:pt x="2989" y="461"/>
                              </a:cubicBezTo>
                              <a:lnTo>
                                <a:pt x="893" y="1699"/>
                              </a:lnTo>
                              <a:cubicBezTo>
                                <a:pt x="-345" y="2366"/>
                                <a:pt x="-250" y="3223"/>
                                <a:pt x="893" y="3890"/>
                              </a:cubicBezTo>
                              <a:lnTo>
                                <a:pt x="8513" y="8367"/>
                              </a:lnTo>
                              <a:cubicBezTo>
                                <a:pt x="10041" y="8981"/>
                                <a:pt x="11748" y="8981"/>
                                <a:pt x="13276" y="8367"/>
                              </a:cubicBezTo>
                              <a:lnTo>
                                <a:pt x="15467" y="7128"/>
                              </a:lnTo>
                              <a:cubicBezTo>
                                <a:pt x="16991" y="6557"/>
                                <a:pt x="16991" y="5604"/>
                                <a:pt x="15467" y="493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510" name="Freeform 509">
                          <a:extLst>
                            <a:ext uri="{FF2B5EF4-FFF2-40B4-BE49-F238E27FC236}">
                              <a16:creationId xmlns:a16="http://schemas.microsoft.com/office/drawing/2014/main" id="{082A6A79-3189-BE4D-88D3-290968F923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0608" y="3321442"/>
                          <a:ext cx="21514" cy="11625"/>
                        </a:xfrm>
                        <a:custGeom>
                          <a:avLst/>
                          <a:gdLst>
                            <a:gd name="connsiteX0" fmla="*/ 20550 w 21514"/>
                            <a:gd name="connsiteY0" fmla="*/ 4973 h 11625"/>
                            <a:gd name="connsiteX1" fmla="*/ 12930 w 21514"/>
                            <a:gd name="connsiteY1" fmla="*/ 496 h 11625"/>
                            <a:gd name="connsiteX2" fmla="*/ 8072 w 21514"/>
                            <a:gd name="connsiteY2" fmla="*/ 496 h 11625"/>
                            <a:gd name="connsiteX3" fmla="*/ 929 w 21514"/>
                            <a:gd name="connsiteY3" fmla="*/ 4497 h 11625"/>
                            <a:gd name="connsiteX4" fmla="*/ 929 w 21514"/>
                            <a:gd name="connsiteY4" fmla="*/ 6783 h 11625"/>
                            <a:gd name="connsiteX5" fmla="*/ 8549 w 21514"/>
                            <a:gd name="connsiteY5" fmla="*/ 11164 h 11625"/>
                            <a:gd name="connsiteX6" fmla="*/ 13311 w 21514"/>
                            <a:gd name="connsiteY6" fmla="*/ 11164 h 11625"/>
                            <a:gd name="connsiteX7" fmla="*/ 20550 w 21514"/>
                            <a:gd name="connsiteY7" fmla="*/ 7164 h 11625"/>
                            <a:gd name="connsiteX8" fmla="*/ 20550 w 21514"/>
                            <a:gd name="connsiteY8" fmla="*/ 4973 h 116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1514" h="11625">
                              <a:moveTo>
                                <a:pt x="20550" y="4973"/>
                              </a:moveTo>
                              <a:lnTo>
                                <a:pt x="12930" y="496"/>
                              </a:lnTo>
                              <a:cubicBezTo>
                                <a:pt x="11379" y="-165"/>
                                <a:pt x="9624" y="-165"/>
                                <a:pt x="8072" y="496"/>
                              </a:cubicBezTo>
                              <a:lnTo>
                                <a:pt x="929" y="4497"/>
                              </a:lnTo>
                              <a:cubicBezTo>
                                <a:pt x="-310" y="5164"/>
                                <a:pt x="-310" y="6021"/>
                                <a:pt x="929" y="6783"/>
                              </a:cubicBezTo>
                              <a:lnTo>
                                <a:pt x="8549" y="11164"/>
                              </a:lnTo>
                              <a:cubicBezTo>
                                <a:pt x="10077" y="11779"/>
                                <a:pt x="11783" y="11779"/>
                                <a:pt x="13311" y="11164"/>
                              </a:cubicBezTo>
                              <a:lnTo>
                                <a:pt x="20550" y="7164"/>
                              </a:lnTo>
                              <a:cubicBezTo>
                                <a:pt x="21884" y="6592"/>
                                <a:pt x="21788" y="5640"/>
                                <a:pt x="20550" y="497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5494E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</p:grpSp>
                </p:grpSp>
                <p:grpSp>
                  <p:nvGrpSpPr>
                    <p:cNvPr id="249" name="Graphic 5">
                      <a:extLst>
                        <a:ext uri="{FF2B5EF4-FFF2-40B4-BE49-F238E27FC236}">
                          <a16:creationId xmlns:a16="http://schemas.microsoft.com/office/drawing/2014/main" id="{82A6AD8D-FEDE-0B47-9C5D-699CC1BB3B4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08702" y="3415188"/>
                      <a:ext cx="16968" cy="9906"/>
                      <a:chOff x="6408702" y="3415188"/>
                      <a:chExt cx="16968" cy="9906"/>
                    </a:xfrm>
                    <a:solidFill>
                      <a:srgbClr val="000000"/>
                    </a:solidFill>
                  </p:grpSpPr>
                  <p:sp>
                    <p:nvSpPr>
                      <p:cNvPr id="455" name="Freeform 454">
                        <a:extLst>
                          <a:ext uri="{FF2B5EF4-FFF2-40B4-BE49-F238E27FC236}">
                            <a16:creationId xmlns:a16="http://schemas.microsoft.com/office/drawing/2014/main" id="{CF9400C6-9A6C-5A4C-B178-8241EB9154E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8702" y="3415188"/>
                        <a:ext cx="16968" cy="9050"/>
                      </a:xfrm>
                      <a:custGeom>
                        <a:avLst/>
                        <a:gdLst>
                          <a:gd name="connsiteX0" fmla="*/ 7528 w 16968"/>
                          <a:gd name="connsiteY0" fmla="*/ 8192 h 9050"/>
                          <a:gd name="connsiteX1" fmla="*/ 7528 w 16968"/>
                          <a:gd name="connsiteY1" fmla="*/ 8192 h 9050"/>
                          <a:gd name="connsiteX2" fmla="*/ 6385 w 16968"/>
                          <a:gd name="connsiteY2" fmla="*/ 8192 h 9050"/>
                          <a:gd name="connsiteX3" fmla="*/ 5242 w 16968"/>
                          <a:gd name="connsiteY3" fmla="*/ 8192 h 9050"/>
                          <a:gd name="connsiteX4" fmla="*/ 3 w 16968"/>
                          <a:gd name="connsiteY4" fmla="*/ 3238 h 9050"/>
                          <a:gd name="connsiteX5" fmla="*/ 3527 w 16968"/>
                          <a:gd name="connsiteY5" fmla="*/ 0 h 9050"/>
                          <a:gd name="connsiteX6" fmla="*/ 4765 w 16968"/>
                          <a:gd name="connsiteY6" fmla="*/ 0 h 9050"/>
                          <a:gd name="connsiteX7" fmla="*/ 8575 w 16968"/>
                          <a:gd name="connsiteY7" fmla="*/ 0 h 9050"/>
                          <a:gd name="connsiteX8" fmla="*/ 11147 w 16968"/>
                          <a:gd name="connsiteY8" fmla="*/ 571 h 9050"/>
                          <a:gd name="connsiteX9" fmla="*/ 16957 w 16968"/>
                          <a:gd name="connsiteY9" fmla="*/ 5620 h 9050"/>
                          <a:gd name="connsiteX10" fmla="*/ 13909 w 16968"/>
                          <a:gd name="connsiteY10" fmla="*/ 8477 h 9050"/>
                          <a:gd name="connsiteX11" fmla="*/ 9528 w 16968"/>
                          <a:gd name="connsiteY11" fmla="*/ 9049 h 9050"/>
                          <a:gd name="connsiteX12" fmla="*/ 7718 w 16968"/>
                          <a:gd name="connsiteY12" fmla="*/ 9049 h 90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6968" h="9050">
                            <a:moveTo>
                              <a:pt x="7528" y="8192"/>
                            </a:moveTo>
                            <a:lnTo>
                              <a:pt x="7528" y="8192"/>
                            </a:lnTo>
                            <a:lnTo>
                              <a:pt x="6385" y="8192"/>
                            </a:lnTo>
                            <a:lnTo>
                              <a:pt x="5242" y="8192"/>
                            </a:lnTo>
                            <a:cubicBezTo>
                              <a:pt x="2098" y="7144"/>
                              <a:pt x="-92" y="5143"/>
                              <a:pt x="3" y="3238"/>
                            </a:cubicBezTo>
                            <a:cubicBezTo>
                              <a:pt x="98" y="1333"/>
                              <a:pt x="1432" y="476"/>
                              <a:pt x="3527" y="0"/>
                            </a:cubicBezTo>
                            <a:lnTo>
                              <a:pt x="4765" y="0"/>
                            </a:lnTo>
                            <a:lnTo>
                              <a:pt x="8575" y="0"/>
                            </a:lnTo>
                            <a:cubicBezTo>
                              <a:pt x="9450" y="99"/>
                              <a:pt x="10313" y="291"/>
                              <a:pt x="11147" y="571"/>
                            </a:cubicBezTo>
                            <a:cubicBezTo>
                              <a:pt x="14767" y="1619"/>
                              <a:pt x="17148" y="3715"/>
                              <a:pt x="16957" y="5620"/>
                            </a:cubicBezTo>
                            <a:cubicBezTo>
                              <a:pt x="16767" y="7525"/>
                              <a:pt x="15815" y="7810"/>
                              <a:pt x="13909" y="8477"/>
                            </a:cubicBezTo>
                            <a:cubicBezTo>
                              <a:pt x="12484" y="8880"/>
                              <a:pt x="11008" y="9072"/>
                              <a:pt x="9528" y="9049"/>
                            </a:cubicBezTo>
                            <a:lnTo>
                              <a:pt x="7718" y="9049"/>
                            </a:lnTo>
                            <a:close/>
                          </a:path>
                        </a:pathLst>
                      </a:custGeom>
                      <a:solidFill>
                        <a:srgbClr val="C4CACA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456" name="Freeform 455">
                        <a:extLst>
                          <a:ext uri="{FF2B5EF4-FFF2-40B4-BE49-F238E27FC236}">
                            <a16:creationId xmlns:a16="http://schemas.microsoft.com/office/drawing/2014/main" id="{FB3DB3EE-CC08-3A43-B1D4-445C417274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08879" y="3415569"/>
                        <a:ext cx="16209" cy="9525"/>
                      </a:xfrm>
                      <a:custGeom>
                        <a:avLst/>
                        <a:gdLst>
                          <a:gd name="connsiteX0" fmla="*/ 8685 w 16209"/>
                          <a:gd name="connsiteY0" fmla="*/ 8668 h 9525"/>
                          <a:gd name="connsiteX1" fmla="*/ 7256 w 16209"/>
                          <a:gd name="connsiteY1" fmla="*/ 8668 h 9525"/>
                          <a:gd name="connsiteX2" fmla="*/ 6018 w 16209"/>
                          <a:gd name="connsiteY2" fmla="*/ 8668 h 9525"/>
                          <a:gd name="connsiteX3" fmla="*/ 17 w 16209"/>
                          <a:gd name="connsiteY3" fmla="*/ 3715 h 9525"/>
                          <a:gd name="connsiteX4" fmla="*/ 3351 w 16209"/>
                          <a:gd name="connsiteY4" fmla="*/ 0 h 9525"/>
                          <a:gd name="connsiteX5" fmla="*/ 4684 w 16209"/>
                          <a:gd name="connsiteY5" fmla="*/ 0 h 9525"/>
                          <a:gd name="connsiteX6" fmla="*/ 6208 w 16209"/>
                          <a:gd name="connsiteY6" fmla="*/ 0 h 9525"/>
                          <a:gd name="connsiteX7" fmla="*/ 7827 w 16209"/>
                          <a:gd name="connsiteY7" fmla="*/ 0 h 9525"/>
                          <a:gd name="connsiteX8" fmla="*/ 10113 w 16209"/>
                          <a:gd name="connsiteY8" fmla="*/ 476 h 9525"/>
                          <a:gd name="connsiteX9" fmla="*/ 16209 w 16209"/>
                          <a:gd name="connsiteY9" fmla="*/ 5429 h 9525"/>
                          <a:gd name="connsiteX10" fmla="*/ 14019 w 16209"/>
                          <a:gd name="connsiteY10" fmla="*/ 8573 h 9525"/>
                          <a:gd name="connsiteX11" fmla="*/ 10685 w 16209"/>
                          <a:gd name="connsiteY11" fmla="*/ 9525 h 9525"/>
                          <a:gd name="connsiteX12" fmla="*/ 8685 w 16209"/>
                          <a:gd name="connsiteY12" fmla="*/ 9525 h 9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16209" h="9525">
                            <a:moveTo>
                              <a:pt x="8685" y="8668"/>
                            </a:moveTo>
                            <a:lnTo>
                              <a:pt x="7256" y="8668"/>
                            </a:lnTo>
                            <a:lnTo>
                              <a:pt x="6018" y="8668"/>
                            </a:lnTo>
                            <a:cubicBezTo>
                              <a:pt x="2684" y="7811"/>
                              <a:pt x="207" y="5810"/>
                              <a:pt x="17" y="3715"/>
                            </a:cubicBezTo>
                            <a:cubicBezTo>
                              <a:pt x="-174" y="1619"/>
                              <a:pt x="1255" y="762"/>
                              <a:pt x="3351" y="0"/>
                            </a:cubicBezTo>
                            <a:lnTo>
                              <a:pt x="4684" y="0"/>
                            </a:lnTo>
                            <a:lnTo>
                              <a:pt x="6208" y="0"/>
                            </a:lnTo>
                            <a:lnTo>
                              <a:pt x="7827" y="0"/>
                            </a:lnTo>
                            <a:lnTo>
                              <a:pt x="10113" y="476"/>
                            </a:lnTo>
                            <a:cubicBezTo>
                              <a:pt x="13638" y="1333"/>
                              <a:pt x="16114" y="3334"/>
                              <a:pt x="16209" y="5429"/>
                            </a:cubicBezTo>
                            <a:cubicBezTo>
                              <a:pt x="16214" y="6834"/>
                              <a:pt x="15338" y="8091"/>
                              <a:pt x="14019" y="8573"/>
                            </a:cubicBezTo>
                            <a:cubicBezTo>
                              <a:pt x="12992" y="9133"/>
                              <a:pt x="11853" y="9458"/>
                              <a:pt x="10685" y="9525"/>
                            </a:cubicBezTo>
                            <a:lnTo>
                              <a:pt x="8685" y="9525"/>
                            </a:lnTo>
                            <a:close/>
                          </a:path>
                        </a:pathLst>
                      </a:custGeom>
                      <a:solidFill>
                        <a:srgbClr val="373A3F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</p:grpSp>
                <p:grpSp>
                  <p:nvGrpSpPr>
                    <p:cNvPr id="250" name="Graphic 5">
                      <a:extLst>
                        <a:ext uri="{FF2B5EF4-FFF2-40B4-BE49-F238E27FC236}">
                          <a16:creationId xmlns:a16="http://schemas.microsoft.com/office/drawing/2014/main" id="{A843A7A1-248E-D845-979E-D77F49EBAD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06798" y="3285648"/>
                      <a:ext cx="313936" cy="164877"/>
                      <a:chOff x="6106798" y="3285648"/>
                      <a:chExt cx="313936" cy="164877"/>
                    </a:xfrm>
                    <a:solidFill>
                      <a:srgbClr val="DAEBE8"/>
                    </a:solidFill>
                  </p:grpSpPr>
                  <p:grpSp>
                    <p:nvGrpSpPr>
                      <p:cNvPr id="251" name="Graphic 5">
                        <a:extLst>
                          <a:ext uri="{FF2B5EF4-FFF2-40B4-BE49-F238E27FC236}">
                            <a16:creationId xmlns:a16="http://schemas.microsoft.com/office/drawing/2014/main" id="{58EFAD86-B28D-B74E-B16B-CBE5222D94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06798" y="3285648"/>
                        <a:ext cx="280476" cy="144851"/>
                        <a:chOff x="6106798" y="3285648"/>
                        <a:chExt cx="280476" cy="144851"/>
                      </a:xfrm>
                      <a:solidFill>
                        <a:srgbClr val="DAEBE8"/>
                      </a:solidFill>
                    </p:grpSpPr>
                    <p:sp>
                      <p:nvSpPr>
                        <p:cNvPr id="267" name="Freeform 266">
                          <a:extLst>
                            <a:ext uri="{FF2B5EF4-FFF2-40B4-BE49-F238E27FC236}">
                              <a16:creationId xmlns:a16="http://schemas.microsoft.com/office/drawing/2014/main" id="{B8E0983C-EFCF-1A4D-BB25-22A7F21231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8449" y="3316382"/>
                          <a:ext cx="7728" cy="5748"/>
                        </a:xfrm>
                        <a:custGeom>
                          <a:avLst/>
                          <a:gdLst>
                            <a:gd name="connsiteX0" fmla="*/ 3751 w 7728"/>
                            <a:gd name="connsiteY0" fmla="*/ 5747 h 5748"/>
                            <a:gd name="connsiteX1" fmla="*/ 1846 w 7728"/>
                            <a:gd name="connsiteY1" fmla="*/ 5271 h 5748"/>
                            <a:gd name="connsiteX2" fmla="*/ 1179 w 7728"/>
                            <a:gd name="connsiteY2" fmla="*/ 3747 h 5748"/>
                            <a:gd name="connsiteX3" fmla="*/ 1179 w 7728"/>
                            <a:gd name="connsiteY3" fmla="*/ 3747 h 5748"/>
                            <a:gd name="connsiteX4" fmla="*/ 1179 w 7728"/>
                            <a:gd name="connsiteY4" fmla="*/ 604 h 5748"/>
                            <a:gd name="connsiteX5" fmla="*/ 6513 w 7728"/>
                            <a:gd name="connsiteY5" fmla="*/ 604 h 5748"/>
                            <a:gd name="connsiteX6" fmla="*/ 6513 w 7728"/>
                            <a:gd name="connsiteY6" fmla="*/ 3747 h 5748"/>
                            <a:gd name="connsiteX7" fmla="*/ 1655 w 7728"/>
                            <a:gd name="connsiteY7" fmla="*/ 3747 h 5748"/>
                            <a:gd name="connsiteX8" fmla="*/ 2322 w 7728"/>
                            <a:gd name="connsiteY8" fmla="*/ 4985 h 5748"/>
                            <a:gd name="connsiteX9" fmla="*/ 3941 w 7728"/>
                            <a:gd name="connsiteY9" fmla="*/ 4985 h 5748"/>
                            <a:gd name="connsiteX10" fmla="*/ 1274 w 7728"/>
                            <a:gd name="connsiteY10" fmla="*/ 3557 h 5748"/>
                            <a:gd name="connsiteX11" fmla="*/ 6037 w 7728"/>
                            <a:gd name="connsiteY11" fmla="*/ 3557 h 5748"/>
                            <a:gd name="connsiteX12" fmla="*/ 6037 w 7728"/>
                            <a:gd name="connsiteY12" fmla="*/ 794 h 5748"/>
                            <a:gd name="connsiteX13" fmla="*/ 1274 w 7728"/>
                            <a:gd name="connsiteY13" fmla="*/ 794 h 5748"/>
                            <a:gd name="connsiteX14" fmla="*/ 1560 w 7728"/>
                            <a:gd name="connsiteY14" fmla="*/ 3557 h 57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7728" h="5748">
                              <a:moveTo>
                                <a:pt x="3751" y="5747"/>
                              </a:moveTo>
                              <a:cubicBezTo>
                                <a:pt x="3084" y="5762"/>
                                <a:pt x="2427" y="5598"/>
                                <a:pt x="1846" y="5271"/>
                              </a:cubicBezTo>
                              <a:cubicBezTo>
                                <a:pt x="1341" y="4940"/>
                                <a:pt x="1080" y="4342"/>
                                <a:pt x="1179" y="3747"/>
                              </a:cubicBezTo>
                              <a:lnTo>
                                <a:pt x="1179" y="3747"/>
                              </a:lnTo>
                              <a:cubicBezTo>
                                <a:pt x="-345" y="2795"/>
                                <a:pt x="-440" y="1461"/>
                                <a:pt x="1179" y="604"/>
                              </a:cubicBezTo>
                              <a:cubicBezTo>
                                <a:pt x="2866" y="-201"/>
                                <a:pt x="4826" y="-201"/>
                                <a:pt x="6513" y="604"/>
                              </a:cubicBezTo>
                              <a:cubicBezTo>
                                <a:pt x="8037" y="1556"/>
                                <a:pt x="8227" y="2890"/>
                                <a:pt x="6513" y="3747"/>
                              </a:cubicBezTo>
                              <a:cubicBezTo>
                                <a:pt x="4961" y="4409"/>
                                <a:pt x="3207" y="4409"/>
                                <a:pt x="1655" y="3747"/>
                              </a:cubicBezTo>
                              <a:cubicBezTo>
                                <a:pt x="1624" y="4253"/>
                                <a:pt x="1882" y="4733"/>
                                <a:pt x="2322" y="4985"/>
                              </a:cubicBezTo>
                              <a:cubicBezTo>
                                <a:pt x="2857" y="5084"/>
                                <a:pt x="3406" y="5084"/>
                                <a:pt x="3941" y="4985"/>
                              </a:cubicBezTo>
                              <a:close/>
                              <a:moveTo>
                                <a:pt x="1274" y="3557"/>
                              </a:moveTo>
                              <a:cubicBezTo>
                                <a:pt x="2783" y="4263"/>
                                <a:pt x="4528" y="4263"/>
                                <a:pt x="6037" y="3557"/>
                              </a:cubicBezTo>
                              <a:cubicBezTo>
                                <a:pt x="7275" y="2795"/>
                                <a:pt x="7180" y="1652"/>
                                <a:pt x="6037" y="794"/>
                              </a:cubicBezTo>
                              <a:cubicBezTo>
                                <a:pt x="4528" y="88"/>
                                <a:pt x="2783" y="88"/>
                                <a:pt x="1274" y="794"/>
                              </a:cubicBezTo>
                              <a:cubicBezTo>
                                <a:pt x="131" y="1556"/>
                                <a:pt x="227" y="2699"/>
                                <a:pt x="1560" y="355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68" name="Freeform 267">
                          <a:extLst>
                            <a:ext uri="{FF2B5EF4-FFF2-40B4-BE49-F238E27FC236}">
                              <a16:creationId xmlns:a16="http://schemas.microsoft.com/office/drawing/2014/main" id="{308175B4-0E87-8942-B532-A3F2E0BC11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4197" y="3324225"/>
                          <a:ext cx="7620" cy="4381"/>
                        </a:xfrm>
                        <a:custGeom>
                          <a:avLst/>
                          <a:gdLst>
                            <a:gd name="connsiteX0" fmla="*/ 2191 w 7620"/>
                            <a:gd name="connsiteY0" fmla="*/ 1429 h 4381"/>
                            <a:gd name="connsiteX1" fmla="*/ 0 w 7620"/>
                            <a:gd name="connsiteY1" fmla="*/ 1429 h 4381"/>
                            <a:gd name="connsiteX2" fmla="*/ 0 w 7620"/>
                            <a:gd name="connsiteY2" fmla="*/ 1429 h 4381"/>
                            <a:gd name="connsiteX3" fmla="*/ 7620 w 7620"/>
                            <a:gd name="connsiteY3" fmla="*/ 0 h 4381"/>
                            <a:gd name="connsiteX4" fmla="*/ 7620 w 7620"/>
                            <a:gd name="connsiteY4" fmla="*/ 0 h 4381"/>
                            <a:gd name="connsiteX5" fmla="*/ 5048 w 7620"/>
                            <a:gd name="connsiteY5" fmla="*/ 4382 h 4381"/>
                            <a:gd name="connsiteX6" fmla="*/ 5048 w 7620"/>
                            <a:gd name="connsiteY6" fmla="*/ 4382 h 4381"/>
                            <a:gd name="connsiteX7" fmla="*/ 5810 w 7620"/>
                            <a:gd name="connsiteY7" fmla="*/ 3238 h 4381"/>
                            <a:gd name="connsiteX8" fmla="*/ 7049 w 7620"/>
                            <a:gd name="connsiteY8" fmla="*/ 476 h 4381"/>
                            <a:gd name="connsiteX9" fmla="*/ 2572 w 7620"/>
                            <a:gd name="connsiteY9" fmla="*/ 1333 h 4381"/>
                            <a:gd name="connsiteX10" fmla="*/ 5525 w 7620"/>
                            <a:gd name="connsiteY10" fmla="*/ 3048 h 438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7620" h="4381">
                              <a:moveTo>
                                <a:pt x="2191" y="1429"/>
                              </a:moveTo>
                              <a:lnTo>
                                <a:pt x="0" y="1429"/>
                              </a:lnTo>
                              <a:lnTo>
                                <a:pt x="0" y="1429"/>
                              </a:lnTo>
                              <a:lnTo>
                                <a:pt x="7620" y="0"/>
                              </a:lnTo>
                              <a:lnTo>
                                <a:pt x="7620" y="0"/>
                              </a:lnTo>
                              <a:lnTo>
                                <a:pt x="5048" y="4382"/>
                              </a:lnTo>
                              <a:lnTo>
                                <a:pt x="5048" y="4382"/>
                              </a:lnTo>
                              <a:lnTo>
                                <a:pt x="5810" y="3238"/>
                              </a:lnTo>
                              <a:close/>
                              <a:moveTo>
                                <a:pt x="7049" y="476"/>
                              </a:moveTo>
                              <a:lnTo>
                                <a:pt x="2572" y="1333"/>
                              </a:lnTo>
                              <a:lnTo>
                                <a:pt x="5525" y="304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69" name="Freeform 268">
                          <a:extLst>
                            <a:ext uri="{FF2B5EF4-FFF2-40B4-BE49-F238E27FC236}">
                              <a16:creationId xmlns:a16="http://schemas.microsoft.com/office/drawing/2014/main" id="{4A162591-B448-9442-AF14-115EDC5C1B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8390" y="3332370"/>
                          <a:ext cx="7619" cy="4037"/>
                        </a:xfrm>
                        <a:custGeom>
                          <a:avLst/>
                          <a:gdLst>
                            <a:gd name="connsiteX0" fmla="*/ 7620 w 7619"/>
                            <a:gd name="connsiteY0" fmla="*/ 1380 h 4037"/>
                            <a:gd name="connsiteX1" fmla="*/ 7144 w 7619"/>
                            <a:gd name="connsiteY1" fmla="*/ 1380 h 4037"/>
                            <a:gd name="connsiteX2" fmla="*/ 6096 w 7619"/>
                            <a:gd name="connsiteY2" fmla="*/ 332 h 4037"/>
                            <a:gd name="connsiteX3" fmla="*/ 3810 w 7619"/>
                            <a:gd name="connsiteY3" fmla="*/ 332 h 4037"/>
                            <a:gd name="connsiteX4" fmla="*/ 4381 w 7619"/>
                            <a:gd name="connsiteY4" fmla="*/ 3666 h 4037"/>
                            <a:gd name="connsiteX5" fmla="*/ 1143 w 7619"/>
                            <a:gd name="connsiteY5" fmla="*/ 3666 h 4037"/>
                            <a:gd name="connsiteX6" fmla="*/ 0 w 7619"/>
                            <a:gd name="connsiteY6" fmla="*/ 2046 h 4037"/>
                            <a:gd name="connsiteX7" fmla="*/ 0 w 7619"/>
                            <a:gd name="connsiteY7" fmla="*/ 2046 h 4037"/>
                            <a:gd name="connsiteX8" fmla="*/ 1143 w 7619"/>
                            <a:gd name="connsiteY8" fmla="*/ 3475 h 4037"/>
                            <a:gd name="connsiteX9" fmla="*/ 3619 w 7619"/>
                            <a:gd name="connsiteY9" fmla="*/ 3475 h 4037"/>
                            <a:gd name="connsiteX10" fmla="*/ 3048 w 7619"/>
                            <a:gd name="connsiteY10" fmla="*/ 237 h 4037"/>
                            <a:gd name="connsiteX11" fmla="*/ 7239 w 7619"/>
                            <a:gd name="connsiteY11" fmla="*/ 1665 h 40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7619" h="4037">
                              <a:moveTo>
                                <a:pt x="7620" y="1380"/>
                              </a:moveTo>
                              <a:lnTo>
                                <a:pt x="7144" y="1380"/>
                              </a:lnTo>
                              <a:cubicBezTo>
                                <a:pt x="7144" y="1380"/>
                                <a:pt x="6572" y="618"/>
                                <a:pt x="6096" y="332"/>
                              </a:cubicBezTo>
                              <a:cubicBezTo>
                                <a:pt x="5389" y="-77"/>
                                <a:pt x="4517" y="-77"/>
                                <a:pt x="3810" y="332"/>
                              </a:cubicBezTo>
                              <a:cubicBezTo>
                                <a:pt x="2286" y="1189"/>
                                <a:pt x="6286" y="2618"/>
                                <a:pt x="4381" y="3666"/>
                              </a:cubicBezTo>
                              <a:cubicBezTo>
                                <a:pt x="3359" y="4161"/>
                                <a:pt x="2166" y="4161"/>
                                <a:pt x="1143" y="3666"/>
                              </a:cubicBezTo>
                              <a:cubicBezTo>
                                <a:pt x="536" y="3328"/>
                                <a:pt x="115" y="2732"/>
                                <a:pt x="0" y="2046"/>
                              </a:cubicBezTo>
                              <a:lnTo>
                                <a:pt x="0" y="2046"/>
                              </a:lnTo>
                              <a:cubicBezTo>
                                <a:pt x="128" y="2679"/>
                                <a:pt x="554" y="3211"/>
                                <a:pt x="1143" y="3475"/>
                              </a:cubicBezTo>
                              <a:cubicBezTo>
                                <a:pt x="1904" y="3938"/>
                                <a:pt x="2859" y="3938"/>
                                <a:pt x="3619" y="3475"/>
                              </a:cubicBezTo>
                              <a:cubicBezTo>
                                <a:pt x="5239" y="2618"/>
                                <a:pt x="1238" y="1189"/>
                                <a:pt x="3048" y="237"/>
                              </a:cubicBezTo>
                              <a:cubicBezTo>
                                <a:pt x="4606" y="-374"/>
                                <a:pt x="6378" y="230"/>
                                <a:pt x="7239" y="166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70" name="Freeform 269">
                          <a:extLst>
                            <a:ext uri="{FF2B5EF4-FFF2-40B4-BE49-F238E27FC236}">
                              <a16:creationId xmlns:a16="http://schemas.microsoft.com/office/drawing/2014/main" id="{87A44248-8F5D-3E41-9696-BAE0564014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0296" y="3338798"/>
                          <a:ext cx="8740" cy="4768"/>
                        </a:xfrm>
                        <a:custGeom>
                          <a:avLst/>
                          <a:gdLst>
                            <a:gd name="connsiteX0" fmla="*/ 7525 w 8740"/>
                            <a:gd name="connsiteY0" fmla="*/ 1048 h 4768"/>
                            <a:gd name="connsiteX1" fmla="*/ 7525 w 8740"/>
                            <a:gd name="connsiteY1" fmla="*/ 4096 h 4768"/>
                            <a:gd name="connsiteX2" fmla="*/ 2095 w 8740"/>
                            <a:gd name="connsiteY2" fmla="*/ 4096 h 4768"/>
                            <a:gd name="connsiteX3" fmla="*/ 0 w 8740"/>
                            <a:gd name="connsiteY3" fmla="*/ 2858 h 4768"/>
                            <a:gd name="connsiteX4" fmla="*/ 5048 w 8740"/>
                            <a:gd name="connsiteY4" fmla="*/ 0 h 4768"/>
                            <a:gd name="connsiteX5" fmla="*/ 857 w 8740"/>
                            <a:gd name="connsiteY5" fmla="*/ 2667 h 4768"/>
                            <a:gd name="connsiteX6" fmla="*/ 2762 w 8740"/>
                            <a:gd name="connsiteY6" fmla="*/ 3715 h 4768"/>
                            <a:gd name="connsiteX7" fmla="*/ 7429 w 8740"/>
                            <a:gd name="connsiteY7" fmla="*/ 3715 h 4768"/>
                            <a:gd name="connsiteX8" fmla="*/ 7429 w 8740"/>
                            <a:gd name="connsiteY8" fmla="*/ 1048 h 4768"/>
                            <a:gd name="connsiteX9" fmla="*/ 5620 w 8740"/>
                            <a:gd name="connsiteY9" fmla="*/ 0 h 47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8740" h="4768">
                              <a:moveTo>
                                <a:pt x="7525" y="1048"/>
                              </a:moveTo>
                              <a:cubicBezTo>
                                <a:pt x="9049" y="2000"/>
                                <a:pt x="9239" y="3334"/>
                                <a:pt x="7525" y="4096"/>
                              </a:cubicBezTo>
                              <a:cubicBezTo>
                                <a:pt x="5826" y="4993"/>
                                <a:pt x="3794" y="4993"/>
                                <a:pt x="2095" y="4096"/>
                              </a:cubicBezTo>
                              <a:lnTo>
                                <a:pt x="0" y="2858"/>
                              </a:lnTo>
                              <a:lnTo>
                                <a:pt x="5048" y="0"/>
                              </a:lnTo>
                              <a:close/>
                              <a:moveTo>
                                <a:pt x="857" y="2667"/>
                              </a:moveTo>
                              <a:lnTo>
                                <a:pt x="2762" y="3715"/>
                              </a:lnTo>
                              <a:cubicBezTo>
                                <a:pt x="4211" y="4529"/>
                                <a:pt x="5980" y="4529"/>
                                <a:pt x="7429" y="3715"/>
                              </a:cubicBezTo>
                              <a:cubicBezTo>
                                <a:pt x="8668" y="3048"/>
                                <a:pt x="8572" y="1810"/>
                                <a:pt x="7429" y="1048"/>
                              </a:cubicBezTo>
                              <a:lnTo>
                                <a:pt x="562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71" name="Freeform 270">
                          <a:extLst>
                            <a:ext uri="{FF2B5EF4-FFF2-40B4-BE49-F238E27FC236}">
                              <a16:creationId xmlns:a16="http://schemas.microsoft.com/office/drawing/2014/main" id="{61AB7C56-BC55-0C41-AEB9-C4E9C5DC03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94488" y="3346323"/>
                          <a:ext cx="8382" cy="3143"/>
                        </a:xfrm>
                        <a:custGeom>
                          <a:avLst/>
                          <a:gdLst>
                            <a:gd name="connsiteX0" fmla="*/ 4572 w 8382"/>
                            <a:gd name="connsiteY0" fmla="*/ 381 h 3143"/>
                            <a:gd name="connsiteX1" fmla="*/ 2286 w 8382"/>
                            <a:gd name="connsiteY1" fmla="*/ 1619 h 3143"/>
                            <a:gd name="connsiteX2" fmla="*/ 4953 w 8382"/>
                            <a:gd name="connsiteY2" fmla="*/ 3143 h 3143"/>
                            <a:gd name="connsiteX3" fmla="*/ 4953 w 8382"/>
                            <a:gd name="connsiteY3" fmla="*/ 3143 h 3143"/>
                            <a:gd name="connsiteX4" fmla="*/ 2286 w 8382"/>
                            <a:gd name="connsiteY4" fmla="*/ 1619 h 3143"/>
                            <a:gd name="connsiteX5" fmla="*/ 0 w 8382"/>
                            <a:gd name="connsiteY5" fmla="*/ 2857 h 3143"/>
                            <a:gd name="connsiteX6" fmla="*/ 0 w 8382"/>
                            <a:gd name="connsiteY6" fmla="*/ 2857 h 3143"/>
                            <a:gd name="connsiteX7" fmla="*/ 5048 w 8382"/>
                            <a:gd name="connsiteY7" fmla="*/ 0 h 3143"/>
                            <a:gd name="connsiteX8" fmla="*/ 8382 w 8382"/>
                            <a:gd name="connsiteY8" fmla="*/ 2000 h 3143"/>
                            <a:gd name="connsiteX9" fmla="*/ 8382 w 8382"/>
                            <a:gd name="connsiteY9" fmla="*/ 2000 h 314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8382" h="3143">
                              <a:moveTo>
                                <a:pt x="4572" y="381"/>
                              </a:moveTo>
                              <a:lnTo>
                                <a:pt x="2286" y="1619"/>
                              </a:lnTo>
                              <a:lnTo>
                                <a:pt x="4953" y="3143"/>
                              </a:lnTo>
                              <a:lnTo>
                                <a:pt x="4953" y="3143"/>
                              </a:lnTo>
                              <a:lnTo>
                                <a:pt x="2286" y="1619"/>
                              </a:lnTo>
                              <a:lnTo>
                                <a:pt x="0" y="2857"/>
                              </a:lnTo>
                              <a:lnTo>
                                <a:pt x="0" y="2857"/>
                              </a:lnTo>
                              <a:lnTo>
                                <a:pt x="5048" y="0"/>
                              </a:lnTo>
                              <a:lnTo>
                                <a:pt x="8382" y="2000"/>
                              </a:lnTo>
                              <a:lnTo>
                                <a:pt x="8382" y="20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72" name="Freeform 271">
                          <a:extLst>
                            <a:ext uri="{FF2B5EF4-FFF2-40B4-BE49-F238E27FC236}">
                              <a16:creationId xmlns:a16="http://schemas.microsoft.com/office/drawing/2014/main" id="{32377091-A517-1F46-B9DA-3E2C49A6C24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6930" y="3353782"/>
                          <a:ext cx="7751" cy="4541"/>
                        </a:xfrm>
                        <a:custGeom>
                          <a:avLst/>
                          <a:gdLst>
                            <a:gd name="connsiteX0" fmla="*/ 5656 w 7751"/>
                            <a:gd name="connsiteY0" fmla="*/ 3494 h 4541"/>
                            <a:gd name="connsiteX1" fmla="*/ 3751 w 7751"/>
                            <a:gd name="connsiteY1" fmla="*/ 4542 h 4541"/>
                            <a:gd name="connsiteX2" fmla="*/ 1179 w 7751"/>
                            <a:gd name="connsiteY2" fmla="*/ 3780 h 4541"/>
                            <a:gd name="connsiteX3" fmla="*/ 1179 w 7751"/>
                            <a:gd name="connsiteY3" fmla="*/ 636 h 4541"/>
                            <a:gd name="connsiteX4" fmla="*/ 6513 w 7751"/>
                            <a:gd name="connsiteY4" fmla="*/ 636 h 4541"/>
                            <a:gd name="connsiteX5" fmla="*/ 7751 w 7751"/>
                            <a:gd name="connsiteY5" fmla="*/ 2065 h 4541"/>
                            <a:gd name="connsiteX6" fmla="*/ 7751 w 7751"/>
                            <a:gd name="connsiteY6" fmla="*/ 2065 h 4541"/>
                            <a:gd name="connsiteX7" fmla="*/ 6608 w 7751"/>
                            <a:gd name="connsiteY7" fmla="*/ 637 h 4541"/>
                            <a:gd name="connsiteX8" fmla="*/ 1846 w 7751"/>
                            <a:gd name="connsiteY8" fmla="*/ 637 h 4541"/>
                            <a:gd name="connsiteX9" fmla="*/ 1846 w 7751"/>
                            <a:gd name="connsiteY9" fmla="*/ 3399 h 4541"/>
                            <a:gd name="connsiteX10" fmla="*/ 4036 w 7751"/>
                            <a:gd name="connsiteY10" fmla="*/ 4066 h 4541"/>
                            <a:gd name="connsiteX11" fmla="*/ 5751 w 7751"/>
                            <a:gd name="connsiteY11" fmla="*/ 3113 h 45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7751" h="4541">
                              <a:moveTo>
                                <a:pt x="5656" y="3494"/>
                              </a:moveTo>
                              <a:lnTo>
                                <a:pt x="3751" y="4542"/>
                              </a:lnTo>
                              <a:cubicBezTo>
                                <a:pt x="2857" y="4434"/>
                                <a:pt x="1987" y="4177"/>
                                <a:pt x="1179" y="3780"/>
                              </a:cubicBezTo>
                              <a:cubicBezTo>
                                <a:pt x="-345" y="2827"/>
                                <a:pt x="-440" y="1494"/>
                                <a:pt x="1179" y="636"/>
                              </a:cubicBezTo>
                              <a:cubicBezTo>
                                <a:pt x="2856" y="-212"/>
                                <a:pt x="4836" y="-212"/>
                                <a:pt x="6513" y="636"/>
                              </a:cubicBezTo>
                              <a:cubicBezTo>
                                <a:pt x="7121" y="901"/>
                                <a:pt x="7576" y="1426"/>
                                <a:pt x="7751" y="2065"/>
                              </a:cubicBezTo>
                              <a:lnTo>
                                <a:pt x="7751" y="2065"/>
                              </a:lnTo>
                              <a:cubicBezTo>
                                <a:pt x="7586" y="1451"/>
                                <a:pt x="7172" y="933"/>
                                <a:pt x="6608" y="637"/>
                              </a:cubicBezTo>
                              <a:cubicBezTo>
                                <a:pt x="5099" y="-69"/>
                                <a:pt x="3355" y="-69"/>
                                <a:pt x="1846" y="637"/>
                              </a:cubicBezTo>
                              <a:cubicBezTo>
                                <a:pt x="608" y="1398"/>
                                <a:pt x="703" y="2637"/>
                                <a:pt x="1846" y="3399"/>
                              </a:cubicBezTo>
                              <a:cubicBezTo>
                                <a:pt x="2525" y="3762"/>
                                <a:pt x="3270" y="3988"/>
                                <a:pt x="4036" y="4066"/>
                              </a:cubicBezTo>
                              <a:lnTo>
                                <a:pt x="5751" y="311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73" name="Freeform 272">
                          <a:extLst>
                            <a:ext uri="{FF2B5EF4-FFF2-40B4-BE49-F238E27FC236}">
                              <a16:creationId xmlns:a16="http://schemas.microsoft.com/office/drawing/2014/main" id="{6671F78C-2CB8-2340-B833-1B67CF748E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9539" y="3361277"/>
                          <a:ext cx="8858" cy="5048"/>
                        </a:xfrm>
                        <a:custGeom>
                          <a:avLst/>
                          <a:gdLst>
                            <a:gd name="connsiteX0" fmla="*/ 3620 w 8858"/>
                            <a:gd name="connsiteY0" fmla="*/ 5048 h 5048"/>
                            <a:gd name="connsiteX1" fmla="*/ 6096 w 8858"/>
                            <a:gd name="connsiteY1" fmla="*/ 3715 h 5048"/>
                            <a:gd name="connsiteX2" fmla="*/ 2381 w 8858"/>
                            <a:gd name="connsiteY2" fmla="*/ 1524 h 5048"/>
                            <a:gd name="connsiteX3" fmla="*/ 0 w 8858"/>
                            <a:gd name="connsiteY3" fmla="*/ 2858 h 5048"/>
                            <a:gd name="connsiteX4" fmla="*/ 0 w 8858"/>
                            <a:gd name="connsiteY4" fmla="*/ 2858 h 5048"/>
                            <a:gd name="connsiteX5" fmla="*/ 5143 w 8858"/>
                            <a:gd name="connsiteY5" fmla="*/ 0 h 5048"/>
                            <a:gd name="connsiteX6" fmla="*/ 5143 w 8858"/>
                            <a:gd name="connsiteY6" fmla="*/ 0 h 5048"/>
                            <a:gd name="connsiteX7" fmla="*/ 2762 w 8858"/>
                            <a:gd name="connsiteY7" fmla="*/ 1333 h 5048"/>
                            <a:gd name="connsiteX8" fmla="*/ 6477 w 8858"/>
                            <a:gd name="connsiteY8" fmla="*/ 3524 h 5048"/>
                            <a:gd name="connsiteX9" fmla="*/ 8858 w 8858"/>
                            <a:gd name="connsiteY9" fmla="*/ 2191 h 5048"/>
                            <a:gd name="connsiteX10" fmla="*/ 8858 w 8858"/>
                            <a:gd name="connsiteY10" fmla="*/ 2191 h 5048"/>
                            <a:gd name="connsiteX11" fmla="*/ 3810 w 8858"/>
                            <a:gd name="connsiteY11" fmla="*/ 5048 h 50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858" h="5048">
                              <a:moveTo>
                                <a:pt x="3620" y="5048"/>
                              </a:moveTo>
                              <a:lnTo>
                                <a:pt x="6096" y="3715"/>
                              </a:lnTo>
                              <a:lnTo>
                                <a:pt x="2381" y="1524"/>
                              </a:lnTo>
                              <a:lnTo>
                                <a:pt x="0" y="2858"/>
                              </a:lnTo>
                              <a:lnTo>
                                <a:pt x="0" y="2858"/>
                              </a:lnTo>
                              <a:lnTo>
                                <a:pt x="5143" y="0"/>
                              </a:lnTo>
                              <a:lnTo>
                                <a:pt x="5143" y="0"/>
                              </a:lnTo>
                              <a:lnTo>
                                <a:pt x="2762" y="1333"/>
                              </a:lnTo>
                              <a:lnTo>
                                <a:pt x="6477" y="3524"/>
                              </a:lnTo>
                              <a:lnTo>
                                <a:pt x="8858" y="2191"/>
                              </a:lnTo>
                              <a:lnTo>
                                <a:pt x="8858" y="2191"/>
                              </a:lnTo>
                              <a:lnTo>
                                <a:pt x="3810" y="504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74" name="Freeform 273">
                          <a:extLst>
                            <a:ext uri="{FF2B5EF4-FFF2-40B4-BE49-F238E27FC236}">
                              <a16:creationId xmlns:a16="http://schemas.microsoft.com/office/drawing/2014/main" id="{F70FFE77-5B93-AF4B-A311-D4DB2BE3011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32652" y="3368611"/>
                          <a:ext cx="6603" cy="3666"/>
                        </a:xfrm>
                        <a:custGeom>
                          <a:avLst/>
                          <a:gdLst>
                            <a:gd name="connsiteX0" fmla="*/ 3651 w 6603"/>
                            <a:gd name="connsiteY0" fmla="*/ 3238 h 3666"/>
                            <a:gd name="connsiteX1" fmla="*/ 698 w 6603"/>
                            <a:gd name="connsiteY1" fmla="*/ 3238 h 3666"/>
                            <a:gd name="connsiteX2" fmla="*/ 31 w 6603"/>
                            <a:gd name="connsiteY2" fmla="*/ 2000 h 3666"/>
                            <a:gd name="connsiteX3" fmla="*/ 31 w 6603"/>
                            <a:gd name="connsiteY3" fmla="*/ 2000 h 3666"/>
                            <a:gd name="connsiteX4" fmla="*/ 603 w 6603"/>
                            <a:gd name="connsiteY4" fmla="*/ 3048 h 3666"/>
                            <a:gd name="connsiteX5" fmla="*/ 2889 w 6603"/>
                            <a:gd name="connsiteY5" fmla="*/ 3048 h 3666"/>
                            <a:gd name="connsiteX6" fmla="*/ 6223 w 6603"/>
                            <a:gd name="connsiteY6" fmla="*/ 1238 h 3666"/>
                            <a:gd name="connsiteX7" fmla="*/ 4222 w 6603"/>
                            <a:gd name="connsiteY7" fmla="*/ 0 h 3666"/>
                            <a:gd name="connsiteX8" fmla="*/ 4222 w 6603"/>
                            <a:gd name="connsiteY8" fmla="*/ 0 h 3666"/>
                            <a:gd name="connsiteX9" fmla="*/ 6604 w 6603"/>
                            <a:gd name="connsiteY9" fmla="*/ 1333 h 366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6603" h="3666">
                              <a:moveTo>
                                <a:pt x="3651" y="3238"/>
                              </a:moveTo>
                              <a:cubicBezTo>
                                <a:pt x="2749" y="3809"/>
                                <a:pt x="1600" y="3809"/>
                                <a:pt x="698" y="3238"/>
                              </a:cubicBezTo>
                              <a:cubicBezTo>
                                <a:pt x="218" y="3027"/>
                                <a:pt x="-57" y="2517"/>
                                <a:pt x="31" y="2000"/>
                              </a:cubicBezTo>
                              <a:lnTo>
                                <a:pt x="31" y="2000"/>
                              </a:lnTo>
                              <a:cubicBezTo>
                                <a:pt x="-92" y="2447"/>
                                <a:pt x="161" y="2910"/>
                                <a:pt x="603" y="3048"/>
                              </a:cubicBezTo>
                              <a:cubicBezTo>
                                <a:pt x="1290" y="3526"/>
                                <a:pt x="2202" y="3526"/>
                                <a:pt x="2889" y="3048"/>
                              </a:cubicBezTo>
                              <a:lnTo>
                                <a:pt x="6223" y="1238"/>
                              </a:lnTo>
                              <a:lnTo>
                                <a:pt x="4222" y="0"/>
                              </a:lnTo>
                              <a:lnTo>
                                <a:pt x="4222" y="0"/>
                              </a:lnTo>
                              <a:lnTo>
                                <a:pt x="6604" y="133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75" name="Freeform 274">
                          <a:extLst>
                            <a:ext uri="{FF2B5EF4-FFF2-40B4-BE49-F238E27FC236}">
                              <a16:creationId xmlns:a16="http://schemas.microsoft.com/office/drawing/2014/main" id="{815A1DB0-33B2-CA46-B514-ED41C602CE1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5066" y="3376231"/>
                          <a:ext cx="8286" cy="4762"/>
                        </a:xfrm>
                        <a:custGeom>
                          <a:avLst/>
                          <a:gdLst>
                            <a:gd name="connsiteX0" fmla="*/ 3810 w 8286"/>
                            <a:gd name="connsiteY0" fmla="*/ 2095 h 4762"/>
                            <a:gd name="connsiteX1" fmla="*/ 1333 w 8286"/>
                            <a:gd name="connsiteY1" fmla="*/ 2095 h 4762"/>
                            <a:gd name="connsiteX2" fmla="*/ 0 w 8286"/>
                            <a:gd name="connsiteY2" fmla="*/ 2857 h 4762"/>
                            <a:gd name="connsiteX3" fmla="*/ 0 w 8286"/>
                            <a:gd name="connsiteY3" fmla="*/ 2857 h 4762"/>
                            <a:gd name="connsiteX4" fmla="*/ 5048 w 8286"/>
                            <a:gd name="connsiteY4" fmla="*/ 0 h 4762"/>
                            <a:gd name="connsiteX5" fmla="*/ 5048 w 8286"/>
                            <a:gd name="connsiteY5" fmla="*/ 0 h 4762"/>
                            <a:gd name="connsiteX6" fmla="*/ 1715 w 8286"/>
                            <a:gd name="connsiteY6" fmla="*/ 1810 h 4762"/>
                            <a:gd name="connsiteX7" fmla="*/ 8287 w 8286"/>
                            <a:gd name="connsiteY7" fmla="*/ 1810 h 4762"/>
                            <a:gd name="connsiteX8" fmla="*/ 8287 w 8286"/>
                            <a:gd name="connsiteY8" fmla="*/ 1810 h 4762"/>
                            <a:gd name="connsiteX9" fmla="*/ 3810 w 8286"/>
                            <a:gd name="connsiteY9" fmla="*/ 1810 h 4762"/>
                            <a:gd name="connsiteX10" fmla="*/ 3810 w 8286"/>
                            <a:gd name="connsiteY10" fmla="*/ 4763 h 4762"/>
                            <a:gd name="connsiteX11" fmla="*/ 3810 w 8286"/>
                            <a:gd name="connsiteY11" fmla="*/ 4763 h 476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286" h="4762">
                              <a:moveTo>
                                <a:pt x="3810" y="2095"/>
                              </a:moveTo>
                              <a:lnTo>
                                <a:pt x="1333" y="2095"/>
                              </a:lnTo>
                              <a:lnTo>
                                <a:pt x="0" y="2857"/>
                              </a:lnTo>
                              <a:lnTo>
                                <a:pt x="0" y="2857"/>
                              </a:lnTo>
                              <a:lnTo>
                                <a:pt x="5048" y="0"/>
                              </a:lnTo>
                              <a:lnTo>
                                <a:pt x="5048" y="0"/>
                              </a:lnTo>
                              <a:lnTo>
                                <a:pt x="1715" y="1810"/>
                              </a:lnTo>
                              <a:lnTo>
                                <a:pt x="8287" y="1810"/>
                              </a:lnTo>
                              <a:lnTo>
                                <a:pt x="8287" y="1810"/>
                              </a:lnTo>
                              <a:lnTo>
                                <a:pt x="3810" y="1810"/>
                              </a:lnTo>
                              <a:lnTo>
                                <a:pt x="3810" y="4763"/>
                              </a:lnTo>
                              <a:lnTo>
                                <a:pt x="3810" y="476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76" name="Freeform 275">
                          <a:extLst>
                            <a:ext uri="{FF2B5EF4-FFF2-40B4-BE49-F238E27FC236}">
                              <a16:creationId xmlns:a16="http://schemas.microsoft.com/office/drawing/2014/main" id="{6F979678-730B-AD44-ABA9-73BD9BD8E17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8210" y="3383470"/>
                          <a:ext cx="5048" cy="4476"/>
                        </a:xfrm>
                        <a:custGeom>
                          <a:avLst/>
                          <a:gdLst>
                            <a:gd name="connsiteX0" fmla="*/ 2762 w 5048"/>
                            <a:gd name="connsiteY0" fmla="*/ 4477 h 4476"/>
                            <a:gd name="connsiteX1" fmla="*/ 2762 w 5048"/>
                            <a:gd name="connsiteY1" fmla="*/ 4477 h 4476"/>
                            <a:gd name="connsiteX2" fmla="*/ 0 w 5048"/>
                            <a:gd name="connsiteY2" fmla="*/ 2858 h 4476"/>
                            <a:gd name="connsiteX3" fmla="*/ 5048 w 5048"/>
                            <a:gd name="connsiteY3" fmla="*/ 0 h 4476"/>
                            <a:gd name="connsiteX4" fmla="*/ 5048 w 5048"/>
                            <a:gd name="connsiteY4" fmla="*/ 0 h 4476"/>
                            <a:gd name="connsiteX5" fmla="*/ 191 w 5048"/>
                            <a:gd name="connsiteY5" fmla="*/ 2762 h 44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5048" h="4476">
                              <a:moveTo>
                                <a:pt x="2762" y="4477"/>
                              </a:moveTo>
                              <a:lnTo>
                                <a:pt x="2762" y="4477"/>
                              </a:lnTo>
                              <a:lnTo>
                                <a:pt x="0" y="2858"/>
                              </a:lnTo>
                              <a:lnTo>
                                <a:pt x="5048" y="0"/>
                              </a:lnTo>
                              <a:lnTo>
                                <a:pt x="5048" y="0"/>
                              </a:lnTo>
                              <a:lnTo>
                                <a:pt x="191" y="276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77" name="Freeform 276">
                          <a:extLst>
                            <a:ext uri="{FF2B5EF4-FFF2-40B4-BE49-F238E27FC236}">
                              <a16:creationId xmlns:a16="http://schemas.microsoft.com/office/drawing/2014/main" id="{65FD3721-7EE5-0B47-9C59-50AFABFDF3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1736" y="3392709"/>
                          <a:ext cx="2762" cy="1524"/>
                        </a:xfrm>
                        <a:custGeom>
                          <a:avLst/>
                          <a:gdLst>
                            <a:gd name="connsiteX0" fmla="*/ 2286 w 2762"/>
                            <a:gd name="connsiteY0" fmla="*/ 0 h 1524"/>
                            <a:gd name="connsiteX1" fmla="*/ 2762 w 2762"/>
                            <a:gd name="connsiteY1" fmla="*/ 0 h 1524"/>
                            <a:gd name="connsiteX2" fmla="*/ 2762 w 2762"/>
                            <a:gd name="connsiteY2" fmla="*/ 0 h 1524"/>
                            <a:gd name="connsiteX3" fmla="*/ 2286 w 2762"/>
                            <a:gd name="connsiteY3" fmla="*/ 0 h 1524"/>
                            <a:gd name="connsiteX4" fmla="*/ 2286 w 2762"/>
                            <a:gd name="connsiteY4" fmla="*/ 0 h 1524"/>
                            <a:gd name="connsiteX5" fmla="*/ 571 w 2762"/>
                            <a:gd name="connsiteY5" fmla="*/ 1524 h 1524"/>
                            <a:gd name="connsiteX6" fmla="*/ 0 w 2762"/>
                            <a:gd name="connsiteY6" fmla="*/ 1524 h 1524"/>
                            <a:gd name="connsiteX7" fmla="*/ 0 w 2762"/>
                            <a:gd name="connsiteY7" fmla="*/ 1524 h 1524"/>
                            <a:gd name="connsiteX8" fmla="*/ 0 w 2762"/>
                            <a:gd name="connsiteY8" fmla="*/ 1524 h 1524"/>
                            <a:gd name="connsiteX9" fmla="*/ 571 w 2762"/>
                            <a:gd name="connsiteY9" fmla="*/ 1524 h 152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2762" h="1524">
                              <a:moveTo>
                                <a:pt x="2286" y="0"/>
                              </a:moveTo>
                              <a:lnTo>
                                <a:pt x="2762" y="0"/>
                              </a:lnTo>
                              <a:cubicBezTo>
                                <a:pt x="2762" y="0"/>
                                <a:pt x="2762" y="0"/>
                                <a:pt x="2762" y="0"/>
                              </a:cubicBezTo>
                              <a:lnTo>
                                <a:pt x="2286" y="0"/>
                              </a:lnTo>
                              <a:cubicBezTo>
                                <a:pt x="2286" y="0"/>
                                <a:pt x="2096" y="95"/>
                                <a:pt x="2286" y="0"/>
                              </a:cubicBezTo>
                              <a:close/>
                              <a:moveTo>
                                <a:pt x="571" y="1524"/>
                              </a:moveTo>
                              <a:lnTo>
                                <a:pt x="0" y="1524"/>
                              </a:lnTo>
                              <a:cubicBezTo>
                                <a:pt x="0" y="1524"/>
                                <a:pt x="0" y="1524"/>
                                <a:pt x="0" y="1524"/>
                              </a:cubicBezTo>
                              <a:lnTo>
                                <a:pt x="0" y="1524"/>
                              </a:lnTo>
                              <a:cubicBezTo>
                                <a:pt x="0" y="1524"/>
                                <a:pt x="762" y="1429"/>
                                <a:pt x="571" y="152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grpSp>
                      <p:nvGrpSpPr>
                        <p:cNvPr id="278" name="Graphic 5">
                          <a:extLst>
                            <a:ext uri="{FF2B5EF4-FFF2-40B4-BE49-F238E27FC236}">
                              <a16:creationId xmlns:a16="http://schemas.microsoft.com/office/drawing/2014/main" id="{6E2981B2-FF63-4641-8AD9-2FD695D0747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92119" y="3403091"/>
                          <a:ext cx="13430" cy="7620"/>
                          <a:chOff x="6292119" y="3403091"/>
                          <a:chExt cx="13430" cy="7620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50" name="Freeform 449">
                            <a:extLst>
                              <a:ext uri="{FF2B5EF4-FFF2-40B4-BE49-F238E27FC236}">
                                <a16:creationId xmlns:a16="http://schemas.microsoft.com/office/drawing/2014/main" id="{C8670809-4D8F-8348-963E-0A9A727B81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92119" y="3403091"/>
                            <a:ext cx="5238" cy="2952"/>
                          </a:xfrm>
                          <a:custGeom>
                            <a:avLst/>
                            <a:gdLst>
                              <a:gd name="connsiteX0" fmla="*/ 2762 w 5238"/>
                              <a:gd name="connsiteY0" fmla="*/ 476 h 2952"/>
                              <a:gd name="connsiteX1" fmla="*/ 1524 w 5238"/>
                              <a:gd name="connsiteY1" fmla="*/ 1143 h 2952"/>
                              <a:gd name="connsiteX2" fmla="*/ 3238 w 5238"/>
                              <a:gd name="connsiteY2" fmla="*/ 2096 h 2952"/>
                              <a:gd name="connsiteX3" fmla="*/ 3238 w 5238"/>
                              <a:gd name="connsiteY3" fmla="*/ 2096 h 2952"/>
                              <a:gd name="connsiteX4" fmla="*/ 1524 w 5238"/>
                              <a:gd name="connsiteY4" fmla="*/ 1048 h 2952"/>
                              <a:gd name="connsiteX5" fmla="*/ 191 w 5238"/>
                              <a:gd name="connsiteY5" fmla="*/ 1810 h 2952"/>
                              <a:gd name="connsiteX6" fmla="*/ 2191 w 5238"/>
                              <a:gd name="connsiteY6" fmla="*/ 2953 h 2952"/>
                              <a:gd name="connsiteX7" fmla="*/ 2191 w 5238"/>
                              <a:gd name="connsiteY7" fmla="*/ 2953 h 2952"/>
                              <a:gd name="connsiteX8" fmla="*/ 0 w 5238"/>
                              <a:gd name="connsiteY8" fmla="*/ 1715 h 2952"/>
                              <a:gd name="connsiteX9" fmla="*/ 3048 w 5238"/>
                              <a:gd name="connsiteY9" fmla="*/ 0 h 2952"/>
                              <a:gd name="connsiteX10" fmla="*/ 5239 w 5238"/>
                              <a:gd name="connsiteY10" fmla="*/ 1238 h 2952"/>
                              <a:gd name="connsiteX11" fmla="*/ 5239 w 5238"/>
                              <a:gd name="connsiteY11" fmla="*/ 1238 h 29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5238" h="2952">
                                <a:moveTo>
                                  <a:pt x="2762" y="476"/>
                                </a:moveTo>
                                <a:lnTo>
                                  <a:pt x="1524" y="1143"/>
                                </a:lnTo>
                                <a:lnTo>
                                  <a:pt x="3238" y="2096"/>
                                </a:lnTo>
                                <a:lnTo>
                                  <a:pt x="3238" y="2096"/>
                                </a:lnTo>
                                <a:lnTo>
                                  <a:pt x="1524" y="1048"/>
                                </a:lnTo>
                                <a:lnTo>
                                  <a:pt x="191" y="1810"/>
                                </a:lnTo>
                                <a:lnTo>
                                  <a:pt x="2191" y="2953"/>
                                </a:lnTo>
                                <a:lnTo>
                                  <a:pt x="2191" y="2953"/>
                                </a:lnTo>
                                <a:lnTo>
                                  <a:pt x="0" y="1715"/>
                                </a:lnTo>
                                <a:lnTo>
                                  <a:pt x="3048" y="0"/>
                                </a:lnTo>
                                <a:lnTo>
                                  <a:pt x="5239" y="1238"/>
                                </a:lnTo>
                                <a:lnTo>
                                  <a:pt x="5239" y="12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51" name="Freeform 450">
                            <a:extLst>
                              <a:ext uri="{FF2B5EF4-FFF2-40B4-BE49-F238E27FC236}">
                                <a16:creationId xmlns:a16="http://schemas.microsoft.com/office/drawing/2014/main" id="{800A9CA0-391D-474D-85DE-E83C655D34A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95167" y="3405649"/>
                            <a:ext cx="3562" cy="2395"/>
                          </a:xfrm>
                          <a:custGeom>
                            <a:avLst/>
                            <a:gdLst>
                              <a:gd name="connsiteX0" fmla="*/ 3048 w 3562"/>
                              <a:gd name="connsiteY0" fmla="*/ 1633 h 2395"/>
                              <a:gd name="connsiteX1" fmla="*/ 1714 w 3562"/>
                              <a:gd name="connsiteY1" fmla="*/ 2395 h 2395"/>
                              <a:gd name="connsiteX2" fmla="*/ 1714 w 3562"/>
                              <a:gd name="connsiteY2" fmla="*/ 2395 h 2395"/>
                              <a:gd name="connsiteX3" fmla="*/ 3048 w 3562"/>
                              <a:gd name="connsiteY3" fmla="*/ 1729 h 2395"/>
                              <a:gd name="connsiteX4" fmla="*/ 3048 w 3562"/>
                              <a:gd name="connsiteY4" fmla="*/ 776 h 2395"/>
                              <a:gd name="connsiteX5" fmla="*/ 1238 w 3562"/>
                              <a:gd name="connsiteY5" fmla="*/ 776 h 2395"/>
                              <a:gd name="connsiteX6" fmla="*/ 0 w 3562"/>
                              <a:gd name="connsiteY6" fmla="*/ 1443 h 2395"/>
                              <a:gd name="connsiteX7" fmla="*/ 0 w 3562"/>
                              <a:gd name="connsiteY7" fmla="*/ 1443 h 2395"/>
                              <a:gd name="connsiteX8" fmla="*/ 2286 w 3562"/>
                              <a:gd name="connsiteY8" fmla="*/ 109 h 2395"/>
                              <a:gd name="connsiteX9" fmla="*/ 2286 w 3562"/>
                              <a:gd name="connsiteY9" fmla="*/ 109 h 2395"/>
                              <a:gd name="connsiteX10" fmla="*/ 1714 w 3562"/>
                              <a:gd name="connsiteY10" fmla="*/ 109 h 2395"/>
                              <a:gd name="connsiteX11" fmla="*/ 3334 w 3562"/>
                              <a:gd name="connsiteY11" fmla="*/ 109 h 2395"/>
                              <a:gd name="connsiteX12" fmla="*/ 3048 w 3562"/>
                              <a:gd name="connsiteY12" fmla="*/ 1633 h 23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3562" h="2395">
                                <a:moveTo>
                                  <a:pt x="3048" y="1633"/>
                                </a:moveTo>
                                <a:lnTo>
                                  <a:pt x="1714" y="2395"/>
                                </a:lnTo>
                                <a:lnTo>
                                  <a:pt x="1714" y="2395"/>
                                </a:lnTo>
                                <a:lnTo>
                                  <a:pt x="3048" y="1729"/>
                                </a:lnTo>
                                <a:cubicBezTo>
                                  <a:pt x="3048" y="1729"/>
                                  <a:pt x="3048" y="1062"/>
                                  <a:pt x="3048" y="776"/>
                                </a:cubicBezTo>
                                <a:cubicBezTo>
                                  <a:pt x="2479" y="488"/>
                                  <a:pt x="1807" y="488"/>
                                  <a:pt x="1238" y="776"/>
                                </a:cubicBezTo>
                                <a:lnTo>
                                  <a:pt x="0" y="1443"/>
                                </a:lnTo>
                                <a:lnTo>
                                  <a:pt x="0" y="1443"/>
                                </a:lnTo>
                                <a:lnTo>
                                  <a:pt x="2286" y="109"/>
                                </a:lnTo>
                                <a:lnTo>
                                  <a:pt x="2286" y="109"/>
                                </a:lnTo>
                                <a:lnTo>
                                  <a:pt x="1714" y="109"/>
                                </a:lnTo>
                                <a:cubicBezTo>
                                  <a:pt x="2244" y="-36"/>
                                  <a:pt x="2804" y="-36"/>
                                  <a:pt x="3334" y="109"/>
                                </a:cubicBezTo>
                                <a:cubicBezTo>
                                  <a:pt x="3715" y="744"/>
                                  <a:pt x="3619" y="1252"/>
                                  <a:pt x="3048" y="163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52" name="Freeform 451">
                            <a:extLst>
                              <a:ext uri="{FF2B5EF4-FFF2-40B4-BE49-F238E27FC236}">
                                <a16:creationId xmlns:a16="http://schemas.microsoft.com/office/drawing/2014/main" id="{2C94CE87-3CA9-D642-87B1-03E02AFE3E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98406" y="3407187"/>
                            <a:ext cx="2381" cy="1904"/>
                          </a:xfrm>
                          <a:custGeom>
                            <a:avLst/>
                            <a:gdLst>
                              <a:gd name="connsiteX0" fmla="*/ 667 w 2381"/>
                              <a:gd name="connsiteY0" fmla="*/ 1905 h 1904"/>
                              <a:gd name="connsiteX1" fmla="*/ 0 w 2381"/>
                              <a:gd name="connsiteY1" fmla="*/ 1905 h 1904"/>
                              <a:gd name="connsiteX2" fmla="*/ 0 w 2381"/>
                              <a:gd name="connsiteY2" fmla="*/ 1238 h 1904"/>
                              <a:gd name="connsiteX3" fmla="*/ 1524 w 2381"/>
                              <a:gd name="connsiteY3" fmla="*/ 476 h 1904"/>
                              <a:gd name="connsiteX4" fmla="*/ 1524 w 2381"/>
                              <a:gd name="connsiteY4" fmla="*/ 476 h 1904"/>
                              <a:gd name="connsiteX5" fmla="*/ 1524 w 2381"/>
                              <a:gd name="connsiteY5" fmla="*/ 476 h 1904"/>
                              <a:gd name="connsiteX6" fmla="*/ 1524 w 2381"/>
                              <a:gd name="connsiteY6" fmla="*/ 476 h 1904"/>
                              <a:gd name="connsiteX7" fmla="*/ 2096 w 2381"/>
                              <a:gd name="connsiteY7" fmla="*/ 476 h 1904"/>
                              <a:gd name="connsiteX8" fmla="*/ 2096 w 2381"/>
                              <a:gd name="connsiteY8" fmla="*/ 476 h 1904"/>
                              <a:gd name="connsiteX9" fmla="*/ 1524 w 2381"/>
                              <a:gd name="connsiteY9" fmla="*/ 476 h 1904"/>
                              <a:gd name="connsiteX10" fmla="*/ 2381 w 2381"/>
                              <a:gd name="connsiteY10" fmla="*/ 476 h 1904"/>
                              <a:gd name="connsiteX11" fmla="*/ 2381 w 2381"/>
                              <a:gd name="connsiteY11" fmla="*/ 476 h 1904"/>
                              <a:gd name="connsiteX12" fmla="*/ 1524 w 2381"/>
                              <a:gd name="connsiteY12" fmla="*/ 0 h 1904"/>
                              <a:gd name="connsiteX13" fmla="*/ 191 w 2381"/>
                              <a:gd name="connsiteY13" fmla="*/ 762 h 1904"/>
                              <a:gd name="connsiteX14" fmla="*/ 191 w 2381"/>
                              <a:gd name="connsiteY14" fmla="*/ 762 h 1904"/>
                              <a:gd name="connsiteX15" fmla="*/ 191 w 2381"/>
                              <a:gd name="connsiteY15" fmla="*/ 762 h 19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</a:cxnLst>
                            <a:rect l="l" t="t" r="r" b="b"/>
                            <a:pathLst>
                              <a:path w="2381" h="1904">
                                <a:moveTo>
                                  <a:pt x="667" y="1905"/>
                                </a:moveTo>
                                <a:lnTo>
                                  <a:pt x="0" y="1905"/>
                                </a:lnTo>
                                <a:cubicBezTo>
                                  <a:pt x="0" y="1905"/>
                                  <a:pt x="0" y="1905"/>
                                  <a:pt x="0" y="1238"/>
                                </a:cubicBezTo>
                                <a:lnTo>
                                  <a:pt x="1524" y="476"/>
                                </a:lnTo>
                                <a:lnTo>
                                  <a:pt x="1524" y="476"/>
                                </a:lnTo>
                                <a:lnTo>
                                  <a:pt x="1524" y="476"/>
                                </a:lnTo>
                                <a:lnTo>
                                  <a:pt x="1524" y="476"/>
                                </a:lnTo>
                                <a:lnTo>
                                  <a:pt x="2096" y="476"/>
                                </a:lnTo>
                                <a:lnTo>
                                  <a:pt x="2096" y="476"/>
                                </a:lnTo>
                                <a:lnTo>
                                  <a:pt x="1524" y="476"/>
                                </a:lnTo>
                                <a:lnTo>
                                  <a:pt x="2381" y="476"/>
                                </a:lnTo>
                                <a:lnTo>
                                  <a:pt x="2381" y="476"/>
                                </a:lnTo>
                                <a:lnTo>
                                  <a:pt x="1524" y="0"/>
                                </a:lnTo>
                                <a:lnTo>
                                  <a:pt x="191" y="762"/>
                                </a:lnTo>
                                <a:cubicBezTo>
                                  <a:pt x="191" y="762"/>
                                  <a:pt x="191" y="762"/>
                                  <a:pt x="191" y="762"/>
                                </a:cubicBezTo>
                                <a:lnTo>
                                  <a:pt x="191" y="76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53" name="Freeform 452">
                            <a:extLst>
                              <a:ext uri="{FF2B5EF4-FFF2-40B4-BE49-F238E27FC236}">
                                <a16:creationId xmlns:a16="http://schemas.microsoft.com/office/drawing/2014/main" id="{898107C6-7666-EF4F-B51D-C36FA31C69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99715" y="3408146"/>
                            <a:ext cx="3405" cy="1803"/>
                          </a:xfrm>
                          <a:custGeom>
                            <a:avLst/>
                            <a:gdLst>
                              <a:gd name="connsiteX0" fmla="*/ 2881 w 3405"/>
                              <a:gd name="connsiteY0" fmla="*/ 1804 h 1803"/>
                              <a:gd name="connsiteX1" fmla="*/ 691 w 3405"/>
                              <a:gd name="connsiteY1" fmla="*/ 565 h 1803"/>
                              <a:gd name="connsiteX2" fmla="*/ 691 w 3405"/>
                              <a:gd name="connsiteY2" fmla="*/ 1613 h 1803"/>
                              <a:gd name="connsiteX3" fmla="*/ 1834 w 3405"/>
                              <a:gd name="connsiteY3" fmla="*/ 1613 h 1803"/>
                              <a:gd name="connsiteX4" fmla="*/ 1834 w 3405"/>
                              <a:gd name="connsiteY4" fmla="*/ 1613 h 1803"/>
                              <a:gd name="connsiteX5" fmla="*/ 500 w 3405"/>
                              <a:gd name="connsiteY5" fmla="*/ 1613 h 1803"/>
                              <a:gd name="connsiteX6" fmla="*/ 500 w 3405"/>
                              <a:gd name="connsiteY6" fmla="*/ 280 h 1803"/>
                              <a:gd name="connsiteX7" fmla="*/ 2786 w 3405"/>
                              <a:gd name="connsiteY7" fmla="*/ 280 h 1803"/>
                              <a:gd name="connsiteX8" fmla="*/ 2881 w 3405"/>
                              <a:gd name="connsiteY8" fmla="*/ 1804 h 1803"/>
                              <a:gd name="connsiteX9" fmla="*/ 2881 w 3405"/>
                              <a:gd name="connsiteY9" fmla="*/ 1804 h 1803"/>
                              <a:gd name="connsiteX10" fmla="*/ 2881 w 3405"/>
                              <a:gd name="connsiteY10" fmla="*/ 756 h 1803"/>
                              <a:gd name="connsiteX11" fmla="*/ 976 w 3405"/>
                              <a:gd name="connsiteY11" fmla="*/ 756 h 180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3405" h="1803">
                                <a:moveTo>
                                  <a:pt x="2881" y="1804"/>
                                </a:moveTo>
                                <a:lnTo>
                                  <a:pt x="691" y="565"/>
                                </a:lnTo>
                                <a:cubicBezTo>
                                  <a:pt x="214" y="565"/>
                                  <a:pt x="214" y="1327"/>
                                  <a:pt x="691" y="1613"/>
                                </a:cubicBezTo>
                                <a:cubicBezTo>
                                  <a:pt x="1067" y="1699"/>
                                  <a:pt x="1457" y="1699"/>
                                  <a:pt x="1834" y="1613"/>
                                </a:cubicBezTo>
                                <a:lnTo>
                                  <a:pt x="1834" y="1613"/>
                                </a:lnTo>
                                <a:cubicBezTo>
                                  <a:pt x="1400" y="1752"/>
                                  <a:pt x="934" y="1752"/>
                                  <a:pt x="500" y="1613"/>
                                </a:cubicBezTo>
                                <a:cubicBezTo>
                                  <a:pt x="-167" y="1613"/>
                                  <a:pt x="-167" y="661"/>
                                  <a:pt x="500" y="280"/>
                                </a:cubicBezTo>
                                <a:cubicBezTo>
                                  <a:pt x="1216" y="-93"/>
                                  <a:pt x="2070" y="-93"/>
                                  <a:pt x="2786" y="280"/>
                                </a:cubicBezTo>
                                <a:cubicBezTo>
                                  <a:pt x="3643" y="1042"/>
                                  <a:pt x="3548" y="1804"/>
                                  <a:pt x="2881" y="1804"/>
                                </a:cubicBezTo>
                                <a:close/>
                                <a:moveTo>
                                  <a:pt x="2881" y="1804"/>
                                </a:moveTo>
                                <a:cubicBezTo>
                                  <a:pt x="3358" y="1804"/>
                                  <a:pt x="3358" y="1042"/>
                                  <a:pt x="2881" y="756"/>
                                </a:cubicBezTo>
                                <a:cubicBezTo>
                                  <a:pt x="2292" y="416"/>
                                  <a:pt x="1566" y="416"/>
                                  <a:pt x="976" y="75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54" name="Freeform 453">
                            <a:extLst>
                              <a:ext uri="{FF2B5EF4-FFF2-40B4-BE49-F238E27FC236}">
                                <a16:creationId xmlns:a16="http://schemas.microsoft.com/office/drawing/2014/main" id="{BF425D25-140C-C242-9A2E-BB292908E42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02597" y="3409473"/>
                            <a:ext cx="2952" cy="1238"/>
                          </a:xfrm>
                          <a:custGeom>
                            <a:avLst/>
                            <a:gdLst>
                              <a:gd name="connsiteX0" fmla="*/ 1524 w 2952"/>
                              <a:gd name="connsiteY0" fmla="*/ 476 h 1238"/>
                              <a:gd name="connsiteX1" fmla="*/ 2953 w 2952"/>
                              <a:gd name="connsiteY1" fmla="*/ 476 h 1238"/>
                              <a:gd name="connsiteX2" fmla="*/ 2953 w 2952"/>
                              <a:gd name="connsiteY2" fmla="*/ 476 h 1238"/>
                              <a:gd name="connsiteX3" fmla="*/ 1238 w 2952"/>
                              <a:gd name="connsiteY3" fmla="*/ 476 h 1238"/>
                              <a:gd name="connsiteX4" fmla="*/ 0 w 2952"/>
                              <a:gd name="connsiteY4" fmla="*/ 1238 h 1238"/>
                              <a:gd name="connsiteX5" fmla="*/ 0 w 2952"/>
                              <a:gd name="connsiteY5" fmla="*/ 1238 h 1238"/>
                              <a:gd name="connsiteX6" fmla="*/ 2286 w 2952"/>
                              <a:gd name="connsiteY6" fmla="*/ 0 h 1238"/>
                              <a:gd name="connsiteX7" fmla="*/ 2286 w 2952"/>
                              <a:gd name="connsiteY7" fmla="*/ 0 h 123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2952" h="1238">
                                <a:moveTo>
                                  <a:pt x="1524" y="476"/>
                                </a:moveTo>
                                <a:cubicBezTo>
                                  <a:pt x="1982" y="291"/>
                                  <a:pt x="2495" y="291"/>
                                  <a:pt x="2953" y="476"/>
                                </a:cubicBezTo>
                                <a:lnTo>
                                  <a:pt x="2953" y="476"/>
                                </a:lnTo>
                                <a:cubicBezTo>
                                  <a:pt x="2428" y="149"/>
                                  <a:pt x="1763" y="149"/>
                                  <a:pt x="1238" y="476"/>
                                </a:cubicBezTo>
                                <a:lnTo>
                                  <a:pt x="0" y="1238"/>
                                </a:lnTo>
                                <a:lnTo>
                                  <a:pt x="0" y="1238"/>
                                </a:lnTo>
                                <a:lnTo>
                                  <a:pt x="2286" y="0"/>
                                </a:lnTo>
                                <a:lnTo>
                                  <a:pt x="228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79" name="Graphic 5">
                          <a:extLst>
                            <a:ext uri="{FF2B5EF4-FFF2-40B4-BE49-F238E27FC236}">
                              <a16:creationId xmlns:a16="http://schemas.microsoft.com/office/drawing/2014/main" id="{EB3471C3-30A5-9345-AD90-63AB0F0B09F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13741" y="3386232"/>
                          <a:ext cx="19062" cy="10953"/>
                          <a:chOff x="6313741" y="3386232"/>
                          <a:chExt cx="19062" cy="10953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41" name="Freeform 440">
                            <a:extLst>
                              <a:ext uri="{FF2B5EF4-FFF2-40B4-BE49-F238E27FC236}">
                                <a16:creationId xmlns:a16="http://schemas.microsoft.com/office/drawing/2014/main" id="{2574EDF2-D97E-244D-AC62-23DC6D26CD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3741" y="3386232"/>
                            <a:ext cx="3917" cy="2112"/>
                          </a:xfrm>
                          <a:custGeom>
                            <a:avLst/>
                            <a:gdLst>
                              <a:gd name="connsiteX0" fmla="*/ 3524 w 3917"/>
                              <a:gd name="connsiteY0" fmla="*/ 476 h 2112"/>
                              <a:gd name="connsiteX1" fmla="*/ 3524 w 3917"/>
                              <a:gd name="connsiteY1" fmla="*/ 1238 h 2112"/>
                              <a:gd name="connsiteX2" fmla="*/ 2476 w 3917"/>
                              <a:gd name="connsiteY2" fmla="*/ 1238 h 2112"/>
                              <a:gd name="connsiteX3" fmla="*/ 2476 w 3917"/>
                              <a:gd name="connsiteY3" fmla="*/ 1905 h 2112"/>
                              <a:gd name="connsiteX4" fmla="*/ 1048 w 3917"/>
                              <a:gd name="connsiteY4" fmla="*/ 1905 h 2112"/>
                              <a:gd name="connsiteX5" fmla="*/ 0 w 3917"/>
                              <a:gd name="connsiteY5" fmla="*/ 1238 h 2112"/>
                              <a:gd name="connsiteX6" fmla="*/ 2286 w 3917"/>
                              <a:gd name="connsiteY6" fmla="*/ 0 h 2112"/>
                              <a:gd name="connsiteX7" fmla="*/ 1619 w 3917"/>
                              <a:gd name="connsiteY7" fmla="*/ 476 h 2112"/>
                              <a:gd name="connsiteX8" fmla="*/ 2476 w 3917"/>
                              <a:gd name="connsiteY8" fmla="*/ 953 h 2112"/>
                              <a:gd name="connsiteX9" fmla="*/ 3524 w 3917"/>
                              <a:gd name="connsiteY9" fmla="*/ 953 h 2112"/>
                              <a:gd name="connsiteX10" fmla="*/ 3524 w 3917"/>
                              <a:gd name="connsiteY10" fmla="*/ 381 h 2112"/>
                              <a:gd name="connsiteX11" fmla="*/ 2667 w 3917"/>
                              <a:gd name="connsiteY11" fmla="*/ 381 h 2112"/>
                              <a:gd name="connsiteX12" fmla="*/ 476 w 3917"/>
                              <a:gd name="connsiteY12" fmla="*/ 1143 h 2112"/>
                              <a:gd name="connsiteX13" fmla="*/ 1333 w 3917"/>
                              <a:gd name="connsiteY13" fmla="*/ 1619 h 2112"/>
                              <a:gd name="connsiteX14" fmla="*/ 2572 w 3917"/>
                              <a:gd name="connsiteY14" fmla="*/ 1619 h 2112"/>
                              <a:gd name="connsiteX15" fmla="*/ 2572 w 3917"/>
                              <a:gd name="connsiteY15" fmla="*/ 953 h 2112"/>
                              <a:gd name="connsiteX16" fmla="*/ 1810 w 3917"/>
                              <a:gd name="connsiteY16" fmla="*/ 953 h 21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</a:cxnLst>
                            <a:rect l="l" t="t" r="r" b="b"/>
                            <a:pathLst>
                              <a:path w="3917" h="2112">
                                <a:moveTo>
                                  <a:pt x="3524" y="476"/>
                                </a:moveTo>
                                <a:cubicBezTo>
                                  <a:pt x="4000" y="476"/>
                                  <a:pt x="4096" y="1048"/>
                                  <a:pt x="3524" y="1238"/>
                                </a:cubicBezTo>
                                <a:cubicBezTo>
                                  <a:pt x="3200" y="1425"/>
                                  <a:pt x="2801" y="1425"/>
                                  <a:pt x="2476" y="1238"/>
                                </a:cubicBezTo>
                                <a:cubicBezTo>
                                  <a:pt x="2476" y="1238"/>
                                  <a:pt x="2476" y="1715"/>
                                  <a:pt x="2476" y="1905"/>
                                </a:cubicBezTo>
                                <a:cubicBezTo>
                                  <a:pt x="2040" y="2182"/>
                                  <a:pt x="1484" y="2182"/>
                                  <a:pt x="1048" y="1905"/>
                                </a:cubicBezTo>
                                <a:lnTo>
                                  <a:pt x="0" y="1238"/>
                                </a:lnTo>
                                <a:lnTo>
                                  <a:pt x="2286" y="0"/>
                                </a:lnTo>
                                <a:close/>
                                <a:moveTo>
                                  <a:pt x="1619" y="476"/>
                                </a:moveTo>
                                <a:lnTo>
                                  <a:pt x="2476" y="953"/>
                                </a:lnTo>
                                <a:cubicBezTo>
                                  <a:pt x="2801" y="1140"/>
                                  <a:pt x="3200" y="1140"/>
                                  <a:pt x="3524" y="953"/>
                                </a:cubicBezTo>
                                <a:cubicBezTo>
                                  <a:pt x="3524" y="953"/>
                                  <a:pt x="3524" y="953"/>
                                  <a:pt x="3524" y="381"/>
                                </a:cubicBezTo>
                                <a:lnTo>
                                  <a:pt x="2667" y="381"/>
                                </a:lnTo>
                                <a:close/>
                                <a:moveTo>
                                  <a:pt x="476" y="1143"/>
                                </a:moveTo>
                                <a:lnTo>
                                  <a:pt x="1333" y="1619"/>
                                </a:lnTo>
                                <a:cubicBezTo>
                                  <a:pt x="1711" y="1862"/>
                                  <a:pt x="2195" y="1862"/>
                                  <a:pt x="2572" y="1619"/>
                                </a:cubicBezTo>
                                <a:cubicBezTo>
                                  <a:pt x="2572" y="1619"/>
                                  <a:pt x="2572" y="1619"/>
                                  <a:pt x="2572" y="953"/>
                                </a:cubicBezTo>
                                <a:lnTo>
                                  <a:pt x="1810" y="95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42" name="Freeform 441">
                            <a:extLst>
                              <a:ext uri="{FF2B5EF4-FFF2-40B4-BE49-F238E27FC236}">
                                <a16:creationId xmlns:a16="http://schemas.microsoft.com/office/drawing/2014/main" id="{EE32F71F-F527-EF46-BDFA-66160BC7393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6281" y="3388233"/>
                            <a:ext cx="2960" cy="1751"/>
                          </a:xfrm>
                          <a:custGeom>
                            <a:avLst/>
                            <a:gdLst>
                              <a:gd name="connsiteX0" fmla="*/ 1651 w 2960"/>
                              <a:gd name="connsiteY0" fmla="*/ 1143 h 1751"/>
                              <a:gd name="connsiteX1" fmla="*/ 603 w 2960"/>
                              <a:gd name="connsiteY1" fmla="*/ 1143 h 1751"/>
                              <a:gd name="connsiteX2" fmla="*/ 603 w 2960"/>
                              <a:gd name="connsiteY2" fmla="*/ 571 h 1751"/>
                              <a:gd name="connsiteX3" fmla="*/ 1746 w 2960"/>
                              <a:gd name="connsiteY3" fmla="*/ 571 h 1751"/>
                              <a:gd name="connsiteX4" fmla="*/ 2413 w 2960"/>
                              <a:gd name="connsiteY4" fmla="*/ 571 h 1751"/>
                              <a:gd name="connsiteX5" fmla="*/ 2413 w 2960"/>
                              <a:gd name="connsiteY5" fmla="*/ 571 h 1751"/>
                              <a:gd name="connsiteX6" fmla="*/ 2413 w 2960"/>
                              <a:gd name="connsiteY6" fmla="*/ 0 h 1751"/>
                              <a:gd name="connsiteX7" fmla="*/ 1651 w 2960"/>
                              <a:gd name="connsiteY7" fmla="*/ 0 h 1751"/>
                              <a:gd name="connsiteX8" fmla="*/ 1651 w 2960"/>
                              <a:gd name="connsiteY8" fmla="*/ 0 h 1751"/>
                              <a:gd name="connsiteX9" fmla="*/ 2603 w 2960"/>
                              <a:gd name="connsiteY9" fmla="*/ 0 h 1751"/>
                              <a:gd name="connsiteX10" fmla="*/ 2603 w 2960"/>
                              <a:gd name="connsiteY10" fmla="*/ 762 h 1751"/>
                              <a:gd name="connsiteX11" fmla="*/ 1460 w 2960"/>
                              <a:gd name="connsiteY11" fmla="*/ 1429 h 1751"/>
                              <a:gd name="connsiteX12" fmla="*/ 1460 w 2960"/>
                              <a:gd name="connsiteY12" fmla="*/ 1429 h 1751"/>
                              <a:gd name="connsiteX13" fmla="*/ 1651 w 2960"/>
                              <a:gd name="connsiteY13" fmla="*/ 1143 h 1751"/>
                              <a:gd name="connsiteX14" fmla="*/ 1651 w 2960"/>
                              <a:gd name="connsiteY14" fmla="*/ 1143 h 1751"/>
                              <a:gd name="connsiteX15" fmla="*/ 1080 w 2960"/>
                              <a:gd name="connsiteY15" fmla="*/ 1143 h 1751"/>
                              <a:gd name="connsiteX16" fmla="*/ 127 w 2960"/>
                              <a:gd name="connsiteY16" fmla="*/ 1143 h 1751"/>
                              <a:gd name="connsiteX17" fmla="*/ 127 w 2960"/>
                              <a:gd name="connsiteY17" fmla="*/ 1619 h 1751"/>
                              <a:gd name="connsiteX18" fmla="*/ 1790 w 2960"/>
                              <a:gd name="connsiteY18" fmla="*/ 1070 h 1751"/>
                              <a:gd name="connsiteX19" fmla="*/ 1842 w 2960"/>
                              <a:gd name="connsiteY19" fmla="*/ 952 h 175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</a:cxnLst>
                            <a:rect l="l" t="t" r="r" b="b"/>
                            <a:pathLst>
                              <a:path w="2960" h="1751">
                                <a:moveTo>
                                  <a:pt x="1651" y="1143"/>
                                </a:moveTo>
                                <a:cubicBezTo>
                                  <a:pt x="1309" y="1241"/>
                                  <a:pt x="946" y="1241"/>
                                  <a:pt x="603" y="1143"/>
                                </a:cubicBezTo>
                                <a:cubicBezTo>
                                  <a:pt x="603" y="1143"/>
                                  <a:pt x="603" y="667"/>
                                  <a:pt x="603" y="571"/>
                                </a:cubicBezTo>
                                <a:cubicBezTo>
                                  <a:pt x="603" y="476"/>
                                  <a:pt x="1270" y="571"/>
                                  <a:pt x="1746" y="571"/>
                                </a:cubicBezTo>
                                <a:lnTo>
                                  <a:pt x="2413" y="571"/>
                                </a:lnTo>
                                <a:lnTo>
                                  <a:pt x="2413" y="571"/>
                                </a:lnTo>
                                <a:cubicBezTo>
                                  <a:pt x="2413" y="571"/>
                                  <a:pt x="2413" y="571"/>
                                  <a:pt x="2413" y="0"/>
                                </a:cubicBezTo>
                                <a:lnTo>
                                  <a:pt x="1651" y="0"/>
                                </a:lnTo>
                                <a:lnTo>
                                  <a:pt x="1651" y="0"/>
                                </a:lnTo>
                                <a:lnTo>
                                  <a:pt x="2603" y="0"/>
                                </a:lnTo>
                                <a:cubicBezTo>
                                  <a:pt x="3080" y="0"/>
                                  <a:pt x="3080" y="571"/>
                                  <a:pt x="2603" y="762"/>
                                </a:cubicBezTo>
                                <a:lnTo>
                                  <a:pt x="1460" y="1429"/>
                                </a:lnTo>
                                <a:lnTo>
                                  <a:pt x="1460" y="1429"/>
                                </a:lnTo>
                                <a:close/>
                                <a:moveTo>
                                  <a:pt x="1651" y="1143"/>
                                </a:moveTo>
                                <a:lnTo>
                                  <a:pt x="1651" y="1143"/>
                                </a:lnTo>
                                <a:lnTo>
                                  <a:pt x="1080" y="1143"/>
                                </a:lnTo>
                                <a:cubicBezTo>
                                  <a:pt x="1080" y="1143"/>
                                  <a:pt x="413" y="1143"/>
                                  <a:pt x="127" y="1143"/>
                                </a:cubicBezTo>
                                <a:cubicBezTo>
                                  <a:pt x="-159" y="1143"/>
                                  <a:pt x="127" y="1143"/>
                                  <a:pt x="127" y="1619"/>
                                </a:cubicBezTo>
                                <a:cubicBezTo>
                                  <a:pt x="738" y="1927"/>
                                  <a:pt x="1482" y="1681"/>
                                  <a:pt x="1790" y="1070"/>
                                </a:cubicBezTo>
                                <a:cubicBezTo>
                                  <a:pt x="1809" y="1032"/>
                                  <a:pt x="1826" y="993"/>
                                  <a:pt x="1842" y="95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43" name="Freeform 442">
                            <a:extLst>
                              <a:ext uri="{FF2B5EF4-FFF2-40B4-BE49-F238E27FC236}">
                                <a16:creationId xmlns:a16="http://schemas.microsoft.com/office/drawing/2014/main" id="{A29F832C-F380-A548-A0F0-F55A5C25622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9480" y="3389636"/>
                            <a:ext cx="1881" cy="1270"/>
                          </a:xfrm>
                          <a:custGeom>
                            <a:avLst/>
                            <a:gdLst>
                              <a:gd name="connsiteX0" fmla="*/ 1786 w 1881"/>
                              <a:gd name="connsiteY0" fmla="*/ 311 h 1270"/>
                              <a:gd name="connsiteX1" fmla="*/ 1786 w 1881"/>
                              <a:gd name="connsiteY1" fmla="*/ 311 h 1270"/>
                              <a:gd name="connsiteX2" fmla="*/ 1786 w 1881"/>
                              <a:gd name="connsiteY2" fmla="*/ 311 h 1270"/>
                              <a:gd name="connsiteX3" fmla="*/ 357 w 1881"/>
                              <a:gd name="connsiteY3" fmla="*/ 311 h 1270"/>
                              <a:gd name="connsiteX4" fmla="*/ 357 w 1881"/>
                              <a:gd name="connsiteY4" fmla="*/ 1168 h 1270"/>
                              <a:gd name="connsiteX5" fmla="*/ 1119 w 1881"/>
                              <a:gd name="connsiteY5" fmla="*/ 1168 h 1270"/>
                              <a:gd name="connsiteX6" fmla="*/ 1119 w 1881"/>
                              <a:gd name="connsiteY6" fmla="*/ 1168 h 1270"/>
                              <a:gd name="connsiteX7" fmla="*/ 167 w 1881"/>
                              <a:gd name="connsiteY7" fmla="*/ 1168 h 1270"/>
                              <a:gd name="connsiteX8" fmla="*/ 167 w 1881"/>
                              <a:gd name="connsiteY8" fmla="*/ 216 h 1270"/>
                              <a:gd name="connsiteX9" fmla="*/ 1881 w 1881"/>
                              <a:gd name="connsiteY9" fmla="*/ 216 h 1270"/>
                              <a:gd name="connsiteX10" fmla="*/ 1786 w 1881"/>
                              <a:gd name="connsiteY10" fmla="*/ 311 h 127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1881" h="1270">
                                <a:moveTo>
                                  <a:pt x="1786" y="311"/>
                                </a:moveTo>
                                <a:lnTo>
                                  <a:pt x="1786" y="311"/>
                                </a:lnTo>
                                <a:cubicBezTo>
                                  <a:pt x="1786" y="311"/>
                                  <a:pt x="1786" y="311"/>
                                  <a:pt x="1786" y="311"/>
                                </a:cubicBezTo>
                                <a:cubicBezTo>
                                  <a:pt x="1339" y="74"/>
                                  <a:pt x="804" y="74"/>
                                  <a:pt x="357" y="311"/>
                                </a:cubicBezTo>
                                <a:cubicBezTo>
                                  <a:pt x="-119" y="311"/>
                                  <a:pt x="-119" y="978"/>
                                  <a:pt x="357" y="1168"/>
                                </a:cubicBezTo>
                                <a:cubicBezTo>
                                  <a:pt x="593" y="1305"/>
                                  <a:pt x="883" y="1305"/>
                                  <a:pt x="1119" y="1168"/>
                                </a:cubicBezTo>
                                <a:lnTo>
                                  <a:pt x="1119" y="1168"/>
                                </a:lnTo>
                                <a:cubicBezTo>
                                  <a:pt x="807" y="1254"/>
                                  <a:pt x="479" y="1254"/>
                                  <a:pt x="167" y="1168"/>
                                </a:cubicBezTo>
                                <a:cubicBezTo>
                                  <a:pt x="167" y="1168"/>
                                  <a:pt x="167" y="406"/>
                                  <a:pt x="167" y="216"/>
                                </a:cubicBezTo>
                                <a:cubicBezTo>
                                  <a:pt x="702" y="-72"/>
                                  <a:pt x="1346" y="-72"/>
                                  <a:pt x="1881" y="216"/>
                                </a:cubicBezTo>
                                <a:cubicBezTo>
                                  <a:pt x="1881" y="216"/>
                                  <a:pt x="1786" y="121"/>
                                  <a:pt x="1786" y="31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44" name="Freeform 443">
                            <a:extLst>
                              <a:ext uri="{FF2B5EF4-FFF2-40B4-BE49-F238E27FC236}">
                                <a16:creationId xmlns:a16="http://schemas.microsoft.com/office/drawing/2014/main" id="{0EE99D54-4B56-6345-B70B-5AF59A1C06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20504" y="3389566"/>
                            <a:ext cx="2381" cy="2095"/>
                          </a:xfrm>
                          <a:custGeom>
                            <a:avLst/>
                            <a:gdLst>
                              <a:gd name="connsiteX0" fmla="*/ 571 w 2381"/>
                              <a:gd name="connsiteY0" fmla="*/ 1333 h 2095"/>
                              <a:gd name="connsiteX1" fmla="*/ 0 w 2381"/>
                              <a:gd name="connsiteY1" fmla="*/ 1333 h 2095"/>
                              <a:gd name="connsiteX2" fmla="*/ 0 w 2381"/>
                              <a:gd name="connsiteY2" fmla="*/ 1333 h 2095"/>
                              <a:gd name="connsiteX3" fmla="*/ 2381 w 2381"/>
                              <a:gd name="connsiteY3" fmla="*/ 0 h 2095"/>
                              <a:gd name="connsiteX4" fmla="*/ 2381 w 2381"/>
                              <a:gd name="connsiteY4" fmla="*/ 0 h 2095"/>
                              <a:gd name="connsiteX5" fmla="*/ 667 w 2381"/>
                              <a:gd name="connsiteY5" fmla="*/ 1048 h 2095"/>
                              <a:gd name="connsiteX6" fmla="*/ 1524 w 2381"/>
                              <a:gd name="connsiteY6" fmla="*/ 1048 h 2095"/>
                              <a:gd name="connsiteX7" fmla="*/ 1524 w 2381"/>
                              <a:gd name="connsiteY7" fmla="*/ 2096 h 2095"/>
                              <a:gd name="connsiteX8" fmla="*/ 1524 w 2381"/>
                              <a:gd name="connsiteY8" fmla="*/ 2096 h 2095"/>
                              <a:gd name="connsiteX9" fmla="*/ 1524 w 2381"/>
                              <a:gd name="connsiteY9" fmla="*/ 1143 h 20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2381" h="2095">
                                <a:moveTo>
                                  <a:pt x="571" y="1333"/>
                                </a:moveTo>
                                <a:lnTo>
                                  <a:pt x="0" y="1333"/>
                                </a:lnTo>
                                <a:lnTo>
                                  <a:pt x="0" y="1333"/>
                                </a:lnTo>
                                <a:lnTo>
                                  <a:pt x="2381" y="0"/>
                                </a:lnTo>
                                <a:lnTo>
                                  <a:pt x="2381" y="0"/>
                                </a:lnTo>
                                <a:lnTo>
                                  <a:pt x="667" y="1048"/>
                                </a:lnTo>
                                <a:lnTo>
                                  <a:pt x="1524" y="1048"/>
                                </a:lnTo>
                                <a:lnTo>
                                  <a:pt x="1524" y="2096"/>
                                </a:lnTo>
                                <a:lnTo>
                                  <a:pt x="1524" y="2096"/>
                                </a:lnTo>
                                <a:lnTo>
                                  <a:pt x="1524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45" name="Freeform 444">
                            <a:extLst>
                              <a:ext uri="{FF2B5EF4-FFF2-40B4-BE49-F238E27FC236}">
                                <a16:creationId xmlns:a16="http://schemas.microsoft.com/office/drawing/2014/main" id="{C8FD108C-5266-0347-927A-B2B04BE3F9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22313" y="3391231"/>
                            <a:ext cx="2286" cy="1904"/>
                          </a:xfrm>
                          <a:custGeom>
                            <a:avLst/>
                            <a:gdLst>
                              <a:gd name="connsiteX0" fmla="*/ 2286 w 2286"/>
                              <a:gd name="connsiteY0" fmla="*/ 716 h 1904"/>
                              <a:gd name="connsiteX1" fmla="*/ 2286 w 2286"/>
                              <a:gd name="connsiteY1" fmla="*/ 716 h 1904"/>
                              <a:gd name="connsiteX2" fmla="*/ 2286 w 2286"/>
                              <a:gd name="connsiteY2" fmla="*/ 716 h 1904"/>
                              <a:gd name="connsiteX3" fmla="*/ 1524 w 2286"/>
                              <a:gd name="connsiteY3" fmla="*/ 716 h 1904"/>
                              <a:gd name="connsiteX4" fmla="*/ 1524 w 2286"/>
                              <a:gd name="connsiteY4" fmla="*/ 1764 h 1904"/>
                              <a:gd name="connsiteX5" fmla="*/ 476 w 2286"/>
                              <a:gd name="connsiteY5" fmla="*/ 1764 h 1904"/>
                              <a:gd name="connsiteX6" fmla="*/ 0 w 2286"/>
                              <a:gd name="connsiteY6" fmla="*/ 1192 h 1904"/>
                              <a:gd name="connsiteX7" fmla="*/ 0 w 2286"/>
                              <a:gd name="connsiteY7" fmla="*/ 1192 h 1904"/>
                              <a:gd name="connsiteX8" fmla="*/ 857 w 2286"/>
                              <a:gd name="connsiteY8" fmla="*/ 1192 h 1904"/>
                              <a:gd name="connsiteX9" fmla="*/ 857 w 2286"/>
                              <a:gd name="connsiteY9" fmla="*/ 144 h 1904"/>
                              <a:gd name="connsiteX10" fmla="*/ 1810 w 2286"/>
                              <a:gd name="connsiteY10" fmla="*/ 144 h 1904"/>
                              <a:gd name="connsiteX11" fmla="*/ 2286 w 2286"/>
                              <a:gd name="connsiteY11" fmla="*/ 716 h 19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286" h="1904">
                                <a:moveTo>
                                  <a:pt x="2286" y="716"/>
                                </a:moveTo>
                                <a:lnTo>
                                  <a:pt x="2286" y="716"/>
                                </a:lnTo>
                                <a:lnTo>
                                  <a:pt x="2286" y="716"/>
                                </a:lnTo>
                                <a:cubicBezTo>
                                  <a:pt x="2050" y="580"/>
                                  <a:pt x="1760" y="580"/>
                                  <a:pt x="1524" y="716"/>
                                </a:cubicBezTo>
                                <a:cubicBezTo>
                                  <a:pt x="1524" y="716"/>
                                  <a:pt x="2381" y="1478"/>
                                  <a:pt x="1524" y="1764"/>
                                </a:cubicBezTo>
                                <a:cubicBezTo>
                                  <a:pt x="1200" y="1951"/>
                                  <a:pt x="800" y="1951"/>
                                  <a:pt x="476" y="1764"/>
                                </a:cubicBezTo>
                                <a:cubicBezTo>
                                  <a:pt x="263" y="1626"/>
                                  <a:pt x="97" y="1427"/>
                                  <a:pt x="0" y="1192"/>
                                </a:cubicBezTo>
                                <a:lnTo>
                                  <a:pt x="0" y="1192"/>
                                </a:lnTo>
                                <a:cubicBezTo>
                                  <a:pt x="259" y="1368"/>
                                  <a:pt x="599" y="1368"/>
                                  <a:pt x="857" y="1192"/>
                                </a:cubicBezTo>
                                <a:cubicBezTo>
                                  <a:pt x="857" y="1192"/>
                                  <a:pt x="0" y="430"/>
                                  <a:pt x="857" y="144"/>
                                </a:cubicBezTo>
                                <a:cubicBezTo>
                                  <a:pt x="1146" y="-48"/>
                                  <a:pt x="1522" y="-48"/>
                                  <a:pt x="1810" y="144"/>
                                </a:cubicBezTo>
                                <a:cubicBezTo>
                                  <a:pt x="1810" y="144"/>
                                  <a:pt x="2286" y="621"/>
                                  <a:pt x="2286" y="71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46" name="Freeform 445">
                            <a:extLst>
                              <a:ext uri="{FF2B5EF4-FFF2-40B4-BE49-F238E27FC236}">
                                <a16:creationId xmlns:a16="http://schemas.microsoft.com/office/drawing/2014/main" id="{1B50FDF9-6F43-5448-B889-CCD4D945C38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23742" y="3392230"/>
                            <a:ext cx="3193" cy="1742"/>
                          </a:xfrm>
                          <a:custGeom>
                            <a:avLst/>
                            <a:gdLst>
                              <a:gd name="connsiteX0" fmla="*/ 2762 w 3193"/>
                              <a:gd name="connsiteY0" fmla="*/ 1527 h 1742"/>
                              <a:gd name="connsiteX1" fmla="*/ 1048 w 3193"/>
                              <a:gd name="connsiteY1" fmla="*/ 1527 h 1742"/>
                              <a:gd name="connsiteX2" fmla="*/ 1048 w 3193"/>
                              <a:gd name="connsiteY2" fmla="*/ 765 h 1742"/>
                              <a:gd name="connsiteX3" fmla="*/ 0 w 3193"/>
                              <a:gd name="connsiteY3" fmla="*/ 1432 h 1742"/>
                              <a:gd name="connsiteX4" fmla="*/ 0 w 3193"/>
                              <a:gd name="connsiteY4" fmla="*/ 1432 h 1742"/>
                              <a:gd name="connsiteX5" fmla="*/ 2381 w 3193"/>
                              <a:gd name="connsiteY5" fmla="*/ 98 h 1742"/>
                              <a:gd name="connsiteX6" fmla="*/ 2381 w 3193"/>
                              <a:gd name="connsiteY6" fmla="*/ 98 h 1742"/>
                              <a:gd name="connsiteX7" fmla="*/ 1905 w 3193"/>
                              <a:gd name="connsiteY7" fmla="*/ 98 h 1742"/>
                              <a:gd name="connsiteX8" fmla="*/ 3143 w 3193"/>
                              <a:gd name="connsiteY8" fmla="*/ 98 h 1742"/>
                              <a:gd name="connsiteX9" fmla="*/ 2762 w 3193"/>
                              <a:gd name="connsiteY9" fmla="*/ 1527 h 1742"/>
                              <a:gd name="connsiteX10" fmla="*/ 2762 w 3193"/>
                              <a:gd name="connsiteY10" fmla="*/ 1527 h 1742"/>
                              <a:gd name="connsiteX11" fmla="*/ 2762 w 3193"/>
                              <a:gd name="connsiteY11" fmla="*/ 670 h 1742"/>
                              <a:gd name="connsiteX12" fmla="*/ 1333 w 3193"/>
                              <a:gd name="connsiteY12" fmla="*/ 670 h 1742"/>
                              <a:gd name="connsiteX13" fmla="*/ 1333 w 3193"/>
                              <a:gd name="connsiteY13" fmla="*/ 1527 h 1742"/>
                              <a:gd name="connsiteX14" fmla="*/ 2572 w 3193"/>
                              <a:gd name="connsiteY14" fmla="*/ 1432 h 174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193" h="1742">
                                <a:moveTo>
                                  <a:pt x="2762" y="1527"/>
                                </a:moveTo>
                                <a:cubicBezTo>
                                  <a:pt x="2227" y="1815"/>
                                  <a:pt x="1583" y="1815"/>
                                  <a:pt x="1048" y="1527"/>
                                </a:cubicBezTo>
                                <a:cubicBezTo>
                                  <a:pt x="1048" y="1527"/>
                                  <a:pt x="571" y="1051"/>
                                  <a:pt x="1048" y="765"/>
                                </a:cubicBezTo>
                                <a:lnTo>
                                  <a:pt x="0" y="1432"/>
                                </a:lnTo>
                                <a:lnTo>
                                  <a:pt x="0" y="1432"/>
                                </a:lnTo>
                                <a:lnTo>
                                  <a:pt x="2381" y="98"/>
                                </a:lnTo>
                                <a:lnTo>
                                  <a:pt x="2381" y="98"/>
                                </a:lnTo>
                                <a:lnTo>
                                  <a:pt x="1905" y="98"/>
                                </a:lnTo>
                                <a:cubicBezTo>
                                  <a:pt x="2307" y="-33"/>
                                  <a:pt x="2741" y="-33"/>
                                  <a:pt x="3143" y="98"/>
                                </a:cubicBezTo>
                                <a:cubicBezTo>
                                  <a:pt x="3238" y="860"/>
                                  <a:pt x="3238" y="1241"/>
                                  <a:pt x="2762" y="1527"/>
                                </a:cubicBezTo>
                                <a:close/>
                                <a:moveTo>
                                  <a:pt x="2762" y="1527"/>
                                </a:moveTo>
                                <a:cubicBezTo>
                                  <a:pt x="2762" y="1527"/>
                                  <a:pt x="2762" y="956"/>
                                  <a:pt x="2762" y="670"/>
                                </a:cubicBezTo>
                                <a:cubicBezTo>
                                  <a:pt x="2326" y="393"/>
                                  <a:pt x="1770" y="393"/>
                                  <a:pt x="1333" y="670"/>
                                </a:cubicBezTo>
                                <a:cubicBezTo>
                                  <a:pt x="857" y="670"/>
                                  <a:pt x="857" y="1241"/>
                                  <a:pt x="1333" y="1527"/>
                                </a:cubicBezTo>
                                <a:cubicBezTo>
                                  <a:pt x="1741" y="1673"/>
                                  <a:pt x="2191" y="1638"/>
                                  <a:pt x="2572" y="143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47" name="Freeform 446">
                            <a:extLst>
                              <a:ext uri="{FF2B5EF4-FFF2-40B4-BE49-F238E27FC236}">
                                <a16:creationId xmlns:a16="http://schemas.microsoft.com/office/drawing/2014/main" id="{DD356EB3-977F-1D4A-B004-E2AD01DFB60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26124" y="3393716"/>
                            <a:ext cx="2738" cy="1856"/>
                          </a:xfrm>
                          <a:custGeom>
                            <a:avLst/>
                            <a:gdLst>
                              <a:gd name="connsiteX0" fmla="*/ 1524 w 2738"/>
                              <a:gd name="connsiteY0" fmla="*/ 1279 h 1856"/>
                              <a:gd name="connsiteX1" fmla="*/ 476 w 2738"/>
                              <a:gd name="connsiteY1" fmla="*/ 1279 h 1856"/>
                              <a:gd name="connsiteX2" fmla="*/ 476 w 2738"/>
                              <a:gd name="connsiteY2" fmla="*/ 613 h 1856"/>
                              <a:gd name="connsiteX3" fmla="*/ 1619 w 2738"/>
                              <a:gd name="connsiteY3" fmla="*/ 613 h 1856"/>
                              <a:gd name="connsiteX4" fmla="*/ 2286 w 2738"/>
                              <a:gd name="connsiteY4" fmla="*/ 613 h 1856"/>
                              <a:gd name="connsiteX5" fmla="*/ 2286 w 2738"/>
                              <a:gd name="connsiteY5" fmla="*/ 613 h 1856"/>
                              <a:gd name="connsiteX6" fmla="*/ 2286 w 2738"/>
                              <a:gd name="connsiteY6" fmla="*/ 41 h 1856"/>
                              <a:gd name="connsiteX7" fmla="*/ 1429 w 2738"/>
                              <a:gd name="connsiteY7" fmla="*/ 41 h 1856"/>
                              <a:gd name="connsiteX8" fmla="*/ 1429 w 2738"/>
                              <a:gd name="connsiteY8" fmla="*/ 41 h 1856"/>
                              <a:gd name="connsiteX9" fmla="*/ 2381 w 2738"/>
                              <a:gd name="connsiteY9" fmla="*/ 41 h 1856"/>
                              <a:gd name="connsiteX10" fmla="*/ 2381 w 2738"/>
                              <a:gd name="connsiteY10" fmla="*/ 803 h 1856"/>
                              <a:gd name="connsiteX11" fmla="*/ 1238 w 2738"/>
                              <a:gd name="connsiteY11" fmla="*/ 1375 h 1856"/>
                              <a:gd name="connsiteX12" fmla="*/ 1238 w 2738"/>
                              <a:gd name="connsiteY12" fmla="*/ 1375 h 1856"/>
                              <a:gd name="connsiteX13" fmla="*/ 1524 w 2738"/>
                              <a:gd name="connsiteY13" fmla="*/ 1279 h 1856"/>
                              <a:gd name="connsiteX14" fmla="*/ 1524 w 2738"/>
                              <a:gd name="connsiteY14" fmla="*/ 1279 h 1856"/>
                              <a:gd name="connsiteX15" fmla="*/ 857 w 2738"/>
                              <a:gd name="connsiteY15" fmla="*/ 1279 h 1856"/>
                              <a:gd name="connsiteX16" fmla="*/ 0 w 2738"/>
                              <a:gd name="connsiteY16" fmla="*/ 1279 h 1856"/>
                              <a:gd name="connsiteX17" fmla="*/ 0 w 2738"/>
                              <a:gd name="connsiteY17" fmla="*/ 1756 h 1856"/>
                              <a:gd name="connsiteX18" fmla="*/ 1810 w 2738"/>
                              <a:gd name="connsiteY18" fmla="*/ 1184 h 185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</a:cxnLst>
                            <a:rect l="l" t="t" r="r" b="b"/>
                            <a:pathLst>
                              <a:path w="2738" h="1856">
                                <a:moveTo>
                                  <a:pt x="1524" y="1279"/>
                                </a:moveTo>
                                <a:cubicBezTo>
                                  <a:pt x="1189" y="1422"/>
                                  <a:pt x="811" y="1422"/>
                                  <a:pt x="476" y="1279"/>
                                </a:cubicBezTo>
                                <a:cubicBezTo>
                                  <a:pt x="476" y="1279"/>
                                  <a:pt x="476" y="1279"/>
                                  <a:pt x="476" y="613"/>
                                </a:cubicBezTo>
                                <a:cubicBezTo>
                                  <a:pt x="838" y="441"/>
                                  <a:pt x="1258" y="441"/>
                                  <a:pt x="1619" y="613"/>
                                </a:cubicBezTo>
                                <a:lnTo>
                                  <a:pt x="2286" y="613"/>
                                </a:lnTo>
                                <a:lnTo>
                                  <a:pt x="2286" y="613"/>
                                </a:lnTo>
                                <a:cubicBezTo>
                                  <a:pt x="2286" y="613"/>
                                  <a:pt x="2286" y="613"/>
                                  <a:pt x="2286" y="41"/>
                                </a:cubicBezTo>
                                <a:cubicBezTo>
                                  <a:pt x="2002" y="1"/>
                                  <a:pt x="1713" y="1"/>
                                  <a:pt x="1429" y="41"/>
                                </a:cubicBezTo>
                                <a:lnTo>
                                  <a:pt x="1429" y="41"/>
                                </a:lnTo>
                                <a:cubicBezTo>
                                  <a:pt x="1744" y="-14"/>
                                  <a:pt x="2066" y="-14"/>
                                  <a:pt x="2381" y="41"/>
                                </a:cubicBezTo>
                                <a:cubicBezTo>
                                  <a:pt x="2858" y="41"/>
                                  <a:pt x="2858" y="518"/>
                                  <a:pt x="2381" y="803"/>
                                </a:cubicBezTo>
                                <a:lnTo>
                                  <a:pt x="1238" y="1375"/>
                                </a:lnTo>
                                <a:lnTo>
                                  <a:pt x="1238" y="1375"/>
                                </a:lnTo>
                                <a:close/>
                                <a:moveTo>
                                  <a:pt x="1524" y="1279"/>
                                </a:moveTo>
                                <a:lnTo>
                                  <a:pt x="1524" y="1279"/>
                                </a:lnTo>
                                <a:lnTo>
                                  <a:pt x="857" y="1279"/>
                                </a:lnTo>
                                <a:cubicBezTo>
                                  <a:pt x="599" y="1103"/>
                                  <a:pt x="259" y="1103"/>
                                  <a:pt x="0" y="1279"/>
                                </a:cubicBezTo>
                                <a:cubicBezTo>
                                  <a:pt x="0" y="1279"/>
                                  <a:pt x="0" y="1279"/>
                                  <a:pt x="0" y="1756"/>
                                </a:cubicBezTo>
                                <a:cubicBezTo>
                                  <a:pt x="663" y="2010"/>
                                  <a:pt x="1413" y="1773"/>
                                  <a:pt x="1810" y="118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48" name="Freeform 447">
                            <a:extLst>
                              <a:ext uri="{FF2B5EF4-FFF2-40B4-BE49-F238E27FC236}">
                                <a16:creationId xmlns:a16="http://schemas.microsoft.com/office/drawing/2014/main" id="{251E24F5-E563-3647-A6CC-18DD26C273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29029" y="3394753"/>
                            <a:ext cx="2248" cy="1290"/>
                          </a:xfrm>
                          <a:custGeom>
                            <a:avLst/>
                            <a:gdLst>
                              <a:gd name="connsiteX0" fmla="*/ 1953 w 2248"/>
                              <a:gd name="connsiteY0" fmla="*/ 909 h 1290"/>
                              <a:gd name="connsiteX1" fmla="*/ 1953 w 2248"/>
                              <a:gd name="connsiteY1" fmla="*/ 909 h 1290"/>
                              <a:gd name="connsiteX2" fmla="*/ 1953 w 2248"/>
                              <a:gd name="connsiteY2" fmla="*/ 433 h 1290"/>
                              <a:gd name="connsiteX3" fmla="*/ 524 w 2248"/>
                              <a:gd name="connsiteY3" fmla="*/ 433 h 1290"/>
                              <a:gd name="connsiteX4" fmla="*/ 524 w 2248"/>
                              <a:gd name="connsiteY4" fmla="*/ 1290 h 1290"/>
                              <a:gd name="connsiteX5" fmla="*/ 1381 w 2248"/>
                              <a:gd name="connsiteY5" fmla="*/ 1290 h 1290"/>
                              <a:gd name="connsiteX6" fmla="*/ 1381 w 2248"/>
                              <a:gd name="connsiteY6" fmla="*/ 1290 h 1290"/>
                              <a:gd name="connsiteX7" fmla="*/ 429 w 2248"/>
                              <a:gd name="connsiteY7" fmla="*/ 1290 h 1290"/>
                              <a:gd name="connsiteX8" fmla="*/ 429 w 2248"/>
                              <a:gd name="connsiteY8" fmla="*/ 242 h 1290"/>
                              <a:gd name="connsiteX9" fmla="*/ 2238 w 2248"/>
                              <a:gd name="connsiteY9" fmla="*/ 242 h 1290"/>
                              <a:gd name="connsiteX10" fmla="*/ 1953 w 2248"/>
                              <a:gd name="connsiteY10" fmla="*/ 909 h 12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2248" h="1290">
                                <a:moveTo>
                                  <a:pt x="1953" y="909"/>
                                </a:moveTo>
                                <a:lnTo>
                                  <a:pt x="1953" y="909"/>
                                </a:lnTo>
                                <a:cubicBezTo>
                                  <a:pt x="1953" y="909"/>
                                  <a:pt x="1953" y="909"/>
                                  <a:pt x="1953" y="433"/>
                                </a:cubicBezTo>
                                <a:cubicBezTo>
                                  <a:pt x="1497" y="237"/>
                                  <a:pt x="980" y="237"/>
                                  <a:pt x="524" y="433"/>
                                </a:cubicBezTo>
                                <a:cubicBezTo>
                                  <a:pt x="16" y="433"/>
                                  <a:pt x="16" y="719"/>
                                  <a:pt x="524" y="1290"/>
                                </a:cubicBezTo>
                                <a:lnTo>
                                  <a:pt x="1381" y="1290"/>
                                </a:lnTo>
                                <a:lnTo>
                                  <a:pt x="1381" y="1290"/>
                                </a:lnTo>
                                <a:lnTo>
                                  <a:pt x="429" y="1290"/>
                                </a:lnTo>
                                <a:cubicBezTo>
                                  <a:pt x="-143" y="1290"/>
                                  <a:pt x="-143" y="528"/>
                                  <a:pt x="429" y="242"/>
                                </a:cubicBezTo>
                                <a:cubicBezTo>
                                  <a:pt x="989" y="-81"/>
                                  <a:pt x="1678" y="-81"/>
                                  <a:pt x="2238" y="242"/>
                                </a:cubicBezTo>
                                <a:cubicBezTo>
                                  <a:pt x="2283" y="502"/>
                                  <a:pt x="2171" y="763"/>
                                  <a:pt x="1953" y="90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49" name="Freeform 448">
                            <a:extLst>
                              <a:ext uri="{FF2B5EF4-FFF2-40B4-BE49-F238E27FC236}">
                                <a16:creationId xmlns:a16="http://schemas.microsoft.com/office/drawing/2014/main" id="{49BBD473-698C-304F-835B-1993D95855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30442" y="3395922"/>
                            <a:ext cx="2362" cy="1263"/>
                          </a:xfrm>
                          <a:custGeom>
                            <a:avLst/>
                            <a:gdLst>
                              <a:gd name="connsiteX0" fmla="*/ 1969 w 2362"/>
                              <a:gd name="connsiteY0" fmla="*/ 1264 h 1263"/>
                              <a:gd name="connsiteX1" fmla="*/ 349 w 2362"/>
                              <a:gd name="connsiteY1" fmla="*/ 406 h 1263"/>
                              <a:gd name="connsiteX2" fmla="*/ 349 w 2362"/>
                              <a:gd name="connsiteY2" fmla="*/ 1168 h 1263"/>
                              <a:gd name="connsiteX3" fmla="*/ 1207 w 2362"/>
                              <a:gd name="connsiteY3" fmla="*/ 1168 h 1263"/>
                              <a:gd name="connsiteX4" fmla="*/ 1207 w 2362"/>
                              <a:gd name="connsiteY4" fmla="*/ 1168 h 1263"/>
                              <a:gd name="connsiteX5" fmla="*/ 254 w 2362"/>
                              <a:gd name="connsiteY5" fmla="*/ 1168 h 1263"/>
                              <a:gd name="connsiteX6" fmla="*/ 254 w 2362"/>
                              <a:gd name="connsiteY6" fmla="*/ 216 h 1263"/>
                              <a:gd name="connsiteX7" fmla="*/ 1968 w 2362"/>
                              <a:gd name="connsiteY7" fmla="*/ 216 h 1263"/>
                              <a:gd name="connsiteX8" fmla="*/ 1969 w 2362"/>
                              <a:gd name="connsiteY8" fmla="*/ 1264 h 1263"/>
                              <a:gd name="connsiteX9" fmla="*/ 1969 w 2362"/>
                              <a:gd name="connsiteY9" fmla="*/ 1264 h 1263"/>
                              <a:gd name="connsiteX10" fmla="*/ 1969 w 2362"/>
                              <a:gd name="connsiteY10" fmla="*/ 502 h 1263"/>
                              <a:gd name="connsiteX11" fmla="*/ 540 w 2362"/>
                              <a:gd name="connsiteY11" fmla="*/ 502 h 126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362" h="1263">
                                <a:moveTo>
                                  <a:pt x="1969" y="1264"/>
                                </a:moveTo>
                                <a:lnTo>
                                  <a:pt x="349" y="406"/>
                                </a:lnTo>
                                <a:lnTo>
                                  <a:pt x="349" y="1168"/>
                                </a:lnTo>
                                <a:lnTo>
                                  <a:pt x="1207" y="1168"/>
                                </a:lnTo>
                                <a:lnTo>
                                  <a:pt x="1207" y="1168"/>
                                </a:lnTo>
                                <a:cubicBezTo>
                                  <a:pt x="895" y="1253"/>
                                  <a:pt x="566" y="1253"/>
                                  <a:pt x="254" y="1168"/>
                                </a:cubicBezTo>
                                <a:cubicBezTo>
                                  <a:pt x="254" y="1168"/>
                                  <a:pt x="-317" y="502"/>
                                  <a:pt x="254" y="216"/>
                                </a:cubicBezTo>
                                <a:cubicBezTo>
                                  <a:pt x="789" y="-72"/>
                                  <a:pt x="1433" y="-72"/>
                                  <a:pt x="1968" y="216"/>
                                </a:cubicBezTo>
                                <a:cubicBezTo>
                                  <a:pt x="2540" y="597"/>
                                  <a:pt x="2445" y="978"/>
                                  <a:pt x="1969" y="1264"/>
                                </a:cubicBezTo>
                                <a:close/>
                                <a:moveTo>
                                  <a:pt x="1969" y="1264"/>
                                </a:moveTo>
                                <a:cubicBezTo>
                                  <a:pt x="1969" y="1264"/>
                                  <a:pt x="1969" y="692"/>
                                  <a:pt x="1969" y="502"/>
                                </a:cubicBezTo>
                                <a:cubicBezTo>
                                  <a:pt x="1522" y="265"/>
                                  <a:pt x="987" y="265"/>
                                  <a:pt x="540" y="50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sp>
                      <p:nvSpPr>
                        <p:cNvPr id="280" name="Freeform 279">
                          <a:extLst>
                            <a:ext uri="{FF2B5EF4-FFF2-40B4-BE49-F238E27FC236}">
                              <a16:creationId xmlns:a16="http://schemas.microsoft.com/office/drawing/2014/main" id="{53627104-1785-A541-877D-72ED340C3F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9352" y="3395429"/>
                          <a:ext cx="602" cy="42"/>
                        </a:xfrm>
                        <a:custGeom>
                          <a:avLst/>
                          <a:gdLst>
                            <a:gd name="connsiteX0" fmla="*/ 571 w 602"/>
                            <a:gd name="connsiteY0" fmla="*/ 42 h 42"/>
                            <a:gd name="connsiteX1" fmla="*/ 0 w 602"/>
                            <a:gd name="connsiteY1" fmla="*/ 42 h 42"/>
                            <a:gd name="connsiteX2" fmla="*/ 0 w 602"/>
                            <a:gd name="connsiteY2" fmla="*/ 42 h 42"/>
                            <a:gd name="connsiteX3" fmla="*/ 0 w 602"/>
                            <a:gd name="connsiteY3" fmla="*/ 42 h 42"/>
                            <a:gd name="connsiteX4" fmla="*/ 571 w 602"/>
                            <a:gd name="connsiteY4" fmla="*/ 42 h 4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02" h="42">
                              <a:moveTo>
                                <a:pt x="571" y="42"/>
                              </a:moveTo>
                              <a:lnTo>
                                <a:pt x="0" y="42"/>
                              </a:lnTo>
                              <a:cubicBezTo>
                                <a:pt x="0" y="42"/>
                                <a:pt x="0" y="42"/>
                                <a:pt x="0" y="42"/>
                              </a:cubicBezTo>
                              <a:lnTo>
                                <a:pt x="0" y="42"/>
                              </a:lnTo>
                              <a:cubicBezTo>
                                <a:pt x="0" y="42"/>
                                <a:pt x="762" y="-53"/>
                                <a:pt x="571" y="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81" name="Freeform 280">
                          <a:extLst>
                            <a:ext uri="{FF2B5EF4-FFF2-40B4-BE49-F238E27FC236}">
                              <a16:creationId xmlns:a16="http://schemas.microsoft.com/office/drawing/2014/main" id="{002EC40D-6402-134F-96C3-24D02EABF1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33636" y="3384041"/>
                          <a:ext cx="9906" cy="5429"/>
                        </a:xfrm>
                        <a:custGeom>
                          <a:avLst/>
                          <a:gdLst>
                            <a:gd name="connsiteX0" fmla="*/ 4477 w 9906"/>
                            <a:gd name="connsiteY0" fmla="*/ 5429 h 5429"/>
                            <a:gd name="connsiteX1" fmla="*/ 9144 w 9906"/>
                            <a:gd name="connsiteY1" fmla="*/ 2858 h 5429"/>
                            <a:gd name="connsiteX2" fmla="*/ 2762 w 9906"/>
                            <a:gd name="connsiteY2" fmla="*/ 3810 h 5429"/>
                            <a:gd name="connsiteX3" fmla="*/ 2762 w 9906"/>
                            <a:gd name="connsiteY3" fmla="*/ 3810 h 5429"/>
                            <a:gd name="connsiteX4" fmla="*/ 4667 w 9906"/>
                            <a:gd name="connsiteY4" fmla="*/ 191 h 5429"/>
                            <a:gd name="connsiteX5" fmla="*/ 0 w 9906"/>
                            <a:gd name="connsiteY5" fmla="*/ 2858 h 5429"/>
                            <a:gd name="connsiteX6" fmla="*/ 0 w 9906"/>
                            <a:gd name="connsiteY6" fmla="*/ 2858 h 5429"/>
                            <a:gd name="connsiteX7" fmla="*/ 5048 w 9906"/>
                            <a:gd name="connsiteY7" fmla="*/ 0 h 5429"/>
                            <a:gd name="connsiteX8" fmla="*/ 5048 w 9906"/>
                            <a:gd name="connsiteY8" fmla="*/ 0 h 5429"/>
                            <a:gd name="connsiteX9" fmla="*/ 3238 w 9906"/>
                            <a:gd name="connsiteY9" fmla="*/ 3524 h 5429"/>
                            <a:gd name="connsiteX10" fmla="*/ 9430 w 9906"/>
                            <a:gd name="connsiteY10" fmla="*/ 2476 h 5429"/>
                            <a:gd name="connsiteX11" fmla="*/ 9906 w 9906"/>
                            <a:gd name="connsiteY11" fmla="*/ 2476 h 5429"/>
                            <a:gd name="connsiteX12" fmla="*/ 4763 w 9906"/>
                            <a:gd name="connsiteY12" fmla="*/ 5334 h 54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906" h="5429">
                              <a:moveTo>
                                <a:pt x="4477" y="5429"/>
                              </a:moveTo>
                              <a:lnTo>
                                <a:pt x="9144" y="2858"/>
                              </a:lnTo>
                              <a:lnTo>
                                <a:pt x="2762" y="3810"/>
                              </a:lnTo>
                              <a:lnTo>
                                <a:pt x="2762" y="3810"/>
                              </a:lnTo>
                              <a:lnTo>
                                <a:pt x="4667" y="191"/>
                              </a:lnTo>
                              <a:lnTo>
                                <a:pt x="0" y="2858"/>
                              </a:lnTo>
                              <a:lnTo>
                                <a:pt x="0" y="2858"/>
                              </a:lnTo>
                              <a:lnTo>
                                <a:pt x="5048" y="0"/>
                              </a:lnTo>
                              <a:lnTo>
                                <a:pt x="5048" y="0"/>
                              </a:lnTo>
                              <a:lnTo>
                                <a:pt x="3238" y="3524"/>
                              </a:lnTo>
                              <a:lnTo>
                                <a:pt x="9430" y="2476"/>
                              </a:lnTo>
                              <a:lnTo>
                                <a:pt x="9906" y="2476"/>
                              </a:lnTo>
                              <a:lnTo>
                                <a:pt x="4763" y="53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82" name="Freeform 281">
                          <a:extLst>
                            <a:ext uri="{FF2B5EF4-FFF2-40B4-BE49-F238E27FC236}">
                              <a16:creationId xmlns:a16="http://schemas.microsoft.com/office/drawing/2014/main" id="{7856B7F5-EEF8-174D-9909-917010441BA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0682" y="3376421"/>
                          <a:ext cx="8762" cy="5048"/>
                        </a:xfrm>
                        <a:custGeom>
                          <a:avLst/>
                          <a:gdLst>
                            <a:gd name="connsiteX0" fmla="*/ 3715 w 8762"/>
                            <a:gd name="connsiteY0" fmla="*/ 4953 h 5048"/>
                            <a:gd name="connsiteX1" fmla="*/ 4667 w 8762"/>
                            <a:gd name="connsiteY1" fmla="*/ 286 h 5048"/>
                            <a:gd name="connsiteX2" fmla="*/ 0 w 8762"/>
                            <a:gd name="connsiteY2" fmla="*/ 2858 h 5048"/>
                            <a:gd name="connsiteX3" fmla="*/ 0 w 8762"/>
                            <a:gd name="connsiteY3" fmla="*/ 2858 h 5048"/>
                            <a:gd name="connsiteX4" fmla="*/ 5144 w 8762"/>
                            <a:gd name="connsiteY4" fmla="*/ 0 h 5048"/>
                            <a:gd name="connsiteX5" fmla="*/ 5144 w 8762"/>
                            <a:gd name="connsiteY5" fmla="*/ 0 h 5048"/>
                            <a:gd name="connsiteX6" fmla="*/ 4096 w 8762"/>
                            <a:gd name="connsiteY6" fmla="*/ 4763 h 5048"/>
                            <a:gd name="connsiteX7" fmla="*/ 8763 w 8762"/>
                            <a:gd name="connsiteY7" fmla="*/ 2191 h 5048"/>
                            <a:gd name="connsiteX8" fmla="*/ 8763 w 8762"/>
                            <a:gd name="connsiteY8" fmla="*/ 2191 h 5048"/>
                            <a:gd name="connsiteX9" fmla="*/ 3715 w 8762"/>
                            <a:gd name="connsiteY9" fmla="*/ 5048 h 504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8762" h="5048">
                              <a:moveTo>
                                <a:pt x="3715" y="4953"/>
                              </a:moveTo>
                              <a:lnTo>
                                <a:pt x="4667" y="286"/>
                              </a:lnTo>
                              <a:lnTo>
                                <a:pt x="0" y="2858"/>
                              </a:lnTo>
                              <a:lnTo>
                                <a:pt x="0" y="2858"/>
                              </a:lnTo>
                              <a:lnTo>
                                <a:pt x="5144" y="0"/>
                              </a:lnTo>
                              <a:lnTo>
                                <a:pt x="5144" y="0"/>
                              </a:lnTo>
                              <a:lnTo>
                                <a:pt x="4096" y="4763"/>
                              </a:lnTo>
                              <a:lnTo>
                                <a:pt x="8763" y="2191"/>
                              </a:lnTo>
                              <a:lnTo>
                                <a:pt x="8763" y="2191"/>
                              </a:lnTo>
                              <a:lnTo>
                                <a:pt x="3715" y="504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83" name="Freeform 282">
                          <a:extLst>
                            <a:ext uri="{FF2B5EF4-FFF2-40B4-BE49-F238E27FC236}">
                              <a16:creationId xmlns:a16="http://schemas.microsoft.com/office/drawing/2014/main" id="{1A42C4F3-1E06-D647-85BD-7C48DD8B87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6870" y="3368801"/>
                          <a:ext cx="8632" cy="5073"/>
                        </a:xfrm>
                        <a:custGeom>
                          <a:avLst/>
                          <a:gdLst>
                            <a:gd name="connsiteX0" fmla="*/ 7811 w 8632"/>
                            <a:gd name="connsiteY0" fmla="*/ 1429 h 5073"/>
                            <a:gd name="connsiteX1" fmla="*/ 7811 w 8632"/>
                            <a:gd name="connsiteY1" fmla="*/ 3143 h 5073"/>
                            <a:gd name="connsiteX2" fmla="*/ 5620 w 8632"/>
                            <a:gd name="connsiteY2" fmla="*/ 3143 h 5073"/>
                            <a:gd name="connsiteX3" fmla="*/ 5620 w 8632"/>
                            <a:gd name="connsiteY3" fmla="*/ 4667 h 5073"/>
                            <a:gd name="connsiteX4" fmla="*/ 2286 w 8632"/>
                            <a:gd name="connsiteY4" fmla="*/ 4667 h 5073"/>
                            <a:gd name="connsiteX5" fmla="*/ 0 w 8632"/>
                            <a:gd name="connsiteY5" fmla="*/ 3334 h 5073"/>
                            <a:gd name="connsiteX6" fmla="*/ 5143 w 8632"/>
                            <a:gd name="connsiteY6" fmla="*/ 476 h 5073"/>
                            <a:gd name="connsiteX7" fmla="*/ 3524 w 8632"/>
                            <a:gd name="connsiteY7" fmla="*/ 1429 h 5073"/>
                            <a:gd name="connsiteX8" fmla="*/ 5429 w 8632"/>
                            <a:gd name="connsiteY8" fmla="*/ 2477 h 5073"/>
                            <a:gd name="connsiteX9" fmla="*/ 7811 w 8632"/>
                            <a:gd name="connsiteY9" fmla="*/ 2477 h 5073"/>
                            <a:gd name="connsiteX10" fmla="*/ 7811 w 8632"/>
                            <a:gd name="connsiteY10" fmla="*/ 1048 h 5073"/>
                            <a:gd name="connsiteX11" fmla="*/ 5905 w 8632"/>
                            <a:gd name="connsiteY11" fmla="*/ 0 h 5073"/>
                            <a:gd name="connsiteX12" fmla="*/ 1048 w 8632"/>
                            <a:gd name="connsiteY12" fmla="*/ 2762 h 5073"/>
                            <a:gd name="connsiteX13" fmla="*/ 2953 w 8632"/>
                            <a:gd name="connsiteY13" fmla="*/ 3905 h 5073"/>
                            <a:gd name="connsiteX14" fmla="*/ 5715 w 8632"/>
                            <a:gd name="connsiteY14" fmla="*/ 3905 h 5073"/>
                            <a:gd name="connsiteX15" fmla="*/ 5143 w 8632"/>
                            <a:gd name="connsiteY15" fmla="*/ 2286 h 5073"/>
                            <a:gd name="connsiteX16" fmla="*/ 3238 w 8632"/>
                            <a:gd name="connsiteY16" fmla="*/ 1238 h 50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8632" h="5073">
                              <a:moveTo>
                                <a:pt x="7811" y="1429"/>
                              </a:moveTo>
                              <a:cubicBezTo>
                                <a:pt x="8858" y="2000"/>
                                <a:pt x="8954" y="2667"/>
                                <a:pt x="7811" y="3143"/>
                              </a:cubicBezTo>
                              <a:cubicBezTo>
                                <a:pt x="7109" y="3434"/>
                                <a:pt x="6321" y="3434"/>
                                <a:pt x="5620" y="3143"/>
                              </a:cubicBezTo>
                              <a:cubicBezTo>
                                <a:pt x="6287" y="3715"/>
                                <a:pt x="6287" y="4286"/>
                                <a:pt x="5620" y="4667"/>
                              </a:cubicBezTo>
                              <a:cubicBezTo>
                                <a:pt x="4575" y="5210"/>
                                <a:pt x="3331" y="5210"/>
                                <a:pt x="2286" y="4667"/>
                              </a:cubicBezTo>
                              <a:lnTo>
                                <a:pt x="0" y="3334"/>
                              </a:lnTo>
                              <a:lnTo>
                                <a:pt x="5143" y="476"/>
                              </a:lnTo>
                              <a:close/>
                              <a:moveTo>
                                <a:pt x="3524" y="1429"/>
                              </a:moveTo>
                              <a:lnTo>
                                <a:pt x="5429" y="2477"/>
                              </a:lnTo>
                              <a:cubicBezTo>
                                <a:pt x="6154" y="2946"/>
                                <a:pt x="7086" y="2946"/>
                                <a:pt x="7811" y="2477"/>
                              </a:cubicBezTo>
                              <a:cubicBezTo>
                                <a:pt x="8477" y="2477"/>
                                <a:pt x="7811" y="1619"/>
                                <a:pt x="7811" y="1048"/>
                              </a:cubicBezTo>
                              <a:lnTo>
                                <a:pt x="5905" y="0"/>
                              </a:lnTo>
                              <a:close/>
                              <a:moveTo>
                                <a:pt x="1048" y="2762"/>
                              </a:moveTo>
                              <a:lnTo>
                                <a:pt x="2953" y="3905"/>
                              </a:lnTo>
                              <a:cubicBezTo>
                                <a:pt x="3821" y="4346"/>
                                <a:pt x="4847" y="4346"/>
                                <a:pt x="5715" y="3905"/>
                              </a:cubicBezTo>
                              <a:cubicBezTo>
                                <a:pt x="6382" y="3905"/>
                                <a:pt x="5715" y="2953"/>
                                <a:pt x="5143" y="2286"/>
                              </a:cubicBezTo>
                              <a:lnTo>
                                <a:pt x="3238" y="12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84" name="Freeform 283">
                          <a:extLst>
                            <a:ext uri="{FF2B5EF4-FFF2-40B4-BE49-F238E27FC236}">
                              <a16:creationId xmlns:a16="http://schemas.microsoft.com/office/drawing/2014/main" id="{A2ED8CD2-B580-0B49-8330-69B31688D9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95631" y="3360896"/>
                          <a:ext cx="7334" cy="4190"/>
                        </a:xfrm>
                        <a:custGeom>
                          <a:avLst/>
                          <a:gdLst>
                            <a:gd name="connsiteX0" fmla="*/ 381 w 7334"/>
                            <a:gd name="connsiteY0" fmla="*/ 4191 h 4190"/>
                            <a:gd name="connsiteX1" fmla="*/ 3238 w 7334"/>
                            <a:gd name="connsiteY1" fmla="*/ 0 h 4190"/>
                            <a:gd name="connsiteX2" fmla="*/ 3238 w 7334"/>
                            <a:gd name="connsiteY2" fmla="*/ 0 h 4190"/>
                            <a:gd name="connsiteX3" fmla="*/ 571 w 7334"/>
                            <a:gd name="connsiteY3" fmla="*/ 3905 h 4190"/>
                            <a:gd name="connsiteX4" fmla="*/ 7334 w 7334"/>
                            <a:gd name="connsiteY4" fmla="*/ 2476 h 4190"/>
                            <a:gd name="connsiteX5" fmla="*/ 7334 w 7334"/>
                            <a:gd name="connsiteY5" fmla="*/ 2476 h 4190"/>
                            <a:gd name="connsiteX6" fmla="*/ 0 w 7334"/>
                            <a:gd name="connsiteY6" fmla="*/ 4000 h 419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7334" h="4190">
                              <a:moveTo>
                                <a:pt x="381" y="4191"/>
                              </a:moveTo>
                              <a:lnTo>
                                <a:pt x="3238" y="0"/>
                              </a:lnTo>
                              <a:lnTo>
                                <a:pt x="3238" y="0"/>
                              </a:lnTo>
                              <a:lnTo>
                                <a:pt x="571" y="3905"/>
                              </a:lnTo>
                              <a:lnTo>
                                <a:pt x="7334" y="2476"/>
                              </a:lnTo>
                              <a:lnTo>
                                <a:pt x="7334" y="2476"/>
                              </a:lnTo>
                              <a:lnTo>
                                <a:pt x="0" y="40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85" name="Freeform 284">
                          <a:extLst>
                            <a:ext uri="{FF2B5EF4-FFF2-40B4-BE49-F238E27FC236}">
                              <a16:creationId xmlns:a16="http://schemas.microsoft.com/office/drawing/2014/main" id="{56E910CF-3177-514B-9A66-9683B4D3E08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1879" y="3353746"/>
                          <a:ext cx="7751" cy="4483"/>
                        </a:xfrm>
                        <a:custGeom>
                          <a:avLst/>
                          <a:gdLst>
                            <a:gd name="connsiteX0" fmla="*/ 7751 w 7751"/>
                            <a:gd name="connsiteY0" fmla="*/ 2483 h 4483"/>
                            <a:gd name="connsiteX1" fmla="*/ 7275 w 7751"/>
                            <a:gd name="connsiteY1" fmla="*/ 2483 h 4483"/>
                            <a:gd name="connsiteX2" fmla="*/ 6227 w 7751"/>
                            <a:gd name="connsiteY2" fmla="*/ 1149 h 4483"/>
                            <a:gd name="connsiteX3" fmla="*/ 1465 w 7751"/>
                            <a:gd name="connsiteY3" fmla="*/ 1149 h 4483"/>
                            <a:gd name="connsiteX4" fmla="*/ 1465 w 7751"/>
                            <a:gd name="connsiteY4" fmla="*/ 3816 h 4483"/>
                            <a:gd name="connsiteX5" fmla="*/ 3846 w 7751"/>
                            <a:gd name="connsiteY5" fmla="*/ 4483 h 4483"/>
                            <a:gd name="connsiteX6" fmla="*/ 3846 w 7751"/>
                            <a:gd name="connsiteY6" fmla="*/ 4483 h 4483"/>
                            <a:gd name="connsiteX7" fmla="*/ 1179 w 7751"/>
                            <a:gd name="connsiteY7" fmla="*/ 3721 h 4483"/>
                            <a:gd name="connsiteX8" fmla="*/ 1179 w 7751"/>
                            <a:gd name="connsiteY8" fmla="*/ 673 h 4483"/>
                            <a:gd name="connsiteX9" fmla="*/ 6513 w 7751"/>
                            <a:gd name="connsiteY9" fmla="*/ 673 h 4483"/>
                            <a:gd name="connsiteX10" fmla="*/ 7751 w 7751"/>
                            <a:gd name="connsiteY10" fmla="*/ 2483 h 448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7751" h="4483">
                              <a:moveTo>
                                <a:pt x="7751" y="2483"/>
                              </a:moveTo>
                              <a:lnTo>
                                <a:pt x="7275" y="2483"/>
                              </a:lnTo>
                              <a:cubicBezTo>
                                <a:pt x="7275" y="2007"/>
                                <a:pt x="7275" y="1530"/>
                                <a:pt x="6227" y="1149"/>
                              </a:cubicBezTo>
                              <a:cubicBezTo>
                                <a:pt x="4744" y="336"/>
                                <a:pt x="2948" y="336"/>
                                <a:pt x="1465" y="1149"/>
                              </a:cubicBezTo>
                              <a:cubicBezTo>
                                <a:pt x="226" y="1816"/>
                                <a:pt x="322" y="3054"/>
                                <a:pt x="1465" y="3816"/>
                              </a:cubicBezTo>
                              <a:cubicBezTo>
                                <a:pt x="2189" y="4237"/>
                                <a:pt x="3009" y="4466"/>
                                <a:pt x="3846" y="4483"/>
                              </a:cubicBezTo>
                              <a:lnTo>
                                <a:pt x="3846" y="4483"/>
                              </a:lnTo>
                              <a:cubicBezTo>
                                <a:pt x="2919" y="4388"/>
                                <a:pt x="2016" y="4130"/>
                                <a:pt x="1179" y="3721"/>
                              </a:cubicBezTo>
                              <a:cubicBezTo>
                                <a:pt x="-345" y="2769"/>
                                <a:pt x="-440" y="1435"/>
                                <a:pt x="1179" y="673"/>
                              </a:cubicBezTo>
                              <a:cubicBezTo>
                                <a:pt x="2844" y="-224"/>
                                <a:pt x="4848" y="-224"/>
                                <a:pt x="6513" y="673"/>
                              </a:cubicBezTo>
                              <a:cubicBezTo>
                                <a:pt x="7234" y="995"/>
                                <a:pt x="7712" y="1695"/>
                                <a:pt x="7751" y="248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86" name="Freeform 285">
                          <a:extLst>
                            <a:ext uri="{FF2B5EF4-FFF2-40B4-BE49-F238E27FC236}">
                              <a16:creationId xmlns:a16="http://schemas.microsoft.com/office/drawing/2014/main" id="{1AA2BC1B-0B2A-E144-A0B3-EE10C92CA6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7913" y="3345941"/>
                          <a:ext cx="8572" cy="4857"/>
                        </a:xfrm>
                        <a:custGeom>
                          <a:avLst/>
                          <a:gdLst>
                            <a:gd name="connsiteX0" fmla="*/ 3715 w 8572"/>
                            <a:gd name="connsiteY0" fmla="*/ 4858 h 4857"/>
                            <a:gd name="connsiteX1" fmla="*/ 3715 w 8572"/>
                            <a:gd name="connsiteY1" fmla="*/ 4858 h 4857"/>
                            <a:gd name="connsiteX2" fmla="*/ 4286 w 8572"/>
                            <a:gd name="connsiteY2" fmla="*/ 2476 h 4857"/>
                            <a:gd name="connsiteX3" fmla="*/ 0 w 8572"/>
                            <a:gd name="connsiteY3" fmla="*/ 2476 h 4857"/>
                            <a:gd name="connsiteX4" fmla="*/ 0 w 8572"/>
                            <a:gd name="connsiteY4" fmla="*/ 2476 h 4857"/>
                            <a:gd name="connsiteX5" fmla="*/ 4572 w 8572"/>
                            <a:gd name="connsiteY5" fmla="*/ 2476 h 4857"/>
                            <a:gd name="connsiteX6" fmla="*/ 5239 w 8572"/>
                            <a:gd name="connsiteY6" fmla="*/ 0 h 4857"/>
                            <a:gd name="connsiteX7" fmla="*/ 5239 w 8572"/>
                            <a:gd name="connsiteY7" fmla="*/ 0 h 4857"/>
                            <a:gd name="connsiteX8" fmla="*/ 4667 w 8572"/>
                            <a:gd name="connsiteY8" fmla="*/ 2191 h 4857"/>
                            <a:gd name="connsiteX9" fmla="*/ 8572 w 8572"/>
                            <a:gd name="connsiteY9" fmla="*/ 2191 h 4857"/>
                            <a:gd name="connsiteX10" fmla="*/ 8572 w 8572"/>
                            <a:gd name="connsiteY10" fmla="*/ 2191 h 4857"/>
                            <a:gd name="connsiteX11" fmla="*/ 4286 w 8572"/>
                            <a:gd name="connsiteY11" fmla="*/ 2191 h 48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572" h="4857">
                              <a:moveTo>
                                <a:pt x="3715" y="4858"/>
                              </a:moveTo>
                              <a:lnTo>
                                <a:pt x="3715" y="4858"/>
                              </a:lnTo>
                              <a:lnTo>
                                <a:pt x="4286" y="2476"/>
                              </a:lnTo>
                              <a:lnTo>
                                <a:pt x="0" y="2476"/>
                              </a:lnTo>
                              <a:lnTo>
                                <a:pt x="0" y="2476"/>
                              </a:lnTo>
                              <a:lnTo>
                                <a:pt x="4572" y="2476"/>
                              </a:lnTo>
                              <a:lnTo>
                                <a:pt x="5239" y="0"/>
                              </a:lnTo>
                              <a:lnTo>
                                <a:pt x="5239" y="0"/>
                              </a:lnTo>
                              <a:lnTo>
                                <a:pt x="4667" y="2191"/>
                              </a:lnTo>
                              <a:lnTo>
                                <a:pt x="8572" y="2191"/>
                              </a:lnTo>
                              <a:lnTo>
                                <a:pt x="8572" y="2191"/>
                              </a:lnTo>
                              <a:lnTo>
                                <a:pt x="4286" y="219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87" name="Freeform 286">
                          <a:extLst>
                            <a:ext uri="{FF2B5EF4-FFF2-40B4-BE49-F238E27FC236}">
                              <a16:creationId xmlns:a16="http://schemas.microsoft.com/office/drawing/2014/main" id="{02EA15E3-99A7-6845-B5FE-B6D67995A5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5245" y="3338321"/>
                          <a:ext cx="8858" cy="4857"/>
                        </a:xfrm>
                        <a:custGeom>
                          <a:avLst/>
                          <a:gdLst>
                            <a:gd name="connsiteX0" fmla="*/ 286 w 8858"/>
                            <a:gd name="connsiteY0" fmla="*/ 2572 h 4857"/>
                            <a:gd name="connsiteX1" fmla="*/ 4286 w 8858"/>
                            <a:gd name="connsiteY1" fmla="*/ 4858 h 4857"/>
                            <a:gd name="connsiteX2" fmla="*/ 4286 w 8858"/>
                            <a:gd name="connsiteY2" fmla="*/ 4858 h 4857"/>
                            <a:gd name="connsiteX3" fmla="*/ 0 w 8858"/>
                            <a:gd name="connsiteY3" fmla="*/ 2286 h 4857"/>
                            <a:gd name="connsiteX4" fmla="*/ 0 w 8858"/>
                            <a:gd name="connsiteY4" fmla="*/ 2286 h 4857"/>
                            <a:gd name="connsiteX5" fmla="*/ 8477 w 8858"/>
                            <a:gd name="connsiteY5" fmla="*/ 2286 h 4857"/>
                            <a:gd name="connsiteX6" fmla="*/ 4667 w 8858"/>
                            <a:gd name="connsiteY6" fmla="*/ 0 h 4857"/>
                            <a:gd name="connsiteX7" fmla="*/ 4667 w 8858"/>
                            <a:gd name="connsiteY7" fmla="*/ 0 h 4857"/>
                            <a:gd name="connsiteX8" fmla="*/ 8858 w 8858"/>
                            <a:gd name="connsiteY8" fmla="*/ 2381 h 4857"/>
                            <a:gd name="connsiteX9" fmla="*/ 8858 w 8858"/>
                            <a:gd name="connsiteY9" fmla="*/ 2381 h 48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8858" h="4857">
                              <a:moveTo>
                                <a:pt x="286" y="2572"/>
                              </a:moveTo>
                              <a:lnTo>
                                <a:pt x="4286" y="4858"/>
                              </a:lnTo>
                              <a:lnTo>
                                <a:pt x="4286" y="4858"/>
                              </a:lnTo>
                              <a:lnTo>
                                <a:pt x="0" y="2286"/>
                              </a:lnTo>
                              <a:lnTo>
                                <a:pt x="0" y="2286"/>
                              </a:lnTo>
                              <a:lnTo>
                                <a:pt x="8477" y="2286"/>
                              </a:lnTo>
                              <a:lnTo>
                                <a:pt x="4667" y="0"/>
                              </a:lnTo>
                              <a:lnTo>
                                <a:pt x="4667" y="0"/>
                              </a:lnTo>
                              <a:lnTo>
                                <a:pt x="8858" y="2381"/>
                              </a:lnTo>
                              <a:lnTo>
                                <a:pt x="8858" y="238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grpSp>
                      <p:nvGrpSpPr>
                        <p:cNvPr id="288" name="Graphic 5">
                          <a:extLst>
                            <a:ext uri="{FF2B5EF4-FFF2-40B4-BE49-F238E27FC236}">
                              <a16:creationId xmlns:a16="http://schemas.microsoft.com/office/drawing/2014/main" id="{BA04569F-A1D5-F440-AEB1-7D9DBB8C107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17621" y="3315923"/>
                          <a:ext cx="11239" cy="7254"/>
                          <a:chOff x="6117621" y="3315923"/>
                          <a:chExt cx="11239" cy="7254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36" name="Freeform 435">
                            <a:extLst>
                              <a:ext uri="{FF2B5EF4-FFF2-40B4-BE49-F238E27FC236}">
                                <a16:creationId xmlns:a16="http://schemas.microsoft.com/office/drawing/2014/main" id="{70D48FCE-9DB6-9F49-B156-7412A8D8423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17621" y="3315923"/>
                            <a:ext cx="4571" cy="2542"/>
                          </a:xfrm>
                          <a:custGeom>
                            <a:avLst/>
                            <a:gdLst>
                              <a:gd name="connsiteX0" fmla="*/ 4572 w 4571"/>
                              <a:gd name="connsiteY0" fmla="*/ 872 h 2542"/>
                              <a:gd name="connsiteX1" fmla="*/ 4572 w 4571"/>
                              <a:gd name="connsiteY1" fmla="*/ 872 h 2542"/>
                              <a:gd name="connsiteX2" fmla="*/ 3905 w 4571"/>
                              <a:gd name="connsiteY2" fmla="*/ 301 h 2542"/>
                              <a:gd name="connsiteX3" fmla="*/ 2572 w 4571"/>
                              <a:gd name="connsiteY3" fmla="*/ 301 h 2542"/>
                              <a:gd name="connsiteX4" fmla="*/ 2572 w 4571"/>
                              <a:gd name="connsiteY4" fmla="*/ 2301 h 2542"/>
                              <a:gd name="connsiteX5" fmla="*/ 667 w 4571"/>
                              <a:gd name="connsiteY5" fmla="*/ 2301 h 2542"/>
                              <a:gd name="connsiteX6" fmla="*/ 0 w 4571"/>
                              <a:gd name="connsiteY6" fmla="*/ 1349 h 2542"/>
                              <a:gd name="connsiteX7" fmla="*/ 0 w 4571"/>
                              <a:gd name="connsiteY7" fmla="*/ 1349 h 2542"/>
                              <a:gd name="connsiteX8" fmla="*/ 667 w 4571"/>
                              <a:gd name="connsiteY8" fmla="*/ 2206 h 2542"/>
                              <a:gd name="connsiteX9" fmla="*/ 2191 w 4571"/>
                              <a:gd name="connsiteY9" fmla="*/ 2206 h 2542"/>
                              <a:gd name="connsiteX10" fmla="*/ 2191 w 4571"/>
                              <a:gd name="connsiteY10" fmla="*/ 205 h 2542"/>
                              <a:gd name="connsiteX11" fmla="*/ 4000 w 4571"/>
                              <a:gd name="connsiteY11" fmla="*/ 205 h 2542"/>
                              <a:gd name="connsiteX12" fmla="*/ 4572 w 4571"/>
                              <a:gd name="connsiteY12" fmla="*/ 872 h 254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4571" h="2542">
                                <a:moveTo>
                                  <a:pt x="4572" y="872"/>
                                </a:moveTo>
                                <a:lnTo>
                                  <a:pt x="4572" y="872"/>
                                </a:lnTo>
                                <a:cubicBezTo>
                                  <a:pt x="4421" y="612"/>
                                  <a:pt x="4186" y="411"/>
                                  <a:pt x="3905" y="301"/>
                                </a:cubicBezTo>
                                <a:cubicBezTo>
                                  <a:pt x="3484" y="96"/>
                                  <a:pt x="2993" y="96"/>
                                  <a:pt x="2572" y="301"/>
                                </a:cubicBezTo>
                                <a:cubicBezTo>
                                  <a:pt x="1619" y="872"/>
                                  <a:pt x="4000" y="1730"/>
                                  <a:pt x="2572" y="2301"/>
                                </a:cubicBezTo>
                                <a:cubicBezTo>
                                  <a:pt x="1977" y="2623"/>
                                  <a:pt x="1261" y="2623"/>
                                  <a:pt x="667" y="2301"/>
                                </a:cubicBezTo>
                                <a:cubicBezTo>
                                  <a:pt x="667" y="2301"/>
                                  <a:pt x="0" y="1730"/>
                                  <a:pt x="0" y="1349"/>
                                </a:cubicBezTo>
                                <a:lnTo>
                                  <a:pt x="0" y="1349"/>
                                </a:lnTo>
                                <a:cubicBezTo>
                                  <a:pt x="64" y="1728"/>
                                  <a:pt x="314" y="2051"/>
                                  <a:pt x="667" y="2206"/>
                                </a:cubicBezTo>
                                <a:cubicBezTo>
                                  <a:pt x="1150" y="2430"/>
                                  <a:pt x="1708" y="2430"/>
                                  <a:pt x="2191" y="2206"/>
                                </a:cubicBezTo>
                                <a:cubicBezTo>
                                  <a:pt x="3143" y="1730"/>
                                  <a:pt x="762" y="872"/>
                                  <a:pt x="2191" y="205"/>
                                </a:cubicBezTo>
                                <a:cubicBezTo>
                                  <a:pt x="2763" y="-68"/>
                                  <a:pt x="3428" y="-68"/>
                                  <a:pt x="4000" y="205"/>
                                </a:cubicBezTo>
                                <a:cubicBezTo>
                                  <a:pt x="4000" y="205"/>
                                  <a:pt x="4477" y="587"/>
                                  <a:pt x="4572" y="87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37" name="Freeform 436">
                            <a:extLst>
                              <a:ext uri="{FF2B5EF4-FFF2-40B4-BE49-F238E27FC236}">
                                <a16:creationId xmlns:a16="http://schemas.microsoft.com/office/drawing/2014/main" id="{F02EB417-4C19-0841-A166-7490E0431C2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20669" y="3317271"/>
                            <a:ext cx="3727" cy="2857"/>
                          </a:xfrm>
                          <a:custGeom>
                            <a:avLst/>
                            <a:gdLst>
                              <a:gd name="connsiteX0" fmla="*/ 3143 w 3727"/>
                              <a:gd name="connsiteY0" fmla="*/ 2096 h 2857"/>
                              <a:gd name="connsiteX1" fmla="*/ 1715 w 3727"/>
                              <a:gd name="connsiteY1" fmla="*/ 2858 h 2857"/>
                              <a:gd name="connsiteX2" fmla="*/ 1715 w 3727"/>
                              <a:gd name="connsiteY2" fmla="*/ 2858 h 2857"/>
                              <a:gd name="connsiteX3" fmla="*/ 3048 w 3727"/>
                              <a:gd name="connsiteY3" fmla="*/ 2096 h 2857"/>
                              <a:gd name="connsiteX4" fmla="*/ 3048 w 3727"/>
                              <a:gd name="connsiteY4" fmla="*/ 1238 h 2857"/>
                              <a:gd name="connsiteX5" fmla="*/ 1143 w 3727"/>
                              <a:gd name="connsiteY5" fmla="*/ 1238 h 2857"/>
                              <a:gd name="connsiteX6" fmla="*/ 0 w 3727"/>
                              <a:gd name="connsiteY6" fmla="*/ 1810 h 2857"/>
                              <a:gd name="connsiteX7" fmla="*/ 0 w 3727"/>
                              <a:gd name="connsiteY7" fmla="*/ 1810 h 2857"/>
                              <a:gd name="connsiteX8" fmla="*/ 3238 w 3727"/>
                              <a:gd name="connsiteY8" fmla="*/ 0 h 2857"/>
                              <a:gd name="connsiteX9" fmla="*/ 3238 w 3727"/>
                              <a:gd name="connsiteY9" fmla="*/ 0 h 2857"/>
                              <a:gd name="connsiteX10" fmla="*/ 1715 w 3727"/>
                              <a:gd name="connsiteY10" fmla="*/ 857 h 2857"/>
                              <a:gd name="connsiteX11" fmla="*/ 3239 w 3727"/>
                              <a:gd name="connsiteY11" fmla="*/ 857 h 2857"/>
                              <a:gd name="connsiteX12" fmla="*/ 3143 w 3727"/>
                              <a:gd name="connsiteY12" fmla="*/ 2096 h 285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3727" h="2857">
                                <a:moveTo>
                                  <a:pt x="3143" y="2096"/>
                                </a:moveTo>
                                <a:lnTo>
                                  <a:pt x="1715" y="2858"/>
                                </a:lnTo>
                                <a:lnTo>
                                  <a:pt x="1715" y="2858"/>
                                </a:lnTo>
                                <a:lnTo>
                                  <a:pt x="3048" y="2096"/>
                                </a:lnTo>
                                <a:cubicBezTo>
                                  <a:pt x="3556" y="2096"/>
                                  <a:pt x="3556" y="1810"/>
                                  <a:pt x="3048" y="1238"/>
                                </a:cubicBezTo>
                                <a:cubicBezTo>
                                  <a:pt x="2472" y="853"/>
                                  <a:pt x="1720" y="853"/>
                                  <a:pt x="1143" y="1238"/>
                                </a:cubicBezTo>
                                <a:lnTo>
                                  <a:pt x="0" y="1810"/>
                                </a:lnTo>
                                <a:lnTo>
                                  <a:pt x="0" y="1810"/>
                                </a:lnTo>
                                <a:lnTo>
                                  <a:pt x="3238" y="0"/>
                                </a:lnTo>
                                <a:lnTo>
                                  <a:pt x="3238" y="0"/>
                                </a:lnTo>
                                <a:lnTo>
                                  <a:pt x="1715" y="857"/>
                                </a:lnTo>
                                <a:cubicBezTo>
                                  <a:pt x="2206" y="675"/>
                                  <a:pt x="2747" y="675"/>
                                  <a:pt x="3239" y="857"/>
                                </a:cubicBezTo>
                                <a:cubicBezTo>
                                  <a:pt x="3905" y="1429"/>
                                  <a:pt x="3905" y="1810"/>
                                  <a:pt x="3143" y="209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38" name="Freeform 437">
                            <a:extLst>
                              <a:ext uri="{FF2B5EF4-FFF2-40B4-BE49-F238E27FC236}">
                                <a16:creationId xmlns:a16="http://schemas.microsoft.com/office/drawing/2014/main" id="{83E26370-9952-AD4C-8659-D251BAD49F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23336" y="3319134"/>
                            <a:ext cx="3185" cy="1566"/>
                          </a:xfrm>
                          <a:custGeom>
                            <a:avLst/>
                            <a:gdLst>
                              <a:gd name="connsiteX0" fmla="*/ 3143 w 3185"/>
                              <a:gd name="connsiteY0" fmla="*/ 42 h 1566"/>
                              <a:gd name="connsiteX1" fmla="*/ 3143 w 3185"/>
                              <a:gd name="connsiteY1" fmla="*/ 42 h 1566"/>
                              <a:gd name="connsiteX2" fmla="*/ 3143 w 3185"/>
                              <a:gd name="connsiteY2" fmla="*/ 42 h 1566"/>
                              <a:gd name="connsiteX3" fmla="*/ 3143 w 3185"/>
                              <a:gd name="connsiteY3" fmla="*/ 42 h 1566"/>
                              <a:gd name="connsiteX4" fmla="*/ 3143 w 3185"/>
                              <a:gd name="connsiteY4" fmla="*/ 42 h 1566"/>
                              <a:gd name="connsiteX5" fmla="*/ 0 w 3185"/>
                              <a:gd name="connsiteY5" fmla="*/ 1566 h 1566"/>
                              <a:gd name="connsiteX6" fmla="*/ 2286 w 3185"/>
                              <a:gd name="connsiteY6" fmla="*/ 233 h 1566"/>
                              <a:gd name="connsiteX7" fmla="*/ 2286 w 3185"/>
                              <a:gd name="connsiteY7" fmla="*/ 233 h 1566"/>
                              <a:gd name="connsiteX8" fmla="*/ 0 w 3185"/>
                              <a:gd name="connsiteY8" fmla="*/ 1566 h 156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3185" h="1566">
                                <a:moveTo>
                                  <a:pt x="3143" y="42"/>
                                </a:moveTo>
                                <a:lnTo>
                                  <a:pt x="3143" y="42"/>
                                </a:lnTo>
                                <a:cubicBezTo>
                                  <a:pt x="3143" y="42"/>
                                  <a:pt x="3143" y="42"/>
                                  <a:pt x="3143" y="42"/>
                                </a:cubicBezTo>
                                <a:lnTo>
                                  <a:pt x="3143" y="42"/>
                                </a:lnTo>
                                <a:cubicBezTo>
                                  <a:pt x="3143" y="42"/>
                                  <a:pt x="3239" y="-53"/>
                                  <a:pt x="3143" y="42"/>
                                </a:cubicBezTo>
                                <a:close/>
                                <a:moveTo>
                                  <a:pt x="0" y="1566"/>
                                </a:moveTo>
                                <a:lnTo>
                                  <a:pt x="2286" y="233"/>
                                </a:lnTo>
                                <a:lnTo>
                                  <a:pt x="2286" y="233"/>
                                </a:lnTo>
                                <a:lnTo>
                                  <a:pt x="0" y="156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39" name="Freeform 438">
                            <a:extLst>
                              <a:ext uri="{FF2B5EF4-FFF2-40B4-BE49-F238E27FC236}">
                                <a16:creationId xmlns:a16="http://schemas.microsoft.com/office/drawing/2014/main" id="{C546B437-9238-E04A-B6EE-B2EC934071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25146" y="3319826"/>
                            <a:ext cx="3524" cy="1350"/>
                          </a:xfrm>
                          <a:custGeom>
                            <a:avLst/>
                            <a:gdLst>
                              <a:gd name="connsiteX0" fmla="*/ 2096 w 3524"/>
                              <a:gd name="connsiteY0" fmla="*/ 208 h 1350"/>
                              <a:gd name="connsiteX1" fmla="*/ 2096 w 3524"/>
                              <a:gd name="connsiteY1" fmla="*/ 208 h 1350"/>
                              <a:gd name="connsiteX2" fmla="*/ 2858 w 3524"/>
                              <a:gd name="connsiteY2" fmla="*/ 208 h 1350"/>
                              <a:gd name="connsiteX3" fmla="*/ 2858 w 3524"/>
                              <a:gd name="connsiteY3" fmla="*/ 208 h 1350"/>
                              <a:gd name="connsiteX4" fmla="*/ 2096 w 3524"/>
                              <a:gd name="connsiteY4" fmla="*/ 208 h 1350"/>
                              <a:gd name="connsiteX5" fmla="*/ 0 w 3524"/>
                              <a:gd name="connsiteY5" fmla="*/ 1350 h 1350"/>
                              <a:gd name="connsiteX6" fmla="*/ 0 w 3524"/>
                              <a:gd name="connsiteY6" fmla="*/ 1350 h 1350"/>
                              <a:gd name="connsiteX7" fmla="*/ 2096 w 3524"/>
                              <a:gd name="connsiteY7" fmla="*/ 208 h 1350"/>
                              <a:gd name="connsiteX8" fmla="*/ 2096 w 3524"/>
                              <a:gd name="connsiteY8" fmla="*/ 208 h 1350"/>
                              <a:gd name="connsiteX9" fmla="*/ 2096 w 3524"/>
                              <a:gd name="connsiteY9" fmla="*/ 208 h 1350"/>
                              <a:gd name="connsiteX10" fmla="*/ 2096 w 3524"/>
                              <a:gd name="connsiteY10" fmla="*/ 208 h 1350"/>
                              <a:gd name="connsiteX11" fmla="*/ 2096 w 3524"/>
                              <a:gd name="connsiteY11" fmla="*/ 208 h 1350"/>
                              <a:gd name="connsiteX12" fmla="*/ 3524 w 3524"/>
                              <a:gd name="connsiteY12" fmla="*/ 208 h 1350"/>
                              <a:gd name="connsiteX13" fmla="*/ 3524 w 3524"/>
                              <a:gd name="connsiteY13" fmla="*/ 208 h 1350"/>
                              <a:gd name="connsiteX14" fmla="*/ 3524 w 3524"/>
                              <a:gd name="connsiteY14" fmla="*/ 208 h 1350"/>
                              <a:gd name="connsiteX15" fmla="*/ 3524 w 3524"/>
                              <a:gd name="connsiteY15" fmla="*/ 208 h 1350"/>
                              <a:gd name="connsiteX16" fmla="*/ 2096 w 3524"/>
                              <a:gd name="connsiteY16" fmla="*/ 208 h 135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</a:cxnLst>
                            <a:rect l="l" t="t" r="r" b="b"/>
                            <a:pathLst>
                              <a:path w="3524" h="1350">
                                <a:moveTo>
                                  <a:pt x="2096" y="208"/>
                                </a:moveTo>
                                <a:lnTo>
                                  <a:pt x="2096" y="208"/>
                                </a:lnTo>
                                <a:lnTo>
                                  <a:pt x="2858" y="208"/>
                                </a:lnTo>
                                <a:lnTo>
                                  <a:pt x="2858" y="208"/>
                                </a:lnTo>
                                <a:lnTo>
                                  <a:pt x="2096" y="208"/>
                                </a:lnTo>
                                <a:lnTo>
                                  <a:pt x="0" y="1350"/>
                                </a:lnTo>
                                <a:lnTo>
                                  <a:pt x="0" y="1350"/>
                                </a:lnTo>
                                <a:lnTo>
                                  <a:pt x="2096" y="208"/>
                                </a:lnTo>
                                <a:lnTo>
                                  <a:pt x="2096" y="208"/>
                                </a:lnTo>
                                <a:lnTo>
                                  <a:pt x="2096" y="208"/>
                                </a:lnTo>
                                <a:lnTo>
                                  <a:pt x="2096" y="208"/>
                                </a:lnTo>
                                <a:lnTo>
                                  <a:pt x="2096" y="208"/>
                                </a:lnTo>
                                <a:cubicBezTo>
                                  <a:pt x="2554" y="22"/>
                                  <a:pt x="3066" y="22"/>
                                  <a:pt x="3524" y="208"/>
                                </a:cubicBezTo>
                                <a:cubicBezTo>
                                  <a:pt x="3524" y="208"/>
                                  <a:pt x="3524" y="208"/>
                                  <a:pt x="3524" y="208"/>
                                </a:cubicBezTo>
                                <a:lnTo>
                                  <a:pt x="3524" y="208"/>
                                </a:lnTo>
                                <a:cubicBezTo>
                                  <a:pt x="3524" y="208"/>
                                  <a:pt x="3524" y="208"/>
                                  <a:pt x="3524" y="208"/>
                                </a:cubicBezTo>
                                <a:cubicBezTo>
                                  <a:pt x="3088" y="-69"/>
                                  <a:pt x="2532" y="-69"/>
                                  <a:pt x="2096" y="20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40" name="Freeform 439">
                            <a:extLst>
                              <a:ext uri="{FF2B5EF4-FFF2-40B4-BE49-F238E27FC236}">
                                <a16:creationId xmlns:a16="http://schemas.microsoft.com/office/drawing/2014/main" id="{083166CE-5650-424F-8A7A-FB9ED32148E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26532" y="3321367"/>
                            <a:ext cx="2328" cy="1809"/>
                          </a:xfrm>
                          <a:custGeom>
                            <a:avLst/>
                            <a:gdLst>
                              <a:gd name="connsiteX0" fmla="*/ 709 w 2328"/>
                              <a:gd name="connsiteY0" fmla="*/ 1429 h 1809"/>
                              <a:gd name="connsiteX1" fmla="*/ 42 w 2328"/>
                              <a:gd name="connsiteY1" fmla="*/ 1429 h 1809"/>
                              <a:gd name="connsiteX2" fmla="*/ 42 w 2328"/>
                              <a:gd name="connsiteY2" fmla="*/ 762 h 1809"/>
                              <a:gd name="connsiteX3" fmla="*/ 1471 w 2328"/>
                              <a:gd name="connsiteY3" fmla="*/ 0 h 1809"/>
                              <a:gd name="connsiteX4" fmla="*/ 1471 w 2328"/>
                              <a:gd name="connsiteY4" fmla="*/ 0 h 1809"/>
                              <a:gd name="connsiteX5" fmla="*/ 1471 w 2328"/>
                              <a:gd name="connsiteY5" fmla="*/ 0 h 1809"/>
                              <a:gd name="connsiteX6" fmla="*/ 1471 w 2328"/>
                              <a:gd name="connsiteY6" fmla="*/ 0 h 1809"/>
                              <a:gd name="connsiteX7" fmla="*/ 2043 w 2328"/>
                              <a:gd name="connsiteY7" fmla="*/ 0 h 1809"/>
                              <a:gd name="connsiteX8" fmla="*/ 2043 w 2328"/>
                              <a:gd name="connsiteY8" fmla="*/ 0 h 1809"/>
                              <a:gd name="connsiteX9" fmla="*/ 1471 w 2328"/>
                              <a:gd name="connsiteY9" fmla="*/ 0 h 1809"/>
                              <a:gd name="connsiteX10" fmla="*/ 2328 w 2328"/>
                              <a:gd name="connsiteY10" fmla="*/ 476 h 1809"/>
                              <a:gd name="connsiteX11" fmla="*/ 2328 w 2328"/>
                              <a:gd name="connsiteY11" fmla="*/ 476 h 1809"/>
                              <a:gd name="connsiteX12" fmla="*/ 1471 w 2328"/>
                              <a:gd name="connsiteY12" fmla="*/ 476 h 1809"/>
                              <a:gd name="connsiteX13" fmla="*/ 138 w 2328"/>
                              <a:gd name="connsiteY13" fmla="*/ 1238 h 1809"/>
                              <a:gd name="connsiteX14" fmla="*/ 138 w 2328"/>
                              <a:gd name="connsiteY14" fmla="*/ 1810 h 1809"/>
                              <a:gd name="connsiteX15" fmla="*/ 614 w 2328"/>
                              <a:gd name="connsiteY15" fmla="*/ 1810 h 18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</a:cxnLst>
                            <a:rect l="l" t="t" r="r" b="b"/>
                            <a:pathLst>
                              <a:path w="2328" h="1809">
                                <a:moveTo>
                                  <a:pt x="709" y="1429"/>
                                </a:moveTo>
                                <a:cubicBezTo>
                                  <a:pt x="709" y="1429"/>
                                  <a:pt x="138" y="1429"/>
                                  <a:pt x="42" y="1429"/>
                                </a:cubicBezTo>
                                <a:cubicBezTo>
                                  <a:pt x="-53" y="1429"/>
                                  <a:pt x="42" y="1429"/>
                                  <a:pt x="42" y="762"/>
                                </a:cubicBezTo>
                                <a:lnTo>
                                  <a:pt x="1471" y="0"/>
                                </a:lnTo>
                                <a:lnTo>
                                  <a:pt x="1471" y="0"/>
                                </a:lnTo>
                                <a:lnTo>
                                  <a:pt x="1471" y="0"/>
                                </a:lnTo>
                                <a:lnTo>
                                  <a:pt x="1471" y="0"/>
                                </a:lnTo>
                                <a:lnTo>
                                  <a:pt x="2043" y="0"/>
                                </a:lnTo>
                                <a:lnTo>
                                  <a:pt x="2043" y="0"/>
                                </a:lnTo>
                                <a:lnTo>
                                  <a:pt x="1471" y="0"/>
                                </a:lnTo>
                                <a:lnTo>
                                  <a:pt x="2328" y="476"/>
                                </a:lnTo>
                                <a:lnTo>
                                  <a:pt x="2328" y="476"/>
                                </a:lnTo>
                                <a:lnTo>
                                  <a:pt x="1471" y="476"/>
                                </a:lnTo>
                                <a:lnTo>
                                  <a:pt x="138" y="1238"/>
                                </a:lnTo>
                                <a:cubicBezTo>
                                  <a:pt x="138" y="1238"/>
                                  <a:pt x="138" y="1238"/>
                                  <a:pt x="138" y="1810"/>
                                </a:cubicBezTo>
                                <a:lnTo>
                                  <a:pt x="614" y="181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89" name="Graphic 5">
                          <a:extLst>
                            <a:ext uri="{FF2B5EF4-FFF2-40B4-BE49-F238E27FC236}">
                              <a16:creationId xmlns:a16="http://schemas.microsoft.com/office/drawing/2014/main" id="{F3563E1B-55C3-D948-B92A-9B6F7920B54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75736" y="3408230"/>
                          <a:ext cx="11334" cy="6863"/>
                          <a:chOff x="6275736" y="3408230"/>
                          <a:chExt cx="11334" cy="6863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31" name="Freeform 430">
                            <a:extLst>
                              <a:ext uri="{FF2B5EF4-FFF2-40B4-BE49-F238E27FC236}">
                                <a16:creationId xmlns:a16="http://schemas.microsoft.com/office/drawing/2014/main" id="{B076817B-8F0A-0A4D-9F2E-C4009441723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5736" y="3408230"/>
                            <a:ext cx="4667" cy="2489"/>
                          </a:xfrm>
                          <a:custGeom>
                            <a:avLst/>
                            <a:gdLst>
                              <a:gd name="connsiteX0" fmla="*/ 4667 w 4667"/>
                              <a:gd name="connsiteY0" fmla="*/ 862 h 2489"/>
                              <a:gd name="connsiteX1" fmla="*/ 4667 w 4667"/>
                              <a:gd name="connsiteY1" fmla="*/ 862 h 2489"/>
                              <a:gd name="connsiteX2" fmla="*/ 4000 w 4667"/>
                              <a:gd name="connsiteY2" fmla="*/ 291 h 2489"/>
                              <a:gd name="connsiteX3" fmla="*/ 2667 w 4667"/>
                              <a:gd name="connsiteY3" fmla="*/ 291 h 2489"/>
                              <a:gd name="connsiteX4" fmla="*/ 2667 w 4667"/>
                              <a:gd name="connsiteY4" fmla="*/ 2291 h 2489"/>
                              <a:gd name="connsiteX5" fmla="*/ 762 w 4667"/>
                              <a:gd name="connsiteY5" fmla="*/ 2291 h 2489"/>
                              <a:gd name="connsiteX6" fmla="*/ 0 w 4667"/>
                              <a:gd name="connsiteY6" fmla="*/ 1339 h 2489"/>
                              <a:gd name="connsiteX7" fmla="*/ 0 w 4667"/>
                              <a:gd name="connsiteY7" fmla="*/ 1339 h 2489"/>
                              <a:gd name="connsiteX8" fmla="*/ 667 w 4667"/>
                              <a:gd name="connsiteY8" fmla="*/ 2196 h 2489"/>
                              <a:gd name="connsiteX9" fmla="*/ 2191 w 4667"/>
                              <a:gd name="connsiteY9" fmla="*/ 2196 h 2489"/>
                              <a:gd name="connsiteX10" fmla="*/ 2191 w 4667"/>
                              <a:gd name="connsiteY10" fmla="*/ 196 h 2489"/>
                              <a:gd name="connsiteX11" fmla="*/ 4001 w 4667"/>
                              <a:gd name="connsiteY11" fmla="*/ 196 h 2489"/>
                              <a:gd name="connsiteX12" fmla="*/ 4667 w 4667"/>
                              <a:gd name="connsiteY12" fmla="*/ 862 h 248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4667" h="2489">
                                <a:moveTo>
                                  <a:pt x="4667" y="862"/>
                                </a:moveTo>
                                <a:lnTo>
                                  <a:pt x="4667" y="862"/>
                                </a:lnTo>
                                <a:cubicBezTo>
                                  <a:pt x="4516" y="602"/>
                                  <a:pt x="4281" y="401"/>
                                  <a:pt x="4000" y="291"/>
                                </a:cubicBezTo>
                                <a:cubicBezTo>
                                  <a:pt x="3583" y="71"/>
                                  <a:pt x="3084" y="71"/>
                                  <a:pt x="2667" y="291"/>
                                </a:cubicBezTo>
                                <a:cubicBezTo>
                                  <a:pt x="1715" y="291"/>
                                  <a:pt x="4096" y="1624"/>
                                  <a:pt x="2667" y="2291"/>
                                </a:cubicBezTo>
                                <a:cubicBezTo>
                                  <a:pt x="2060" y="2556"/>
                                  <a:pt x="1369" y="2556"/>
                                  <a:pt x="762" y="2291"/>
                                </a:cubicBezTo>
                                <a:cubicBezTo>
                                  <a:pt x="378" y="2103"/>
                                  <a:pt x="99" y="1754"/>
                                  <a:pt x="0" y="1339"/>
                                </a:cubicBezTo>
                                <a:lnTo>
                                  <a:pt x="0" y="1339"/>
                                </a:lnTo>
                                <a:cubicBezTo>
                                  <a:pt x="64" y="1718"/>
                                  <a:pt x="314" y="2041"/>
                                  <a:pt x="667" y="2196"/>
                                </a:cubicBezTo>
                                <a:cubicBezTo>
                                  <a:pt x="1138" y="2468"/>
                                  <a:pt x="1719" y="2468"/>
                                  <a:pt x="2191" y="2196"/>
                                </a:cubicBezTo>
                                <a:cubicBezTo>
                                  <a:pt x="3143" y="1720"/>
                                  <a:pt x="762" y="862"/>
                                  <a:pt x="2191" y="196"/>
                                </a:cubicBezTo>
                                <a:cubicBezTo>
                                  <a:pt x="2766" y="-65"/>
                                  <a:pt x="3426" y="-65"/>
                                  <a:pt x="4001" y="196"/>
                                </a:cubicBezTo>
                                <a:cubicBezTo>
                                  <a:pt x="4308" y="312"/>
                                  <a:pt x="4551" y="554"/>
                                  <a:pt x="4667" y="86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32" name="Freeform 431">
                            <a:extLst>
                              <a:ext uri="{FF2B5EF4-FFF2-40B4-BE49-F238E27FC236}">
                                <a16:creationId xmlns:a16="http://schemas.microsoft.com/office/drawing/2014/main" id="{5C97DAE2-464B-E641-A887-BD57017D62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8975" y="3409569"/>
                            <a:ext cx="3548" cy="2857"/>
                          </a:xfrm>
                          <a:custGeom>
                            <a:avLst/>
                            <a:gdLst>
                              <a:gd name="connsiteX0" fmla="*/ 3143 w 3548"/>
                              <a:gd name="connsiteY0" fmla="*/ 2095 h 2857"/>
                              <a:gd name="connsiteX1" fmla="*/ 1714 w 3548"/>
                              <a:gd name="connsiteY1" fmla="*/ 2857 h 2857"/>
                              <a:gd name="connsiteX2" fmla="*/ 1714 w 3548"/>
                              <a:gd name="connsiteY2" fmla="*/ 2857 h 2857"/>
                              <a:gd name="connsiteX3" fmla="*/ 3048 w 3548"/>
                              <a:gd name="connsiteY3" fmla="*/ 2095 h 2857"/>
                              <a:gd name="connsiteX4" fmla="*/ 3048 w 3548"/>
                              <a:gd name="connsiteY4" fmla="*/ 1238 h 2857"/>
                              <a:gd name="connsiteX5" fmla="*/ 1048 w 3548"/>
                              <a:gd name="connsiteY5" fmla="*/ 1238 h 2857"/>
                              <a:gd name="connsiteX6" fmla="*/ 0 w 3548"/>
                              <a:gd name="connsiteY6" fmla="*/ 1810 h 2857"/>
                              <a:gd name="connsiteX7" fmla="*/ 0 w 3548"/>
                              <a:gd name="connsiteY7" fmla="*/ 1810 h 2857"/>
                              <a:gd name="connsiteX8" fmla="*/ 3238 w 3548"/>
                              <a:gd name="connsiteY8" fmla="*/ 0 h 2857"/>
                              <a:gd name="connsiteX9" fmla="*/ 3238 w 3548"/>
                              <a:gd name="connsiteY9" fmla="*/ 0 h 2857"/>
                              <a:gd name="connsiteX10" fmla="*/ 1619 w 3548"/>
                              <a:gd name="connsiteY10" fmla="*/ 857 h 2857"/>
                              <a:gd name="connsiteX11" fmla="*/ 3238 w 3548"/>
                              <a:gd name="connsiteY11" fmla="*/ 857 h 2857"/>
                              <a:gd name="connsiteX12" fmla="*/ 3143 w 3548"/>
                              <a:gd name="connsiteY12" fmla="*/ 2095 h 285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3548" h="2857">
                                <a:moveTo>
                                  <a:pt x="3143" y="2095"/>
                                </a:moveTo>
                                <a:lnTo>
                                  <a:pt x="1714" y="2857"/>
                                </a:lnTo>
                                <a:lnTo>
                                  <a:pt x="1714" y="2857"/>
                                </a:lnTo>
                                <a:lnTo>
                                  <a:pt x="3048" y="2095"/>
                                </a:lnTo>
                                <a:cubicBezTo>
                                  <a:pt x="3556" y="2095"/>
                                  <a:pt x="3556" y="1810"/>
                                  <a:pt x="3048" y="1238"/>
                                </a:cubicBezTo>
                                <a:cubicBezTo>
                                  <a:pt x="2435" y="860"/>
                                  <a:pt x="1661" y="860"/>
                                  <a:pt x="1048" y="1238"/>
                                </a:cubicBezTo>
                                <a:lnTo>
                                  <a:pt x="0" y="1810"/>
                                </a:lnTo>
                                <a:lnTo>
                                  <a:pt x="0" y="1810"/>
                                </a:lnTo>
                                <a:lnTo>
                                  <a:pt x="3238" y="0"/>
                                </a:lnTo>
                                <a:lnTo>
                                  <a:pt x="3238" y="0"/>
                                </a:lnTo>
                                <a:lnTo>
                                  <a:pt x="1619" y="857"/>
                                </a:lnTo>
                                <a:cubicBezTo>
                                  <a:pt x="2142" y="668"/>
                                  <a:pt x="2715" y="668"/>
                                  <a:pt x="3238" y="857"/>
                                </a:cubicBezTo>
                                <a:cubicBezTo>
                                  <a:pt x="3619" y="1429"/>
                                  <a:pt x="3715" y="1810"/>
                                  <a:pt x="3143" y="209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33" name="Freeform 432">
                            <a:extLst>
                              <a:ext uri="{FF2B5EF4-FFF2-40B4-BE49-F238E27FC236}">
                                <a16:creationId xmlns:a16="http://schemas.microsoft.com/office/drawing/2014/main" id="{B36B2199-45D6-C349-9891-71707B6E09E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81546" y="3411474"/>
                            <a:ext cx="3280" cy="1524"/>
                          </a:xfrm>
                          <a:custGeom>
                            <a:avLst/>
                            <a:gdLst>
                              <a:gd name="connsiteX0" fmla="*/ 3239 w 3280"/>
                              <a:gd name="connsiteY0" fmla="*/ 0 h 1524"/>
                              <a:gd name="connsiteX1" fmla="*/ 3239 w 3280"/>
                              <a:gd name="connsiteY1" fmla="*/ 0 h 1524"/>
                              <a:gd name="connsiteX2" fmla="*/ 3239 w 3280"/>
                              <a:gd name="connsiteY2" fmla="*/ 0 h 1524"/>
                              <a:gd name="connsiteX3" fmla="*/ 3239 w 3280"/>
                              <a:gd name="connsiteY3" fmla="*/ 0 h 1524"/>
                              <a:gd name="connsiteX4" fmla="*/ 3239 w 3280"/>
                              <a:gd name="connsiteY4" fmla="*/ 0 h 1524"/>
                              <a:gd name="connsiteX5" fmla="*/ 0 w 3280"/>
                              <a:gd name="connsiteY5" fmla="*/ 1524 h 1524"/>
                              <a:gd name="connsiteX6" fmla="*/ 2286 w 3280"/>
                              <a:gd name="connsiteY6" fmla="*/ 190 h 1524"/>
                              <a:gd name="connsiteX7" fmla="*/ 2286 w 3280"/>
                              <a:gd name="connsiteY7" fmla="*/ 190 h 1524"/>
                              <a:gd name="connsiteX8" fmla="*/ 95 w 3280"/>
                              <a:gd name="connsiteY8" fmla="*/ 1524 h 152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3280" h="1524">
                                <a:moveTo>
                                  <a:pt x="3239" y="0"/>
                                </a:moveTo>
                                <a:lnTo>
                                  <a:pt x="3239" y="0"/>
                                </a:lnTo>
                                <a:cubicBezTo>
                                  <a:pt x="3239" y="0"/>
                                  <a:pt x="3239" y="0"/>
                                  <a:pt x="3239" y="0"/>
                                </a:cubicBezTo>
                                <a:lnTo>
                                  <a:pt x="3239" y="0"/>
                                </a:lnTo>
                                <a:cubicBezTo>
                                  <a:pt x="3239" y="0"/>
                                  <a:pt x="3334" y="0"/>
                                  <a:pt x="3239" y="0"/>
                                </a:cubicBezTo>
                                <a:close/>
                                <a:moveTo>
                                  <a:pt x="0" y="1524"/>
                                </a:moveTo>
                                <a:lnTo>
                                  <a:pt x="2286" y="190"/>
                                </a:lnTo>
                                <a:lnTo>
                                  <a:pt x="2286" y="190"/>
                                </a:lnTo>
                                <a:lnTo>
                                  <a:pt x="95" y="152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34" name="Freeform 433">
                            <a:extLst>
                              <a:ext uri="{FF2B5EF4-FFF2-40B4-BE49-F238E27FC236}">
                                <a16:creationId xmlns:a16="http://schemas.microsoft.com/office/drawing/2014/main" id="{F3B32871-EBDD-FA45-9CE7-B8FB45C3E5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83451" y="3411715"/>
                            <a:ext cx="3524" cy="1282"/>
                          </a:xfrm>
                          <a:custGeom>
                            <a:avLst/>
                            <a:gdLst>
                              <a:gd name="connsiteX0" fmla="*/ 2096 w 3524"/>
                              <a:gd name="connsiteY0" fmla="*/ 615 h 1282"/>
                              <a:gd name="connsiteX1" fmla="*/ 2096 w 3524"/>
                              <a:gd name="connsiteY1" fmla="*/ 615 h 1282"/>
                              <a:gd name="connsiteX2" fmla="*/ 2858 w 3524"/>
                              <a:gd name="connsiteY2" fmla="*/ 615 h 1282"/>
                              <a:gd name="connsiteX3" fmla="*/ 2858 w 3524"/>
                              <a:gd name="connsiteY3" fmla="*/ 615 h 1282"/>
                              <a:gd name="connsiteX4" fmla="*/ 2096 w 3524"/>
                              <a:gd name="connsiteY4" fmla="*/ 139 h 1282"/>
                              <a:gd name="connsiteX5" fmla="*/ 0 w 3524"/>
                              <a:gd name="connsiteY5" fmla="*/ 1282 h 1282"/>
                              <a:gd name="connsiteX6" fmla="*/ 0 w 3524"/>
                              <a:gd name="connsiteY6" fmla="*/ 1282 h 1282"/>
                              <a:gd name="connsiteX7" fmla="*/ 2096 w 3524"/>
                              <a:gd name="connsiteY7" fmla="*/ 139 h 1282"/>
                              <a:gd name="connsiteX8" fmla="*/ 2096 w 3524"/>
                              <a:gd name="connsiteY8" fmla="*/ 139 h 1282"/>
                              <a:gd name="connsiteX9" fmla="*/ 2096 w 3524"/>
                              <a:gd name="connsiteY9" fmla="*/ 139 h 1282"/>
                              <a:gd name="connsiteX10" fmla="*/ 2096 w 3524"/>
                              <a:gd name="connsiteY10" fmla="*/ 139 h 1282"/>
                              <a:gd name="connsiteX11" fmla="*/ 2096 w 3524"/>
                              <a:gd name="connsiteY11" fmla="*/ 139 h 1282"/>
                              <a:gd name="connsiteX12" fmla="*/ 3524 w 3524"/>
                              <a:gd name="connsiteY12" fmla="*/ 139 h 1282"/>
                              <a:gd name="connsiteX13" fmla="*/ 3524 w 3524"/>
                              <a:gd name="connsiteY13" fmla="*/ 139 h 1282"/>
                              <a:gd name="connsiteX14" fmla="*/ 3524 w 3524"/>
                              <a:gd name="connsiteY14" fmla="*/ 139 h 1282"/>
                              <a:gd name="connsiteX15" fmla="*/ 3524 w 3524"/>
                              <a:gd name="connsiteY15" fmla="*/ 139 h 1282"/>
                              <a:gd name="connsiteX16" fmla="*/ 2096 w 3524"/>
                              <a:gd name="connsiteY16" fmla="*/ 615 h 128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</a:cxnLst>
                            <a:rect l="l" t="t" r="r" b="b"/>
                            <a:pathLst>
                              <a:path w="3524" h="1282">
                                <a:moveTo>
                                  <a:pt x="2096" y="615"/>
                                </a:moveTo>
                                <a:lnTo>
                                  <a:pt x="2096" y="615"/>
                                </a:lnTo>
                                <a:lnTo>
                                  <a:pt x="2858" y="615"/>
                                </a:lnTo>
                                <a:lnTo>
                                  <a:pt x="2858" y="615"/>
                                </a:lnTo>
                                <a:lnTo>
                                  <a:pt x="2096" y="139"/>
                                </a:lnTo>
                                <a:lnTo>
                                  <a:pt x="0" y="1282"/>
                                </a:lnTo>
                                <a:lnTo>
                                  <a:pt x="0" y="1282"/>
                                </a:lnTo>
                                <a:lnTo>
                                  <a:pt x="2096" y="139"/>
                                </a:lnTo>
                                <a:lnTo>
                                  <a:pt x="2096" y="139"/>
                                </a:lnTo>
                                <a:lnTo>
                                  <a:pt x="2096" y="139"/>
                                </a:lnTo>
                                <a:lnTo>
                                  <a:pt x="2096" y="139"/>
                                </a:lnTo>
                                <a:lnTo>
                                  <a:pt x="2096" y="139"/>
                                </a:lnTo>
                                <a:cubicBezTo>
                                  <a:pt x="2554" y="-46"/>
                                  <a:pt x="3066" y="-46"/>
                                  <a:pt x="3524" y="139"/>
                                </a:cubicBezTo>
                                <a:lnTo>
                                  <a:pt x="3524" y="139"/>
                                </a:lnTo>
                                <a:lnTo>
                                  <a:pt x="3524" y="139"/>
                                </a:lnTo>
                                <a:lnTo>
                                  <a:pt x="3524" y="139"/>
                                </a:lnTo>
                                <a:cubicBezTo>
                                  <a:pt x="2995" y="-12"/>
                                  <a:pt x="2428" y="177"/>
                                  <a:pt x="2096" y="61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35" name="Freeform 434">
                            <a:extLst>
                              <a:ext uri="{FF2B5EF4-FFF2-40B4-BE49-F238E27FC236}">
                                <a16:creationId xmlns:a16="http://schemas.microsoft.com/office/drawing/2014/main" id="{22669247-0B0A-0545-B43F-5F5DA6A9327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84785" y="3413569"/>
                            <a:ext cx="2285" cy="1523"/>
                          </a:xfrm>
                          <a:custGeom>
                            <a:avLst/>
                            <a:gdLst>
                              <a:gd name="connsiteX0" fmla="*/ 762 w 2285"/>
                              <a:gd name="connsiteY0" fmla="*/ 1524 h 1523"/>
                              <a:gd name="connsiteX1" fmla="*/ 0 w 2285"/>
                              <a:gd name="connsiteY1" fmla="*/ 1524 h 1523"/>
                              <a:gd name="connsiteX2" fmla="*/ 0 w 2285"/>
                              <a:gd name="connsiteY2" fmla="*/ 762 h 1523"/>
                              <a:gd name="connsiteX3" fmla="*/ 1429 w 2285"/>
                              <a:gd name="connsiteY3" fmla="*/ 0 h 1523"/>
                              <a:gd name="connsiteX4" fmla="*/ 1429 w 2285"/>
                              <a:gd name="connsiteY4" fmla="*/ 0 h 1523"/>
                              <a:gd name="connsiteX5" fmla="*/ 1429 w 2285"/>
                              <a:gd name="connsiteY5" fmla="*/ 0 h 1523"/>
                              <a:gd name="connsiteX6" fmla="*/ 1429 w 2285"/>
                              <a:gd name="connsiteY6" fmla="*/ 0 h 1523"/>
                              <a:gd name="connsiteX7" fmla="*/ 2000 w 2285"/>
                              <a:gd name="connsiteY7" fmla="*/ 0 h 1523"/>
                              <a:gd name="connsiteX8" fmla="*/ 2000 w 2285"/>
                              <a:gd name="connsiteY8" fmla="*/ 0 h 1523"/>
                              <a:gd name="connsiteX9" fmla="*/ 1429 w 2285"/>
                              <a:gd name="connsiteY9" fmla="*/ 0 h 1523"/>
                              <a:gd name="connsiteX10" fmla="*/ 2286 w 2285"/>
                              <a:gd name="connsiteY10" fmla="*/ 0 h 1523"/>
                              <a:gd name="connsiteX11" fmla="*/ 2286 w 2285"/>
                              <a:gd name="connsiteY11" fmla="*/ 0 h 1523"/>
                              <a:gd name="connsiteX12" fmla="*/ 1429 w 2285"/>
                              <a:gd name="connsiteY12" fmla="*/ 0 h 1523"/>
                              <a:gd name="connsiteX13" fmla="*/ 95 w 2285"/>
                              <a:gd name="connsiteY13" fmla="*/ 762 h 1523"/>
                              <a:gd name="connsiteX14" fmla="*/ 95 w 2285"/>
                              <a:gd name="connsiteY14" fmla="*/ 1333 h 1523"/>
                              <a:gd name="connsiteX15" fmla="*/ 571 w 2285"/>
                              <a:gd name="connsiteY15" fmla="*/ 1333 h 152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</a:cxnLst>
                            <a:rect l="l" t="t" r="r" b="b"/>
                            <a:pathLst>
                              <a:path w="2285" h="1523">
                                <a:moveTo>
                                  <a:pt x="762" y="1524"/>
                                </a:moveTo>
                                <a:lnTo>
                                  <a:pt x="0" y="1524"/>
                                </a:lnTo>
                                <a:cubicBezTo>
                                  <a:pt x="0" y="1524"/>
                                  <a:pt x="0" y="1048"/>
                                  <a:pt x="0" y="762"/>
                                </a:cubicBezTo>
                                <a:lnTo>
                                  <a:pt x="1429" y="0"/>
                                </a:lnTo>
                                <a:lnTo>
                                  <a:pt x="1429" y="0"/>
                                </a:lnTo>
                                <a:lnTo>
                                  <a:pt x="1429" y="0"/>
                                </a:lnTo>
                                <a:lnTo>
                                  <a:pt x="1429" y="0"/>
                                </a:lnTo>
                                <a:lnTo>
                                  <a:pt x="2000" y="0"/>
                                </a:lnTo>
                                <a:lnTo>
                                  <a:pt x="2000" y="0"/>
                                </a:lnTo>
                                <a:lnTo>
                                  <a:pt x="1429" y="0"/>
                                </a:lnTo>
                                <a:lnTo>
                                  <a:pt x="2286" y="0"/>
                                </a:lnTo>
                                <a:lnTo>
                                  <a:pt x="2286" y="0"/>
                                </a:lnTo>
                                <a:lnTo>
                                  <a:pt x="1429" y="0"/>
                                </a:lnTo>
                                <a:lnTo>
                                  <a:pt x="95" y="762"/>
                                </a:lnTo>
                                <a:cubicBezTo>
                                  <a:pt x="95" y="762"/>
                                  <a:pt x="95" y="762"/>
                                  <a:pt x="95" y="1333"/>
                                </a:cubicBezTo>
                                <a:lnTo>
                                  <a:pt x="571" y="13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90" name="Graphic 5">
                          <a:extLst>
                            <a:ext uri="{FF2B5EF4-FFF2-40B4-BE49-F238E27FC236}">
                              <a16:creationId xmlns:a16="http://schemas.microsoft.com/office/drawing/2014/main" id="{5BBA3DC8-95A6-674A-9781-F9582816F96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29563" y="3309686"/>
                          <a:ext cx="17014" cy="10347"/>
                          <a:chOff x="6129563" y="3309686"/>
                          <a:chExt cx="17014" cy="10347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23" name="Freeform 422">
                            <a:extLst>
                              <a:ext uri="{FF2B5EF4-FFF2-40B4-BE49-F238E27FC236}">
                                <a16:creationId xmlns:a16="http://schemas.microsoft.com/office/drawing/2014/main" id="{FE6F287F-473F-F749-97C5-D7ED6492A9E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29563" y="3309686"/>
                            <a:ext cx="3206" cy="1752"/>
                          </a:xfrm>
                          <a:custGeom>
                            <a:avLst/>
                            <a:gdLst>
                              <a:gd name="connsiteX0" fmla="*/ 3203 w 3206"/>
                              <a:gd name="connsiteY0" fmla="*/ 1013 h 1752"/>
                              <a:gd name="connsiteX1" fmla="*/ 3203 w 3206"/>
                              <a:gd name="connsiteY1" fmla="*/ 1013 h 1752"/>
                              <a:gd name="connsiteX2" fmla="*/ 2727 w 3206"/>
                              <a:gd name="connsiteY2" fmla="*/ 441 h 1752"/>
                              <a:gd name="connsiteX3" fmla="*/ 632 w 3206"/>
                              <a:gd name="connsiteY3" fmla="*/ 441 h 1752"/>
                              <a:gd name="connsiteX4" fmla="*/ 632 w 3206"/>
                              <a:gd name="connsiteY4" fmla="*/ 1679 h 1752"/>
                              <a:gd name="connsiteX5" fmla="*/ 1679 w 3206"/>
                              <a:gd name="connsiteY5" fmla="*/ 1679 h 1752"/>
                              <a:gd name="connsiteX6" fmla="*/ 1679 w 3206"/>
                              <a:gd name="connsiteY6" fmla="*/ 1679 h 1752"/>
                              <a:gd name="connsiteX7" fmla="*/ 536 w 3206"/>
                              <a:gd name="connsiteY7" fmla="*/ 1679 h 1752"/>
                              <a:gd name="connsiteX8" fmla="*/ 536 w 3206"/>
                              <a:gd name="connsiteY8" fmla="*/ 251 h 1752"/>
                              <a:gd name="connsiteX9" fmla="*/ 2918 w 3206"/>
                              <a:gd name="connsiteY9" fmla="*/ 251 h 1752"/>
                              <a:gd name="connsiteX10" fmla="*/ 3203 w 3206"/>
                              <a:gd name="connsiteY10" fmla="*/ 1013 h 17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206" h="1752">
                                <a:moveTo>
                                  <a:pt x="3203" y="1013"/>
                                </a:moveTo>
                                <a:lnTo>
                                  <a:pt x="3203" y="1013"/>
                                </a:lnTo>
                                <a:cubicBezTo>
                                  <a:pt x="3203" y="1013"/>
                                  <a:pt x="3203" y="1013"/>
                                  <a:pt x="2727" y="441"/>
                                </a:cubicBezTo>
                                <a:cubicBezTo>
                                  <a:pt x="2066" y="117"/>
                                  <a:pt x="1293" y="117"/>
                                  <a:pt x="632" y="441"/>
                                </a:cubicBezTo>
                                <a:cubicBezTo>
                                  <a:pt x="60" y="441"/>
                                  <a:pt x="60" y="1298"/>
                                  <a:pt x="632" y="1679"/>
                                </a:cubicBezTo>
                                <a:cubicBezTo>
                                  <a:pt x="974" y="1777"/>
                                  <a:pt x="1337" y="1777"/>
                                  <a:pt x="1679" y="1679"/>
                                </a:cubicBezTo>
                                <a:lnTo>
                                  <a:pt x="1679" y="1679"/>
                                </a:lnTo>
                                <a:cubicBezTo>
                                  <a:pt x="1305" y="1776"/>
                                  <a:pt x="911" y="1776"/>
                                  <a:pt x="536" y="1679"/>
                                </a:cubicBezTo>
                                <a:cubicBezTo>
                                  <a:pt x="-130" y="1679"/>
                                  <a:pt x="-226" y="632"/>
                                  <a:pt x="536" y="251"/>
                                </a:cubicBezTo>
                                <a:cubicBezTo>
                                  <a:pt x="1295" y="-84"/>
                                  <a:pt x="2159" y="-84"/>
                                  <a:pt x="2918" y="251"/>
                                </a:cubicBezTo>
                                <a:cubicBezTo>
                                  <a:pt x="3122" y="449"/>
                                  <a:pt x="3227" y="729"/>
                                  <a:pt x="3203" y="101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24" name="Freeform 423">
                            <a:extLst>
                              <a:ext uri="{FF2B5EF4-FFF2-40B4-BE49-F238E27FC236}">
                                <a16:creationId xmlns:a16="http://schemas.microsoft.com/office/drawing/2014/main" id="{087303CC-5736-0746-859F-F54DD576375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1337" y="3311302"/>
                            <a:ext cx="2285" cy="2000"/>
                          </a:xfrm>
                          <a:custGeom>
                            <a:avLst/>
                            <a:gdLst>
                              <a:gd name="connsiteX0" fmla="*/ 1524 w 2285"/>
                              <a:gd name="connsiteY0" fmla="*/ 1397 h 2000"/>
                              <a:gd name="connsiteX1" fmla="*/ 381 w 2285"/>
                              <a:gd name="connsiteY1" fmla="*/ 1397 h 2000"/>
                              <a:gd name="connsiteX2" fmla="*/ 381 w 2285"/>
                              <a:gd name="connsiteY2" fmla="*/ 825 h 2000"/>
                              <a:gd name="connsiteX3" fmla="*/ 1524 w 2285"/>
                              <a:gd name="connsiteY3" fmla="*/ 825 h 2000"/>
                              <a:gd name="connsiteX4" fmla="*/ 2191 w 2285"/>
                              <a:gd name="connsiteY4" fmla="*/ 825 h 2000"/>
                              <a:gd name="connsiteX5" fmla="*/ 2191 w 2285"/>
                              <a:gd name="connsiteY5" fmla="*/ 825 h 2000"/>
                              <a:gd name="connsiteX6" fmla="*/ 2191 w 2285"/>
                              <a:gd name="connsiteY6" fmla="*/ 254 h 2000"/>
                              <a:gd name="connsiteX7" fmla="*/ 1333 w 2285"/>
                              <a:gd name="connsiteY7" fmla="*/ 254 h 2000"/>
                              <a:gd name="connsiteX8" fmla="*/ 1333 w 2285"/>
                              <a:gd name="connsiteY8" fmla="*/ 254 h 2000"/>
                              <a:gd name="connsiteX9" fmla="*/ 2286 w 2285"/>
                              <a:gd name="connsiteY9" fmla="*/ 254 h 2000"/>
                              <a:gd name="connsiteX10" fmla="*/ 2286 w 2285"/>
                              <a:gd name="connsiteY10" fmla="*/ 1016 h 2000"/>
                              <a:gd name="connsiteX11" fmla="*/ 1143 w 2285"/>
                              <a:gd name="connsiteY11" fmla="*/ 1587 h 2000"/>
                              <a:gd name="connsiteX12" fmla="*/ 1143 w 2285"/>
                              <a:gd name="connsiteY12" fmla="*/ 1587 h 2000"/>
                              <a:gd name="connsiteX13" fmla="*/ 1524 w 2285"/>
                              <a:gd name="connsiteY13" fmla="*/ 1397 h 2000"/>
                              <a:gd name="connsiteX14" fmla="*/ 1524 w 2285"/>
                              <a:gd name="connsiteY14" fmla="*/ 1397 h 2000"/>
                              <a:gd name="connsiteX15" fmla="*/ 857 w 2285"/>
                              <a:gd name="connsiteY15" fmla="*/ 1397 h 2000"/>
                              <a:gd name="connsiteX16" fmla="*/ 0 w 2285"/>
                              <a:gd name="connsiteY16" fmla="*/ 1397 h 2000"/>
                              <a:gd name="connsiteX17" fmla="*/ 0 w 2285"/>
                              <a:gd name="connsiteY17" fmla="*/ 1969 h 2000"/>
                              <a:gd name="connsiteX18" fmla="*/ 1714 w 2285"/>
                              <a:gd name="connsiteY18" fmla="*/ 1207 h 2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</a:cxnLst>
                            <a:rect l="l" t="t" r="r" b="b"/>
                            <a:pathLst>
                              <a:path w="2285" h="2000">
                                <a:moveTo>
                                  <a:pt x="1524" y="1397"/>
                                </a:moveTo>
                                <a:cubicBezTo>
                                  <a:pt x="1148" y="1483"/>
                                  <a:pt x="757" y="1483"/>
                                  <a:pt x="381" y="1397"/>
                                </a:cubicBezTo>
                                <a:cubicBezTo>
                                  <a:pt x="381" y="1397"/>
                                  <a:pt x="381" y="1397"/>
                                  <a:pt x="381" y="825"/>
                                </a:cubicBezTo>
                                <a:cubicBezTo>
                                  <a:pt x="728" y="599"/>
                                  <a:pt x="1177" y="599"/>
                                  <a:pt x="1524" y="825"/>
                                </a:cubicBezTo>
                                <a:lnTo>
                                  <a:pt x="2191" y="825"/>
                                </a:lnTo>
                                <a:lnTo>
                                  <a:pt x="2191" y="825"/>
                                </a:lnTo>
                                <a:cubicBezTo>
                                  <a:pt x="2191" y="825"/>
                                  <a:pt x="2191" y="825"/>
                                  <a:pt x="2191" y="254"/>
                                </a:cubicBezTo>
                                <a:cubicBezTo>
                                  <a:pt x="2191" y="-317"/>
                                  <a:pt x="1714" y="254"/>
                                  <a:pt x="1333" y="254"/>
                                </a:cubicBezTo>
                                <a:lnTo>
                                  <a:pt x="1333" y="254"/>
                                </a:lnTo>
                                <a:lnTo>
                                  <a:pt x="2286" y="254"/>
                                </a:lnTo>
                                <a:cubicBezTo>
                                  <a:pt x="2286" y="254"/>
                                  <a:pt x="2286" y="825"/>
                                  <a:pt x="2286" y="1016"/>
                                </a:cubicBezTo>
                                <a:lnTo>
                                  <a:pt x="1143" y="1587"/>
                                </a:lnTo>
                                <a:lnTo>
                                  <a:pt x="1143" y="1587"/>
                                </a:lnTo>
                                <a:close/>
                                <a:moveTo>
                                  <a:pt x="1524" y="1397"/>
                                </a:moveTo>
                                <a:lnTo>
                                  <a:pt x="1524" y="1397"/>
                                </a:lnTo>
                                <a:lnTo>
                                  <a:pt x="857" y="1397"/>
                                </a:lnTo>
                                <a:cubicBezTo>
                                  <a:pt x="585" y="1275"/>
                                  <a:pt x="273" y="1275"/>
                                  <a:pt x="0" y="1397"/>
                                </a:cubicBezTo>
                                <a:cubicBezTo>
                                  <a:pt x="0" y="1397"/>
                                  <a:pt x="0" y="1397"/>
                                  <a:pt x="0" y="1969"/>
                                </a:cubicBezTo>
                                <a:cubicBezTo>
                                  <a:pt x="675" y="2105"/>
                                  <a:pt x="1363" y="1800"/>
                                  <a:pt x="1714" y="120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25" name="Freeform 424">
                            <a:extLst>
                              <a:ext uri="{FF2B5EF4-FFF2-40B4-BE49-F238E27FC236}">
                                <a16:creationId xmlns:a16="http://schemas.microsoft.com/office/drawing/2014/main" id="{DE5E7B22-7201-324A-8EDB-35B73964228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3242" y="3312501"/>
                            <a:ext cx="3983" cy="1652"/>
                          </a:xfrm>
                          <a:custGeom>
                            <a:avLst/>
                            <a:gdLst>
                              <a:gd name="connsiteX0" fmla="*/ 2762 w 3983"/>
                              <a:gd name="connsiteY0" fmla="*/ 1437 h 1652"/>
                              <a:gd name="connsiteX1" fmla="*/ 1048 w 3983"/>
                              <a:gd name="connsiteY1" fmla="*/ 1437 h 1652"/>
                              <a:gd name="connsiteX2" fmla="*/ 1048 w 3983"/>
                              <a:gd name="connsiteY2" fmla="*/ 770 h 1652"/>
                              <a:gd name="connsiteX3" fmla="*/ 0 w 3983"/>
                              <a:gd name="connsiteY3" fmla="*/ 1342 h 1652"/>
                              <a:gd name="connsiteX4" fmla="*/ 0 w 3983"/>
                              <a:gd name="connsiteY4" fmla="*/ 1342 h 1652"/>
                              <a:gd name="connsiteX5" fmla="*/ 2381 w 3983"/>
                              <a:gd name="connsiteY5" fmla="*/ 103 h 1652"/>
                              <a:gd name="connsiteX6" fmla="*/ 2381 w 3983"/>
                              <a:gd name="connsiteY6" fmla="*/ 103 h 1652"/>
                              <a:gd name="connsiteX7" fmla="*/ 2381 w 3983"/>
                              <a:gd name="connsiteY7" fmla="*/ 103 h 1652"/>
                              <a:gd name="connsiteX8" fmla="*/ 3620 w 3983"/>
                              <a:gd name="connsiteY8" fmla="*/ 103 h 1652"/>
                              <a:gd name="connsiteX9" fmla="*/ 3858 w 3983"/>
                              <a:gd name="connsiteY9" fmla="*/ 1199 h 1652"/>
                              <a:gd name="connsiteX10" fmla="*/ 2762 w 3983"/>
                              <a:gd name="connsiteY10" fmla="*/ 1437 h 1652"/>
                              <a:gd name="connsiteX11" fmla="*/ 2762 w 3983"/>
                              <a:gd name="connsiteY11" fmla="*/ 1437 h 1652"/>
                              <a:gd name="connsiteX12" fmla="*/ 2762 w 3983"/>
                              <a:gd name="connsiteY12" fmla="*/ 580 h 1652"/>
                              <a:gd name="connsiteX13" fmla="*/ 1238 w 3983"/>
                              <a:gd name="connsiteY13" fmla="*/ 580 h 1652"/>
                              <a:gd name="connsiteX14" fmla="*/ 1238 w 3983"/>
                              <a:gd name="connsiteY14" fmla="*/ 1342 h 1652"/>
                              <a:gd name="connsiteX15" fmla="*/ 2572 w 3983"/>
                              <a:gd name="connsiteY15" fmla="*/ 1342 h 16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</a:cxnLst>
                            <a:rect l="l" t="t" r="r" b="b"/>
                            <a:pathLst>
                              <a:path w="3983" h="1652">
                                <a:moveTo>
                                  <a:pt x="2762" y="1437"/>
                                </a:moveTo>
                                <a:cubicBezTo>
                                  <a:pt x="2227" y="1725"/>
                                  <a:pt x="1583" y="1725"/>
                                  <a:pt x="1048" y="1437"/>
                                </a:cubicBezTo>
                                <a:cubicBezTo>
                                  <a:pt x="1048" y="1437"/>
                                  <a:pt x="571" y="1437"/>
                                  <a:pt x="1048" y="770"/>
                                </a:cubicBezTo>
                                <a:lnTo>
                                  <a:pt x="0" y="1342"/>
                                </a:lnTo>
                                <a:lnTo>
                                  <a:pt x="0" y="1342"/>
                                </a:lnTo>
                                <a:lnTo>
                                  <a:pt x="2381" y="103"/>
                                </a:lnTo>
                                <a:lnTo>
                                  <a:pt x="2381" y="103"/>
                                </a:lnTo>
                                <a:lnTo>
                                  <a:pt x="2381" y="103"/>
                                </a:lnTo>
                                <a:cubicBezTo>
                                  <a:pt x="2783" y="-34"/>
                                  <a:pt x="3218" y="-34"/>
                                  <a:pt x="3620" y="103"/>
                                </a:cubicBezTo>
                                <a:cubicBezTo>
                                  <a:pt x="3988" y="340"/>
                                  <a:pt x="4094" y="831"/>
                                  <a:pt x="3858" y="1199"/>
                                </a:cubicBezTo>
                                <a:cubicBezTo>
                                  <a:pt x="3621" y="1567"/>
                                  <a:pt x="3130" y="1674"/>
                                  <a:pt x="2762" y="1437"/>
                                </a:cubicBezTo>
                                <a:close/>
                                <a:moveTo>
                                  <a:pt x="2762" y="1437"/>
                                </a:moveTo>
                                <a:cubicBezTo>
                                  <a:pt x="2762" y="1437"/>
                                  <a:pt x="2762" y="865"/>
                                  <a:pt x="2762" y="580"/>
                                </a:cubicBezTo>
                                <a:cubicBezTo>
                                  <a:pt x="2297" y="286"/>
                                  <a:pt x="1704" y="286"/>
                                  <a:pt x="1238" y="580"/>
                                </a:cubicBezTo>
                                <a:cubicBezTo>
                                  <a:pt x="1238" y="580"/>
                                  <a:pt x="1238" y="1151"/>
                                  <a:pt x="1238" y="1342"/>
                                </a:cubicBezTo>
                                <a:cubicBezTo>
                                  <a:pt x="1659" y="1547"/>
                                  <a:pt x="2151" y="1547"/>
                                  <a:pt x="2572" y="134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26" name="Freeform 425">
                            <a:extLst>
                              <a:ext uri="{FF2B5EF4-FFF2-40B4-BE49-F238E27FC236}">
                                <a16:creationId xmlns:a16="http://schemas.microsoft.com/office/drawing/2014/main" id="{C9E82742-9E2F-C043-B851-674BE24D4E5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5909" y="3314600"/>
                            <a:ext cx="2285" cy="1341"/>
                          </a:xfrm>
                          <a:custGeom>
                            <a:avLst/>
                            <a:gdLst>
                              <a:gd name="connsiteX0" fmla="*/ 2286 w 2285"/>
                              <a:gd name="connsiteY0" fmla="*/ 100 h 1341"/>
                              <a:gd name="connsiteX1" fmla="*/ 2286 w 2285"/>
                              <a:gd name="connsiteY1" fmla="*/ 100 h 1341"/>
                              <a:gd name="connsiteX2" fmla="*/ 2286 w 2285"/>
                              <a:gd name="connsiteY2" fmla="*/ 100 h 1341"/>
                              <a:gd name="connsiteX3" fmla="*/ 1524 w 2285"/>
                              <a:gd name="connsiteY3" fmla="*/ 100 h 1341"/>
                              <a:gd name="connsiteX4" fmla="*/ 1524 w 2285"/>
                              <a:gd name="connsiteY4" fmla="*/ 1242 h 1341"/>
                              <a:gd name="connsiteX5" fmla="*/ 476 w 2285"/>
                              <a:gd name="connsiteY5" fmla="*/ 1242 h 1341"/>
                              <a:gd name="connsiteX6" fmla="*/ 0 w 2285"/>
                              <a:gd name="connsiteY6" fmla="*/ 766 h 1341"/>
                              <a:gd name="connsiteX7" fmla="*/ 0 w 2285"/>
                              <a:gd name="connsiteY7" fmla="*/ 766 h 1341"/>
                              <a:gd name="connsiteX8" fmla="*/ 0 w 2285"/>
                              <a:gd name="connsiteY8" fmla="*/ 1242 h 1341"/>
                              <a:gd name="connsiteX9" fmla="*/ 762 w 2285"/>
                              <a:gd name="connsiteY9" fmla="*/ 1242 h 1341"/>
                              <a:gd name="connsiteX10" fmla="*/ 762 w 2285"/>
                              <a:gd name="connsiteY10" fmla="*/ 100 h 1341"/>
                              <a:gd name="connsiteX11" fmla="*/ 1810 w 2285"/>
                              <a:gd name="connsiteY11" fmla="*/ 100 h 134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285" h="1341">
                                <a:moveTo>
                                  <a:pt x="2286" y="100"/>
                                </a:moveTo>
                                <a:lnTo>
                                  <a:pt x="2286" y="100"/>
                                </a:lnTo>
                                <a:lnTo>
                                  <a:pt x="2286" y="100"/>
                                </a:lnTo>
                                <a:cubicBezTo>
                                  <a:pt x="2039" y="12"/>
                                  <a:pt x="1770" y="12"/>
                                  <a:pt x="1524" y="100"/>
                                </a:cubicBezTo>
                                <a:cubicBezTo>
                                  <a:pt x="1048" y="100"/>
                                  <a:pt x="2286" y="862"/>
                                  <a:pt x="1524" y="1242"/>
                                </a:cubicBezTo>
                                <a:cubicBezTo>
                                  <a:pt x="1187" y="1375"/>
                                  <a:pt x="813" y="1375"/>
                                  <a:pt x="476" y="1242"/>
                                </a:cubicBezTo>
                                <a:cubicBezTo>
                                  <a:pt x="476" y="1242"/>
                                  <a:pt x="0" y="1242"/>
                                  <a:pt x="0" y="766"/>
                                </a:cubicBezTo>
                                <a:lnTo>
                                  <a:pt x="0" y="766"/>
                                </a:lnTo>
                                <a:cubicBezTo>
                                  <a:pt x="0" y="766"/>
                                  <a:pt x="0" y="766"/>
                                  <a:pt x="0" y="1242"/>
                                </a:cubicBezTo>
                                <a:cubicBezTo>
                                  <a:pt x="246" y="1330"/>
                                  <a:pt x="516" y="1330"/>
                                  <a:pt x="762" y="1242"/>
                                </a:cubicBezTo>
                                <a:cubicBezTo>
                                  <a:pt x="1333" y="1242"/>
                                  <a:pt x="0" y="480"/>
                                  <a:pt x="762" y="100"/>
                                </a:cubicBezTo>
                                <a:cubicBezTo>
                                  <a:pt x="1099" y="-33"/>
                                  <a:pt x="1473" y="-33"/>
                                  <a:pt x="1810" y="10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27" name="Freeform 426">
                            <a:extLst>
                              <a:ext uri="{FF2B5EF4-FFF2-40B4-BE49-F238E27FC236}">
                                <a16:creationId xmlns:a16="http://schemas.microsoft.com/office/drawing/2014/main" id="{B36C1113-919F-A04D-9216-8116DC38C4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8386" y="3314890"/>
                            <a:ext cx="2286" cy="2000"/>
                          </a:xfrm>
                          <a:custGeom>
                            <a:avLst/>
                            <a:gdLst>
                              <a:gd name="connsiteX0" fmla="*/ 1238 w 2286"/>
                              <a:gd name="connsiteY0" fmla="*/ 2000 h 2000"/>
                              <a:gd name="connsiteX1" fmla="*/ 1238 w 2286"/>
                              <a:gd name="connsiteY1" fmla="*/ 2000 h 2000"/>
                              <a:gd name="connsiteX2" fmla="*/ 0 w 2286"/>
                              <a:gd name="connsiteY2" fmla="*/ 1333 h 2000"/>
                              <a:gd name="connsiteX3" fmla="*/ 2286 w 2286"/>
                              <a:gd name="connsiteY3" fmla="*/ 0 h 2000"/>
                              <a:gd name="connsiteX4" fmla="*/ 2286 w 2286"/>
                              <a:gd name="connsiteY4" fmla="*/ 0 h 2000"/>
                              <a:gd name="connsiteX5" fmla="*/ 191 w 2286"/>
                              <a:gd name="connsiteY5" fmla="*/ 1238 h 2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2286" h="2000">
                                <a:moveTo>
                                  <a:pt x="1238" y="2000"/>
                                </a:moveTo>
                                <a:lnTo>
                                  <a:pt x="1238" y="2000"/>
                                </a:lnTo>
                                <a:lnTo>
                                  <a:pt x="0" y="1333"/>
                                </a:lnTo>
                                <a:lnTo>
                                  <a:pt x="2286" y="0"/>
                                </a:lnTo>
                                <a:lnTo>
                                  <a:pt x="2286" y="0"/>
                                </a:lnTo>
                                <a:lnTo>
                                  <a:pt x="191" y="12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28" name="Freeform 427">
                            <a:extLst>
                              <a:ext uri="{FF2B5EF4-FFF2-40B4-BE49-F238E27FC236}">
                                <a16:creationId xmlns:a16="http://schemas.microsoft.com/office/drawing/2014/main" id="{59D2DE0B-4D4E-A94D-AB1B-F0CCBD4EC05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0243" y="3316359"/>
                            <a:ext cx="2397" cy="1509"/>
                          </a:xfrm>
                          <a:custGeom>
                            <a:avLst/>
                            <a:gdLst>
                              <a:gd name="connsiteX0" fmla="*/ 2143 w 2397"/>
                              <a:gd name="connsiteY0" fmla="*/ 1293 h 1509"/>
                              <a:gd name="connsiteX1" fmla="*/ 429 w 2397"/>
                              <a:gd name="connsiteY1" fmla="*/ 1293 h 1509"/>
                              <a:gd name="connsiteX2" fmla="*/ 429 w 2397"/>
                              <a:gd name="connsiteY2" fmla="*/ 246 h 1509"/>
                              <a:gd name="connsiteX3" fmla="*/ 2143 w 2397"/>
                              <a:gd name="connsiteY3" fmla="*/ 246 h 1509"/>
                              <a:gd name="connsiteX4" fmla="*/ 2143 w 2397"/>
                              <a:gd name="connsiteY4" fmla="*/ 1293 h 1509"/>
                              <a:gd name="connsiteX5" fmla="*/ 524 w 2397"/>
                              <a:gd name="connsiteY5" fmla="*/ 341 h 1509"/>
                              <a:gd name="connsiteX6" fmla="*/ 524 w 2397"/>
                              <a:gd name="connsiteY6" fmla="*/ 1198 h 1509"/>
                              <a:gd name="connsiteX7" fmla="*/ 2048 w 2397"/>
                              <a:gd name="connsiteY7" fmla="*/ 1198 h 1509"/>
                              <a:gd name="connsiteX8" fmla="*/ 2048 w 2397"/>
                              <a:gd name="connsiteY8" fmla="*/ 341 h 1509"/>
                              <a:gd name="connsiteX9" fmla="*/ 524 w 2397"/>
                              <a:gd name="connsiteY9" fmla="*/ 341 h 15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2397" h="1509">
                                <a:moveTo>
                                  <a:pt x="2143" y="1293"/>
                                </a:moveTo>
                                <a:cubicBezTo>
                                  <a:pt x="1608" y="1581"/>
                                  <a:pt x="964" y="1581"/>
                                  <a:pt x="429" y="1293"/>
                                </a:cubicBezTo>
                                <a:cubicBezTo>
                                  <a:pt x="-143" y="1293"/>
                                  <a:pt x="-143" y="531"/>
                                  <a:pt x="429" y="246"/>
                                </a:cubicBezTo>
                                <a:cubicBezTo>
                                  <a:pt x="953" y="-82"/>
                                  <a:pt x="1619" y="-82"/>
                                  <a:pt x="2143" y="246"/>
                                </a:cubicBezTo>
                                <a:cubicBezTo>
                                  <a:pt x="2143" y="246"/>
                                  <a:pt x="2715" y="1008"/>
                                  <a:pt x="2143" y="1293"/>
                                </a:cubicBezTo>
                                <a:close/>
                                <a:moveTo>
                                  <a:pt x="524" y="341"/>
                                </a:moveTo>
                                <a:cubicBezTo>
                                  <a:pt x="524" y="341"/>
                                  <a:pt x="524" y="912"/>
                                  <a:pt x="524" y="1198"/>
                                </a:cubicBezTo>
                                <a:cubicBezTo>
                                  <a:pt x="989" y="1492"/>
                                  <a:pt x="1582" y="1492"/>
                                  <a:pt x="2048" y="1198"/>
                                </a:cubicBezTo>
                                <a:cubicBezTo>
                                  <a:pt x="2048" y="1198"/>
                                  <a:pt x="2048" y="627"/>
                                  <a:pt x="2048" y="341"/>
                                </a:cubicBezTo>
                                <a:cubicBezTo>
                                  <a:pt x="1568" y="103"/>
                                  <a:pt x="1004" y="103"/>
                                  <a:pt x="524" y="34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29" name="Freeform 428">
                            <a:extLst>
                              <a:ext uri="{FF2B5EF4-FFF2-40B4-BE49-F238E27FC236}">
                                <a16:creationId xmlns:a16="http://schemas.microsoft.com/office/drawing/2014/main" id="{7937FFE1-9FC3-1241-BF04-08D6FA1E84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2900" y="3317978"/>
                            <a:ext cx="2063" cy="1293"/>
                          </a:xfrm>
                          <a:custGeom>
                            <a:avLst/>
                            <a:gdLst>
                              <a:gd name="connsiteX0" fmla="*/ 2058 w 2063"/>
                              <a:gd name="connsiteY0" fmla="*/ 436 h 1293"/>
                              <a:gd name="connsiteX1" fmla="*/ 2058 w 2063"/>
                              <a:gd name="connsiteY1" fmla="*/ 436 h 1293"/>
                              <a:gd name="connsiteX2" fmla="*/ 2058 w 2063"/>
                              <a:gd name="connsiteY2" fmla="*/ 436 h 1293"/>
                              <a:gd name="connsiteX3" fmla="*/ 534 w 2063"/>
                              <a:gd name="connsiteY3" fmla="*/ 436 h 1293"/>
                              <a:gd name="connsiteX4" fmla="*/ 534 w 2063"/>
                              <a:gd name="connsiteY4" fmla="*/ 1293 h 1293"/>
                              <a:gd name="connsiteX5" fmla="*/ 1296 w 2063"/>
                              <a:gd name="connsiteY5" fmla="*/ 1293 h 1293"/>
                              <a:gd name="connsiteX6" fmla="*/ 1296 w 2063"/>
                              <a:gd name="connsiteY6" fmla="*/ 1293 h 1293"/>
                              <a:gd name="connsiteX7" fmla="*/ 343 w 2063"/>
                              <a:gd name="connsiteY7" fmla="*/ 1293 h 1293"/>
                              <a:gd name="connsiteX8" fmla="*/ 48 w 2063"/>
                              <a:gd name="connsiteY8" fmla="*/ 541 h 1293"/>
                              <a:gd name="connsiteX9" fmla="*/ 343 w 2063"/>
                              <a:gd name="connsiteY9" fmla="*/ 246 h 1293"/>
                              <a:gd name="connsiteX10" fmla="*/ 2058 w 2063"/>
                              <a:gd name="connsiteY10" fmla="*/ 246 h 1293"/>
                              <a:gd name="connsiteX11" fmla="*/ 2058 w 2063"/>
                              <a:gd name="connsiteY11" fmla="*/ 436 h 129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063" h="1293">
                                <a:moveTo>
                                  <a:pt x="2058" y="436"/>
                                </a:moveTo>
                                <a:lnTo>
                                  <a:pt x="2058" y="436"/>
                                </a:lnTo>
                                <a:cubicBezTo>
                                  <a:pt x="2058" y="436"/>
                                  <a:pt x="2058" y="436"/>
                                  <a:pt x="2058" y="436"/>
                                </a:cubicBezTo>
                                <a:cubicBezTo>
                                  <a:pt x="1568" y="245"/>
                                  <a:pt x="1024" y="245"/>
                                  <a:pt x="534" y="436"/>
                                </a:cubicBezTo>
                                <a:cubicBezTo>
                                  <a:pt x="534" y="436"/>
                                  <a:pt x="534" y="1008"/>
                                  <a:pt x="534" y="1293"/>
                                </a:cubicBezTo>
                                <a:lnTo>
                                  <a:pt x="1296" y="1293"/>
                                </a:lnTo>
                                <a:lnTo>
                                  <a:pt x="1296" y="1293"/>
                                </a:lnTo>
                                <a:lnTo>
                                  <a:pt x="343" y="1293"/>
                                </a:lnTo>
                                <a:cubicBezTo>
                                  <a:pt x="54" y="1167"/>
                                  <a:pt x="-78" y="830"/>
                                  <a:pt x="48" y="541"/>
                                </a:cubicBezTo>
                                <a:cubicBezTo>
                                  <a:pt x="105" y="409"/>
                                  <a:pt x="211" y="303"/>
                                  <a:pt x="343" y="246"/>
                                </a:cubicBezTo>
                                <a:cubicBezTo>
                                  <a:pt x="868" y="-82"/>
                                  <a:pt x="1533" y="-82"/>
                                  <a:pt x="2058" y="246"/>
                                </a:cubicBezTo>
                                <a:cubicBezTo>
                                  <a:pt x="2066" y="309"/>
                                  <a:pt x="2066" y="373"/>
                                  <a:pt x="2058" y="43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30" name="Freeform 429">
                            <a:extLst>
                              <a:ext uri="{FF2B5EF4-FFF2-40B4-BE49-F238E27FC236}">
                                <a16:creationId xmlns:a16="http://schemas.microsoft.com/office/drawing/2014/main" id="{6E11CC7D-1B31-3E43-B5DB-22F7C809040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4196" y="3318033"/>
                            <a:ext cx="2381" cy="2000"/>
                          </a:xfrm>
                          <a:custGeom>
                            <a:avLst/>
                            <a:gdLst>
                              <a:gd name="connsiteX0" fmla="*/ 571 w 2381"/>
                              <a:gd name="connsiteY0" fmla="*/ 1333 h 2000"/>
                              <a:gd name="connsiteX1" fmla="*/ 0 w 2381"/>
                              <a:gd name="connsiteY1" fmla="*/ 1333 h 2000"/>
                              <a:gd name="connsiteX2" fmla="*/ 0 w 2381"/>
                              <a:gd name="connsiteY2" fmla="*/ 1333 h 2000"/>
                              <a:gd name="connsiteX3" fmla="*/ 2381 w 2381"/>
                              <a:gd name="connsiteY3" fmla="*/ 0 h 2000"/>
                              <a:gd name="connsiteX4" fmla="*/ 2381 w 2381"/>
                              <a:gd name="connsiteY4" fmla="*/ 0 h 2000"/>
                              <a:gd name="connsiteX5" fmla="*/ 667 w 2381"/>
                              <a:gd name="connsiteY5" fmla="*/ 952 h 2000"/>
                              <a:gd name="connsiteX6" fmla="*/ 1524 w 2381"/>
                              <a:gd name="connsiteY6" fmla="*/ 952 h 2000"/>
                              <a:gd name="connsiteX7" fmla="*/ 1524 w 2381"/>
                              <a:gd name="connsiteY7" fmla="*/ 2000 h 2000"/>
                              <a:gd name="connsiteX8" fmla="*/ 1524 w 2381"/>
                              <a:gd name="connsiteY8" fmla="*/ 2000 h 2000"/>
                              <a:gd name="connsiteX9" fmla="*/ 1524 w 2381"/>
                              <a:gd name="connsiteY9" fmla="*/ 1048 h 2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2381" h="2000">
                                <a:moveTo>
                                  <a:pt x="571" y="1333"/>
                                </a:moveTo>
                                <a:lnTo>
                                  <a:pt x="0" y="1333"/>
                                </a:lnTo>
                                <a:lnTo>
                                  <a:pt x="0" y="1333"/>
                                </a:lnTo>
                                <a:lnTo>
                                  <a:pt x="2381" y="0"/>
                                </a:lnTo>
                                <a:lnTo>
                                  <a:pt x="2381" y="0"/>
                                </a:lnTo>
                                <a:lnTo>
                                  <a:pt x="667" y="952"/>
                                </a:lnTo>
                                <a:lnTo>
                                  <a:pt x="1524" y="952"/>
                                </a:lnTo>
                                <a:lnTo>
                                  <a:pt x="1524" y="2000"/>
                                </a:lnTo>
                                <a:lnTo>
                                  <a:pt x="1524" y="2000"/>
                                </a:lnTo>
                                <a:lnTo>
                                  <a:pt x="1524" y="104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91" name="Graphic 5">
                          <a:extLst>
                            <a:ext uri="{FF2B5EF4-FFF2-40B4-BE49-F238E27FC236}">
                              <a16:creationId xmlns:a16="http://schemas.microsoft.com/office/drawing/2014/main" id="{1A1DAB40-6F25-8346-A32E-34FCDA51D13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06798" y="3322325"/>
                          <a:ext cx="6822" cy="4090"/>
                          <a:chOff x="6106798" y="3322325"/>
                          <a:chExt cx="6822" cy="4090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19" name="Freeform 418">
                            <a:extLst>
                              <a:ext uri="{FF2B5EF4-FFF2-40B4-BE49-F238E27FC236}">
                                <a16:creationId xmlns:a16="http://schemas.microsoft.com/office/drawing/2014/main" id="{F312675A-0E95-7F46-9B2D-C05E992F92B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06798" y="3322325"/>
                            <a:ext cx="3298" cy="1791"/>
                          </a:xfrm>
                          <a:custGeom>
                            <a:avLst/>
                            <a:gdLst>
                              <a:gd name="connsiteX0" fmla="*/ 3299 w 3298"/>
                              <a:gd name="connsiteY0" fmla="*/ 1042 h 1791"/>
                              <a:gd name="connsiteX1" fmla="*/ 3299 w 3298"/>
                              <a:gd name="connsiteY1" fmla="*/ 1042 h 1791"/>
                              <a:gd name="connsiteX2" fmla="*/ 2822 w 3298"/>
                              <a:gd name="connsiteY2" fmla="*/ 471 h 1791"/>
                              <a:gd name="connsiteX3" fmla="*/ 727 w 3298"/>
                              <a:gd name="connsiteY3" fmla="*/ 471 h 1791"/>
                              <a:gd name="connsiteX4" fmla="*/ 727 w 3298"/>
                              <a:gd name="connsiteY4" fmla="*/ 1709 h 1791"/>
                              <a:gd name="connsiteX5" fmla="*/ 1775 w 3298"/>
                              <a:gd name="connsiteY5" fmla="*/ 1709 h 1791"/>
                              <a:gd name="connsiteX6" fmla="*/ 1775 w 3298"/>
                              <a:gd name="connsiteY6" fmla="*/ 1709 h 1791"/>
                              <a:gd name="connsiteX7" fmla="*/ 536 w 3298"/>
                              <a:gd name="connsiteY7" fmla="*/ 1709 h 1791"/>
                              <a:gd name="connsiteX8" fmla="*/ 536 w 3298"/>
                              <a:gd name="connsiteY8" fmla="*/ 280 h 1791"/>
                              <a:gd name="connsiteX9" fmla="*/ 2918 w 3298"/>
                              <a:gd name="connsiteY9" fmla="*/ 280 h 1791"/>
                              <a:gd name="connsiteX10" fmla="*/ 3299 w 3298"/>
                              <a:gd name="connsiteY10" fmla="*/ 1042 h 179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298" h="1791">
                                <a:moveTo>
                                  <a:pt x="3299" y="1042"/>
                                </a:moveTo>
                                <a:lnTo>
                                  <a:pt x="3299" y="1042"/>
                                </a:lnTo>
                                <a:cubicBezTo>
                                  <a:pt x="3299" y="1042"/>
                                  <a:pt x="3299" y="1042"/>
                                  <a:pt x="2822" y="471"/>
                                </a:cubicBezTo>
                                <a:cubicBezTo>
                                  <a:pt x="2161" y="147"/>
                                  <a:pt x="1388" y="147"/>
                                  <a:pt x="727" y="471"/>
                                </a:cubicBezTo>
                                <a:cubicBezTo>
                                  <a:pt x="155" y="471"/>
                                  <a:pt x="155" y="1328"/>
                                  <a:pt x="727" y="1709"/>
                                </a:cubicBezTo>
                                <a:cubicBezTo>
                                  <a:pt x="1069" y="1807"/>
                                  <a:pt x="1432" y="1807"/>
                                  <a:pt x="1775" y="1709"/>
                                </a:cubicBezTo>
                                <a:lnTo>
                                  <a:pt x="1775" y="1709"/>
                                </a:lnTo>
                                <a:cubicBezTo>
                                  <a:pt x="1369" y="1818"/>
                                  <a:pt x="942" y="1818"/>
                                  <a:pt x="536" y="1709"/>
                                </a:cubicBezTo>
                                <a:cubicBezTo>
                                  <a:pt x="-130" y="1709"/>
                                  <a:pt x="-226" y="661"/>
                                  <a:pt x="536" y="280"/>
                                </a:cubicBezTo>
                                <a:cubicBezTo>
                                  <a:pt x="1286" y="-93"/>
                                  <a:pt x="2168" y="-93"/>
                                  <a:pt x="2918" y="280"/>
                                </a:cubicBezTo>
                                <a:cubicBezTo>
                                  <a:pt x="3157" y="460"/>
                                  <a:pt x="3299" y="743"/>
                                  <a:pt x="3299" y="104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20" name="Freeform 419">
                            <a:extLst>
                              <a:ext uri="{FF2B5EF4-FFF2-40B4-BE49-F238E27FC236}">
                                <a16:creationId xmlns:a16="http://schemas.microsoft.com/office/drawing/2014/main" id="{12CD9B35-7728-384A-B40B-47B7D67D7EE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09144" y="3324225"/>
                            <a:ext cx="2095" cy="1047"/>
                          </a:xfrm>
                          <a:custGeom>
                            <a:avLst/>
                            <a:gdLst>
                              <a:gd name="connsiteX0" fmla="*/ 476 w 2095"/>
                              <a:gd name="connsiteY0" fmla="*/ 1048 h 1047"/>
                              <a:gd name="connsiteX1" fmla="*/ 0 w 2095"/>
                              <a:gd name="connsiteY1" fmla="*/ 1048 h 1047"/>
                              <a:gd name="connsiteX2" fmla="*/ 0 w 2095"/>
                              <a:gd name="connsiteY2" fmla="*/ 571 h 1047"/>
                              <a:gd name="connsiteX3" fmla="*/ 1048 w 2095"/>
                              <a:gd name="connsiteY3" fmla="*/ 0 h 1047"/>
                              <a:gd name="connsiteX4" fmla="*/ 1048 w 2095"/>
                              <a:gd name="connsiteY4" fmla="*/ 0 h 1047"/>
                              <a:gd name="connsiteX5" fmla="*/ 1048 w 2095"/>
                              <a:gd name="connsiteY5" fmla="*/ 0 h 1047"/>
                              <a:gd name="connsiteX6" fmla="*/ 1048 w 2095"/>
                              <a:gd name="connsiteY6" fmla="*/ 0 h 1047"/>
                              <a:gd name="connsiteX7" fmla="*/ 1524 w 2095"/>
                              <a:gd name="connsiteY7" fmla="*/ 0 h 1047"/>
                              <a:gd name="connsiteX8" fmla="*/ 1524 w 2095"/>
                              <a:gd name="connsiteY8" fmla="*/ 0 h 1047"/>
                              <a:gd name="connsiteX9" fmla="*/ 1524 w 2095"/>
                              <a:gd name="connsiteY9" fmla="*/ 0 h 1047"/>
                              <a:gd name="connsiteX10" fmla="*/ 2096 w 2095"/>
                              <a:gd name="connsiteY10" fmla="*/ 0 h 1047"/>
                              <a:gd name="connsiteX11" fmla="*/ 2096 w 2095"/>
                              <a:gd name="connsiteY11" fmla="*/ 0 h 1047"/>
                              <a:gd name="connsiteX12" fmla="*/ 1429 w 2095"/>
                              <a:gd name="connsiteY12" fmla="*/ 0 h 1047"/>
                              <a:gd name="connsiteX13" fmla="*/ 381 w 2095"/>
                              <a:gd name="connsiteY13" fmla="*/ 667 h 1047"/>
                              <a:gd name="connsiteX14" fmla="*/ 381 w 2095"/>
                              <a:gd name="connsiteY14" fmla="*/ 667 h 1047"/>
                              <a:gd name="connsiteX15" fmla="*/ 857 w 2095"/>
                              <a:gd name="connsiteY15" fmla="*/ 667 h 104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</a:cxnLst>
                            <a:rect l="l" t="t" r="r" b="b"/>
                            <a:pathLst>
                              <a:path w="2095" h="1047">
                                <a:moveTo>
                                  <a:pt x="476" y="1048"/>
                                </a:moveTo>
                                <a:lnTo>
                                  <a:pt x="0" y="1048"/>
                                </a:lnTo>
                                <a:cubicBezTo>
                                  <a:pt x="0" y="1048"/>
                                  <a:pt x="0" y="1048"/>
                                  <a:pt x="0" y="571"/>
                                </a:cubicBezTo>
                                <a:lnTo>
                                  <a:pt x="1048" y="0"/>
                                </a:lnTo>
                                <a:lnTo>
                                  <a:pt x="1048" y="0"/>
                                </a:lnTo>
                                <a:lnTo>
                                  <a:pt x="1048" y="0"/>
                                </a:lnTo>
                                <a:lnTo>
                                  <a:pt x="1048" y="0"/>
                                </a:lnTo>
                                <a:lnTo>
                                  <a:pt x="1524" y="0"/>
                                </a:lnTo>
                                <a:lnTo>
                                  <a:pt x="1524" y="0"/>
                                </a:lnTo>
                                <a:lnTo>
                                  <a:pt x="1524" y="0"/>
                                </a:lnTo>
                                <a:lnTo>
                                  <a:pt x="2096" y="0"/>
                                </a:lnTo>
                                <a:lnTo>
                                  <a:pt x="2096" y="0"/>
                                </a:lnTo>
                                <a:lnTo>
                                  <a:pt x="1429" y="0"/>
                                </a:lnTo>
                                <a:lnTo>
                                  <a:pt x="381" y="667"/>
                                </a:lnTo>
                                <a:cubicBezTo>
                                  <a:pt x="381" y="667"/>
                                  <a:pt x="381" y="667"/>
                                  <a:pt x="381" y="667"/>
                                </a:cubicBezTo>
                                <a:lnTo>
                                  <a:pt x="857" y="66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21" name="Freeform 420">
                            <a:extLst>
                              <a:ext uri="{FF2B5EF4-FFF2-40B4-BE49-F238E27FC236}">
                                <a16:creationId xmlns:a16="http://schemas.microsoft.com/office/drawing/2014/main" id="{6E97EAFA-0CFC-D240-BB7C-793339C4A3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10192" y="3324510"/>
                            <a:ext cx="2285" cy="952"/>
                          </a:xfrm>
                          <a:custGeom>
                            <a:avLst/>
                            <a:gdLst>
                              <a:gd name="connsiteX0" fmla="*/ 1238 w 2285"/>
                              <a:gd name="connsiteY0" fmla="*/ 476 h 952"/>
                              <a:gd name="connsiteX1" fmla="*/ 2286 w 2285"/>
                              <a:gd name="connsiteY1" fmla="*/ 476 h 952"/>
                              <a:gd name="connsiteX2" fmla="*/ 2286 w 2285"/>
                              <a:gd name="connsiteY2" fmla="*/ 476 h 952"/>
                              <a:gd name="connsiteX3" fmla="*/ 952 w 2285"/>
                              <a:gd name="connsiteY3" fmla="*/ 476 h 952"/>
                              <a:gd name="connsiteX4" fmla="*/ 0 w 2285"/>
                              <a:gd name="connsiteY4" fmla="*/ 953 h 952"/>
                              <a:gd name="connsiteX5" fmla="*/ 0 w 2285"/>
                              <a:gd name="connsiteY5" fmla="*/ 953 h 952"/>
                              <a:gd name="connsiteX6" fmla="*/ 1714 w 2285"/>
                              <a:gd name="connsiteY6" fmla="*/ 0 h 952"/>
                              <a:gd name="connsiteX7" fmla="*/ 1714 w 2285"/>
                              <a:gd name="connsiteY7" fmla="*/ 0 h 9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2285" h="952">
                                <a:moveTo>
                                  <a:pt x="1238" y="476"/>
                                </a:moveTo>
                                <a:cubicBezTo>
                                  <a:pt x="1573" y="333"/>
                                  <a:pt x="1951" y="333"/>
                                  <a:pt x="2286" y="476"/>
                                </a:cubicBezTo>
                                <a:lnTo>
                                  <a:pt x="2286" y="476"/>
                                </a:lnTo>
                                <a:cubicBezTo>
                                  <a:pt x="1862" y="285"/>
                                  <a:pt x="1376" y="285"/>
                                  <a:pt x="952" y="476"/>
                                </a:cubicBezTo>
                                <a:lnTo>
                                  <a:pt x="0" y="953"/>
                                </a:lnTo>
                                <a:lnTo>
                                  <a:pt x="0" y="953"/>
                                </a:lnTo>
                                <a:lnTo>
                                  <a:pt x="1714" y="0"/>
                                </a:lnTo>
                                <a:lnTo>
                                  <a:pt x="1714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22" name="Freeform 421">
                            <a:extLst>
                              <a:ext uri="{FF2B5EF4-FFF2-40B4-BE49-F238E27FC236}">
                                <a16:creationId xmlns:a16="http://schemas.microsoft.com/office/drawing/2014/main" id="{B27C8D14-7CDF-CF45-8FA4-DA4FDB45C95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11144" y="3324987"/>
                            <a:ext cx="2476" cy="1428"/>
                          </a:xfrm>
                          <a:custGeom>
                            <a:avLst/>
                            <a:gdLst>
                              <a:gd name="connsiteX0" fmla="*/ 95 w 2476"/>
                              <a:gd name="connsiteY0" fmla="*/ 1333 h 1428"/>
                              <a:gd name="connsiteX1" fmla="*/ 2477 w 2476"/>
                              <a:gd name="connsiteY1" fmla="*/ 0 h 1428"/>
                              <a:gd name="connsiteX2" fmla="*/ 2477 w 2476"/>
                              <a:gd name="connsiteY2" fmla="*/ 0 h 1428"/>
                              <a:gd name="connsiteX3" fmla="*/ 0 w 2476"/>
                              <a:gd name="connsiteY3" fmla="*/ 1429 h 142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476" h="1428">
                                <a:moveTo>
                                  <a:pt x="95" y="1333"/>
                                </a:moveTo>
                                <a:lnTo>
                                  <a:pt x="2477" y="0"/>
                                </a:lnTo>
                                <a:lnTo>
                                  <a:pt x="2477" y="0"/>
                                </a:lnTo>
                                <a:lnTo>
                                  <a:pt x="0" y="142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92" name="Graphic 5">
                          <a:extLst>
                            <a:ext uri="{FF2B5EF4-FFF2-40B4-BE49-F238E27FC236}">
                              <a16:creationId xmlns:a16="http://schemas.microsoft.com/office/drawing/2014/main" id="{E49A261B-190E-2E41-858D-FC0651591A9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71810" y="3418466"/>
                          <a:ext cx="6307" cy="3770"/>
                          <a:chOff x="6271810" y="3418466"/>
                          <a:chExt cx="6307" cy="3770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15" name="Freeform 414">
                            <a:extLst>
                              <a:ext uri="{FF2B5EF4-FFF2-40B4-BE49-F238E27FC236}">
                                <a16:creationId xmlns:a16="http://schemas.microsoft.com/office/drawing/2014/main" id="{373974AB-A51E-DA48-85F7-880D7BBD0E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1810" y="3418466"/>
                            <a:ext cx="2988" cy="1748"/>
                          </a:xfrm>
                          <a:custGeom>
                            <a:avLst/>
                            <a:gdLst>
                              <a:gd name="connsiteX0" fmla="*/ 2783 w 2988"/>
                              <a:gd name="connsiteY0" fmla="*/ 1008 h 1748"/>
                              <a:gd name="connsiteX1" fmla="*/ 2783 w 2988"/>
                              <a:gd name="connsiteY1" fmla="*/ 1008 h 1748"/>
                              <a:gd name="connsiteX2" fmla="*/ 2783 w 2988"/>
                              <a:gd name="connsiteY2" fmla="*/ 437 h 1748"/>
                              <a:gd name="connsiteX3" fmla="*/ 688 w 2988"/>
                              <a:gd name="connsiteY3" fmla="*/ 437 h 1748"/>
                              <a:gd name="connsiteX4" fmla="*/ 688 w 2988"/>
                              <a:gd name="connsiteY4" fmla="*/ 1675 h 1748"/>
                              <a:gd name="connsiteX5" fmla="*/ 1735 w 2988"/>
                              <a:gd name="connsiteY5" fmla="*/ 1675 h 1748"/>
                              <a:gd name="connsiteX6" fmla="*/ 1735 w 2988"/>
                              <a:gd name="connsiteY6" fmla="*/ 1675 h 1748"/>
                              <a:gd name="connsiteX7" fmla="*/ 497 w 2988"/>
                              <a:gd name="connsiteY7" fmla="*/ 1675 h 1748"/>
                              <a:gd name="connsiteX8" fmla="*/ 48 w 2988"/>
                              <a:gd name="connsiteY8" fmla="*/ 695 h 1748"/>
                              <a:gd name="connsiteX9" fmla="*/ 497 w 2988"/>
                              <a:gd name="connsiteY9" fmla="*/ 246 h 1748"/>
                              <a:gd name="connsiteX10" fmla="*/ 2973 w 2988"/>
                              <a:gd name="connsiteY10" fmla="*/ 246 h 1748"/>
                              <a:gd name="connsiteX11" fmla="*/ 2783 w 2988"/>
                              <a:gd name="connsiteY11" fmla="*/ 1008 h 174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988" h="1748">
                                <a:moveTo>
                                  <a:pt x="2783" y="1008"/>
                                </a:moveTo>
                                <a:lnTo>
                                  <a:pt x="2783" y="1008"/>
                                </a:lnTo>
                                <a:cubicBezTo>
                                  <a:pt x="2783" y="1008"/>
                                  <a:pt x="2783" y="1008"/>
                                  <a:pt x="2783" y="437"/>
                                </a:cubicBezTo>
                                <a:cubicBezTo>
                                  <a:pt x="2126" y="98"/>
                                  <a:pt x="1345" y="98"/>
                                  <a:pt x="688" y="437"/>
                                </a:cubicBezTo>
                                <a:cubicBezTo>
                                  <a:pt x="116" y="437"/>
                                  <a:pt x="116" y="1294"/>
                                  <a:pt x="688" y="1675"/>
                                </a:cubicBezTo>
                                <a:cubicBezTo>
                                  <a:pt x="1030" y="1773"/>
                                  <a:pt x="1393" y="1773"/>
                                  <a:pt x="1735" y="1675"/>
                                </a:cubicBezTo>
                                <a:lnTo>
                                  <a:pt x="1735" y="1675"/>
                                </a:lnTo>
                                <a:cubicBezTo>
                                  <a:pt x="1328" y="1772"/>
                                  <a:pt x="904" y="1772"/>
                                  <a:pt x="497" y="1675"/>
                                </a:cubicBezTo>
                                <a:cubicBezTo>
                                  <a:pt x="102" y="1528"/>
                                  <a:pt x="-99" y="1090"/>
                                  <a:pt x="48" y="695"/>
                                </a:cubicBezTo>
                                <a:cubicBezTo>
                                  <a:pt x="125" y="487"/>
                                  <a:pt x="289" y="323"/>
                                  <a:pt x="497" y="246"/>
                                </a:cubicBezTo>
                                <a:cubicBezTo>
                                  <a:pt x="1290" y="-82"/>
                                  <a:pt x="2181" y="-82"/>
                                  <a:pt x="2973" y="246"/>
                                </a:cubicBezTo>
                                <a:cubicBezTo>
                                  <a:pt x="3023" y="516"/>
                                  <a:pt x="2953" y="793"/>
                                  <a:pt x="2783" y="100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16" name="Freeform 415">
                            <a:extLst>
                              <a:ext uri="{FF2B5EF4-FFF2-40B4-BE49-F238E27FC236}">
                                <a16:creationId xmlns:a16="http://schemas.microsoft.com/office/drawing/2014/main" id="{4BEB04E1-90A7-884C-8EB2-63D84465230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4117" y="3420617"/>
                            <a:ext cx="2095" cy="571"/>
                          </a:xfrm>
                          <a:custGeom>
                            <a:avLst/>
                            <a:gdLst>
                              <a:gd name="connsiteX0" fmla="*/ 0 w 2095"/>
                              <a:gd name="connsiteY0" fmla="*/ 571 h 571"/>
                              <a:gd name="connsiteX1" fmla="*/ 0 w 2095"/>
                              <a:gd name="connsiteY1" fmla="*/ 571 h 571"/>
                              <a:gd name="connsiteX2" fmla="*/ 0 w 2095"/>
                              <a:gd name="connsiteY2" fmla="*/ 571 h 571"/>
                              <a:gd name="connsiteX3" fmla="*/ 1048 w 2095"/>
                              <a:gd name="connsiteY3" fmla="*/ 0 h 571"/>
                              <a:gd name="connsiteX4" fmla="*/ 1048 w 2095"/>
                              <a:gd name="connsiteY4" fmla="*/ 0 h 571"/>
                              <a:gd name="connsiteX5" fmla="*/ 1048 w 2095"/>
                              <a:gd name="connsiteY5" fmla="*/ 0 h 571"/>
                              <a:gd name="connsiteX6" fmla="*/ 1048 w 2095"/>
                              <a:gd name="connsiteY6" fmla="*/ 0 h 571"/>
                              <a:gd name="connsiteX7" fmla="*/ 1524 w 2095"/>
                              <a:gd name="connsiteY7" fmla="*/ 0 h 571"/>
                              <a:gd name="connsiteX8" fmla="*/ 1524 w 2095"/>
                              <a:gd name="connsiteY8" fmla="*/ 0 h 571"/>
                              <a:gd name="connsiteX9" fmla="*/ 1524 w 2095"/>
                              <a:gd name="connsiteY9" fmla="*/ 0 h 571"/>
                              <a:gd name="connsiteX10" fmla="*/ 2096 w 2095"/>
                              <a:gd name="connsiteY10" fmla="*/ 0 h 571"/>
                              <a:gd name="connsiteX11" fmla="*/ 2096 w 2095"/>
                              <a:gd name="connsiteY11" fmla="*/ 0 h 571"/>
                              <a:gd name="connsiteX12" fmla="*/ 1429 w 2095"/>
                              <a:gd name="connsiteY12" fmla="*/ 0 h 571"/>
                              <a:gd name="connsiteX13" fmla="*/ 381 w 2095"/>
                              <a:gd name="connsiteY13" fmla="*/ 571 h 571"/>
                              <a:gd name="connsiteX14" fmla="*/ 381 w 2095"/>
                              <a:gd name="connsiteY14" fmla="*/ 571 h 571"/>
                              <a:gd name="connsiteX15" fmla="*/ 381 w 2095"/>
                              <a:gd name="connsiteY15" fmla="*/ 571 h 57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</a:cxnLst>
                            <a:rect l="l" t="t" r="r" b="b"/>
                            <a:pathLst>
                              <a:path w="2095" h="571">
                                <a:moveTo>
                                  <a:pt x="0" y="571"/>
                                </a:moveTo>
                                <a:lnTo>
                                  <a:pt x="0" y="571"/>
                                </a:lnTo>
                                <a:cubicBezTo>
                                  <a:pt x="0" y="571"/>
                                  <a:pt x="0" y="571"/>
                                  <a:pt x="0" y="571"/>
                                </a:cubicBezTo>
                                <a:lnTo>
                                  <a:pt x="1048" y="0"/>
                                </a:lnTo>
                                <a:lnTo>
                                  <a:pt x="1048" y="0"/>
                                </a:lnTo>
                                <a:lnTo>
                                  <a:pt x="1048" y="0"/>
                                </a:lnTo>
                                <a:lnTo>
                                  <a:pt x="1048" y="0"/>
                                </a:lnTo>
                                <a:lnTo>
                                  <a:pt x="1524" y="0"/>
                                </a:lnTo>
                                <a:lnTo>
                                  <a:pt x="1524" y="0"/>
                                </a:lnTo>
                                <a:lnTo>
                                  <a:pt x="1524" y="0"/>
                                </a:lnTo>
                                <a:lnTo>
                                  <a:pt x="2096" y="0"/>
                                </a:lnTo>
                                <a:lnTo>
                                  <a:pt x="2096" y="0"/>
                                </a:lnTo>
                                <a:lnTo>
                                  <a:pt x="1429" y="0"/>
                                </a:lnTo>
                                <a:lnTo>
                                  <a:pt x="381" y="571"/>
                                </a:lnTo>
                                <a:lnTo>
                                  <a:pt x="381" y="571"/>
                                </a:lnTo>
                                <a:lnTo>
                                  <a:pt x="381" y="57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17" name="Freeform 416">
                            <a:extLst>
                              <a:ext uri="{FF2B5EF4-FFF2-40B4-BE49-F238E27FC236}">
                                <a16:creationId xmlns:a16="http://schemas.microsoft.com/office/drawing/2014/main" id="{2570561C-F1B1-6244-820E-29C8A4969D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4688" y="3420427"/>
                            <a:ext cx="2286" cy="952"/>
                          </a:xfrm>
                          <a:custGeom>
                            <a:avLst/>
                            <a:gdLst>
                              <a:gd name="connsiteX0" fmla="*/ 1238 w 2286"/>
                              <a:gd name="connsiteY0" fmla="*/ 476 h 952"/>
                              <a:gd name="connsiteX1" fmla="*/ 2286 w 2286"/>
                              <a:gd name="connsiteY1" fmla="*/ 476 h 952"/>
                              <a:gd name="connsiteX2" fmla="*/ 2286 w 2286"/>
                              <a:gd name="connsiteY2" fmla="*/ 476 h 952"/>
                              <a:gd name="connsiteX3" fmla="*/ 953 w 2286"/>
                              <a:gd name="connsiteY3" fmla="*/ 476 h 952"/>
                              <a:gd name="connsiteX4" fmla="*/ 0 w 2286"/>
                              <a:gd name="connsiteY4" fmla="*/ 952 h 952"/>
                              <a:gd name="connsiteX5" fmla="*/ 0 w 2286"/>
                              <a:gd name="connsiteY5" fmla="*/ 952 h 952"/>
                              <a:gd name="connsiteX6" fmla="*/ 1715 w 2286"/>
                              <a:gd name="connsiteY6" fmla="*/ 0 h 952"/>
                              <a:gd name="connsiteX7" fmla="*/ 1715 w 2286"/>
                              <a:gd name="connsiteY7" fmla="*/ 0 h 9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2286" h="952">
                                <a:moveTo>
                                  <a:pt x="1238" y="476"/>
                                </a:moveTo>
                                <a:cubicBezTo>
                                  <a:pt x="1573" y="333"/>
                                  <a:pt x="1951" y="333"/>
                                  <a:pt x="2286" y="476"/>
                                </a:cubicBezTo>
                                <a:lnTo>
                                  <a:pt x="2286" y="476"/>
                                </a:lnTo>
                                <a:cubicBezTo>
                                  <a:pt x="1862" y="285"/>
                                  <a:pt x="1376" y="285"/>
                                  <a:pt x="953" y="476"/>
                                </a:cubicBezTo>
                                <a:lnTo>
                                  <a:pt x="0" y="952"/>
                                </a:lnTo>
                                <a:lnTo>
                                  <a:pt x="0" y="952"/>
                                </a:lnTo>
                                <a:lnTo>
                                  <a:pt x="1715" y="0"/>
                                </a:lnTo>
                                <a:lnTo>
                                  <a:pt x="1715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18" name="Freeform 417">
                            <a:extLst>
                              <a:ext uri="{FF2B5EF4-FFF2-40B4-BE49-F238E27FC236}">
                                <a16:creationId xmlns:a16="http://schemas.microsoft.com/office/drawing/2014/main" id="{89A5B16B-0737-E74B-9DA8-5DC4C37518C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5641" y="3420903"/>
                            <a:ext cx="2476" cy="1333"/>
                          </a:xfrm>
                          <a:custGeom>
                            <a:avLst/>
                            <a:gdLst>
                              <a:gd name="connsiteX0" fmla="*/ 95 w 2476"/>
                              <a:gd name="connsiteY0" fmla="*/ 1333 h 1333"/>
                              <a:gd name="connsiteX1" fmla="*/ 2476 w 2476"/>
                              <a:gd name="connsiteY1" fmla="*/ 0 h 1333"/>
                              <a:gd name="connsiteX2" fmla="*/ 2476 w 2476"/>
                              <a:gd name="connsiteY2" fmla="*/ 0 h 1333"/>
                              <a:gd name="connsiteX3" fmla="*/ 0 w 2476"/>
                              <a:gd name="connsiteY3" fmla="*/ 1333 h 133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476" h="1333">
                                <a:moveTo>
                                  <a:pt x="95" y="1333"/>
                                </a:moveTo>
                                <a:lnTo>
                                  <a:pt x="2476" y="0"/>
                                </a:lnTo>
                                <a:lnTo>
                                  <a:pt x="2476" y="0"/>
                                </a:lnTo>
                                <a:lnTo>
                                  <a:pt x="0" y="13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93" name="Graphic 5">
                          <a:extLst>
                            <a:ext uri="{FF2B5EF4-FFF2-40B4-BE49-F238E27FC236}">
                              <a16:creationId xmlns:a16="http://schemas.microsoft.com/office/drawing/2014/main" id="{A4F884FE-0AC1-D746-9251-92F9CF5DD5B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42672" y="3345846"/>
                          <a:ext cx="5334" cy="3333"/>
                          <a:chOff x="6142672" y="3345846"/>
                          <a:chExt cx="5334" cy="3333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12" name="Freeform 411">
                            <a:extLst>
                              <a:ext uri="{FF2B5EF4-FFF2-40B4-BE49-F238E27FC236}">
                                <a16:creationId xmlns:a16="http://schemas.microsoft.com/office/drawing/2014/main" id="{63DB991B-8832-324A-8FC1-EC7CAB9B9FB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2672" y="3345846"/>
                            <a:ext cx="3333" cy="1904"/>
                          </a:xfrm>
                          <a:custGeom>
                            <a:avLst/>
                            <a:gdLst>
                              <a:gd name="connsiteX0" fmla="*/ 953 w 3333"/>
                              <a:gd name="connsiteY0" fmla="*/ 667 h 1904"/>
                              <a:gd name="connsiteX1" fmla="*/ 0 w 3333"/>
                              <a:gd name="connsiteY1" fmla="*/ 667 h 1904"/>
                              <a:gd name="connsiteX2" fmla="*/ 0 w 3333"/>
                              <a:gd name="connsiteY2" fmla="*/ 667 h 1904"/>
                              <a:gd name="connsiteX3" fmla="*/ 3334 w 3333"/>
                              <a:gd name="connsiteY3" fmla="*/ 0 h 1904"/>
                              <a:gd name="connsiteX4" fmla="*/ 3334 w 3333"/>
                              <a:gd name="connsiteY4" fmla="*/ 0 h 1904"/>
                              <a:gd name="connsiteX5" fmla="*/ 2191 w 3333"/>
                              <a:gd name="connsiteY5" fmla="*/ 1905 h 1904"/>
                              <a:gd name="connsiteX6" fmla="*/ 2191 w 3333"/>
                              <a:gd name="connsiteY6" fmla="*/ 1905 h 1904"/>
                              <a:gd name="connsiteX7" fmla="*/ 2191 w 3333"/>
                              <a:gd name="connsiteY7" fmla="*/ 1333 h 1904"/>
                              <a:gd name="connsiteX8" fmla="*/ 3239 w 3333"/>
                              <a:gd name="connsiteY8" fmla="*/ 190 h 1904"/>
                              <a:gd name="connsiteX9" fmla="*/ 1238 w 3333"/>
                              <a:gd name="connsiteY9" fmla="*/ 190 h 1904"/>
                              <a:gd name="connsiteX10" fmla="*/ 2477 w 3333"/>
                              <a:gd name="connsiteY10" fmla="*/ 952 h 19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333" h="1904">
                                <a:moveTo>
                                  <a:pt x="953" y="667"/>
                                </a:moveTo>
                                <a:lnTo>
                                  <a:pt x="0" y="667"/>
                                </a:lnTo>
                                <a:lnTo>
                                  <a:pt x="0" y="667"/>
                                </a:lnTo>
                                <a:lnTo>
                                  <a:pt x="3334" y="0"/>
                                </a:lnTo>
                                <a:lnTo>
                                  <a:pt x="3334" y="0"/>
                                </a:lnTo>
                                <a:lnTo>
                                  <a:pt x="2191" y="1905"/>
                                </a:lnTo>
                                <a:lnTo>
                                  <a:pt x="2191" y="1905"/>
                                </a:lnTo>
                                <a:lnTo>
                                  <a:pt x="2191" y="1333"/>
                                </a:lnTo>
                                <a:close/>
                                <a:moveTo>
                                  <a:pt x="3239" y="190"/>
                                </a:moveTo>
                                <a:lnTo>
                                  <a:pt x="1238" y="190"/>
                                </a:lnTo>
                                <a:lnTo>
                                  <a:pt x="2477" y="95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13" name="Freeform 412">
                            <a:extLst>
                              <a:ext uri="{FF2B5EF4-FFF2-40B4-BE49-F238E27FC236}">
                                <a16:creationId xmlns:a16="http://schemas.microsoft.com/office/drawing/2014/main" id="{423E0559-E500-FF4C-9BE8-6942D2CB017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5434" y="3346799"/>
                            <a:ext cx="2476" cy="1428"/>
                          </a:xfrm>
                          <a:custGeom>
                            <a:avLst/>
                            <a:gdLst>
                              <a:gd name="connsiteX0" fmla="*/ 0 w 2476"/>
                              <a:gd name="connsiteY0" fmla="*/ 1429 h 1428"/>
                              <a:gd name="connsiteX1" fmla="*/ 2476 w 2476"/>
                              <a:gd name="connsiteY1" fmla="*/ 0 h 1428"/>
                              <a:gd name="connsiteX2" fmla="*/ 2476 w 2476"/>
                              <a:gd name="connsiteY2" fmla="*/ 0 h 1428"/>
                              <a:gd name="connsiteX3" fmla="*/ 0 w 2476"/>
                              <a:gd name="connsiteY3" fmla="*/ 1429 h 142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476" h="1428">
                                <a:moveTo>
                                  <a:pt x="0" y="1429"/>
                                </a:moveTo>
                                <a:lnTo>
                                  <a:pt x="2476" y="0"/>
                                </a:lnTo>
                                <a:lnTo>
                                  <a:pt x="2476" y="0"/>
                                </a:lnTo>
                                <a:lnTo>
                                  <a:pt x="0" y="142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14" name="Freeform 413">
                            <a:extLst>
                              <a:ext uri="{FF2B5EF4-FFF2-40B4-BE49-F238E27FC236}">
                                <a16:creationId xmlns:a16="http://schemas.microsoft.com/office/drawing/2014/main" id="{7C3758C7-7302-CB41-B7A0-F2F13BFF416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6387" y="3348513"/>
                            <a:ext cx="1619" cy="666"/>
                          </a:xfrm>
                          <a:custGeom>
                            <a:avLst/>
                            <a:gdLst>
                              <a:gd name="connsiteX0" fmla="*/ 953 w 1619"/>
                              <a:gd name="connsiteY0" fmla="*/ 667 h 666"/>
                              <a:gd name="connsiteX1" fmla="*/ 381 w 1619"/>
                              <a:gd name="connsiteY1" fmla="*/ 667 h 666"/>
                              <a:gd name="connsiteX2" fmla="*/ 381 w 1619"/>
                              <a:gd name="connsiteY2" fmla="*/ 667 h 666"/>
                              <a:gd name="connsiteX3" fmla="*/ 1429 w 1619"/>
                              <a:gd name="connsiteY3" fmla="*/ 0 h 666"/>
                              <a:gd name="connsiteX4" fmla="*/ 1429 w 1619"/>
                              <a:gd name="connsiteY4" fmla="*/ 0 h 666"/>
                              <a:gd name="connsiteX5" fmla="*/ 1429 w 1619"/>
                              <a:gd name="connsiteY5" fmla="*/ 0 h 666"/>
                              <a:gd name="connsiteX6" fmla="*/ 1429 w 1619"/>
                              <a:gd name="connsiteY6" fmla="*/ 0 h 666"/>
                              <a:gd name="connsiteX7" fmla="*/ 1429 w 1619"/>
                              <a:gd name="connsiteY7" fmla="*/ 0 h 666"/>
                              <a:gd name="connsiteX8" fmla="*/ 953 w 1619"/>
                              <a:gd name="connsiteY8" fmla="*/ 0 h 666"/>
                              <a:gd name="connsiteX9" fmla="*/ 1619 w 1619"/>
                              <a:gd name="connsiteY9" fmla="*/ 0 h 666"/>
                              <a:gd name="connsiteX10" fmla="*/ 1619 w 1619"/>
                              <a:gd name="connsiteY10" fmla="*/ 0 h 666"/>
                              <a:gd name="connsiteX11" fmla="*/ 1048 w 1619"/>
                              <a:gd name="connsiteY11" fmla="*/ 0 h 666"/>
                              <a:gd name="connsiteX12" fmla="*/ 0 w 1619"/>
                              <a:gd name="connsiteY12" fmla="*/ 667 h 666"/>
                              <a:gd name="connsiteX13" fmla="*/ 0 w 1619"/>
                              <a:gd name="connsiteY13" fmla="*/ 667 h 666"/>
                              <a:gd name="connsiteX14" fmla="*/ 0 w 1619"/>
                              <a:gd name="connsiteY14" fmla="*/ 667 h 66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1619" h="666">
                                <a:moveTo>
                                  <a:pt x="953" y="667"/>
                                </a:moveTo>
                                <a:lnTo>
                                  <a:pt x="381" y="667"/>
                                </a:lnTo>
                                <a:cubicBezTo>
                                  <a:pt x="381" y="667"/>
                                  <a:pt x="381" y="667"/>
                                  <a:pt x="381" y="667"/>
                                </a:cubicBezTo>
                                <a:lnTo>
                                  <a:pt x="1429" y="0"/>
                                </a:lnTo>
                                <a:lnTo>
                                  <a:pt x="1429" y="0"/>
                                </a:lnTo>
                                <a:lnTo>
                                  <a:pt x="1429" y="0"/>
                                </a:lnTo>
                                <a:lnTo>
                                  <a:pt x="1429" y="0"/>
                                </a:lnTo>
                                <a:lnTo>
                                  <a:pt x="1429" y="0"/>
                                </a:lnTo>
                                <a:lnTo>
                                  <a:pt x="953" y="0"/>
                                </a:lnTo>
                                <a:lnTo>
                                  <a:pt x="1619" y="0"/>
                                </a:lnTo>
                                <a:lnTo>
                                  <a:pt x="1619" y="0"/>
                                </a:lnTo>
                                <a:lnTo>
                                  <a:pt x="1048" y="0"/>
                                </a:lnTo>
                                <a:lnTo>
                                  <a:pt x="0" y="667"/>
                                </a:lnTo>
                                <a:cubicBezTo>
                                  <a:pt x="0" y="667"/>
                                  <a:pt x="0" y="667"/>
                                  <a:pt x="0" y="667"/>
                                </a:cubicBezTo>
                                <a:lnTo>
                                  <a:pt x="0" y="66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94" name="Graphic 5">
                          <a:extLst>
                            <a:ext uri="{FF2B5EF4-FFF2-40B4-BE49-F238E27FC236}">
                              <a16:creationId xmlns:a16="http://schemas.microsoft.com/office/drawing/2014/main" id="{AED4AC1A-1EFA-494D-B083-5CF833C563F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66199" y="3285648"/>
                          <a:ext cx="8683" cy="5788"/>
                          <a:chOff x="6166199" y="3285648"/>
                          <a:chExt cx="8683" cy="5788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09" name="Freeform 408">
                            <a:extLst>
                              <a:ext uri="{FF2B5EF4-FFF2-40B4-BE49-F238E27FC236}">
                                <a16:creationId xmlns:a16="http://schemas.microsoft.com/office/drawing/2014/main" id="{9C9899D5-BE1F-4B41-A5AE-8E674AA91D4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66199" y="3285648"/>
                            <a:ext cx="5143" cy="3048"/>
                          </a:xfrm>
                          <a:custGeom>
                            <a:avLst/>
                            <a:gdLst>
                              <a:gd name="connsiteX0" fmla="*/ 2762 w 5143"/>
                              <a:gd name="connsiteY0" fmla="*/ 476 h 3048"/>
                              <a:gd name="connsiteX1" fmla="*/ 1619 w 5143"/>
                              <a:gd name="connsiteY1" fmla="*/ 1143 h 3048"/>
                              <a:gd name="connsiteX2" fmla="*/ 3239 w 5143"/>
                              <a:gd name="connsiteY2" fmla="*/ 2096 h 3048"/>
                              <a:gd name="connsiteX3" fmla="*/ 3239 w 5143"/>
                              <a:gd name="connsiteY3" fmla="*/ 2096 h 3048"/>
                              <a:gd name="connsiteX4" fmla="*/ 1524 w 5143"/>
                              <a:gd name="connsiteY4" fmla="*/ 1143 h 3048"/>
                              <a:gd name="connsiteX5" fmla="*/ 191 w 5143"/>
                              <a:gd name="connsiteY5" fmla="*/ 1810 h 3048"/>
                              <a:gd name="connsiteX6" fmla="*/ 2191 w 5143"/>
                              <a:gd name="connsiteY6" fmla="*/ 3048 h 3048"/>
                              <a:gd name="connsiteX7" fmla="*/ 2191 w 5143"/>
                              <a:gd name="connsiteY7" fmla="*/ 3048 h 3048"/>
                              <a:gd name="connsiteX8" fmla="*/ 0 w 5143"/>
                              <a:gd name="connsiteY8" fmla="*/ 1715 h 3048"/>
                              <a:gd name="connsiteX9" fmla="*/ 3048 w 5143"/>
                              <a:gd name="connsiteY9" fmla="*/ 0 h 3048"/>
                              <a:gd name="connsiteX10" fmla="*/ 5144 w 5143"/>
                              <a:gd name="connsiteY10" fmla="*/ 1238 h 3048"/>
                              <a:gd name="connsiteX11" fmla="*/ 5144 w 5143"/>
                              <a:gd name="connsiteY11" fmla="*/ 1238 h 304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5143" h="3048">
                                <a:moveTo>
                                  <a:pt x="2762" y="476"/>
                                </a:moveTo>
                                <a:lnTo>
                                  <a:pt x="1619" y="1143"/>
                                </a:lnTo>
                                <a:lnTo>
                                  <a:pt x="3239" y="2096"/>
                                </a:lnTo>
                                <a:lnTo>
                                  <a:pt x="3239" y="2096"/>
                                </a:lnTo>
                                <a:lnTo>
                                  <a:pt x="1524" y="1143"/>
                                </a:lnTo>
                                <a:lnTo>
                                  <a:pt x="191" y="1810"/>
                                </a:lnTo>
                                <a:lnTo>
                                  <a:pt x="2191" y="3048"/>
                                </a:lnTo>
                                <a:lnTo>
                                  <a:pt x="2191" y="3048"/>
                                </a:lnTo>
                                <a:lnTo>
                                  <a:pt x="0" y="1715"/>
                                </a:lnTo>
                                <a:lnTo>
                                  <a:pt x="3048" y="0"/>
                                </a:lnTo>
                                <a:lnTo>
                                  <a:pt x="5144" y="1238"/>
                                </a:lnTo>
                                <a:lnTo>
                                  <a:pt x="5144" y="12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10" name="Freeform 409">
                            <a:extLst>
                              <a:ext uri="{FF2B5EF4-FFF2-40B4-BE49-F238E27FC236}">
                                <a16:creationId xmlns:a16="http://schemas.microsoft.com/office/drawing/2014/main" id="{225ED9C7-E8B1-4B44-B4EE-63431FFDD69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69247" y="3288553"/>
                            <a:ext cx="2978" cy="1845"/>
                          </a:xfrm>
                          <a:custGeom>
                            <a:avLst/>
                            <a:gdLst>
                              <a:gd name="connsiteX0" fmla="*/ 2953 w 2978"/>
                              <a:gd name="connsiteY0" fmla="*/ 715 h 1845"/>
                              <a:gd name="connsiteX1" fmla="*/ 2953 w 2978"/>
                              <a:gd name="connsiteY1" fmla="*/ 715 h 1845"/>
                              <a:gd name="connsiteX2" fmla="*/ 2953 w 2978"/>
                              <a:gd name="connsiteY2" fmla="*/ 239 h 1845"/>
                              <a:gd name="connsiteX3" fmla="*/ 2000 w 2978"/>
                              <a:gd name="connsiteY3" fmla="*/ 239 h 1845"/>
                              <a:gd name="connsiteX4" fmla="*/ 2000 w 2978"/>
                              <a:gd name="connsiteY4" fmla="*/ 1668 h 1845"/>
                              <a:gd name="connsiteX5" fmla="*/ 571 w 2978"/>
                              <a:gd name="connsiteY5" fmla="*/ 1668 h 1845"/>
                              <a:gd name="connsiteX6" fmla="*/ 0 w 2978"/>
                              <a:gd name="connsiteY6" fmla="*/ 906 h 1845"/>
                              <a:gd name="connsiteX7" fmla="*/ 0 w 2978"/>
                              <a:gd name="connsiteY7" fmla="*/ 906 h 1845"/>
                              <a:gd name="connsiteX8" fmla="*/ 476 w 2978"/>
                              <a:gd name="connsiteY8" fmla="*/ 1573 h 1845"/>
                              <a:gd name="connsiteX9" fmla="*/ 1619 w 2978"/>
                              <a:gd name="connsiteY9" fmla="*/ 1573 h 1845"/>
                              <a:gd name="connsiteX10" fmla="*/ 1619 w 2978"/>
                              <a:gd name="connsiteY10" fmla="*/ 144 h 1845"/>
                              <a:gd name="connsiteX11" fmla="*/ 2953 w 2978"/>
                              <a:gd name="connsiteY11" fmla="*/ 144 h 1845"/>
                              <a:gd name="connsiteX12" fmla="*/ 2953 w 2978"/>
                              <a:gd name="connsiteY12" fmla="*/ 715 h 18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2978" h="1845">
                                <a:moveTo>
                                  <a:pt x="2953" y="715"/>
                                </a:moveTo>
                                <a:lnTo>
                                  <a:pt x="2953" y="715"/>
                                </a:lnTo>
                                <a:cubicBezTo>
                                  <a:pt x="2970" y="557"/>
                                  <a:pt x="2970" y="397"/>
                                  <a:pt x="2953" y="239"/>
                                </a:cubicBezTo>
                                <a:cubicBezTo>
                                  <a:pt x="2664" y="46"/>
                                  <a:pt x="2289" y="46"/>
                                  <a:pt x="2000" y="239"/>
                                </a:cubicBezTo>
                                <a:cubicBezTo>
                                  <a:pt x="1333" y="239"/>
                                  <a:pt x="3048" y="1191"/>
                                  <a:pt x="2000" y="1668"/>
                                </a:cubicBezTo>
                                <a:cubicBezTo>
                                  <a:pt x="1553" y="1905"/>
                                  <a:pt x="1018" y="1905"/>
                                  <a:pt x="571" y="1668"/>
                                </a:cubicBezTo>
                                <a:cubicBezTo>
                                  <a:pt x="244" y="1552"/>
                                  <a:pt x="19" y="1252"/>
                                  <a:pt x="0" y="906"/>
                                </a:cubicBezTo>
                                <a:lnTo>
                                  <a:pt x="0" y="906"/>
                                </a:lnTo>
                                <a:cubicBezTo>
                                  <a:pt x="50" y="1188"/>
                                  <a:pt x="225" y="1433"/>
                                  <a:pt x="476" y="1573"/>
                                </a:cubicBezTo>
                                <a:cubicBezTo>
                                  <a:pt x="835" y="1759"/>
                                  <a:pt x="1261" y="1759"/>
                                  <a:pt x="1619" y="1573"/>
                                </a:cubicBezTo>
                                <a:cubicBezTo>
                                  <a:pt x="2286" y="1572"/>
                                  <a:pt x="476" y="620"/>
                                  <a:pt x="1619" y="144"/>
                                </a:cubicBezTo>
                                <a:cubicBezTo>
                                  <a:pt x="2043" y="-48"/>
                                  <a:pt x="2529" y="-48"/>
                                  <a:pt x="2953" y="144"/>
                                </a:cubicBezTo>
                                <a:cubicBezTo>
                                  <a:pt x="2987" y="333"/>
                                  <a:pt x="2987" y="526"/>
                                  <a:pt x="2953" y="71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11" name="Freeform 410">
                            <a:extLst>
                              <a:ext uri="{FF2B5EF4-FFF2-40B4-BE49-F238E27FC236}">
                                <a16:creationId xmlns:a16="http://schemas.microsoft.com/office/drawing/2014/main" id="{1E59CAB9-E74B-0742-B20A-80CD447864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72080" y="3289738"/>
                            <a:ext cx="2801" cy="1699"/>
                          </a:xfrm>
                          <a:custGeom>
                            <a:avLst/>
                            <a:gdLst>
                              <a:gd name="connsiteX0" fmla="*/ 2596 w 2801"/>
                              <a:gd name="connsiteY0" fmla="*/ 1054 h 1699"/>
                              <a:gd name="connsiteX1" fmla="*/ 2596 w 2801"/>
                              <a:gd name="connsiteY1" fmla="*/ 1054 h 1699"/>
                              <a:gd name="connsiteX2" fmla="*/ 2596 w 2801"/>
                              <a:gd name="connsiteY2" fmla="*/ 483 h 1699"/>
                              <a:gd name="connsiteX3" fmla="*/ 691 w 2801"/>
                              <a:gd name="connsiteY3" fmla="*/ 483 h 1699"/>
                              <a:gd name="connsiteX4" fmla="*/ 691 w 2801"/>
                              <a:gd name="connsiteY4" fmla="*/ 1626 h 1699"/>
                              <a:gd name="connsiteX5" fmla="*/ 1834 w 2801"/>
                              <a:gd name="connsiteY5" fmla="*/ 1626 h 1699"/>
                              <a:gd name="connsiteX6" fmla="*/ 1834 w 2801"/>
                              <a:gd name="connsiteY6" fmla="*/ 1626 h 1699"/>
                              <a:gd name="connsiteX7" fmla="*/ 500 w 2801"/>
                              <a:gd name="connsiteY7" fmla="*/ 1626 h 1699"/>
                              <a:gd name="connsiteX8" fmla="*/ 500 w 2801"/>
                              <a:gd name="connsiteY8" fmla="*/ 292 h 1699"/>
                              <a:gd name="connsiteX9" fmla="*/ 2786 w 2801"/>
                              <a:gd name="connsiteY9" fmla="*/ 292 h 1699"/>
                              <a:gd name="connsiteX10" fmla="*/ 2596 w 2801"/>
                              <a:gd name="connsiteY10" fmla="*/ 1054 h 169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2801" h="1699">
                                <a:moveTo>
                                  <a:pt x="2596" y="1054"/>
                                </a:moveTo>
                                <a:lnTo>
                                  <a:pt x="2596" y="1054"/>
                                </a:lnTo>
                                <a:cubicBezTo>
                                  <a:pt x="2596" y="1054"/>
                                  <a:pt x="2596" y="1054"/>
                                  <a:pt x="2596" y="483"/>
                                </a:cubicBezTo>
                                <a:cubicBezTo>
                                  <a:pt x="2006" y="142"/>
                                  <a:pt x="1280" y="142"/>
                                  <a:pt x="691" y="483"/>
                                </a:cubicBezTo>
                                <a:cubicBezTo>
                                  <a:pt x="119" y="483"/>
                                  <a:pt x="119" y="1245"/>
                                  <a:pt x="691" y="1626"/>
                                </a:cubicBezTo>
                                <a:cubicBezTo>
                                  <a:pt x="1065" y="1723"/>
                                  <a:pt x="1459" y="1723"/>
                                  <a:pt x="1834" y="1626"/>
                                </a:cubicBezTo>
                                <a:lnTo>
                                  <a:pt x="1834" y="1626"/>
                                </a:lnTo>
                                <a:cubicBezTo>
                                  <a:pt x="1394" y="1724"/>
                                  <a:pt x="939" y="1724"/>
                                  <a:pt x="500" y="1626"/>
                                </a:cubicBezTo>
                                <a:cubicBezTo>
                                  <a:pt x="-167" y="1149"/>
                                  <a:pt x="-167" y="578"/>
                                  <a:pt x="500" y="292"/>
                                </a:cubicBezTo>
                                <a:cubicBezTo>
                                  <a:pt x="1212" y="-97"/>
                                  <a:pt x="2074" y="-97"/>
                                  <a:pt x="2786" y="292"/>
                                </a:cubicBezTo>
                                <a:cubicBezTo>
                                  <a:pt x="2835" y="562"/>
                                  <a:pt x="2766" y="839"/>
                                  <a:pt x="2596" y="105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95" name="Graphic 5">
                          <a:extLst>
                            <a:ext uri="{FF2B5EF4-FFF2-40B4-BE49-F238E27FC236}">
                              <a16:creationId xmlns:a16="http://schemas.microsoft.com/office/drawing/2014/main" id="{2D88E248-16B4-A64F-9694-CD0E0628EB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94393" y="3302508"/>
                          <a:ext cx="5524" cy="3524"/>
                          <a:chOff x="6194393" y="3302508"/>
                          <a:chExt cx="5524" cy="3524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07" name="Freeform 406">
                            <a:extLst>
                              <a:ext uri="{FF2B5EF4-FFF2-40B4-BE49-F238E27FC236}">
                                <a16:creationId xmlns:a16="http://schemas.microsoft.com/office/drawing/2014/main" id="{A9363163-C539-0E45-ADD6-B658890523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94393" y="3302508"/>
                            <a:ext cx="5048" cy="1904"/>
                          </a:xfrm>
                          <a:custGeom>
                            <a:avLst/>
                            <a:gdLst>
                              <a:gd name="connsiteX0" fmla="*/ 2762 w 5048"/>
                              <a:gd name="connsiteY0" fmla="*/ 286 h 1904"/>
                              <a:gd name="connsiteX1" fmla="*/ 1429 w 5048"/>
                              <a:gd name="connsiteY1" fmla="*/ 1048 h 1904"/>
                              <a:gd name="connsiteX2" fmla="*/ 2953 w 5048"/>
                              <a:gd name="connsiteY2" fmla="*/ 1905 h 1904"/>
                              <a:gd name="connsiteX3" fmla="*/ 2953 w 5048"/>
                              <a:gd name="connsiteY3" fmla="*/ 1905 h 1904"/>
                              <a:gd name="connsiteX4" fmla="*/ 1429 w 5048"/>
                              <a:gd name="connsiteY4" fmla="*/ 953 h 1904"/>
                              <a:gd name="connsiteX5" fmla="*/ 0 w 5048"/>
                              <a:gd name="connsiteY5" fmla="*/ 1714 h 1904"/>
                              <a:gd name="connsiteX6" fmla="*/ 0 w 5048"/>
                              <a:gd name="connsiteY6" fmla="*/ 1714 h 1904"/>
                              <a:gd name="connsiteX7" fmla="*/ 3048 w 5048"/>
                              <a:gd name="connsiteY7" fmla="*/ 0 h 1904"/>
                              <a:gd name="connsiteX8" fmla="*/ 5048 w 5048"/>
                              <a:gd name="connsiteY8" fmla="*/ 1143 h 1904"/>
                              <a:gd name="connsiteX9" fmla="*/ 5048 w 5048"/>
                              <a:gd name="connsiteY9" fmla="*/ 1143 h 19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904">
                                <a:moveTo>
                                  <a:pt x="2762" y="286"/>
                                </a:moveTo>
                                <a:lnTo>
                                  <a:pt x="1429" y="1048"/>
                                </a:lnTo>
                                <a:lnTo>
                                  <a:pt x="2953" y="1905"/>
                                </a:lnTo>
                                <a:lnTo>
                                  <a:pt x="2953" y="1905"/>
                                </a:lnTo>
                                <a:lnTo>
                                  <a:pt x="1429" y="953"/>
                                </a:lnTo>
                                <a:lnTo>
                                  <a:pt x="0" y="1714"/>
                                </a:lnTo>
                                <a:lnTo>
                                  <a:pt x="0" y="1714"/>
                                </a:lnTo>
                                <a:lnTo>
                                  <a:pt x="3048" y="0"/>
                                </a:lnTo>
                                <a:lnTo>
                                  <a:pt x="5048" y="1143"/>
                                </a:lnTo>
                                <a:lnTo>
                                  <a:pt x="5048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08" name="Freeform 407">
                            <a:extLst>
                              <a:ext uri="{FF2B5EF4-FFF2-40B4-BE49-F238E27FC236}">
                                <a16:creationId xmlns:a16="http://schemas.microsoft.com/office/drawing/2014/main" id="{33B09198-3573-B74B-993A-D89375B8511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96869" y="3304317"/>
                            <a:ext cx="3048" cy="1714"/>
                          </a:xfrm>
                          <a:custGeom>
                            <a:avLst/>
                            <a:gdLst>
                              <a:gd name="connsiteX0" fmla="*/ 0 w 3048"/>
                              <a:gd name="connsiteY0" fmla="*/ 1619 h 1714"/>
                              <a:gd name="connsiteX1" fmla="*/ 2858 w 3048"/>
                              <a:gd name="connsiteY1" fmla="*/ 0 h 1714"/>
                              <a:gd name="connsiteX2" fmla="*/ 2191 w 3048"/>
                              <a:gd name="connsiteY2" fmla="*/ 0 h 1714"/>
                              <a:gd name="connsiteX3" fmla="*/ 2191 w 3048"/>
                              <a:gd name="connsiteY3" fmla="*/ 0 h 1714"/>
                              <a:gd name="connsiteX4" fmla="*/ 3048 w 3048"/>
                              <a:gd name="connsiteY4" fmla="*/ 0 h 1714"/>
                              <a:gd name="connsiteX5" fmla="*/ 0 w 3048"/>
                              <a:gd name="connsiteY5" fmla="*/ 1714 h 171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048" h="1714">
                                <a:moveTo>
                                  <a:pt x="0" y="1619"/>
                                </a:moveTo>
                                <a:lnTo>
                                  <a:pt x="2858" y="0"/>
                                </a:lnTo>
                                <a:lnTo>
                                  <a:pt x="2191" y="0"/>
                                </a:lnTo>
                                <a:lnTo>
                                  <a:pt x="2191" y="0"/>
                                </a:lnTo>
                                <a:lnTo>
                                  <a:pt x="3048" y="0"/>
                                </a:lnTo>
                                <a:lnTo>
                                  <a:pt x="0" y="171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96" name="Graphic 5">
                          <a:extLst>
                            <a:ext uri="{FF2B5EF4-FFF2-40B4-BE49-F238E27FC236}">
                              <a16:creationId xmlns:a16="http://schemas.microsoft.com/office/drawing/2014/main" id="{8585E606-1D12-6A43-AA1D-142CB40C21D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07537" y="3310318"/>
                          <a:ext cx="6918" cy="4000"/>
                          <a:chOff x="6207537" y="3310318"/>
                          <a:chExt cx="6918" cy="4000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05" name="Freeform 404">
                            <a:extLst>
                              <a:ext uri="{FF2B5EF4-FFF2-40B4-BE49-F238E27FC236}">
                                <a16:creationId xmlns:a16="http://schemas.microsoft.com/office/drawing/2014/main" id="{D67A2AD6-F1FF-F848-863A-529F8AC38D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07537" y="3310318"/>
                            <a:ext cx="5048" cy="1905"/>
                          </a:xfrm>
                          <a:custGeom>
                            <a:avLst/>
                            <a:gdLst>
                              <a:gd name="connsiteX0" fmla="*/ 2762 w 5048"/>
                              <a:gd name="connsiteY0" fmla="*/ 191 h 1905"/>
                              <a:gd name="connsiteX1" fmla="*/ 1429 w 5048"/>
                              <a:gd name="connsiteY1" fmla="*/ 953 h 1905"/>
                              <a:gd name="connsiteX2" fmla="*/ 2953 w 5048"/>
                              <a:gd name="connsiteY2" fmla="*/ 1905 h 1905"/>
                              <a:gd name="connsiteX3" fmla="*/ 2953 w 5048"/>
                              <a:gd name="connsiteY3" fmla="*/ 1905 h 1905"/>
                              <a:gd name="connsiteX4" fmla="*/ 1429 w 5048"/>
                              <a:gd name="connsiteY4" fmla="*/ 953 h 1905"/>
                              <a:gd name="connsiteX5" fmla="*/ 0 w 5048"/>
                              <a:gd name="connsiteY5" fmla="*/ 1715 h 1905"/>
                              <a:gd name="connsiteX6" fmla="*/ 0 w 5048"/>
                              <a:gd name="connsiteY6" fmla="*/ 1715 h 1905"/>
                              <a:gd name="connsiteX7" fmla="*/ 3048 w 5048"/>
                              <a:gd name="connsiteY7" fmla="*/ 0 h 1905"/>
                              <a:gd name="connsiteX8" fmla="*/ 5048 w 5048"/>
                              <a:gd name="connsiteY8" fmla="*/ 1143 h 1905"/>
                              <a:gd name="connsiteX9" fmla="*/ 5048 w 5048"/>
                              <a:gd name="connsiteY9" fmla="*/ 1143 h 190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905">
                                <a:moveTo>
                                  <a:pt x="2762" y="191"/>
                                </a:moveTo>
                                <a:lnTo>
                                  <a:pt x="1429" y="953"/>
                                </a:lnTo>
                                <a:lnTo>
                                  <a:pt x="2953" y="1905"/>
                                </a:lnTo>
                                <a:lnTo>
                                  <a:pt x="2953" y="1905"/>
                                </a:lnTo>
                                <a:lnTo>
                                  <a:pt x="1429" y="953"/>
                                </a:lnTo>
                                <a:lnTo>
                                  <a:pt x="0" y="1715"/>
                                </a:lnTo>
                                <a:lnTo>
                                  <a:pt x="0" y="1715"/>
                                </a:lnTo>
                                <a:lnTo>
                                  <a:pt x="3048" y="0"/>
                                </a:lnTo>
                                <a:lnTo>
                                  <a:pt x="5048" y="1143"/>
                                </a:lnTo>
                                <a:lnTo>
                                  <a:pt x="5048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06" name="Freeform 405">
                            <a:extLst>
                              <a:ext uri="{FF2B5EF4-FFF2-40B4-BE49-F238E27FC236}">
                                <a16:creationId xmlns:a16="http://schemas.microsoft.com/office/drawing/2014/main" id="{D319AD26-93B3-DA44-A09D-9907214090D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10109" y="3312244"/>
                            <a:ext cx="4347" cy="2074"/>
                          </a:xfrm>
                          <a:custGeom>
                            <a:avLst/>
                            <a:gdLst>
                              <a:gd name="connsiteX0" fmla="*/ 4000 w 4347"/>
                              <a:gd name="connsiteY0" fmla="*/ 931 h 2074"/>
                              <a:gd name="connsiteX1" fmla="*/ 2476 w 4347"/>
                              <a:gd name="connsiteY1" fmla="*/ 931 h 2074"/>
                              <a:gd name="connsiteX2" fmla="*/ 191 w 4347"/>
                              <a:gd name="connsiteY2" fmla="*/ 931 h 2074"/>
                              <a:gd name="connsiteX3" fmla="*/ 2191 w 4347"/>
                              <a:gd name="connsiteY3" fmla="*/ 2074 h 2074"/>
                              <a:gd name="connsiteX4" fmla="*/ 2191 w 4347"/>
                              <a:gd name="connsiteY4" fmla="*/ 2074 h 2074"/>
                              <a:gd name="connsiteX5" fmla="*/ 0 w 4347"/>
                              <a:gd name="connsiteY5" fmla="*/ 836 h 2074"/>
                              <a:gd name="connsiteX6" fmla="*/ 2762 w 4347"/>
                              <a:gd name="connsiteY6" fmla="*/ 836 h 2074"/>
                              <a:gd name="connsiteX7" fmla="*/ 4096 w 4347"/>
                              <a:gd name="connsiteY7" fmla="*/ 836 h 2074"/>
                              <a:gd name="connsiteX8" fmla="*/ 4096 w 4347"/>
                              <a:gd name="connsiteY8" fmla="*/ 74 h 2074"/>
                              <a:gd name="connsiteX9" fmla="*/ 2762 w 4347"/>
                              <a:gd name="connsiteY9" fmla="*/ 74 h 2074"/>
                              <a:gd name="connsiteX10" fmla="*/ 2762 w 4347"/>
                              <a:gd name="connsiteY10" fmla="*/ 74 h 2074"/>
                              <a:gd name="connsiteX11" fmla="*/ 4191 w 4347"/>
                              <a:gd name="connsiteY11" fmla="*/ 74 h 2074"/>
                              <a:gd name="connsiteX12" fmla="*/ 4000 w 4347"/>
                              <a:gd name="connsiteY12" fmla="*/ 931 h 207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4347" h="2074">
                                <a:moveTo>
                                  <a:pt x="4000" y="931"/>
                                </a:moveTo>
                                <a:cubicBezTo>
                                  <a:pt x="3506" y="1098"/>
                                  <a:pt x="2971" y="1098"/>
                                  <a:pt x="2476" y="931"/>
                                </a:cubicBezTo>
                                <a:lnTo>
                                  <a:pt x="191" y="931"/>
                                </a:lnTo>
                                <a:lnTo>
                                  <a:pt x="2191" y="2074"/>
                                </a:lnTo>
                                <a:lnTo>
                                  <a:pt x="2191" y="2074"/>
                                </a:lnTo>
                                <a:lnTo>
                                  <a:pt x="0" y="836"/>
                                </a:lnTo>
                                <a:lnTo>
                                  <a:pt x="2762" y="836"/>
                                </a:lnTo>
                                <a:lnTo>
                                  <a:pt x="4096" y="836"/>
                                </a:lnTo>
                                <a:cubicBezTo>
                                  <a:pt x="4096" y="836"/>
                                  <a:pt x="4096" y="360"/>
                                  <a:pt x="4096" y="74"/>
                                </a:cubicBezTo>
                                <a:cubicBezTo>
                                  <a:pt x="3657" y="-25"/>
                                  <a:pt x="3201" y="-25"/>
                                  <a:pt x="2762" y="74"/>
                                </a:cubicBezTo>
                                <a:lnTo>
                                  <a:pt x="2762" y="74"/>
                                </a:lnTo>
                                <a:cubicBezTo>
                                  <a:pt x="3234" y="-24"/>
                                  <a:pt x="3720" y="-24"/>
                                  <a:pt x="4191" y="74"/>
                                </a:cubicBezTo>
                                <a:cubicBezTo>
                                  <a:pt x="4382" y="360"/>
                                  <a:pt x="4477" y="645"/>
                                  <a:pt x="4000" y="93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97" name="Graphic 5">
                          <a:extLst>
                            <a:ext uri="{FF2B5EF4-FFF2-40B4-BE49-F238E27FC236}">
                              <a16:creationId xmlns:a16="http://schemas.microsoft.com/office/drawing/2014/main" id="{119F03CB-22D0-4C4B-90E0-383ED0FF128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20491" y="3317748"/>
                          <a:ext cx="6667" cy="3861"/>
                          <a:chOff x="6220491" y="3317748"/>
                          <a:chExt cx="6667" cy="3861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03" name="Freeform 402">
                            <a:extLst>
                              <a:ext uri="{FF2B5EF4-FFF2-40B4-BE49-F238E27FC236}">
                                <a16:creationId xmlns:a16="http://schemas.microsoft.com/office/drawing/2014/main" id="{E8FB63BC-7203-F343-B0AC-C14AA89D701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20491" y="3317748"/>
                            <a:ext cx="5048" cy="1904"/>
                          </a:xfrm>
                          <a:custGeom>
                            <a:avLst/>
                            <a:gdLst>
                              <a:gd name="connsiteX0" fmla="*/ 2762 w 5048"/>
                              <a:gd name="connsiteY0" fmla="*/ 190 h 1904"/>
                              <a:gd name="connsiteX1" fmla="*/ 1429 w 5048"/>
                              <a:gd name="connsiteY1" fmla="*/ 952 h 1904"/>
                              <a:gd name="connsiteX2" fmla="*/ 2953 w 5048"/>
                              <a:gd name="connsiteY2" fmla="*/ 1905 h 1904"/>
                              <a:gd name="connsiteX3" fmla="*/ 2953 w 5048"/>
                              <a:gd name="connsiteY3" fmla="*/ 1905 h 1904"/>
                              <a:gd name="connsiteX4" fmla="*/ 1429 w 5048"/>
                              <a:gd name="connsiteY4" fmla="*/ 952 h 1904"/>
                              <a:gd name="connsiteX5" fmla="*/ 0 w 5048"/>
                              <a:gd name="connsiteY5" fmla="*/ 1714 h 1904"/>
                              <a:gd name="connsiteX6" fmla="*/ 0 w 5048"/>
                              <a:gd name="connsiteY6" fmla="*/ 1714 h 1904"/>
                              <a:gd name="connsiteX7" fmla="*/ 3048 w 5048"/>
                              <a:gd name="connsiteY7" fmla="*/ 0 h 1904"/>
                              <a:gd name="connsiteX8" fmla="*/ 5048 w 5048"/>
                              <a:gd name="connsiteY8" fmla="*/ 1143 h 1904"/>
                              <a:gd name="connsiteX9" fmla="*/ 5048 w 5048"/>
                              <a:gd name="connsiteY9" fmla="*/ 1143 h 19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904">
                                <a:moveTo>
                                  <a:pt x="2762" y="190"/>
                                </a:moveTo>
                                <a:lnTo>
                                  <a:pt x="1429" y="952"/>
                                </a:lnTo>
                                <a:lnTo>
                                  <a:pt x="2953" y="1905"/>
                                </a:lnTo>
                                <a:lnTo>
                                  <a:pt x="2953" y="1905"/>
                                </a:lnTo>
                                <a:lnTo>
                                  <a:pt x="1429" y="952"/>
                                </a:lnTo>
                                <a:lnTo>
                                  <a:pt x="0" y="1714"/>
                                </a:lnTo>
                                <a:lnTo>
                                  <a:pt x="0" y="1714"/>
                                </a:lnTo>
                                <a:lnTo>
                                  <a:pt x="3048" y="0"/>
                                </a:lnTo>
                                <a:lnTo>
                                  <a:pt x="5048" y="1143"/>
                                </a:lnTo>
                                <a:lnTo>
                                  <a:pt x="5048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04" name="Freeform 403">
                            <a:extLst>
                              <a:ext uri="{FF2B5EF4-FFF2-40B4-BE49-F238E27FC236}">
                                <a16:creationId xmlns:a16="http://schemas.microsoft.com/office/drawing/2014/main" id="{20AF8B1F-2F6A-7045-8499-A8A9D66192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22301" y="3319462"/>
                            <a:ext cx="4857" cy="2146"/>
                          </a:xfrm>
                          <a:custGeom>
                            <a:avLst/>
                            <a:gdLst>
                              <a:gd name="connsiteX0" fmla="*/ 2667 w 4857"/>
                              <a:gd name="connsiteY0" fmla="*/ 857 h 2146"/>
                              <a:gd name="connsiteX1" fmla="*/ 2667 w 4857"/>
                              <a:gd name="connsiteY1" fmla="*/ 1905 h 2146"/>
                              <a:gd name="connsiteX2" fmla="*/ 667 w 4857"/>
                              <a:gd name="connsiteY2" fmla="*/ 1905 h 2146"/>
                              <a:gd name="connsiteX3" fmla="*/ 0 w 4857"/>
                              <a:gd name="connsiteY3" fmla="*/ 1143 h 2146"/>
                              <a:gd name="connsiteX4" fmla="*/ 0 w 4857"/>
                              <a:gd name="connsiteY4" fmla="*/ 1143 h 2146"/>
                              <a:gd name="connsiteX5" fmla="*/ 667 w 4857"/>
                              <a:gd name="connsiteY5" fmla="*/ 1810 h 2146"/>
                              <a:gd name="connsiteX6" fmla="*/ 2286 w 4857"/>
                              <a:gd name="connsiteY6" fmla="*/ 1810 h 2146"/>
                              <a:gd name="connsiteX7" fmla="*/ 2286 w 4857"/>
                              <a:gd name="connsiteY7" fmla="*/ 857 h 2146"/>
                              <a:gd name="connsiteX8" fmla="*/ 2286 w 4857"/>
                              <a:gd name="connsiteY8" fmla="*/ 857 h 2146"/>
                              <a:gd name="connsiteX9" fmla="*/ 4667 w 4857"/>
                              <a:gd name="connsiteY9" fmla="*/ 857 h 2146"/>
                              <a:gd name="connsiteX10" fmla="*/ 3143 w 4857"/>
                              <a:gd name="connsiteY10" fmla="*/ 0 h 2146"/>
                              <a:gd name="connsiteX11" fmla="*/ 3143 w 4857"/>
                              <a:gd name="connsiteY11" fmla="*/ 0 h 2146"/>
                              <a:gd name="connsiteX12" fmla="*/ 4858 w 4857"/>
                              <a:gd name="connsiteY12" fmla="*/ 1048 h 2146"/>
                              <a:gd name="connsiteX13" fmla="*/ 2667 w 4857"/>
                              <a:gd name="connsiteY13" fmla="*/ 1048 h 214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</a:cxnLst>
                            <a:rect l="l" t="t" r="r" b="b"/>
                            <a:pathLst>
                              <a:path w="4857" h="2146">
                                <a:moveTo>
                                  <a:pt x="2667" y="857"/>
                                </a:moveTo>
                                <a:cubicBezTo>
                                  <a:pt x="3239" y="857"/>
                                  <a:pt x="3429" y="1619"/>
                                  <a:pt x="2667" y="1905"/>
                                </a:cubicBezTo>
                                <a:cubicBezTo>
                                  <a:pt x="2039" y="2227"/>
                                  <a:pt x="1295" y="2227"/>
                                  <a:pt x="667" y="1905"/>
                                </a:cubicBezTo>
                                <a:cubicBezTo>
                                  <a:pt x="346" y="1758"/>
                                  <a:pt x="104" y="1480"/>
                                  <a:pt x="0" y="1143"/>
                                </a:cubicBezTo>
                                <a:lnTo>
                                  <a:pt x="0" y="1143"/>
                                </a:lnTo>
                                <a:cubicBezTo>
                                  <a:pt x="141" y="1434"/>
                                  <a:pt x="376" y="1669"/>
                                  <a:pt x="667" y="1810"/>
                                </a:cubicBezTo>
                                <a:cubicBezTo>
                                  <a:pt x="1183" y="2038"/>
                                  <a:pt x="1771" y="2038"/>
                                  <a:pt x="2286" y="1810"/>
                                </a:cubicBezTo>
                                <a:cubicBezTo>
                                  <a:pt x="2762" y="1810"/>
                                  <a:pt x="2286" y="1238"/>
                                  <a:pt x="2286" y="857"/>
                                </a:cubicBezTo>
                                <a:lnTo>
                                  <a:pt x="2286" y="857"/>
                                </a:lnTo>
                                <a:lnTo>
                                  <a:pt x="4667" y="857"/>
                                </a:lnTo>
                                <a:lnTo>
                                  <a:pt x="3143" y="0"/>
                                </a:lnTo>
                                <a:lnTo>
                                  <a:pt x="3143" y="0"/>
                                </a:lnTo>
                                <a:lnTo>
                                  <a:pt x="4858" y="1048"/>
                                </a:lnTo>
                                <a:lnTo>
                                  <a:pt x="2667" y="104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98" name="Graphic 5">
                          <a:extLst>
                            <a:ext uri="{FF2B5EF4-FFF2-40B4-BE49-F238E27FC236}">
                              <a16:creationId xmlns:a16="http://schemas.microsoft.com/office/drawing/2014/main" id="{28EDB97D-85C4-BA46-9555-03F053DFD65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47257" y="3333559"/>
                          <a:ext cx="6095" cy="3333"/>
                          <a:chOff x="6247257" y="3333559"/>
                          <a:chExt cx="6095" cy="3333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401" name="Freeform 400">
                            <a:extLst>
                              <a:ext uri="{FF2B5EF4-FFF2-40B4-BE49-F238E27FC236}">
                                <a16:creationId xmlns:a16="http://schemas.microsoft.com/office/drawing/2014/main" id="{E28FA0C6-3216-EE4A-A6E7-BB4B723B34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47257" y="3333559"/>
                            <a:ext cx="5048" cy="1809"/>
                          </a:xfrm>
                          <a:custGeom>
                            <a:avLst/>
                            <a:gdLst>
                              <a:gd name="connsiteX0" fmla="*/ 2667 w 5048"/>
                              <a:gd name="connsiteY0" fmla="*/ 191 h 1809"/>
                              <a:gd name="connsiteX1" fmla="*/ 1429 w 5048"/>
                              <a:gd name="connsiteY1" fmla="*/ 953 h 1809"/>
                              <a:gd name="connsiteX2" fmla="*/ 2953 w 5048"/>
                              <a:gd name="connsiteY2" fmla="*/ 1810 h 1809"/>
                              <a:gd name="connsiteX3" fmla="*/ 2953 w 5048"/>
                              <a:gd name="connsiteY3" fmla="*/ 1810 h 1809"/>
                              <a:gd name="connsiteX4" fmla="*/ 1429 w 5048"/>
                              <a:gd name="connsiteY4" fmla="*/ 953 h 1809"/>
                              <a:gd name="connsiteX5" fmla="*/ 0 w 5048"/>
                              <a:gd name="connsiteY5" fmla="*/ 1715 h 1809"/>
                              <a:gd name="connsiteX6" fmla="*/ 0 w 5048"/>
                              <a:gd name="connsiteY6" fmla="*/ 1715 h 1809"/>
                              <a:gd name="connsiteX7" fmla="*/ 3048 w 5048"/>
                              <a:gd name="connsiteY7" fmla="*/ 0 h 1809"/>
                              <a:gd name="connsiteX8" fmla="*/ 5048 w 5048"/>
                              <a:gd name="connsiteY8" fmla="*/ 1143 h 1809"/>
                              <a:gd name="connsiteX9" fmla="*/ 5048 w 5048"/>
                              <a:gd name="connsiteY9" fmla="*/ 1143 h 18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809">
                                <a:moveTo>
                                  <a:pt x="2667" y="191"/>
                                </a:moveTo>
                                <a:lnTo>
                                  <a:pt x="1429" y="953"/>
                                </a:lnTo>
                                <a:lnTo>
                                  <a:pt x="2953" y="1810"/>
                                </a:lnTo>
                                <a:lnTo>
                                  <a:pt x="2953" y="1810"/>
                                </a:lnTo>
                                <a:lnTo>
                                  <a:pt x="1429" y="953"/>
                                </a:lnTo>
                                <a:lnTo>
                                  <a:pt x="0" y="1715"/>
                                </a:lnTo>
                                <a:lnTo>
                                  <a:pt x="0" y="1715"/>
                                </a:lnTo>
                                <a:lnTo>
                                  <a:pt x="3048" y="0"/>
                                </a:lnTo>
                                <a:lnTo>
                                  <a:pt x="5048" y="1143"/>
                                </a:lnTo>
                                <a:lnTo>
                                  <a:pt x="5048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02" name="Freeform 401">
                            <a:extLst>
                              <a:ext uri="{FF2B5EF4-FFF2-40B4-BE49-F238E27FC236}">
                                <a16:creationId xmlns:a16="http://schemas.microsoft.com/office/drawing/2014/main" id="{DDEF4C29-9695-964A-9FFF-67578D1311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50114" y="3335559"/>
                            <a:ext cx="3238" cy="1333"/>
                          </a:xfrm>
                          <a:custGeom>
                            <a:avLst/>
                            <a:gdLst>
                              <a:gd name="connsiteX0" fmla="*/ 1524 w 3238"/>
                              <a:gd name="connsiteY0" fmla="*/ 1333 h 1333"/>
                              <a:gd name="connsiteX1" fmla="*/ 2477 w 3238"/>
                              <a:gd name="connsiteY1" fmla="*/ 857 h 1333"/>
                              <a:gd name="connsiteX2" fmla="*/ 2477 w 3238"/>
                              <a:gd name="connsiteY2" fmla="*/ 857 h 1333"/>
                              <a:gd name="connsiteX3" fmla="*/ 1524 w 3238"/>
                              <a:gd name="connsiteY3" fmla="*/ 1333 h 1333"/>
                              <a:gd name="connsiteX4" fmla="*/ 2096 w 3238"/>
                              <a:gd name="connsiteY4" fmla="*/ 1333 h 1333"/>
                              <a:gd name="connsiteX5" fmla="*/ 2096 w 3238"/>
                              <a:gd name="connsiteY5" fmla="*/ 1333 h 1333"/>
                              <a:gd name="connsiteX6" fmla="*/ 1619 w 3238"/>
                              <a:gd name="connsiteY6" fmla="*/ 1333 h 1333"/>
                              <a:gd name="connsiteX7" fmla="*/ 667 w 3238"/>
                              <a:gd name="connsiteY7" fmla="*/ 1333 h 1333"/>
                              <a:gd name="connsiteX8" fmla="*/ 667 w 3238"/>
                              <a:gd name="connsiteY8" fmla="*/ 1333 h 1333"/>
                              <a:gd name="connsiteX9" fmla="*/ 1619 w 3238"/>
                              <a:gd name="connsiteY9" fmla="*/ 1333 h 1333"/>
                              <a:gd name="connsiteX10" fmla="*/ 0 w 3238"/>
                              <a:gd name="connsiteY10" fmla="*/ 476 h 1333"/>
                              <a:gd name="connsiteX11" fmla="*/ 0 w 3238"/>
                              <a:gd name="connsiteY11" fmla="*/ 476 h 1333"/>
                              <a:gd name="connsiteX12" fmla="*/ 3239 w 3238"/>
                              <a:gd name="connsiteY12" fmla="*/ 0 h 1333"/>
                              <a:gd name="connsiteX13" fmla="*/ 3239 w 3238"/>
                              <a:gd name="connsiteY13" fmla="*/ 0 h 1333"/>
                              <a:gd name="connsiteX14" fmla="*/ 0 w 3238"/>
                              <a:gd name="connsiteY14" fmla="*/ 0 h 133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238" h="1333">
                                <a:moveTo>
                                  <a:pt x="1524" y="1333"/>
                                </a:moveTo>
                                <a:lnTo>
                                  <a:pt x="2477" y="857"/>
                                </a:lnTo>
                                <a:lnTo>
                                  <a:pt x="2477" y="857"/>
                                </a:lnTo>
                                <a:lnTo>
                                  <a:pt x="1524" y="1333"/>
                                </a:lnTo>
                                <a:lnTo>
                                  <a:pt x="2096" y="1333"/>
                                </a:lnTo>
                                <a:lnTo>
                                  <a:pt x="2096" y="1333"/>
                                </a:lnTo>
                                <a:lnTo>
                                  <a:pt x="1619" y="1333"/>
                                </a:lnTo>
                                <a:lnTo>
                                  <a:pt x="667" y="1333"/>
                                </a:lnTo>
                                <a:lnTo>
                                  <a:pt x="667" y="1333"/>
                                </a:lnTo>
                                <a:lnTo>
                                  <a:pt x="1619" y="1333"/>
                                </a:lnTo>
                                <a:lnTo>
                                  <a:pt x="0" y="476"/>
                                </a:lnTo>
                                <a:lnTo>
                                  <a:pt x="0" y="476"/>
                                </a:lnTo>
                                <a:lnTo>
                                  <a:pt x="3239" y="0"/>
                                </a:lnTo>
                                <a:lnTo>
                                  <a:pt x="3239" y="0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299" name="Graphic 5">
                          <a:extLst>
                            <a:ext uri="{FF2B5EF4-FFF2-40B4-BE49-F238E27FC236}">
                              <a16:creationId xmlns:a16="http://schemas.microsoft.com/office/drawing/2014/main" id="{F54C505E-BE94-494C-B2A7-A69EBDC0589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60401" y="3340988"/>
                          <a:ext cx="6762" cy="3424"/>
                          <a:chOff x="6260401" y="3340988"/>
                          <a:chExt cx="6762" cy="3424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99" name="Freeform 398">
                            <a:extLst>
                              <a:ext uri="{FF2B5EF4-FFF2-40B4-BE49-F238E27FC236}">
                                <a16:creationId xmlns:a16="http://schemas.microsoft.com/office/drawing/2014/main" id="{DF05439F-4C88-F342-8D6B-1A7B1700ED2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60401" y="3340988"/>
                            <a:ext cx="5048" cy="1714"/>
                          </a:xfrm>
                          <a:custGeom>
                            <a:avLst/>
                            <a:gdLst>
                              <a:gd name="connsiteX0" fmla="*/ 2762 w 5048"/>
                              <a:gd name="connsiteY0" fmla="*/ 95 h 1714"/>
                              <a:gd name="connsiteX1" fmla="*/ 1429 w 5048"/>
                              <a:gd name="connsiteY1" fmla="*/ 857 h 1714"/>
                              <a:gd name="connsiteX2" fmla="*/ 2953 w 5048"/>
                              <a:gd name="connsiteY2" fmla="*/ 1715 h 1714"/>
                              <a:gd name="connsiteX3" fmla="*/ 2953 w 5048"/>
                              <a:gd name="connsiteY3" fmla="*/ 1715 h 1714"/>
                              <a:gd name="connsiteX4" fmla="*/ 1429 w 5048"/>
                              <a:gd name="connsiteY4" fmla="*/ 857 h 1714"/>
                              <a:gd name="connsiteX5" fmla="*/ 0 w 5048"/>
                              <a:gd name="connsiteY5" fmla="*/ 1619 h 1714"/>
                              <a:gd name="connsiteX6" fmla="*/ 0 w 5048"/>
                              <a:gd name="connsiteY6" fmla="*/ 1619 h 1714"/>
                              <a:gd name="connsiteX7" fmla="*/ 3143 w 5048"/>
                              <a:gd name="connsiteY7" fmla="*/ 0 h 1714"/>
                              <a:gd name="connsiteX8" fmla="*/ 5048 w 5048"/>
                              <a:gd name="connsiteY8" fmla="*/ 1143 h 1714"/>
                              <a:gd name="connsiteX9" fmla="*/ 5048 w 5048"/>
                              <a:gd name="connsiteY9" fmla="*/ 1143 h 171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714">
                                <a:moveTo>
                                  <a:pt x="2762" y="95"/>
                                </a:moveTo>
                                <a:lnTo>
                                  <a:pt x="1429" y="857"/>
                                </a:lnTo>
                                <a:lnTo>
                                  <a:pt x="2953" y="1715"/>
                                </a:lnTo>
                                <a:lnTo>
                                  <a:pt x="2953" y="1715"/>
                                </a:lnTo>
                                <a:lnTo>
                                  <a:pt x="1429" y="857"/>
                                </a:lnTo>
                                <a:lnTo>
                                  <a:pt x="0" y="1619"/>
                                </a:lnTo>
                                <a:lnTo>
                                  <a:pt x="0" y="1619"/>
                                </a:lnTo>
                                <a:lnTo>
                                  <a:pt x="3143" y="0"/>
                                </a:lnTo>
                                <a:lnTo>
                                  <a:pt x="5048" y="1143"/>
                                </a:lnTo>
                                <a:lnTo>
                                  <a:pt x="5048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400" name="Freeform 399">
                            <a:extLst>
                              <a:ext uri="{FF2B5EF4-FFF2-40B4-BE49-F238E27FC236}">
                                <a16:creationId xmlns:a16="http://schemas.microsoft.com/office/drawing/2014/main" id="{067FE1AA-E0AF-6549-8829-F38EF348560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62401" y="3342227"/>
                            <a:ext cx="4762" cy="2185"/>
                          </a:xfrm>
                          <a:custGeom>
                            <a:avLst/>
                            <a:gdLst>
                              <a:gd name="connsiteX0" fmla="*/ 3143 w 4762"/>
                              <a:gd name="connsiteY0" fmla="*/ 286 h 2185"/>
                              <a:gd name="connsiteX1" fmla="*/ 2000 w 4762"/>
                              <a:gd name="connsiteY1" fmla="*/ 857 h 2185"/>
                              <a:gd name="connsiteX2" fmla="*/ 2762 w 4762"/>
                              <a:gd name="connsiteY2" fmla="*/ 857 h 2185"/>
                              <a:gd name="connsiteX3" fmla="*/ 2762 w 4762"/>
                              <a:gd name="connsiteY3" fmla="*/ 1905 h 2185"/>
                              <a:gd name="connsiteX4" fmla="*/ 667 w 4762"/>
                              <a:gd name="connsiteY4" fmla="*/ 1905 h 2185"/>
                              <a:gd name="connsiteX5" fmla="*/ 0 w 4762"/>
                              <a:gd name="connsiteY5" fmla="*/ 1143 h 2185"/>
                              <a:gd name="connsiteX6" fmla="*/ 0 w 4762"/>
                              <a:gd name="connsiteY6" fmla="*/ 1143 h 2185"/>
                              <a:gd name="connsiteX7" fmla="*/ 667 w 4762"/>
                              <a:gd name="connsiteY7" fmla="*/ 1810 h 2185"/>
                              <a:gd name="connsiteX8" fmla="*/ 2381 w 4762"/>
                              <a:gd name="connsiteY8" fmla="*/ 1810 h 2185"/>
                              <a:gd name="connsiteX9" fmla="*/ 2381 w 4762"/>
                              <a:gd name="connsiteY9" fmla="*/ 857 h 2185"/>
                              <a:gd name="connsiteX10" fmla="*/ 1429 w 4762"/>
                              <a:gd name="connsiteY10" fmla="*/ 857 h 2185"/>
                              <a:gd name="connsiteX11" fmla="*/ 2953 w 4762"/>
                              <a:gd name="connsiteY11" fmla="*/ 0 h 2185"/>
                              <a:gd name="connsiteX12" fmla="*/ 4763 w 4762"/>
                              <a:gd name="connsiteY12" fmla="*/ 1048 h 2185"/>
                              <a:gd name="connsiteX13" fmla="*/ 4763 w 4762"/>
                              <a:gd name="connsiteY13" fmla="*/ 1048 h 218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</a:cxnLst>
                            <a:rect l="l" t="t" r="r" b="b"/>
                            <a:pathLst>
                              <a:path w="4762" h="2185">
                                <a:moveTo>
                                  <a:pt x="3143" y="286"/>
                                </a:moveTo>
                                <a:lnTo>
                                  <a:pt x="2000" y="857"/>
                                </a:lnTo>
                                <a:cubicBezTo>
                                  <a:pt x="2252" y="806"/>
                                  <a:pt x="2511" y="806"/>
                                  <a:pt x="2762" y="857"/>
                                </a:cubicBezTo>
                                <a:cubicBezTo>
                                  <a:pt x="3429" y="857"/>
                                  <a:pt x="3524" y="1619"/>
                                  <a:pt x="2762" y="1905"/>
                                </a:cubicBezTo>
                                <a:cubicBezTo>
                                  <a:pt x="2114" y="2279"/>
                                  <a:pt x="1315" y="2279"/>
                                  <a:pt x="667" y="1905"/>
                                </a:cubicBezTo>
                                <a:cubicBezTo>
                                  <a:pt x="373" y="1724"/>
                                  <a:pt x="141" y="1458"/>
                                  <a:pt x="0" y="1143"/>
                                </a:cubicBezTo>
                                <a:lnTo>
                                  <a:pt x="0" y="1143"/>
                                </a:lnTo>
                                <a:lnTo>
                                  <a:pt x="667" y="1810"/>
                                </a:lnTo>
                                <a:cubicBezTo>
                                  <a:pt x="1191" y="2137"/>
                                  <a:pt x="1857" y="2137"/>
                                  <a:pt x="2381" y="1810"/>
                                </a:cubicBezTo>
                                <a:cubicBezTo>
                                  <a:pt x="2858" y="1810"/>
                                  <a:pt x="2381" y="1238"/>
                                  <a:pt x="2381" y="857"/>
                                </a:cubicBezTo>
                                <a:lnTo>
                                  <a:pt x="1429" y="857"/>
                                </a:lnTo>
                                <a:lnTo>
                                  <a:pt x="2953" y="0"/>
                                </a:lnTo>
                                <a:lnTo>
                                  <a:pt x="4763" y="1048"/>
                                </a:lnTo>
                                <a:lnTo>
                                  <a:pt x="4763" y="104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00" name="Graphic 5">
                          <a:extLst>
                            <a:ext uri="{FF2B5EF4-FFF2-40B4-BE49-F238E27FC236}">
                              <a16:creationId xmlns:a16="http://schemas.microsoft.com/office/drawing/2014/main" id="{8C44FA7B-AC97-2E49-A6D1-841CCBF6F4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73355" y="3348799"/>
                          <a:ext cx="6953" cy="3835"/>
                          <a:chOff x="6273355" y="3348799"/>
                          <a:chExt cx="6953" cy="3835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97" name="Freeform 396">
                            <a:extLst>
                              <a:ext uri="{FF2B5EF4-FFF2-40B4-BE49-F238E27FC236}">
                                <a16:creationId xmlns:a16="http://schemas.microsoft.com/office/drawing/2014/main" id="{C7C0A90D-9CD5-AD4B-A144-DC659BCB9A4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3355" y="3348799"/>
                            <a:ext cx="5048" cy="1904"/>
                          </a:xfrm>
                          <a:custGeom>
                            <a:avLst/>
                            <a:gdLst>
                              <a:gd name="connsiteX0" fmla="*/ 2667 w 5048"/>
                              <a:gd name="connsiteY0" fmla="*/ 191 h 1904"/>
                              <a:gd name="connsiteX1" fmla="*/ 1429 w 5048"/>
                              <a:gd name="connsiteY1" fmla="*/ 952 h 1904"/>
                              <a:gd name="connsiteX2" fmla="*/ 2953 w 5048"/>
                              <a:gd name="connsiteY2" fmla="*/ 1905 h 1904"/>
                              <a:gd name="connsiteX3" fmla="*/ 2953 w 5048"/>
                              <a:gd name="connsiteY3" fmla="*/ 1905 h 1904"/>
                              <a:gd name="connsiteX4" fmla="*/ 1429 w 5048"/>
                              <a:gd name="connsiteY4" fmla="*/ 952 h 1904"/>
                              <a:gd name="connsiteX5" fmla="*/ 0 w 5048"/>
                              <a:gd name="connsiteY5" fmla="*/ 1714 h 1904"/>
                              <a:gd name="connsiteX6" fmla="*/ 0 w 5048"/>
                              <a:gd name="connsiteY6" fmla="*/ 1714 h 1904"/>
                              <a:gd name="connsiteX7" fmla="*/ 3048 w 5048"/>
                              <a:gd name="connsiteY7" fmla="*/ 0 h 1904"/>
                              <a:gd name="connsiteX8" fmla="*/ 5048 w 5048"/>
                              <a:gd name="connsiteY8" fmla="*/ 1143 h 1904"/>
                              <a:gd name="connsiteX9" fmla="*/ 5048 w 5048"/>
                              <a:gd name="connsiteY9" fmla="*/ 1143 h 19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904">
                                <a:moveTo>
                                  <a:pt x="2667" y="191"/>
                                </a:moveTo>
                                <a:lnTo>
                                  <a:pt x="1429" y="952"/>
                                </a:lnTo>
                                <a:lnTo>
                                  <a:pt x="2953" y="1905"/>
                                </a:lnTo>
                                <a:lnTo>
                                  <a:pt x="2953" y="1905"/>
                                </a:lnTo>
                                <a:lnTo>
                                  <a:pt x="1429" y="952"/>
                                </a:lnTo>
                                <a:lnTo>
                                  <a:pt x="0" y="1714"/>
                                </a:lnTo>
                                <a:lnTo>
                                  <a:pt x="0" y="1714"/>
                                </a:lnTo>
                                <a:lnTo>
                                  <a:pt x="3048" y="0"/>
                                </a:lnTo>
                                <a:lnTo>
                                  <a:pt x="5048" y="1143"/>
                                </a:lnTo>
                                <a:lnTo>
                                  <a:pt x="5048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98" name="Freeform 397">
                            <a:extLst>
                              <a:ext uri="{FF2B5EF4-FFF2-40B4-BE49-F238E27FC236}">
                                <a16:creationId xmlns:a16="http://schemas.microsoft.com/office/drawing/2014/main" id="{1CA19F6A-6F48-024B-8915-CE37ABCF82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76212" y="3350157"/>
                            <a:ext cx="4095" cy="2477"/>
                          </a:xfrm>
                          <a:custGeom>
                            <a:avLst/>
                            <a:gdLst>
                              <a:gd name="connsiteX0" fmla="*/ 4096 w 4095"/>
                              <a:gd name="connsiteY0" fmla="*/ 1309 h 2477"/>
                              <a:gd name="connsiteX1" fmla="*/ 4096 w 4095"/>
                              <a:gd name="connsiteY1" fmla="*/ 1309 h 2477"/>
                              <a:gd name="connsiteX2" fmla="*/ 3524 w 4095"/>
                              <a:gd name="connsiteY2" fmla="*/ 737 h 2477"/>
                              <a:gd name="connsiteX3" fmla="*/ 762 w 4095"/>
                              <a:gd name="connsiteY3" fmla="*/ 737 h 2477"/>
                              <a:gd name="connsiteX4" fmla="*/ 2572 w 4095"/>
                              <a:gd name="connsiteY4" fmla="*/ 737 h 2477"/>
                              <a:gd name="connsiteX5" fmla="*/ 2572 w 4095"/>
                              <a:gd name="connsiteY5" fmla="*/ 1880 h 2477"/>
                              <a:gd name="connsiteX6" fmla="*/ 572 w 4095"/>
                              <a:gd name="connsiteY6" fmla="*/ 1880 h 2477"/>
                              <a:gd name="connsiteX7" fmla="*/ 572 w 4095"/>
                              <a:gd name="connsiteY7" fmla="*/ 356 h 2477"/>
                              <a:gd name="connsiteX8" fmla="*/ 3524 w 4095"/>
                              <a:gd name="connsiteY8" fmla="*/ 356 h 2477"/>
                              <a:gd name="connsiteX9" fmla="*/ 4096 w 4095"/>
                              <a:gd name="connsiteY9" fmla="*/ 1309 h 2477"/>
                              <a:gd name="connsiteX10" fmla="*/ 286 w 4095"/>
                              <a:gd name="connsiteY10" fmla="*/ 1309 h 2477"/>
                              <a:gd name="connsiteX11" fmla="*/ 286 w 4095"/>
                              <a:gd name="connsiteY11" fmla="*/ 2261 h 2477"/>
                              <a:gd name="connsiteX12" fmla="*/ 2000 w 4095"/>
                              <a:gd name="connsiteY12" fmla="*/ 2261 h 2477"/>
                              <a:gd name="connsiteX13" fmla="*/ 2000 w 4095"/>
                              <a:gd name="connsiteY13" fmla="*/ 1309 h 2477"/>
                              <a:gd name="connsiteX14" fmla="*/ 762 w 4095"/>
                              <a:gd name="connsiteY14" fmla="*/ 1309 h 247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4095" h="2477">
                                <a:moveTo>
                                  <a:pt x="4096" y="1309"/>
                                </a:moveTo>
                                <a:lnTo>
                                  <a:pt x="4096" y="1309"/>
                                </a:lnTo>
                                <a:cubicBezTo>
                                  <a:pt x="3981" y="1055"/>
                                  <a:pt x="3778" y="852"/>
                                  <a:pt x="3524" y="737"/>
                                </a:cubicBezTo>
                                <a:cubicBezTo>
                                  <a:pt x="2689" y="176"/>
                                  <a:pt x="1597" y="176"/>
                                  <a:pt x="762" y="737"/>
                                </a:cubicBezTo>
                                <a:cubicBezTo>
                                  <a:pt x="1342" y="499"/>
                                  <a:pt x="1992" y="499"/>
                                  <a:pt x="2572" y="737"/>
                                </a:cubicBezTo>
                                <a:cubicBezTo>
                                  <a:pt x="3143" y="737"/>
                                  <a:pt x="3239" y="1594"/>
                                  <a:pt x="2572" y="1880"/>
                                </a:cubicBezTo>
                                <a:cubicBezTo>
                                  <a:pt x="1959" y="2258"/>
                                  <a:pt x="1185" y="2258"/>
                                  <a:pt x="572" y="1880"/>
                                </a:cubicBezTo>
                                <a:cubicBezTo>
                                  <a:pt x="-191" y="1880"/>
                                  <a:pt x="-191" y="928"/>
                                  <a:pt x="572" y="356"/>
                                </a:cubicBezTo>
                                <a:cubicBezTo>
                                  <a:pt x="1498" y="-119"/>
                                  <a:pt x="2597" y="-119"/>
                                  <a:pt x="3524" y="356"/>
                                </a:cubicBezTo>
                                <a:cubicBezTo>
                                  <a:pt x="3524" y="356"/>
                                  <a:pt x="3905" y="1118"/>
                                  <a:pt x="4096" y="1309"/>
                                </a:cubicBezTo>
                                <a:close/>
                                <a:moveTo>
                                  <a:pt x="286" y="1309"/>
                                </a:moveTo>
                                <a:cubicBezTo>
                                  <a:pt x="286" y="1309"/>
                                  <a:pt x="286" y="1880"/>
                                  <a:pt x="286" y="2261"/>
                                </a:cubicBezTo>
                                <a:cubicBezTo>
                                  <a:pt x="821" y="2549"/>
                                  <a:pt x="1465" y="2549"/>
                                  <a:pt x="2000" y="2261"/>
                                </a:cubicBezTo>
                                <a:cubicBezTo>
                                  <a:pt x="2572" y="2261"/>
                                  <a:pt x="2476" y="1594"/>
                                  <a:pt x="2000" y="1309"/>
                                </a:cubicBezTo>
                                <a:cubicBezTo>
                                  <a:pt x="1598" y="1178"/>
                                  <a:pt x="1165" y="1178"/>
                                  <a:pt x="762" y="130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01" name="Graphic 5">
                          <a:extLst>
                            <a:ext uri="{FF2B5EF4-FFF2-40B4-BE49-F238E27FC236}">
                              <a16:creationId xmlns:a16="http://schemas.microsoft.com/office/drawing/2014/main" id="{5ACA6032-CA42-DC4B-9B49-EAC053F794C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99358" y="3363849"/>
                          <a:ext cx="7429" cy="3429"/>
                          <a:chOff x="6299358" y="3363849"/>
                          <a:chExt cx="7429" cy="3429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95" name="Freeform 394">
                            <a:extLst>
                              <a:ext uri="{FF2B5EF4-FFF2-40B4-BE49-F238E27FC236}">
                                <a16:creationId xmlns:a16="http://schemas.microsoft.com/office/drawing/2014/main" id="{05173F17-F377-CB47-B747-7951A4C1E48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99358" y="3363849"/>
                            <a:ext cx="5048" cy="1904"/>
                          </a:xfrm>
                          <a:custGeom>
                            <a:avLst/>
                            <a:gdLst>
                              <a:gd name="connsiteX0" fmla="*/ 2667 w 5048"/>
                              <a:gd name="connsiteY0" fmla="*/ 190 h 1904"/>
                              <a:gd name="connsiteX1" fmla="*/ 1333 w 5048"/>
                              <a:gd name="connsiteY1" fmla="*/ 952 h 1904"/>
                              <a:gd name="connsiteX2" fmla="*/ 2953 w 5048"/>
                              <a:gd name="connsiteY2" fmla="*/ 1905 h 1904"/>
                              <a:gd name="connsiteX3" fmla="*/ 2953 w 5048"/>
                              <a:gd name="connsiteY3" fmla="*/ 1905 h 1904"/>
                              <a:gd name="connsiteX4" fmla="*/ 1333 w 5048"/>
                              <a:gd name="connsiteY4" fmla="*/ 952 h 1904"/>
                              <a:gd name="connsiteX5" fmla="*/ 0 w 5048"/>
                              <a:gd name="connsiteY5" fmla="*/ 1714 h 1904"/>
                              <a:gd name="connsiteX6" fmla="*/ 0 w 5048"/>
                              <a:gd name="connsiteY6" fmla="*/ 1714 h 1904"/>
                              <a:gd name="connsiteX7" fmla="*/ 3048 w 5048"/>
                              <a:gd name="connsiteY7" fmla="*/ 0 h 1904"/>
                              <a:gd name="connsiteX8" fmla="*/ 5048 w 5048"/>
                              <a:gd name="connsiteY8" fmla="*/ 1143 h 1904"/>
                              <a:gd name="connsiteX9" fmla="*/ 5048 w 5048"/>
                              <a:gd name="connsiteY9" fmla="*/ 1143 h 19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904">
                                <a:moveTo>
                                  <a:pt x="2667" y="190"/>
                                </a:moveTo>
                                <a:lnTo>
                                  <a:pt x="1333" y="952"/>
                                </a:lnTo>
                                <a:lnTo>
                                  <a:pt x="2953" y="1905"/>
                                </a:lnTo>
                                <a:lnTo>
                                  <a:pt x="2953" y="1905"/>
                                </a:lnTo>
                                <a:lnTo>
                                  <a:pt x="1333" y="952"/>
                                </a:lnTo>
                                <a:lnTo>
                                  <a:pt x="0" y="1714"/>
                                </a:lnTo>
                                <a:lnTo>
                                  <a:pt x="0" y="1714"/>
                                </a:lnTo>
                                <a:lnTo>
                                  <a:pt x="3048" y="0"/>
                                </a:lnTo>
                                <a:lnTo>
                                  <a:pt x="5048" y="1143"/>
                                </a:lnTo>
                                <a:lnTo>
                                  <a:pt x="5048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96" name="Freeform 395">
                            <a:extLst>
                              <a:ext uri="{FF2B5EF4-FFF2-40B4-BE49-F238E27FC236}">
                                <a16:creationId xmlns:a16="http://schemas.microsoft.com/office/drawing/2014/main" id="{B6F6DAE8-753E-554A-9D8E-C7E04C6D2EC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01930" y="3365468"/>
                            <a:ext cx="4857" cy="1809"/>
                          </a:xfrm>
                          <a:custGeom>
                            <a:avLst/>
                            <a:gdLst>
                              <a:gd name="connsiteX0" fmla="*/ 0 w 4857"/>
                              <a:gd name="connsiteY0" fmla="*/ 1810 h 1809"/>
                              <a:gd name="connsiteX1" fmla="*/ 0 w 4857"/>
                              <a:gd name="connsiteY1" fmla="*/ 1810 h 1809"/>
                              <a:gd name="connsiteX2" fmla="*/ 4286 w 4857"/>
                              <a:gd name="connsiteY2" fmla="*/ 1048 h 1809"/>
                              <a:gd name="connsiteX3" fmla="*/ 2477 w 4857"/>
                              <a:gd name="connsiteY3" fmla="*/ 0 h 1809"/>
                              <a:gd name="connsiteX4" fmla="*/ 2000 w 4857"/>
                              <a:gd name="connsiteY4" fmla="*/ 0 h 1809"/>
                              <a:gd name="connsiteX5" fmla="*/ 2000 w 4857"/>
                              <a:gd name="connsiteY5" fmla="*/ 0 h 1809"/>
                              <a:gd name="connsiteX6" fmla="*/ 2667 w 4857"/>
                              <a:gd name="connsiteY6" fmla="*/ 0 h 1809"/>
                              <a:gd name="connsiteX7" fmla="*/ 4858 w 4857"/>
                              <a:gd name="connsiteY7" fmla="*/ 1238 h 1809"/>
                              <a:gd name="connsiteX8" fmla="*/ 4858 w 4857"/>
                              <a:gd name="connsiteY8" fmla="*/ 1238 h 18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4857" h="1809">
                                <a:moveTo>
                                  <a:pt x="0" y="1810"/>
                                </a:moveTo>
                                <a:lnTo>
                                  <a:pt x="0" y="1810"/>
                                </a:lnTo>
                                <a:lnTo>
                                  <a:pt x="4286" y="1048"/>
                                </a:lnTo>
                                <a:lnTo>
                                  <a:pt x="2477" y="0"/>
                                </a:lnTo>
                                <a:lnTo>
                                  <a:pt x="2000" y="0"/>
                                </a:lnTo>
                                <a:lnTo>
                                  <a:pt x="2000" y="0"/>
                                </a:lnTo>
                                <a:lnTo>
                                  <a:pt x="2667" y="0"/>
                                </a:lnTo>
                                <a:lnTo>
                                  <a:pt x="4858" y="1238"/>
                                </a:lnTo>
                                <a:lnTo>
                                  <a:pt x="4858" y="12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02" name="Graphic 5">
                          <a:extLst>
                            <a:ext uri="{FF2B5EF4-FFF2-40B4-BE49-F238E27FC236}">
                              <a16:creationId xmlns:a16="http://schemas.microsoft.com/office/drawing/2014/main" id="{2045CBCF-DA4E-C04C-8107-3793F4F3AA1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12312" y="3371087"/>
                          <a:ext cx="6905" cy="4146"/>
                          <a:chOff x="6312312" y="3371087"/>
                          <a:chExt cx="6905" cy="4146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93" name="Freeform 392">
                            <a:extLst>
                              <a:ext uri="{FF2B5EF4-FFF2-40B4-BE49-F238E27FC236}">
                                <a16:creationId xmlns:a16="http://schemas.microsoft.com/office/drawing/2014/main" id="{3551F002-3F56-6C47-A763-00C4D4B46B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2312" y="3371087"/>
                            <a:ext cx="5048" cy="1904"/>
                          </a:xfrm>
                          <a:custGeom>
                            <a:avLst/>
                            <a:gdLst>
                              <a:gd name="connsiteX0" fmla="*/ 2762 w 5048"/>
                              <a:gd name="connsiteY0" fmla="*/ 191 h 1904"/>
                              <a:gd name="connsiteX1" fmla="*/ 1429 w 5048"/>
                              <a:gd name="connsiteY1" fmla="*/ 953 h 1904"/>
                              <a:gd name="connsiteX2" fmla="*/ 2953 w 5048"/>
                              <a:gd name="connsiteY2" fmla="*/ 1905 h 1904"/>
                              <a:gd name="connsiteX3" fmla="*/ 2953 w 5048"/>
                              <a:gd name="connsiteY3" fmla="*/ 1905 h 1904"/>
                              <a:gd name="connsiteX4" fmla="*/ 1429 w 5048"/>
                              <a:gd name="connsiteY4" fmla="*/ 953 h 1904"/>
                              <a:gd name="connsiteX5" fmla="*/ 0 w 5048"/>
                              <a:gd name="connsiteY5" fmla="*/ 1715 h 1904"/>
                              <a:gd name="connsiteX6" fmla="*/ 0 w 5048"/>
                              <a:gd name="connsiteY6" fmla="*/ 1715 h 1904"/>
                              <a:gd name="connsiteX7" fmla="*/ 3048 w 5048"/>
                              <a:gd name="connsiteY7" fmla="*/ 0 h 1904"/>
                              <a:gd name="connsiteX8" fmla="*/ 5048 w 5048"/>
                              <a:gd name="connsiteY8" fmla="*/ 1143 h 1904"/>
                              <a:gd name="connsiteX9" fmla="*/ 5048 w 5048"/>
                              <a:gd name="connsiteY9" fmla="*/ 1143 h 19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904">
                                <a:moveTo>
                                  <a:pt x="2762" y="191"/>
                                </a:moveTo>
                                <a:lnTo>
                                  <a:pt x="1429" y="953"/>
                                </a:lnTo>
                                <a:lnTo>
                                  <a:pt x="2953" y="1905"/>
                                </a:lnTo>
                                <a:lnTo>
                                  <a:pt x="2953" y="1905"/>
                                </a:lnTo>
                                <a:lnTo>
                                  <a:pt x="1429" y="953"/>
                                </a:lnTo>
                                <a:lnTo>
                                  <a:pt x="0" y="1715"/>
                                </a:lnTo>
                                <a:lnTo>
                                  <a:pt x="0" y="1715"/>
                                </a:lnTo>
                                <a:lnTo>
                                  <a:pt x="3048" y="0"/>
                                </a:lnTo>
                                <a:lnTo>
                                  <a:pt x="5048" y="1143"/>
                                </a:lnTo>
                                <a:lnTo>
                                  <a:pt x="5048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94" name="Freeform 393">
                            <a:extLst>
                              <a:ext uri="{FF2B5EF4-FFF2-40B4-BE49-F238E27FC236}">
                                <a16:creationId xmlns:a16="http://schemas.microsoft.com/office/drawing/2014/main" id="{7744E073-6BAE-8149-9FFB-7B813D3C96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15072" y="3372826"/>
                            <a:ext cx="4145" cy="2408"/>
                          </a:xfrm>
                          <a:custGeom>
                            <a:avLst/>
                            <a:gdLst>
                              <a:gd name="connsiteX0" fmla="*/ 3812 w 4145"/>
                              <a:gd name="connsiteY0" fmla="*/ 1309 h 2408"/>
                              <a:gd name="connsiteX1" fmla="*/ 2574 w 4145"/>
                              <a:gd name="connsiteY1" fmla="*/ 1309 h 2408"/>
                              <a:gd name="connsiteX2" fmla="*/ 2574 w 4145"/>
                              <a:gd name="connsiteY2" fmla="*/ 2166 h 2408"/>
                              <a:gd name="connsiteX3" fmla="*/ 574 w 4145"/>
                              <a:gd name="connsiteY3" fmla="*/ 2166 h 2408"/>
                              <a:gd name="connsiteX4" fmla="*/ 574 w 4145"/>
                              <a:gd name="connsiteY4" fmla="*/ 1023 h 2408"/>
                              <a:gd name="connsiteX5" fmla="*/ 2098 w 4145"/>
                              <a:gd name="connsiteY5" fmla="*/ 1023 h 2408"/>
                              <a:gd name="connsiteX6" fmla="*/ 2098 w 4145"/>
                              <a:gd name="connsiteY6" fmla="*/ 261 h 2408"/>
                              <a:gd name="connsiteX7" fmla="*/ 3907 w 4145"/>
                              <a:gd name="connsiteY7" fmla="*/ 261 h 2408"/>
                              <a:gd name="connsiteX8" fmla="*/ 3812 w 4145"/>
                              <a:gd name="connsiteY8" fmla="*/ 1309 h 2408"/>
                              <a:gd name="connsiteX9" fmla="*/ 2003 w 4145"/>
                              <a:gd name="connsiteY9" fmla="*/ 166 h 2408"/>
                              <a:gd name="connsiteX10" fmla="*/ 2003 w 4145"/>
                              <a:gd name="connsiteY10" fmla="*/ 1023 h 2408"/>
                              <a:gd name="connsiteX11" fmla="*/ 3431 w 4145"/>
                              <a:gd name="connsiteY11" fmla="*/ 1023 h 2408"/>
                              <a:gd name="connsiteX12" fmla="*/ 3431 w 4145"/>
                              <a:gd name="connsiteY12" fmla="*/ 166 h 2408"/>
                              <a:gd name="connsiteX13" fmla="*/ 2003 w 4145"/>
                              <a:gd name="connsiteY13" fmla="*/ 166 h 2408"/>
                              <a:gd name="connsiteX14" fmla="*/ 383 w 4145"/>
                              <a:gd name="connsiteY14" fmla="*/ 928 h 2408"/>
                              <a:gd name="connsiteX15" fmla="*/ 383 w 4145"/>
                              <a:gd name="connsiteY15" fmla="*/ 1881 h 2408"/>
                              <a:gd name="connsiteX16" fmla="*/ 2098 w 4145"/>
                              <a:gd name="connsiteY16" fmla="*/ 1881 h 2408"/>
                              <a:gd name="connsiteX17" fmla="*/ 2098 w 4145"/>
                              <a:gd name="connsiteY17" fmla="*/ 928 h 2408"/>
                              <a:gd name="connsiteX18" fmla="*/ 2 w 4145"/>
                              <a:gd name="connsiteY18" fmla="*/ 928 h 240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</a:cxnLst>
                            <a:rect l="l" t="t" r="r" b="b"/>
                            <a:pathLst>
                              <a:path w="4145" h="2408">
                                <a:moveTo>
                                  <a:pt x="3812" y="1309"/>
                                </a:moveTo>
                                <a:cubicBezTo>
                                  <a:pt x="3421" y="1497"/>
                                  <a:pt x="2965" y="1497"/>
                                  <a:pt x="2574" y="1309"/>
                                </a:cubicBezTo>
                                <a:cubicBezTo>
                                  <a:pt x="2574" y="1309"/>
                                  <a:pt x="2574" y="1976"/>
                                  <a:pt x="2574" y="2166"/>
                                </a:cubicBezTo>
                                <a:cubicBezTo>
                                  <a:pt x="1946" y="2489"/>
                                  <a:pt x="1202" y="2489"/>
                                  <a:pt x="574" y="2166"/>
                                </a:cubicBezTo>
                                <a:cubicBezTo>
                                  <a:pt x="-93" y="2166"/>
                                  <a:pt x="-284" y="1309"/>
                                  <a:pt x="574" y="1023"/>
                                </a:cubicBezTo>
                                <a:cubicBezTo>
                                  <a:pt x="1064" y="832"/>
                                  <a:pt x="1608" y="832"/>
                                  <a:pt x="2098" y="1023"/>
                                </a:cubicBezTo>
                                <a:lnTo>
                                  <a:pt x="2098" y="261"/>
                                </a:lnTo>
                                <a:cubicBezTo>
                                  <a:pt x="2670" y="-12"/>
                                  <a:pt x="3335" y="-12"/>
                                  <a:pt x="3907" y="261"/>
                                </a:cubicBezTo>
                                <a:cubicBezTo>
                                  <a:pt x="4193" y="642"/>
                                  <a:pt x="4288" y="1023"/>
                                  <a:pt x="3812" y="1309"/>
                                </a:cubicBezTo>
                                <a:close/>
                                <a:moveTo>
                                  <a:pt x="2003" y="166"/>
                                </a:moveTo>
                                <a:cubicBezTo>
                                  <a:pt x="2003" y="166"/>
                                  <a:pt x="2003" y="738"/>
                                  <a:pt x="2003" y="1023"/>
                                </a:cubicBezTo>
                                <a:cubicBezTo>
                                  <a:pt x="2453" y="1245"/>
                                  <a:pt x="2981" y="1245"/>
                                  <a:pt x="3431" y="1023"/>
                                </a:cubicBezTo>
                                <a:cubicBezTo>
                                  <a:pt x="3431" y="1023"/>
                                  <a:pt x="3431" y="452"/>
                                  <a:pt x="3431" y="166"/>
                                </a:cubicBezTo>
                                <a:cubicBezTo>
                                  <a:pt x="2981" y="-55"/>
                                  <a:pt x="2453" y="-55"/>
                                  <a:pt x="2003" y="166"/>
                                </a:cubicBezTo>
                                <a:close/>
                                <a:moveTo>
                                  <a:pt x="383" y="928"/>
                                </a:moveTo>
                                <a:cubicBezTo>
                                  <a:pt x="383" y="928"/>
                                  <a:pt x="383" y="1500"/>
                                  <a:pt x="383" y="1881"/>
                                </a:cubicBezTo>
                                <a:cubicBezTo>
                                  <a:pt x="908" y="2208"/>
                                  <a:pt x="1573" y="2208"/>
                                  <a:pt x="2098" y="1881"/>
                                </a:cubicBezTo>
                                <a:cubicBezTo>
                                  <a:pt x="2098" y="1881"/>
                                  <a:pt x="2098" y="1309"/>
                                  <a:pt x="2098" y="928"/>
                                </a:cubicBezTo>
                                <a:cubicBezTo>
                                  <a:pt x="1480" y="452"/>
                                  <a:pt x="619" y="452"/>
                                  <a:pt x="2" y="92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03" name="Graphic 5">
                          <a:extLst>
                            <a:ext uri="{FF2B5EF4-FFF2-40B4-BE49-F238E27FC236}">
                              <a16:creationId xmlns:a16="http://schemas.microsoft.com/office/drawing/2014/main" id="{393CAD70-BF8C-4043-A00C-B0C01199360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25457" y="3379088"/>
                          <a:ext cx="6286" cy="4166"/>
                          <a:chOff x="6325457" y="3379088"/>
                          <a:chExt cx="6286" cy="4166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91" name="Freeform 390">
                            <a:extLst>
                              <a:ext uri="{FF2B5EF4-FFF2-40B4-BE49-F238E27FC236}">
                                <a16:creationId xmlns:a16="http://schemas.microsoft.com/office/drawing/2014/main" id="{D0005DA4-1356-1847-8B20-AD9C3EF3165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25457" y="3379088"/>
                            <a:ext cx="5048" cy="1809"/>
                          </a:xfrm>
                          <a:custGeom>
                            <a:avLst/>
                            <a:gdLst>
                              <a:gd name="connsiteX0" fmla="*/ 2667 w 5048"/>
                              <a:gd name="connsiteY0" fmla="*/ 191 h 1809"/>
                              <a:gd name="connsiteX1" fmla="*/ 1333 w 5048"/>
                              <a:gd name="connsiteY1" fmla="*/ 857 h 1809"/>
                              <a:gd name="connsiteX2" fmla="*/ 2953 w 5048"/>
                              <a:gd name="connsiteY2" fmla="*/ 1810 h 1809"/>
                              <a:gd name="connsiteX3" fmla="*/ 2953 w 5048"/>
                              <a:gd name="connsiteY3" fmla="*/ 1810 h 1809"/>
                              <a:gd name="connsiteX4" fmla="*/ 1333 w 5048"/>
                              <a:gd name="connsiteY4" fmla="*/ 953 h 1809"/>
                              <a:gd name="connsiteX5" fmla="*/ 0 w 5048"/>
                              <a:gd name="connsiteY5" fmla="*/ 1715 h 1809"/>
                              <a:gd name="connsiteX6" fmla="*/ 0 w 5048"/>
                              <a:gd name="connsiteY6" fmla="*/ 1715 h 1809"/>
                              <a:gd name="connsiteX7" fmla="*/ 3048 w 5048"/>
                              <a:gd name="connsiteY7" fmla="*/ 0 h 1809"/>
                              <a:gd name="connsiteX8" fmla="*/ 5048 w 5048"/>
                              <a:gd name="connsiteY8" fmla="*/ 1238 h 1809"/>
                              <a:gd name="connsiteX9" fmla="*/ 5048 w 5048"/>
                              <a:gd name="connsiteY9" fmla="*/ 1238 h 18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809">
                                <a:moveTo>
                                  <a:pt x="2667" y="191"/>
                                </a:moveTo>
                                <a:lnTo>
                                  <a:pt x="1333" y="857"/>
                                </a:lnTo>
                                <a:lnTo>
                                  <a:pt x="2953" y="1810"/>
                                </a:lnTo>
                                <a:lnTo>
                                  <a:pt x="2953" y="1810"/>
                                </a:lnTo>
                                <a:lnTo>
                                  <a:pt x="1333" y="953"/>
                                </a:lnTo>
                                <a:lnTo>
                                  <a:pt x="0" y="1715"/>
                                </a:lnTo>
                                <a:lnTo>
                                  <a:pt x="0" y="1715"/>
                                </a:lnTo>
                                <a:lnTo>
                                  <a:pt x="3048" y="0"/>
                                </a:lnTo>
                                <a:lnTo>
                                  <a:pt x="5048" y="1238"/>
                                </a:lnTo>
                                <a:lnTo>
                                  <a:pt x="5048" y="123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92" name="Freeform 391">
                            <a:extLst>
                              <a:ext uri="{FF2B5EF4-FFF2-40B4-BE49-F238E27FC236}">
                                <a16:creationId xmlns:a16="http://schemas.microsoft.com/office/drawing/2014/main" id="{58B345BF-E4AA-DB41-9730-A4C8AD94A0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27648" y="3380873"/>
                            <a:ext cx="4095" cy="2381"/>
                          </a:xfrm>
                          <a:custGeom>
                            <a:avLst/>
                            <a:gdLst>
                              <a:gd name="connsiteX0" fmla="*/ 0 w 4095"/>
                              <a:gd name="connsiteY0" fmla="*/ 1168 h 2381"/>
                              <a:gd name="connsiteX1" fmla="*/ 0 w 4095"/>
                              <a:gd name="connsiteY1" fmla="*/ 1168 h 2381"/>
                              <a:gd name="connsiteX2" fmla="*/ 571 w 4095"/>
                              <a:gd name="connsiteY2" fmla="*/ 1645 h 2381"/>
                              <a:gd name="connsiteX3" fmla="*/ 3334 w 4095"/>
                              <a:gd name="connsiteY3" fmla="*/ 1645 h 2381"/>
                              <a:gd name="connsiteX4" fmla="*/ 1524 w 4095"/>
                              <a:gd name="connsiteY4" fmla="*/ 1645 h 2381"/>
                              <a:gd name="connsiteX5" fmla="*/ 1524 w 4095"/>
                              <a:gd name="connsiteY5" fmla="*/ 502 h 2381"/>
                              <a:gd name="connsiteX6" fmla="*/ 3524 w 4095"/>
                              <a:gd name="connsiteY6" fmla="*/ 502 h 2381"/>
                              <a:gd name="connsiteX7" fmla="*/ 3524 w 4095"/>
                              <a:gd name="connsiteY7" fmla="*/ 2026 h 2381"/>
                              <a:gd name="connsiteX8" fmla="*/ 571 w 4095"/>
                              <a:gd name="connsiteY8" fmla="*/ 2026 h 2381"/>
                              <a:gd name="connsiteX9" fmla="*/ 3810 w 4095"/>
                              <a:gd name="connsiteY9" fmla="*/ 1168 h 2381"/>
                              <a:gd name="connsiteX10" fmla="*/ 3810 w 4095"/>
                              <a:gd name="connsiteY10" fmla="*/ 216 h 2381"/>
                              <a:gd name="connsiteX11" fmla="*/ 2096 w 4095"/>
                              <a:gd name="connsiteY11" fmla="*/ 216 h 2381"/>
                              <a:gd name="connsiteX12" fmla="*/ 2095 w 4095"/>
                              <a:gd name="connsiteY12" fmla="*/ 1168 h 2381"/>
                              <a:gd name="connsiteX13" fmla="*/ 3810 w 4095"/>
                              <a:gd name="connsiteY13" fmla="*/ 1168 h 238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</a:cxnLst>
                            <a:rect l="l" t="t" r="r" b="b"/>
                            <a:pathLst>
                              <a:path w="4095" h="2381">
                                <a:moveTo>
                                  <a:pt x="0" y="1168"/>
                                </a:moveTo>
                                <a:lnTo>
                                  <a:pt x="0" y="1168"/>
                                </a:lnTo>
                                <a:cubicBezTo>
                                  <a:pt x="118" y="1398"/>
                                  <a:pt x="324" y="1570"/>
                                  <a:pt x="571" y="1645"/>
                                </a:cubicBezTo>
                                <a:cubicBezTo>
                                  <a:pt x="1407" y="2206"/>
                                  <a:pt x="2499" y="2206"/>
                                  <a:pt x="3334" y="1645"/>
                                </a:cubicBezTo>
                                <a:cubicBezTo>
                                  <a:pt x="2754" y="1883"/>
                                  <a:pt x="2104" y="1883"/>
                                  <a:pt x="1524" y="1645"/>
                                </a:cubicBezTo>
                                <a:cubicBezTo>
                                  <a:pt x="952" y="1645"/>
                                  <a:pt x="857" y="883"/>
                                  <a:pt x="1524" y="502"/>
                                </a:cubicBezTo>
                                <a:cubicBezTo>
                                  <a:pt x="2148" y="163"/>
                                  <a:pt x="2900" y="163"/>
                                  <a:pt x="3524" y="502"/>
                                </a:cubicBezTo>
                                <a:cubicBezTo>
                                  <a:pt x="4286" y="502"/>
                                  <a:pt x="4286" y="1454"/>
                                  <a:pt x="3524" y="2026"/>
                                </a:cubicBezTo>
                                <a:cubicBezTo>
                                  <a:pt x="2597" y="2501"/>
                                  <a:pt x="1498" y="2501"/>
                                  <a:pt x="571" y="2026"/>
                                </a:cubicBezTo>
                                <a:close/>
                                <a:moveTo>
                                  <a:pt x="3810" y="1168"/>
                                </a:moveTo>
                                <a:cubicBezTo>
                                  <a:pt x="3810" y="1168"/>
                                  <a:pt x="4286" y="597"/>
                                  <a:pt x="3810" y="216"/>
                                </a:cubicBezTo>
                                <a:cubicBezTo>
                                  <a:pt x="3275" y="-72"/>
                                  <a:pt x="2631" y="-72"/>
                                  <a:pt x="2096" y="216"/>
                                </a:cubicBezTo>
                                <a:cubicBezTo>
                                  <a:pt x="1524" y="216"/>
                                  <a:pt x="1619" y="883"/>
                                  <a:pt x="2095" y="1168"/>
                                </a:cubicBezTo>
                                <a:cubicBezTo>
                                  <a:pt x="2631" y="1456"/>
                                  <a:pt x="3275" y="1456"/>
                                  <a:pt x="3810" y="116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04" name="Graphic 5">
                          <a:extLst>
                            <a:ext uri="{FF2B5EF4-FFF2-40B4-BE49-F238E27FC236}">
                              <a16:creationId xmlns:a16="http://schemas.microsoft.com/office/drawing/2014/main" id="{CB2FB931-6CCD-1A41-8FD7-83F0FFD7E7C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36791" y="3385946"/>
                          <a:ext cx="8465" cy="5351"/>
                          <a:chOff x="6336791" y="3385946"/>
                          <a:chExt cx="8465" cy="5351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88" name="Freeform 387">
                            <a:extLst>
                              <a:ext uri="{FF2B5EF4-FFF2-40B4-BE49-F238E27FC236}">
                                <a16:creationId xmlns:a16="http://schemas.microsoft.com/office/drawing/2014/main" id="{8744F0EE-630D-C248-AE84-BB0B7B838B3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36791" y="3385946"/>
                            <a:ext cx="5048" cy="1904"/>
                          </a:xfrm>
                          <a:custGeom>
                            <a:avLst/>
                            <a:gdLst>
                              <a:gd name="connsiteX0" fmla="*/ 2667 w 5048"/>
                              <a:gd name="connsiteY0" fmla="*/ 191 h 1904"/>
                              <a:gd name="connsiteX1" fmla="*/ 1333 w 5048"/>
                              <a:gd name="connsiteY1" fmla="*/ 953 h 1904"/>
                              <a:gd name="connsiteX2" fmla="*/ 2953 w 5048"/>
                              <a:gd name="connsiteY2" fmla="*/ 1905 h 1904"/>
                              <a:gd name="connsiteX3" fmla="*/ 2953 w 5048"/>
                              <a:gd name="connsiteY3" fmla="*/ 1905 h 1904"/>
                              <a:gd name="connsiteX4" fmla="*/ 1333 w 5048"/>
                              <a:gd name="connsiteY4" fmla="*/ 953 h 1904"/>
                              <a:gd name="connsiteX5" fmla="*/ 0 w 5048"/>
                              <a:gd name="connsiteY5" fmla="*/ 1715 h 1904"/>
                              <a:gd name="connsiteX6" fmla="*/ 0 w 5048"/>
                              <a:gd name="connsiteY6" fmla="*/ 1715 h 1904"/>
                              <a:gd name="connsiteX7" fmla="*/ 3048 w 5048"/>
                              <a:gd name="connsiteY7" fmla="*/ 0 h 1904"/>
                              <a:gd name="connsiteX8" fmla="*/ 5048 w 5048"/>
                              <a:gd name="connsiteY8" fmla="*/ 1143 h 1904"/>
                              <a:gd name="connsiteX9" fmla="*/ 5048 w 5048"/>
                              <a:gd name="connsiteY9" fmla="*/ 1143 h 190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904">
                                <a:moveTo>
                                  <a:pt x="2667" y="191"/>
                                </a:moveTo>
                                <a:lnTo>
                                  <a:pt x="1333" y="953"/>
                                </a:lnTo>
                                <a:lnTo>
                                  <a:pt x="2953" y="1905"/>
                                </a:lnTo>
                                <a:lnTo>
                                  <a:pt x="2953" y="1905"/>
                                </a:lnTo>
                                <a:lnTo>
                                  <a:pt x="1333" y="953"/>
                                </a:lnTo>
                                <a:lnTo>
                                  <a:pt x="0" y="1715"/>
                                </a:lnTo>
                                <a:lnTo>
                                  <a:pt x="0" y="1715"/>
                                </a:lnTo>
                                <a:lnTo>
                                  <a:pt x="3048" y="0"/>
                                </a:lnTo>
                                <a:lnTo>
                                  <a:pt x="5048" y="1143"/>
                                </a:lnTo>
                                <a:lnTo>
                                  <a:pt x="5048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89" name="Freeform 388">
                            <a:extLst>
                              <a:ext uri="{FF2B5EF4-FFF2-40B4-BE49-F238E27FC236}">
                                <a16:creationId xmlns:a16="http://schemas.microsoft.com/office/drawing/2014/main" id="{D553221A-22D4-C049-AC64-E1DB73D0FC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39173" y="3387661"/>
                            <a:ext cx="3048" cy="1714"/>
                          </a:xfrm>
                          <a:custGeom>
                            <a:avLst/>
                            <a:gdLst>
                              <a:gd name="connsiteX0" fmla="*/ 0 w 3048"/>
                              <a:gd name="connsiteY0" fmla="*/ 1619 h 1714"/>
                              <a:gd name="connsiteX1" fmla="*/ 2858 w 3048"/>
                              <a:gd name="connsiteY1" fmla="*/ 0 h 1714"/>
                              <a:gd name="connsiteX2" fmla="*/ 2191 w 3048"/>
                              <a:gd name="connsiteY2" fmla="*/ 0 h 1714"/>
                              <a:gd name="connsiteX3" fmla="*/ 2191 w 3048"/>
                              <a:gd name="connsiteY3" fmla="*/ 0 h 1714"/>
                              <a:gd name="connsiteX4" fmla="*/ 3048 w 3048"/>
                              <a:gd name="connsiteY4" fmla="*/ 0 h 1714"/>
                              <a:gd name="connsiteX5" fmla="*/ 0 w 3048"/>
                              <a:gd name="connsiteY5" fmla="*/ 1714 h 171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048" h="1714">
                                <a:moveTo>
                                  <a:pt x="0" y="1619"/>
                                </a:moveTo>
                                <a:lnTo>
                                  <a:pt x="2858" y="0"/>
                                </a:lnTo>
                                <a:lnTo>
                                  <a:pt x="2191" y="0"/>
                                </a:lnTo>
                                <a:lnTo>
                                  <a:pt x="2191" y="0"/>
                                </a:lnTo>
                                <a:lnTo>
                                  <a:pt x="3048" y="0"/>
                                </a:lnTo>
                                <a:lnTo>
                                  <a:pt x="0" y="1714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90" name="Freeform 389">
                            <a:extLst>
                              <a:ext uri="{FF2B5EF4-FFF2-40B4-BE49-F238E27FC236}">
                                <a16:creationId xmlns:a16="http://schemas.microsoft.com/office/drawing/2014/main" id="{E9515993-3A98-854F-9375-B9F28DF63D0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41042" y="3388882"/>
                            <a:ext cx="4215" cy="2415"/>
                          </a:xfrm>
                          <a:custGeom>
                            <a:avLst/>
                            <a:gdLst>
                              <a:gd name="connsiteX0" fmla="*/ 3465 w 4215"/>
                              <a:gd name="connsiteY0" fmla="*/ 2017 h 2415"/>
                              <a:gd name="connsiteX1" fmla="*/ 608 w 4215"/>
                              <a:gd name="connsiteY1" fmla="*/ 2017 h 2415"/>
                              <a:gd name="connsiteX2" fmla="*/ 608 w 4215"/>
                              <a:gd name="connsiteY2" fmla="*/ 398 h 2415"/>
                              <a:gd name="connsiteX3" fmla="*/ 3465 w 4215"/>
                              <a:gd name="connsiteY3" fmla="*/ 398 h 2415"/>
                              <a:gd name="connsiteX4" fmla="*/ 3465 w 4215"/>
                              <a:gd name="connsiteY4" fmla="*/ 2017 h 2415"/>
                              <a:gd name="connsiteX5" fmla="*/ 989 w 4215"/>
                              <a:gd name="connsiteY5" fmla="*/ 589 h 2415"/>
                              <a:gd name="connsiteX6" fmla="*/ 989 w 4215"/>
                              <a:gd name="connsiteY6" fmla="*/ 2017 h 2415"/>
                              <a:gd name="connsiteX7" fmla="*/ 3465 w 4215"/>
                              <a:gd name="connsiteY7" fmla="*/ 2017 h 2415"/>
                              <a:gd name="connsiteX8" fmla="*/ 3465 w 4215"/>
                              <a:gd name="connsiteY8" fmla="*/ 589 h 2415"/>
                              <a:gd name="connsiteX9" fmla="*/ 989 w 4215"/>
                              <a:gd name="connsiteY9" fmla="*/ 303 h 241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4215" h="2415">
                                <a:moveTo>
                                  <a:pt x="3465" y="2017"/>
                                </a:moveTo>
                                <a:cubicBezTo>
                                  <a:pt x="2587" y="2548"/>
                                  <a:pt x="1486" y="2548"/>
                                  <a:pt x="608" y="2017"/>
                                </a:cubicBezTo>
                                <a:cubicBezTo>
                                  <a:pt x="-250" y="2017"/>
                                  <a:pt x="-154" y="970"/>
                                  <a:pt x="608" y="398"/>
                                </a:cubicBezTo>
                                <a:cubicBezTo>
                                  <a:pt x="1486" y="-133"/>
                                  <a:pt x="2587" y="-133"/>
                                  <a:pt x="3465" y="398"/>
                                </a:cubicBezTo>
                                <a:cubicBezTo>
                                  <a:pt x="4513" y="589"/>
                                  <a:pt x="4418" y="1160"/>
                                  <a:pt x="3465" y="2017"/>
                                </a:cubicBezTo>
                                <a:close/>
                                <a:moveTo>
                                  <a:pt x="989" y="589"/>
                                </a:moveTo>
                                <a:cubicBezTo>
                                  <a:pt x="132" y="1065"/>
                                  <a:pt x="36" y="1636"/>
                                  <a:pt x="989" y="2017"/>
                                </a:cubicBezTo>
                                <a:cubicBezTo>
                                  <a:pt x="1749" y="2480"/>
                                  <a:pt x="2705" y="2480"/>
                                  <a:pt x="3465" y="2017"/>
                                </a:cubicBezTo>
                                <a:cubicBezTo>
                                  <a:pt x="4322" y="1541"/>
                                  <a:pt x="4418" y="1065"/>
                                  <a:pt x="3465" y="589"/>
                                </a:cubicBezTo>
                                <a:cubicBezTo>
                                  <a:pt x="2744" y="73"/>
                                  <a:pt x="1808" y="-35"/>
                                  <a:pt x="989" y="30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05" name="Graphic 5">
                          <a:extLst>
                            <a:ext uri="{FF2B5EF4-FFF2-40B4-BE49-F238E27FC236}">
                              <a16:creationId xmlns:a16="http://schemas.microsoft.com/office/drawing/2014/main" id="{0F550932-9A41-1544-90FC-1C509F2FEC5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52032" y="3395091"/>
                          <a:ext cx="7143" cy="4857"/>
                          <a:chOff x="6352032" y="3395091"/>
                          <a:chExt cx="7143" cy="4857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85" name="Freeform 384">
                            <a:extLst>
                              <a:ext uri="{FF2B5EF4-FFF2-40B4-BE49-F238E27FC236}">
                                <a16:creationId xmlns:a16="http://schemas.microsoft.com/office/drawing/2014/main" id="{FF18B772-511E-3742-A632-68FF176A46B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2032" y="3395091"/>
                            <a:ext cx="5048" cy="1809"/>
                          </a:xfrm>
                          <a:custGeom>
                            <a:avLst/>
                            <a:gdLst>
                              <a:gd name="connsiteX0" fmla="*/ 2667 w 5048"/>
                              <a:gd name="connsiteY0" fmla="*/ 191 h 1809"/>
                              <a:gd name="connsiteX1" fmla="*/ 1333 w 5048"/>
                              <a:gd name="connsiteY1" fmla="*/ 952 h 1809"/>
                              <a:gd name="connsiteX2" fmla="*/ 2953 w 5048"/>
                              <a:gd name="connsiteY2" fmla="*/ 1810 h 1809"/>
                              <a:gd name="connsiteX3" fmla="*/ 2953 w 5048"/>
                              <a:gd name="connsiteY3" fmla="*/ 1810 h 1809"/>
                              <a:gd name="connsiteX4" fmla="*/ 1333 w 5048"/>
                              <a:gd name="connsiteY4" fmla="*/ 952 h 1809"/>
                              <a:gd name="connsiteX5" fmla="*/ 0 w 5048"/>
                              <a:gd name="connsiteY5" fmla="*/ 1714 h 1809"/>
                              <a:gd name="connsiteX6" fmla="*/ 0 w 5048"/>
                              <a:gd name="connsiteY6" fmla="*/ 1714 h 1809"/>
                              <a:gd name="connsiteX7" fmla="*/ 3048 w 5048"/>
                              <a:gd name="connsiteY7" fmla="*/ 0 h 1809"/>
                              <a:gd name="connsiteX8" fmla="*/ 5048 w 5048"/>
                              <a:gd name="connsiteY8" fmla="*/ 1143 h 1809"/>
                              <a:gd name="connsiteX9" fmla="*/ 5048 w 5048"/>
                              <a:gd name="connsiteY9" fmla="*/ 1143 h 18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5048" h="1809">
                                <a:moveTo>
                                  <a:pt x="2667" y="191"/>
                                </a:moveTo>
                                <a:lnTo>
                                  <a:pt x="1333" y="952"/>
                                </a:lnTo>
                                <a:lnTo>
                                  <a:pt x="2953" y="1810"/>
                                </a:lnTo>
                                <a:lnTo>
                                  <a:pt x="2953" y="1810"/>
                                </a:lnTo>
                                <a:lnTo>
                                  <a:pt x="1333" y="952"/>
                                </a:lnTo>
                                <a:lnTo>
                                  <a:pt x="0" y="1714"/>
                                </a:lnTo>
                                <a:lnTo>
                                  <a:pt x="0" y="1714"/>
                                </a:lnTo>
                                <a:lnTo>
                                  <a:pt x="3048" y="0"/>
                                </a:lnTo>
                                <a:lnTo>
                                  <a:pt x="5048" y="1143"/>
                                </a:lnTo>
                                <a:lnTo>
                                  <a:pt x="5048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86" name="Freeform 385">
                            <a:extLst>
                              <a:ext uri="{FF2B5EF4-FFF2-40B4-BE49-F238E27FC236}">
                                <a16:creationId xmlns:a16="http://schemas.microsoft.com/office/drawing/2014/main" id="{4440D949-768B-C544-B9E6-4C38E81C01A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4413" y="3396805"/>
                            <a:ext cx="3143" cy="2190"/>
                          </a:xfrm>
                          <a:custGeom>
                            <a:avLst/>
                            <a:gdLst>
                              <a:gd name="connsiteX0" fmla="*/ 0 w 3143"/>
                              <a:gd name="connsiteY0" fmla="*/ 1619 h 2190"/>
                              <a:gd name="connsiteX1" fmla="*/ 2953 w 3143"/>
                              <a:gd name="connsiteY1" fmla="*/ 0 h 2190"/>
                              <a:gd name="connsiteX2" fmla="*/ 2191 w 3143"/>
                              <a:gd name="connsiteY2" fmla="*/ 0 h 2190"/>
                              <a:gd name="connsiteX3" fmla="*/ 2191 w 3143"/>
                              <a:gd name="connsiteY3" fmla="*/ 0 h 2190"/>
                              <a:gd name="connsiteX4" fmla="*/ 3143 w 3143"/>
                              <a:gd name="connsiteY4" fmla="*/ 476 h 2190"/>
                              <a:gd name="connsiteX5" fmla="*/ 0 w 3143"/>
                              <a:gd name="connsiteY5" fmla="*/ 2191 h 21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143" h="2190">
                                <a:moveTo>
                                  <a:pt x="0" y="1619"/>
                                </a:moveTo>
                                <a:lnTo>
                                  <a:pt x="2953" y="0"/>
                                </a:lnTo>
                                <a:lnTo>
                                  <a:pt x="2191" y="0"/>
                                </a:lnTo>
                                <a:lnTo>
                                  <a:pt x="2191" y="0"/>
                                </a:lnTo>
                                <a:lnTo>
                                  <a:pt x="3143" y="476"/>
                                </a:lnTo>
                                <a:lnTo>
                                  <a:pt x="0" y="219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87" name="Freeform 386">
                            <a:extLst>
                              <a:ext uri="{FF2B5EF4-FFF2-40B4-BE49-F238E27FC236}">
                                <a16:creationId xmlns:a16="http://schemas.microsoft.com/office/drawing/2014/main" id="{982543C4-BB1E-5848-B91E-C66A496B4AB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6127" y="3397758"/>
                            <a:ext cx="3048" cy="2190"/>
                          </a:xfrm>
                          <a:custGeom>
                            <a:avLst/>
                            <a:gdLst>
                              <a:gd name="connsiteX0" fmla="*/ 0 w 3048"/>
                              <a:gd name="connsiteY0" fmla="*/ 1619 h 2190"/>
                              <a:gd name="connsiteX1" fmla="*/ 2858 w 3048"/>
                              <a:gd name="connsiteY1" fmla="*/ 0 h 2190"/>
                              <a:gd name="connsiteX2" fmla="*/ 2191 w 3048"/>
                              <a:gd name="connsiteY2" fmla="*/ 0 h 2190"/>
                              <a:gd name="connsiteX3" fmla="*/ 2191 w 3048"/>
                              <a:gd name="connsiteY3" fmla="*/ 0 h 2190"/>
                              <a:gd name="connsiteX4" fmla="*/ 3048 w 3048"/>
                              <a:gd name="connsiteY4" fmla="*/ 476 h 2190"/>
                              <a:gd name="connsiteX5" fmla="*/ 0 w 3048"/>
                              <a:gd name="connsiteY5" fmla="*/ 2191 h 21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048" h="2190">
                                <a:moveTo>
                                  <a:pt x="0" y="1619"/>
                                </a:moveTo>
                                <a:lnTo>
                                  <a:pt x="2858" y="0"/>
                                </a:lnTo>
                                <a:lnTo>
                                  <a:pt x="2191" y="0"/>
                                </a:lnTo>
                                <a:lnTo>
                                  <a:pt x="2191" y="0"/>
                                </a:lnTo>
                                <a:lnTo>
                                  <a:pt x="3048" y="476"/>
                                </a:lnTo>
                                <a:lnTo>
                                  <a:pt x="0" y="219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06" name="Graphic 5">
                          <a:extLst>
                            <a:ext uri="{FF2B5EF4-FFF2-40B4-BE49-F238E27FC236}">
                              <a16:creationId xmlns:a16="http://schemas.microsoft.com/office/drawing/2014/main" id="{9F858E04-4726-AF42-BED7-5BAB34F3461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65938" y="3402901"/>
                          <a:ext cx="8061" cy="4953"/>
                          <a:chOff x="6365938" y="3402901"/>
                          <a:chExt cx="8061" cy="4953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82" name="Freeform 381">
                            <a:extLst>
                              <a:ext uri="{FF2B5EF4-FFF2-40B4-BE49-F238E27FC236}">
                                <a16:creationId xmlns:a16="http://schemas.microsoft.com/office/drawing/2014/main" id="{CDE9EB70-950A-E849-8BE0-646BEF759FC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5938" y="3402901"/>
                            <a:ext cx="4953" cy="1809"/>
                          </a:xfrm>
                          <a:custGeom>
                            <a:avLst/>
                            <a:gdLst>
                              <a:gd name="connsiteX0" fmla="*/ 2667 w 4953"/>
                              <a:gd name="connsiteY0" fmla="*/ 191 h 1809"/>
                              <a:gd name="connsiteX1" fmla="*/ 1333 w 4953"/>
                              <a:gd name="connsiteY1" fmla="*/ 857 h 1809"/>
                              <a:gd name="connsiteX2" fmla="*/ 2953 w 4953"/>
                              <a:gd name="connsiteY2" fmla="*/ 1810 h 1809"/>
                              <a:gd name="connsiteX3" fmla="*/ 2953 w 4953"/>
                              <a:gd name="connsiteY3" fmla="*/ 1810 h 1809"/>
                              <a:gd name="connsiteX4" fmla="*/ 1333 w 4953"/>
                              <a:gd name="connsiteY4" fmla="*/ 953 h 1809"/>
                              <a:gd name="connsiteX5" fmla="*/ 0 w 4953"/>
                              <a:gd name="connsiteY5" fmla="*/ 1715 h 1809"/>
                              <a:gd name="connsiteX6" fmla="*/ 0 w 4953"/>
                              <a:gd name="connsiteY6" fmla="*/ 1715 h 1809"/>
                              <a:gd name="connsiteX7" fmla="*/ 3048 w 4953"/>
                              <a:gd name="connsiteY7" fmla="*/ 0 h 1809"/>
                              <a:gd name="connsiteX8" fmla="*/ 4953 w 4953"/>
                              <a:gd name="connsiteY8" fmla="*/ 1143 h 1809"/>
                              <a:gd name="connsiteX9" fmla="*/ 4953 w 4953"/>
                              <a:gd name="connsiteY9" fmla="*/ 1143 h 180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4953" h="1809">
                                <a:moveTo>
                                  <a:pt x="2667" y="191"/>
                                </a:moveTo>
                                <a:lnTo>
                                  <a:pt x="1333" y="857"/>
                                </a:lnTo>
                                <a:lnTo>
                                  <a:pt x="2953" y="1810"/>
                                </a:lnTo>
                                <a:lnTo>
                                  <a:pt x="2953" y="1810"/>
                                </a:lnTo>
                                <a:lnTo>
                                  <a:pt x="1333" y="953"/>
                                </a:lnTo>
                                <a:lnTo>
                                  <a:pt x="0" y="1715"/>
                                </a:lnTo>
                                <a:lnTo>
                                  <a:pt x="0" y="1715"/>
                                </a:lnTo>
                                <a:lnTo>
                                  <a:pt x="3048" y="0"/>
                                </a:lnTo>
                                <a:lnTo>
                                  <a:pt x="4953" y="1143"/>
                                </a:lnTo>
                                <a:lnTo>
                                  <a:pt x="4953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83" name="Freeform 382">
                            <a:extLst>
                              <a:ext uri="{FF2B5EF4-FFF2-40B4-BE49-F238E27FC236}">
                                <a16:creationId xmlns:a16="http://schemas.microsoft.com/office/drawing/2014/main" id="{58112E64-1BE4-5A48-9BB9-2A73D355967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8319" y="3404139"/>
                            <a:ext cx="3048" cy="2286"/>
                          </a:xfrm>
                          <a:custGeom>
                            <a:avLst/>
                            <a:gdLst>
                              <a:gd name="connsiteX0" fmla="*/ 0 w 3048"/>
                              <a:gd name="connsiteY0" fmla="*/ 2000 h 2286"/>
                              <a:gd name="connsiteX1" fmla="*/ 2858 w 3048"/>
                              <a:gd name="connsiteY1" fmla="*/ 476 h 2286"/>
                              <a:gd name="connsiteX2" fmla="*/ 2191 w 3048"/>
                              <a:gd name="connsiteY2" fmla="*/ 0 h 2286"/>
                              <a:gd name="connsiteX3" fmla="*/ 2191 w 3048"/>
                              <a:gd name="connsiteY3" fmla="*/ 0 h 2286"/>
                              <a:gd name="connsiteX4" fmla="*/ 3048 w 3048"/>
                              <a:gd name="connsiteY4" fmla="*/ 571 h 2286"/>
                              <a:gd name="connsiteX5" fmla="*/ 0 w 3048"/>
                              <a:gd name="connsiteY5" fmla="*/ 2286 h 228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048" h="2286">
                                <a:moveTo>
                                  <a:pt x="0" y="2000"/>
                                </a:moveTo>
                                <a:lnTo>
                                  <a:pt x="2858" y="476"/>
                                </a:lnTo>
                                <a:lnTo>
                                  <a:pt x="2191" y="0"/>
                                </a:lnTo>
                                <a:lnTo>
                                  <a:pt x="2191" y="0"/>
                                </a:lnTo>
                                <a:lnTo>
                                  <a:pt x="3048" y="571"/>
                                </a:lnTo>
                                <a:lnTo>
                                  <a:pt x="0" y="228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84" name="Freeform 383">
                            <a:extLst>
                              <a:ext uri="{FF2B5EF4-FFF2-40B4-BE49-F238E27FC236}">
                                <a16:creationId xmlns:a16="http://schemas.microsoft.com/office/drawing/2014/main" id="{6B398E0D-D13C-AF4C-87D9-AAEC129578A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9653" y="3405671"/>
                            <a:ext cx="4347" cy="2183"/>
                          </a:xfrm>
                          <a:custGeom>
                            <a:avLst/>
                            <a:gdLst>
                              <a:gd name="connsiteX0" fmla="*/ 4096 w 4347"/>
                              <a:gd name="connsiteY0" fmla="*/ 1040 h 2183"/>
                              <a:gd name="connsiteX1" fmla="*/ 2477 w 4347"/>
                              <a:gd name="connsiteY1" fmla="*/ 1040 h 2183"/>
                              <a:gd name="connsiteX2" fmla="*/ 191 w 4347"/>
                              <a:gd name="connsiteY2" fmla="*/ 1040 h 2183"/>
                              <a:gd name="connsiteX3" fmla="*/ 2096 w 4347"/>
                              <a:gd name="connsiteY3" fmla="*/ 2183 h 2183"/>
                              <a:gd name="connsiteX4" fmla="*/ 2096 w 4347"/>
                              <a:gd name="connsiteY4" fmla="*/ 2183 h 2183"/>
                              <a:gd name="connsiteX5" fmla="*/ 0 w 4347"/>
                              <a:gd name="connsiteY5" fmla="*/ 850 h 2183"/>
                              <a:gd name="connsiteX6" fmla="*/ 2572 w 4347"/>
                              <a:gd name="connsiteY6" fmla="*/ 850 h 2183"/>
                              <a:gd name="connsiteX7" fmla="*/ 3905 w 4347"/>
                              <a:gd name="connsiteY7" fmla="*/ 850 h 2183"/>
                              <a:gd name="connsiteX8" fmla="*/ 3905 w 4347"/>
                              <a:gd name="connsiteY8" fmla="*/ 88 h 2183"/>
                              <a:gd name="connsiteX9" fmla="*/ 2667 w 4347"/>
                              <a:gd name="connsiteY9" fmla="*/ 88 h 2183"/>
                              <a:gd name="connsiteX10" fmla="*/ 2667 w 4347"/>
                              <a:gd name="connsiteY10" fmla="*/ 88 h 2183"/>
                              <a:gd name="connsiteX11" fmla="*/ 4096 w 4347"/>
                              <a:gd name="connsiteY11" fmla="*/ 88 h 2183"/>
                              <a:gd name="connsiteX12" fmla="*/ 4096 w 4347"/>
                              <a:gd name="connsiteY12" fmla="*/ 1040 h 218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4347" h="2183">
                                <a:moveTo>
                                  <a:pt x="4096" y="1040"/>
                                </a:moveTo>
                                <a:lnTo>
                                  <a:pt x="2477" y="1040"/>
                                </a:lnTo>
                                <a:lnTo>
                                  <a:pt x="191" y="1040"/>
                                </a:lnTo>
                                <a:lnTo>
                                  <a:pt x="2096" y="2183"/>
                                </a:lnTo>
                                <a:lnTo>
                                  <a:pt x="2096" y="2183"/>
                                </a:lnTo>
                                <a:lnTo>
                                  <a:pt x="0" y="850"/>
                                </a:lnTo>
                                <a:lnTo>
                                  <a:pt x="2572" y="850"/>
                                </a:lnTo>
                                <a:cubicBezTo>
                                  <a:pt x="3239" y="850"/>
                                  <a:pt x="3715" y="850"/>
                                  <a:pt x="3905" y="850"/>
                                </a:cubicBezTo>
                                <a:cubicBezTo>
                                  <a:pt x="4096" y="850"/>
                                  <a:pt x="3905" y="850"/>
                                  <a:pt x="3905" y="88"/>
                                </a:cubicBezTo>
                                <a:cubicBezTo>
                                  <a:pt x="3500" y="-21"/>
                                  <a:pt x="3073" y="-21"/>
                                  <a:pt x="2667" y="88"/>
                                </a:cubicBezTo>
                                <a:lnTo>
                                  <a:pt x="2667" y="88"/>
                                </a:lnTo>
                                <a:cubicBezTo>
                                  <a:pt x="3136" y="-29"/>
                                  <a:pt x="3627" y="-29"/>
                                  <a:pt x="4096" y="88"/>
                                </a:cubicBezTo>
                                <a:cubicBezTo>
                                  <a:pt x="4382" y="373"/>
                                  <a:pt x="4477" y="755"/>
                                  <a:pt x="4096" y="104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07" name="Graphic 5">
                          <a:extLst>
                            <a:ext uri="{FF2B5EF4-FFF2-40B4-BE49-F238E27FC236}">
                              <a16:creationId xmlns:a16="http://schemas.microsoft.com/office/drawing/2014/main" id="{DFCA29DF-EC38-DB4D-9AA1-D208B10AE32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78987" y="3409950"/>
                          <a:ext cx="8286" cy="5138"/>
                          <a:chOff x="6378987" y="3409950"/>
                          <a:chExt cx="8286" cy="5138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79" name="Freeform 378">
                            <a:extLst>
                              <a:ext uri="{FF2B5EF4-FFF2-40B4-BE49-F238E27FC236}">
                                <a16:creationId xmlns:a16="http://schemas.microsoft.com/office/drawing/2014/main" id="{EA6B04DA-501F-2A4B-A14C-BFBAF7E5E6F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78987" y="3409950"/>
                            <a:ext cx="4762" cy="2095"/>
                          </a:xfrm>
                          <a:custGeom>
                            <a:avLst/>
                            <a:gdLst>
                              <a:gd name="connsiteX0" fmla="*/ 2762 w 4762"/>
                              <a:gd name="connsiteY0" fmla="*/ 476 h 2095"/>
                              <a:gd name="connsiteX1" fmla="*/ 1429 w 4762"/>
                              <a:gd name="connsiteY1" fmla="*/ 1238 h 2095"/>
                              <a:gd name="connsiteX2" fmla="*/ 2953 w 4762"/>
                              <a:gd name="connsiteY2" fmla="*/ 2096 h 2095"/>
                              <a:gd name="connsiteX3" fmla="*/ 2953 w 4762"/>
                              <a:gd name="connsiteY3" fmla="*/ 2096 h 2095"/>
                              <a:gd name="connsiteX4" fmla="*/ 1429 w 4762"/>
                              <a:gd name="connsiteY4" fmla="*/ 1238 h 2095"/>
                              <a:gd name="connsiteX5" fmla="*/ 0 w 4762"/>
                              <a:gd name="connsiteY5" fmla="*/ 2000 h 2095"/>
                              <a:gd name="connsiteX6" fmla="*/ 0 w 4762"/>
                              <a:gd name="connsiteY6" fmla="*/ 2000 h 2095"/>
                              <a:gd name="connsiteX7" fmla="*/ 2762 w 4762"/>
                              <a:gd name="connsiteY7" fmla="*/ 0 h 2095"/>
                              <a:gd name="connsiteX8" fmla="*/ 4763 w 4762"/>
                              <a:gd name="connsiteY8" fmla="*/ 1143 h 2095"/>
                              <a:gd name="connsiteX9" fmla="*/ 4763 w 4762"/>
                              <a:gd name="connsiteY9" fmla="*/ 1143 h 20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4762" h="2095">
                                <a:moveTo>
                                  <a:pt x="2762" y="476"/>
                                </a:moveTo>
                                <a:lnTo>
                                  <a:pt x="1429" y="1238"/>
                                </a:lnTo>
                                <a:lnTo>
                                  <a:pt x="2953" y="2096"/>
                                </a:lnTo>
                                <a:lnTo>
                                  <a:pt x="2953" y="2096"/>
                                </a:lnTo>
                                <a:lnTo>
                                  <a:pt x="1429" y="1238"/>
                                </a:lnTo>
                                <a:lnTo>
                                  <a:pt x="0" y="2000"/>
                                </a:lnTo>
                                <a:lnTo>
                                  <a:pt x="0" y="2000"/>
                                </a:lnTo>
                                <a:lnTo>
                                  <a:pt x="2762" y="0"/>
                                </a:lnTo>
                                <a:lnTo>
                                  <a:pt x="4763" y="1143"/>
                                </a:lnTo>
                                <a:lnTo>
                                  <a:pt x="4763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80" name="Freeform 379">
                            <a:extLst>
                              <a:ext uri="{FF2B5EF4-FFF2-40B4-BE49-F238E27FC236}">
                                <a16:creationId xmlns:a16="http://schemas.microsoft.com/office/drawing/2014/main" id="{4CDECA05-E574-6A4F-84E7-A68CD3540E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81750" y="3411950"/>
                            <a:ext cx="3048" cy="2190"/>
                          </a:xfrm>
                          <a:custGeom>
                            <a:avLst/>
                            <a:gdLst>
                              <a:gd name="connsiteX0" fmla="*/ 0 w 3048"/>
                              <a:gd name="connsiteY0" fmla="*/ 1619 h 2190"/>
                              <a:gd name="connsiteX1" fmla="*/ 2858 w 3048"/>
                              <a:gd name="connsiteY1" fmla="*/ 0 h 2190"/>
                              <a:gd name="connsiteX2" fmla="*/ 2191 w 3048"/>
                              <a:gd name="connsiteY2" fmla="*/ 0 h 2190"/>
                              <a:gd name="connsiteX3" fmla="*/ 2191 w 3048"/>
                              <a:gd name="connsiteY3" fmla="*/ 0 h 2190"/>
                              <a:gd name="connsiteX4" fmla="*/ 3048 w 3048"/>
                              <a:gd name="connsiteY4" fmla="*/ 476 h 2190"/>
                              <a:gd name="connsiteX5" fmla="*/ 0 w 3048"/>
                              <a:gd name="connsiteY5" fmla="*/ 2191 h 21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3048" h="2190">
                                <a:moveTo>
                                  <a:pt x="0" y="1619"/>
                                </a:moveTo>
                                <a:lnTo>
                                  <a:pt x="2858" y="0"/>
                                </a:lnTo>
                                <a:lnTo>
                                  <a:pt x="2191" y="0"/>
                                </a:lnTo>
                                <a:lnTo>
                                  <a:pt x="2191" y="0"/>
                                </a:lnTo>
                                <a:lnTo>
                                  <a:pt x="3048" y="476"/>
                                </a:lnTo>
                                <a:lnTo>
                                  <a:pt x="0" y="219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81" name="Freeform 380">
                            <a:extLst>
                              <a:ext uri="{FF2B5EF4-FFF2-40B4-BE49-F238E27FC236}">
                                <a16:creationId xmlns:a16="http://schemas.microsoft.com/office/drawing/2014/main" id="{889FBDF7-454B-0D47-856F-30901A4764D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82321" y="3412902"/>
                            <a:ext cx="4953" cy="2185"/>
                          </a:xfrm>
                          <a:custGeom>
                            <a:avLst/>
                            <a:gdLst>
                              <a:gd name="connsiteX0" fmla="*/ 2762 w 4953"/>
                              <a:gd name="connsiteY0" fmla="*/ 762 h 2185"/>
                              <a:gd name="connsiteX1" fmla="*/ 2762 w 4953"/>
                              <a:gd name="connsiteY1" fmla="*/ 1905 h 2185"/>
                              <a:gd name="connsiteX2" fmla="*/ 667 w 4953"/>
                              <a:gd name="connsiteY2" fmla="*/ 1905 h 2185"/>
                              <a:gd name="connsiteX3" fmla="*/ 0 w 4953"/>
                              <a:gd name="connsiteY3" fmla="*/ 1238 h 2185"/>
                              <a:gd name="connsiteX4" fmla="*/ 0 w 4953"/>
                              <a:gd name="connsiteY4" fmla="*/ 1238 h 2185"/>
                              <a:gd name="connsiteX5" fmla="*/ 571 w 4953"/>
                              <a:gd name="connsiteY5" fmla="*/ 1905 h 2185"/>
                              <a:gd name="connsiteX6" fmla="*/ 2286 w 4953"/>
                              <a:gd name="connsiteY6" fmla="*/ 1905 h 2185"/>
                              <a:gd name="connsiteX7" fmla="*/ 2286 w 4953"/>
                              <a:gd name="connsiteY7" fmla="*/ 953 h 2185"/>
                              <a:gd name="connsiteX8" fmla="*/ 2286 w 4953"/>
                              <a:gd name="connsiteY8" fmla="*/ 953 h 2185"/>
                              <a:gd name="connsiteX9" fmla="*/ 4667 w 4953"/>
                              <a:gd name="connsiteY9" fmla="*/ 953 h 2185"/>
                              <a:gd name="connsiteX10" fmla="*/ 3143 w 4953"/>
                              <a:gd name="connsiteY10" fmla="*/ 0 h 2185"/>
                              <a:gd name="connsiteX11" fmla="*/ 3143 w 4953"/>
                              <a:gd name="connsiteY11" fmla="*/ 0 h 2185"/>
                              <a:gd name="connsiteX12" fmla="*/ 4953 w 4953"/>
                              <a:gd name="connsiteY12" fmla="*/ 1048 h 2185"/>
                              <a:gd name="connsiteX13" fmla="*/ 2667 w 4953"/>
                              <a:gd name="connsiteY13" fmla="*/ 1048 h 218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</a:cxnLst>
                            <a:rect l="l" t="t" r="r" b="b"/>
                            <a:pathLst>
                              <a:path w="4953" h="2185">
                                <a:moveTo>
                                  <a:pt x="2762" y="762"/>
                                </a:moveTo>
                                <a:cubicBezTo>
                                  <a:pt x="3429" y="762"/>
                                  <a:pt x="3524" y="1619"/>
                                  <a:pt x="2762" y="1905"/>
                                </a:cubicBezTo>
                                <a:cubicBezTo>
                                  <a:pt x="2114" y="2279"/>
                                  <a:pt x="1315" y="2279"/>
                                  <a:pt x="667" y="1905"/>
                                </a:cubicBezTo>
                                <a:cubicBezTo>
                                  <a:pt x="399" y="1734"/>
                                  <a:pt x="171" y="1506"/>
                                  <a:pt x="0" y="1238"/>
                                </a:cubicBezTo>
                                <a:lnTo>
                                  <a:pt x="0" y="1238"/>
                                </a:lnTo>
                                <a:cubicBezTo>
                                  <a:pt x="103" y="1523"/>
                                  <a:pt x="306" y="1760"/>
                                  <a:pt x="571" y="1905"/>
                                </a:cubicBezTo>
                                <a:cubicBezTo>
                                  <a:pt x="1111" y="2177"/>
                                  <a:pt x="1747" y="2177"/>
                                  <a:pt x="2286" y="1905"/>
                                </a:cubicBezTo>
                                <a:cubicBezTo>
                                  <a:pt x="2286" y="1905"/>
                                  <a:pt x="2286" y="1238"/>
                                  <a:pt x="2286" y="953"/>
                                </a:cubicBezTo>
                                <a:lnTo>
                                  <a:pt x="2286" y="953"/>
                                </a:lnTo>
                                <a:lnTo>
                                  <a:pt x="4667" y="953"/>
                                </a:lnTo>
                                <a:lnTo>
                                  <a:pt x="3143" y="0"/>
                                </a:lnTo>
                                <a:lnTo>
                                  <a:pt x="3143" y="0"/>
                                </a:lnTo>
                                <a:lnTo>
                                  <a:pt x="4953" y="1048"/>
                                </a:lnTo>
                                <a:lnTo>
                                  <a:pt x="2667" y="104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08" name="Graphic 5">
                          <a:extLst>
                            <a:ext uri="{FF2B5EF4-FFF2-40B4-BE49-F238E27FC236}">
                              <a16:creationId xmlns:a16="http://schemas.microsoft.com/office/drawing/2014/main" id="{90AE9AC0-3B47-B946-B841-ED52658B603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22396" y="3392328"/>
                          <a:ext cx="6191" cy="3333"/>
                          <a:chOff x="6222396" y="3392328"/>
                          <a:chExt cx="6191" cy="3333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76" name="Freeform 375">
                            <a:extLst>
                              <a:ext uri="{FF2B5EF4-FFF2-40B4-BE49-F238E27FC236}">
                                <a16:creationId xmlns:a16="http://schemas.microsoft.com/office/drawing/2014/main" id="{FE473788-2D59-994F-A569-ABDE89743BB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22396" y="3392328"/>
                            <a:ext cx="3429" cy="2000"/>
                          </a:xfrm>
                          <a:custGeom>
                            <a:avLst/>
                            <a:gdLst>
                              <a:gd name="connsiteX0" fmla="*/ 952 w 3429"/>
                              <a:gd name="connsiteY0" fmla="*/ 667 h 2000"/>
                              <a:gd name="connsiteX1" fmla="*/ 0 w 3429"/>
                              <a:gd name="connsiteY1" fmla="*/ 667 h 2000"/>
                              <a:gd name="connsiteX2" fmla="*/ 0 w 3429"/>
                              <a:gd name="connsiteY2" fmla="*/ 667 h 2000"/>
                              <a:gd name="connsiteX3" fmla="*/ 3429 w 3429"/>
                              <a:gd name="connsiteY3" fmla="*/ 0 h 2000"/>
                              <a:gd name="connsiteX4" fmla="*/ 3429 w 3429"/>
                              <a:gd name="connsiteY4" fmla="*/ 0 h 2000"/>
                              <a:gd name="connsiteX5" fmla="*/ 2191 w 3429"/>
                              <a:gd name="connsiteY5" fmla="*/ 2000 h 2000"/>
                              <a:gd name="connsiteX6" fmla="*/ 2191 w 3429"/>
                              <a:gd name="connsiteY6" fmla="*/ 2000 h 2000"/>
                              <a:gd name="connsiteX7" fmla="*/ 2191 w 3429"/>
                              <a:gd name="connsiteY7" fmla="*/ 1429 h 2000"/>
                              <a:gd name="connsiteX8" fmla="*/ 3143 w 3429"/>
                              <a:gd name="connsiteY8" fmla="*/ 667 h 2000"/>
                              <a:gd name="connsiteX9" fmla="*/ 1143 w 3429"/>
                              <a:gd name="connsiteY9" fmla="*/ 667 h 2000"/>
                              <a:gd name="connsiteX10" fmla="*/ 2476 w 3429"/>
                              <a:gd name="connsiteY10" fmla="*/ 1429 h 200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3429" h="2000">
                                <a:moveTo>
                                  <a:pt x="952" y="667"/>
                                </a:moveTo>
                                <a:lnTo>
                                  <a:pt x="0" y="667"/>
                                </a:lnTo>
                                <a:lnTo>
                                  <a:pt x="0" y="667"/>
                                </a:lnTo>
                                <a:lnTo>
                                  <a:pt x="3429" y="0"/>
                                </a:lnTo>
                                <a:lnTo>
                                  <a:pt x="3429" y="0"/>
                                </a:lnTo>
                                <a:lnTo>
                                  <a:pt x="2191" y="2000"/>
                                </a:lnTo>
                                <a:lnTo>
                                  <a:pt x="2191" y="2000"/>
                                </a:lnTo>
                                <a:lnTo>
                                  <a:pt x="2191" y="1429"/>
                                </a:lnTo>
                                <a:close/>
                                <a:moveTo>
                                  <a:pt x="3143" y="667"/>
                                </a:moveTo>
                                <a:lnTo>
                                  <a:pt x="1143" y="667"/>
                                </a:lnTo>
                                <a:lnTo>
                                  <a:pt x="2476" y="142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77" name="Freeform 376">
                            <a:extLst>
                              <a:ext uri="{FF2B5EF4-FFF2-40B4-BE49-F238E27FC236}">
                                <a16:creationId xmlns:a16="http://schemas.microsoft.com/office/drawing/2014/main" id="{C676A646-EE8C-2F42-AAB8-46892FC2C78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24968" y="3393376"/>
                            <a:ext cx="2476" cy="1333"/>
                          </a:xfrm>
                          <a:custGeom>
                            <a:avLst/>
                            <a:gdLst>
                              <a:gd name="connsiteX0" fmla="*/ 0 w 2476"/>
                              <a:gd name="connsiteY0" fmla="*/ 1333 h 1333"/>
                              <a:gd name="connsiteX1" fmla="*/ 2477 w 2476"/>
                              <a:gd name="connsiteY1" fmla="*/ 0 h 1333"/>
                              <a:gd name="connsiteX2" fmla="*/ 2477 w 2476"/>
                              <a:gd name="connsiteY2" fmla="*/ 0 h 1333"/>
                              <a:gd name="connsiteX3" fmla="*/ 0 w 2476"/>
                              <a:gd name="connsiteY3" fmla="*/ 1333 h 133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2476" h="1333">
                                <a:moveTo>
                                  <a:pt x="0" y="1333"/>
                                </a:moveTo>
                                <a:lnTo>
                                  <a:pt x="2477" y="0"/>
                                </a:lnTo>
                                <a:lnTo>
                                  <a:pt x="2477" y="0"/>
                                </a:lnTo>
                                <a:lnTo>
                                  <a:pt x="0" y="13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78" name="Freeform 377">
                            <a:extLst>
                              <a:ext uri="{FF2B5EF4-FFF2-40B4-BE49-F238E27FC236}">
                                <a16:creationId xmlns:a16="http://schemas.microsoft.com/office/drawing/2014/main" id="{0ED71C22-7CBC-954F-A364-2476E2EC854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26397" y="3394519"/>
                            <a:ext cx="2190" cy="1142"/>
                          </a:xfrm>
                          <a:custGeom>
                            <a:avLst/>
                            <a:gdLst>
                              <a:gd name="connsiteX0" fmla="*/ 476 w 2190"/>
                              <a:gd name="connsiteY0" fmla="*/ 1143 h 1142"/>
                              <a:gd name="connsiteX1" fmla="*/ 0 w 2190"/>
                              <a:gd name="connsiteY1" fmla="*/ 1143 h 1142"/>
                              <a:gd name="connsiteX2" fmla="*/ 0 w 2190"/>
                              <a:gd name="connsiteY2" fmla="*/ 571 h 1142"/>
                              <a:gd name="connsiteX3" fmla="*/ 1143 w 2190"/>
                              <a:gd name="connsiteY3" fmla="*/ 0 h 1142"/>
                              <a:gd name="connsiteX4" fmla="*/ 1143 w 2190"/>
                              <a:gd name="connsiteY4" fmla="*/ 0 h 1142"/>
                              <a:gd name="connsiteX5" fmla="*/ 1143 w 2190"/>
                              <a:gd name="connsiteY5" fmla="*/ 0 h 1142"/>
                              <a:gd name="connsiteX6" fmla="*/ 1619 w 2190"/>
                              <a:gd name="connsiteY6" fmla="*/ 0 h 1142"/>
                              <a:gd name="connsiteX7" fmla="*/ 1619 w 2190"/>
                              <a:gd name="connsiteY7" fmla="*/ 0 h 1142"/>
                              <a:gd name="connsiteX8" fmla="*/ 1619 w 2190"/>
                              <a:gd name="connsiteY8" fmla="*/ 0 h 1142"/>
                              <a:gd name="connsiteX9" fmla="*/ 2191 w 2190"/>
                              <a:gd name="connsiteY9" fmla="*/ 0 h 1142"/>
                              <a:gd name="connsiteX10" fmla="*/ 2191 w 2190"/>
                              <a:gd name="connsiteY10" fmla="*/ 0 h 1142"/>
                              <a:gd name="connsiteX11" fmla="*/ 1524 w 2190"/>
                              <a:gd name="connsiteY11" fmla="*/ 0 h 1142"/>
                              <a:gd name="connsiteX12" fmla="*/ 476 w 2190"/>
                              <a:gd name="connsiteY12" fmla="*/ 571 h 1142"/>
                              <a:gd name="connsiteX13" fmla="*/ 476 w 2190"/>
                              <a:gd name="connsiteY13" fmla="*/ 571 h 1142"/>
                              <a:gd name="connsiteX14" fmla="*/ 476 w 2190"/>
                              <a:gd name="connsiteY14" fmla="*/ 571 h 114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2190" h="1142">
                                <a:moveTo>
                                  <a:pt x="476" y="1143"/>
                                </a:moveTo>
                                <a:lnTo>
                                  <a:pt x="0" y="1143"/>
                                </a:lnTo>
                                <a:cubicBezTo>
                                  <a:pt x="0" y="1143"/>
                                  <a:pt x="0" y="1143"/>
                                  <a:pt x="0" y="571"/>
                                </a:cubicBezTo>
                                <a:lnTo>
                                  <a:pt x="1143" y="0"/>
                                </a:lnTo>
                                <a:lnTo>
                                  <a:pt x="1143" y="0"/>
                                </a:lnTo>
                                <a:lnTo>
                                  <a:pt x="1143" y="0"/>
                                </a:lnTo>
                                <a:lnTo>
                                  <a:pt x="1619" y="0"/>
                                </a:lnTo>
                                <a:lnTo>
                                  <a:pt x="1619" y="0"/>
                                </a:lnTo>
                                <a:lnTo>
                                  <a:pt x="1619" y="0"/>
                                </a:lnTo>
                                <a:lnTo>
                                  <a:pt x="2191" y="0"/>
                                </a:lnTo>
                                <a:lnTo>
                                  <a:pt x="2191" y="0"/>
                                </a:lnTo>
                                <a:lnTo>
                                  <a:pt x="1524" y="0"/>
                                </a:lnTo>
                                <a:lnTo>
                                  <a:pt x="476" y="571"/>
                                </a:lnTo>
                                <a:cubicBezTo>
                                  <a:pt x="476" y="571"/>
                                  <a:pt x="476" y="571"/>
                                  <a:pt x="476" y="571"/>
                                </a:cubicBezTo>
                                <a:lnTo>
                                  <a:pt x="476" y="57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09" name="Graphic 5">
                          <a:extLst>
                            <a:ext uri="{FF2B5EF4-FFF2-40B4-BE49-F238E27FC236}">
                              <a16:creationId xmlns:a16="http://schemas.microsoft.com/office/drawing/2014/main" id="{3F90FA24-3799-D940-96C2-464DB6E368B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141338" y="3302603"/>
                          <a:ext cx="8491" cy="5816"/>
                          <a:chOff x="6141338" y="3302603"/>
                          <a:chExt cx="8491" cy="5816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73" name="Freeform 372">
                            <a:extLst>
                              <a:ext uri="{FF2B5EF4-FFF2-40B4-BE49-F238E27FC236}">
                                <a16:creationId xmlns:a16="http://schemas.microsoft.com/office/drawing/2014/main" id="{633455F9-F93C-3445-B66A-067E1D7E6B9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1338" y="3302603"/>
                            <a:ext cx="4191" cy="2286"/>
                          </a:xfrm>
                          <a:custGeom>
                            <a:avLst/>
                            <a:gdLst>
                              <a:gd name="connsiteX0" fmla="*/ 2953 w 4191"/>
                              <a:gd name="connsiteY0" fmla="*/ 667 h 2286"/>
                              <a:gd name="connsiteX1" fmla="*/ 0 w 4191"/>
                              <a:gd name="connsiteY1" fmla="*/ 2286 h 2286"/>
                              <a:gd name="connsiteX2" fmla="*/ 0 w 4191"/>
                              <a:gd name="connsiteY2" fmla="*/ 2286 h 2286"/>
                              <a:gd name="connsiteX3" fmla="*/ 2953 w 4191"/>
                              <a:gd name="connsiteY3" fmla="*/ 667 h 2286"/>
                              <a:gd name="connsiteX4" fmla="*/ 1810 w 4191"/>
                              <a:gd name="connsiteY4" fmla="*/ 0 h 2286"/>
                              <a:gd name="connsiteX5" fmla="*/ 1810 w 4191"/>
                              <a:gd name="connsiteY5" fmla="*/ 0 h 2286"/>
                              <a:gd name="connsiteX6" fmla="*/ 4191 w 4191"/>
                              <a:gd name="connsiteY6" fmla="*/ 1429 h 2286"/>
                              <a:gd name="connsiteX7" fmla="*/ 4191 w 4191"/>
                              <a:gd name="connsiteY7" fmla="*/ 1429 h 228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4191" h="2286">
                                <a:moveTo>
                                  <a:pt x="2953" y="667"/>
                                </a:moveTo>
                                <a:lnTo>
                                  <a:pt x="0" y="2286"/>
                                </a:lnTo>
                                <a:lnTo>
                                  <a:pt x="0" y="2286"/>
                                </a:lnTo>
                                <a:lnTo>
                                  <a:pt x="2953" y="667"/>
                                </a:lnTo>
                                <a:lnTo>
                                  <a:pt x="1810" y="0"/>
                                </a:lnTo>
                                <a:lnTo>
                                  <a:pt x="1810" y="0"/>
                                </a:lnTo>
                                <a:lnTo>
                                  <a:pt x="4191" y="1429"/>
                                </a:lnTo>
                                <a:lnTo>
                                  <a:pt x="4191" y="142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74" name="Freeform 373">
                            <a:extLst>
                              <a:ext uri="{FF2B5EF4-FFF2-40B4-BE49-F238E27FC236}">
                                <a16:creationId xmlns:a16="http://schemas.microsoft.com/office/drawing/2014/main" id="{D3499D1A-D199-0548-9E56-15C71A24D0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2958" y="3305365"/>
                            <a:ext cx="3667" cy="2007"/>
                          </a:xfrm>
                          <a:custGeom>
                            <a:avLst/>
                            <a:gdLst>
                              <a:gd name="connsiteX0" fmla="*/ 2096 w 3667"/>
                              <a:gd name="connsiteY0" fmla="*/ 1143 h 2007"/>
                              <a:gd name="connsiteX1" fmla="*/ 667 w 3667"/>
                              <a:gd name="connsiteY1" fmla="*/ 1143 h 2007"/>
                              <a:gd name="connsiteX2" fmla="*/ 667 w 3667"/>
                              <a:gd name="connsiteY2" fmla="*/ 286 h 2007"/>
                              <a:gd name="connsiteX3" fmla="*/ 2191 w 3667"/>
                              <a:gd name="connsiteY3" fmla="*/ 286 h 2007"/>
                              <a:gd name="connsiteX4" fmla="*/ 3048 w 3667"/>
                              <a:gd name="connsiteY4" fmla="*/ 762 h 2007"/>
                              <a:gd name="connsiteX5" fmla="*/ 3048 w 3667"/>
                              <a:gd name="connsiteY5" fmla="*/ 762 h 2007"/>
                              <a:gd name="connsiteX6" fmla="*/ 3048 w 3667"/>
                              <a:gd name="connsiteY6" fmla="*/ 0 h 2007"/>
                              <a:gd name="connsiteX7" fmla="*/ 1905 w 3667"/>
                              <a:gd name="connsiteY7" fmla="*/ 0 h 2007"/>
                              <a:gd name="connsiteX8" fmla="*/ 1905 w 3667"/>
                              <a:gd name="connsiteY8" fmla="*/ 0 h 2007"/>
                              <a:gd name="connsiteX9" fmla="*/ 3239 w 3667"/>
                              <a:gd name="connsiteY9" fmla="*/ 0 h 2007"/>
                              <a:gd name="connsiteX10" fmla="*/ 3239 w 3667"/>
                              <a:gd name="connsiteY10" fmla="*/ 952 h 2007"/>
                              <a:gd name="connsiteX11" fmla="*/ 1715 w 3667"/>
                              <a:gd name="connsiteY11" fmla="*/ 1810 h 2007"/>
                              <a:gd name="connsiteX12" fmla="*/ 1715 w 3667"/>
                              <a:gd name="connsiteY12" fmla="*/ 1810 h 2007"/>
                              <a:gd name="connsiteX13" fmla="*/ 2096 w 3667"/>
                              <a:gd name="connsiteY13" fmla="*/ 1143 h 2007"/>
                              <a:gd name="connsiteX14" fmla="*/ 2096 w 3667"/>
                              <a:gd name="connsiteY14" fmla="*/ 1143 h 2007"/>
                              <a:gd name="connsiteX15" fmla="*/ 1238 w 3667"/>
                              <a:gd name="connsiteY15" fmla="*/ 1143 h 2007"/>
                              <a:gd name="connsiteX16" fmla="*/ 0 w 3667"/>
                              <a:gd name="connsiteY16" fmla="*/ 1143 h 2007"/>
                              <a:gd name="connsiteX17" fmla="*/ 0 w 3667"/>
                              <a:gd name="connsiteY17" fmla="*/ 1810 h 2007"/>
                              <a:gd name="connsiteX18" fmla="*/ 2316 w 3667"/>
                              <a:gd name="connsiteY18" fmla="*/ 1092 h 2007"/>
                              <a:gd name="connsiteX19" fmla="*/ 2381 w 3667"/>
                              <a:gd name="connsiteY19" fmla="*/ 953 h 200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</a:cxnLst>
                            <a:rect l="l" t="t" r="r" b="b"/>
                            <a:pathLst>
                              <a:path w="3667" h="2007">
                                <a:moveTo>
                                  <a:pt x="2096" y="1143"/>
                                </a:moveTo>
                                <a:cubicBezTo>
                                  <a:pt x="1631" y="1296"/>
                                  <a:pt x="1131" y="1296"/>
                                  <a:pt x="667" y="1143"/>
                                </a:cubicBezTo>
                                <a:cubicBezTo>
                                  <a:pt x="191" y="1143"/>
                                  <a:pt x="95" y="476"/>
                                  <a:pt x="667" y="286"/>
                                </a:cubicBezTo>
                                <a:cubicBezTo>
                                  <a:pt x="1138" y="14"/>
                                  <a:pt x="1719" y="14"/>
                                  <a:pt x="2191" y="286"/>
                                </a:cubicBezTo>
                                <a:lnTo>
                                  <a:pt x="3048" y="762"/>
                                </a:lnTo>
                                <a:lnTo>
                                  <a:pt x="3048" y="762"/>
                                </a:lnTo>
                                <a:cubicBezTo>
                                  <a:pt x="3048" y="762"/>
                                  <a:pt x="3048" y="286"/>
                                  <a:pt x="3048" y="0"/>
                                </a:cubicBezTo>
                                <a:lnTo>
                                  <a:pt x="1905" y="0"/>
                                </a:lnTo>
                                <a:lnTo>
                                  <a:pt x="1905" y="0"/>
                                </a:lnTo>
                                <a:lnTo>
                                  <a:pt x="3239" y="0"/>
                                </a:lnTo>
                                <a:cubicBezTo>
                                  <a:pt x="3810" y="0"/>
                                  <a:pt x="3810" y="667"/>
                                  <a:pt x="3239" y="952"/>
                                </a:cubicBezTo>
                                <a:lnTo>
                                  <a:pt x="1715" y="1810"/>
                                </a:lnTo>
                                <a:lnTo>
                                  <a:pt x="1715" y="1810"/>
                                </a:lnTo>
                                <a:close/>
                                <a:moveTo>
                                  <a:pt x="2096" y="1143"/>
                                </a:moveTo>
                                <a:lnTo>
                                  <a:pt x="2096" y="1143"/>
                                </a:lnTo>
                                <a:lnTo>
                                  <a:pt x="1238" y="1143"/>
                                </a:lnTo>
                                <a:cubicBezTo>
                                  <a:pt x="855" y="922"/>
                                  <a:pt x="383" y="922"/>
                                  <a:pt x="0" y="1143"/>
                                </a:cubicBezTo>
                                <a:cubicBezTo>
                                  <a:pt x="0" y="1143"/>
                                  <a:pt x="0" y="1143"/>
                                  <a:pt x="0" y="1810"/>
                                </a:cubicBezTo>
                                <a:cubicBezTo>
                                  <a:pt x="838" y="2251"/>
                                  <a:pt x="1875" y="1929"/>
                                  <a:pt x="2316" y="1092"/>
                                </a:cubicBezTo>
                                <a:cubicBezTo>
                                  <a:pt x="2340" y="1046"/>
                                  <a:pt x="2361" y="1000"/>
                                  <a:pt x="2381" y="95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75" name="Freeform 374">
                            <a:extLst>
                              <a:ext uri="{FF2B5EF4-FFF2-40B4-BE49-F238E27FC236}">
                                <a16:creationId xmlns:a16="http://schemas.microsoft.com/office/drawing/2014/main" id="{EACB4C2C-346D-E143-991C-4FFABC25F22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46387" y="3305365"/>
                            <a:ext cx="3443" cy="3054"/>
                          </a:xfrm>
                          <a:custGeom>
                            <a:avLst/>
                            <a:gdLst>
                              <a:gd name="connsiteX0" fmla="*/ 2858 w 3443"/>
                              <a:gd name="connsiteY0" fmla="*/ 2762 h 3054"/>
                              <a:gd name="connsiteX1" fmla="*/ 571 w 3443"/>
                              <a:gd name="connsiteY1" fmla="*/ 2762 h 3054"/>
                              <a:gd name="connsiteX2" fmla="*/ 572 w 3443"/>
                              <a:gd name="connsiteY2" fmla="*/ 1810 h 3054"/>
                              <a:gd name="connsiteX3" fmla="*/ 0 w 3443"/>
                              <a:gd name="connsiteY3" fmla="*/ 1810 h 3054"/>
                              <a:gd name="connsiteX4" fmla="*/ 0 w 3443"/>
                              <a:gd name="connsiteY4" fmla="*/ 1810 h 3054"/>
                              <a:gd name="connsiteX5" fmla="*/ 3239 w 3443"/>
                              <a:gd name="connsiteY5" fmla="*/ 0 h 3054"/>
                              <a:gd name="connsiteX6" fmla="*/ 3239 w 3443"/>
                              <a:gd name="connsiteY6" fmla="*/ 0 h 3054"/>
                              <a:gd name="connsiteX7" fmla="*/ 1619 w 3443"/>
                              <a:gd name="connsiteY7" fmla="*/ 857 h 3054"/>
                              <a:gd name="connsiteX8" fmla="*/ 3334 w 3443"/>
                              <a:gd name="connsiteY8" fmla="*/ 857 h 3054"/>
                              <a:gd name="connsiteX9" fmla="*/ 2858 w 3443"/>
                              <a:gd name="connsiteY9" fmla="*/ 2762 h 3054"/>
                              <a:gd name="connsiteX10" fmla="*/ 2858 w 3443"/>
                              <a:gd name="connsiteY10" fmla="*/ 2762 h 3054"/>
                              <a:gd name="connsiteX11" fmla="*/ 2858 w 3443"/>
                              <a:gd name="connsiteY11" fmla="*/ 1619 h 3054"/>
                              <a:gd name="connsiteX12" fmla="*/ 953 w 3443"/>
                              <a:gd name="connsiteY12" fmla="*/ 1619 h 3054"/>
                              <a:gd name="connsiteX13" fmla="*/ 953 w 3443"/>
                              <a:gd name="connsiteY13" fmla="*/ 2762 h 3054"/>
                              <a:gd name="connsiteX14" fmla="*/ 2667 w 3443"/>
                              <a:gd name="connsiteY14" fmla="*/ 2667 h 305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443" h="3054">
                                <a:moveTo>
                                  <a:pt x="2858" y="2762"/>
                                </a:moveTo>
                                <a:cubicBezTo>
                                  <a:pt x="2145" y="3152"/>
                                  <a:pt x="1284" y="3152"/>
                                  <a:pt x="571" y="2762"/>
                                </a:cubicBezTo>
                                <a:cubicBezTo>
                                  <a:pt x="572" y="2762"/>
                                  <a:pt x="-95" y="2096"/>
                                  <a:pt x="572" y="1810"/>
                                </a:cubicBezTo>
                                <a:lnTo>
                                  <a:pt x="0" y="1810"/>
                                </a:lnTo>
                                <a:lnTo>
                                  <a:pt x="0" y="1810"/>
                                </a:lnTo>
                                <a:lnTo>
                                  <a:pt x="3239" y="0"/>
                                </a:lnTo>
                                <a:lnTo>
                                  <a:pt x="3239" y="0"/>
                                </a:lnTo>
                                <a:lnTo>
                                  <a:pt x="1619" y="857"/>
                                </a:lnTo>
                                <a:cubicBezTo>
                                  <a:pt x="2175" y="669"/>
                                  <a:pt x="2778" y="669"/>
                                  <a:pt x="3334" y="857"/>
                                </a:cubicBezTo>
                                <a:cubicBezTo>
                                  <a:pt x="3524" y="1905"/>
                                  <a:pt x="3524" y="2476"/>
                                  <a:pt x="2858" y="2762"/>
                                </a:cubicBezTo>
                                <a:close/>
                                <a:moveTo>
                                  <a:pt x="2858" y="2762"/>
                                </a:moveTo>
                                <a:cubicBezTo>
                                  <a:pt x="3429" y="2762"/>
                                  <a:pt x="3429" y="2000"/>
                                  <a:pt x="2858" y="1619"/>
                                </a:cubicBezTo>
                                <a:cubicBezTo>
                                  <a:pt x="2256" y="1329"/>
                                  <a:pt x="1554" y="1329"/>
                                  <a:pt x="953" y="1619"/>
                                </a:cubicBezTo>
                                <a:cubicBezTo>
                                  <a:pt x="381" y="1619"/>
                                  <a:pt x="381" y="2381"/>
                                  <a:pt x="953" y="2762"/>
                                </a:cubicBezTo>
                                <a:cubicBezTo>
                                  <a:pt x="1511" y="2977"/>
                                  <a:pt x="2135" y="2942"/>
                                  <a:pt x="2667" y="266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sp>
                      <p:nvSpPr>
                        <p:cNvPr id="310" name="Freeform 309">
                          <a:extLst>
                            <a:ext uri="{FF2B5EF4-FFF2-40B4-BE49-F238E27FC236}">
                              <a16:creationId xmlns:a16="http://schemas.microsoft.com/office/drawing/2014/main" id="{B20E05FE-A045-1B46-8E1E-8616AFC713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68294" y="3302603"/>
                          <a:ext cx="5143" cy="3714"/>
                        </a:xfrm>
                        <a:custGeom>
                          <a:avLst/>
                          <a:gdLst>
                            <a:gd name="connsiteX0" fmla="*/ 95 w 5143"/>
                            <a:gd name="connsiteY0" fmla="*/ 3334 h 3714"/>
                            <a:gd name="connsiteX1" fmla="*/ 4953 w 5143"/>
                            <a:gd name="connsiteY1" fmla="*/ 667 h 3714"/>
                            <a:gd name="connsiteX2" fmla="*/ 3715 w 5143"/>
                            <a:gd name="connsiteY2" fmla="*/ 0 h 3714"/>
                            <a:gd name="connsiteX3" fmla="*/ 3715 w 5143"/>
                            <a:gd name="connsiteY3" fmla="*/ 0 h 3714"/>
                            <a:gd name="connsiteX4" fmla="*/ 5144 w 5143"/>
                            <a:gd name="connsiteY4" fmla="*/ 857 h 3714"/>
                            <a:gd name="connsiteX5" fmla="*/ 0 w 5143"/>
                            <a:gd name="connsiteY5" fmla="*/ 3715 h 37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5143" h="3714">
                              <a:moveTo>
                                <a:pt x="95" y="3334"/>
                              </a:moveTo>
                              <a:lnTo>
                                <a:pt x="4953" y="667"/>
                              </a:lnTo>
                              <a:lnTo>
                                <a:pt x="3715" y="0"/>
                              </a:lnTo>
                              <a:lnTo>
                                <a:pt x="3715" y="0"/>
                              </a:lnTo>
                              <a:lnTo>
                                <a:pt x="5144" y="857"/>
                              </a:lnTo>
                              <a:lnTo>
                                <a:pt x="0" y="371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11" name="Freeform 310">
                          <a:extLst>
                            <a:ext uri="{FF2B5EF4-FFF2-40B4-BE49-F238E27FC236}">
                              <a16:creationId xmlns:a16="http://schemas.microsoft.com/office/drawing/2014/main" id="{73A87104-27A6-D347-A743-D8B250D5708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54388" y="3296651"/>
                          <a:ext cx="2857" cy="1371"/>
                        </a:xfrm>
                        <a:custGeom>
                          <a:avLst/>
                          <a:gdLst>
                            <a:gd name="connsiteX0" fmla="*/ 2000 w 2857"/>
                            <a:gd name="connsiteY0" fmla="*/ 1189 h 1371"/>
                            <a:gd name="connsiteX1" fmla="*/ 2857 w 2857"/>
                            <a:gd name="connsiteY1" fmla="*/ 1189 h 1371"/>
                            <a:gd name="connsiteX2" fmla="*/ 2857 w 2857"/>
                            <a:gd name="connsiteY2" fmla="*/ 1189 h 1371"/>
                            <a:gd name="connsiteX3" fmla="*/ 1619 w 2857"/>
                            <a:gd name="connsiteY3" fmla="*/ 1189 h 1371"/>
                            <a:gd name="connsiteX4" fmla="*/ 762 w 2857"/>
                            <a:gd name="connsiteY4" fmla="*/ 141 h 1371"/>
                            <a:gd name="connsiteX5" fmla="*/ 0 w 2857"/>
                            <a:gd name="connsiteY5" fmla="*/ 141 h 1371"/>
                            <a:gd name="connsiteX6" fmla="*/ 0 w 2857"/>
                            <a:gd name="connsiteY6" fmla="*/ 141 h 1371"/>
                            <a:gd name="connsiteX7" fmla="*/ 1238 w 2857"/>
                            <a:gd name="connsiteY7" fmla="*/ 141 h 1371"/>
                            <a:gd name="connsiteX8" fmla="*/ 2000 w 2857"/>
                            <a:gd name="connsiteY8" fmla="*/ 1189 h 137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857" h="1371">
                              <a:moveTo>
                                <a:pt x="2000" y="1189"/>
                              </a:moveTo>
                              <a:cubicBezTo>
                                <a:pt x="2278" y="1283"/>
                                <a:pt x="2579" y="1283"/>
                                <a:pt x="2857" y="1189"/>
                              </a:cubicBezTo>
                              <a:lnTo>
                                <a:pt x="2857" y="1189"/>
                              </a:lnTo>
                              <a:cubicBezTo>
                                <a:pt x="2480" y="1432"/>
                                <a:pt x="1996" y="1432"/>
                                <a:pt x="1619" y="1189"/>
                              </a:cubicBezTo>
                              <a:cubicBezTo>
                                <a:pt x="1048" y="1189"/>
                                <a:pt x="1619" y="332"/>
                                <a:pt x="762" y="141"/>
                              </a:cubicBezTo>
                              <a:cubicBezTo>
                                <a:pt x="-95" y="-49"/>
                                <a:pt x="762" y="141"/>
                                <a:pt x="0" y="141"/>
                              </a:cubicBezTo>
                              <a:lnTo>
                                <a:pt x="0" y="141"/>
                              </a:lnTo>
                              <a:cubicBezTo>
                                <a:pt x="391" y="-47"/>
                                <a:pt x="847" y="-47"/>
                                <a:pt x="1238" y="141"/>
                              </a:cubicBezTo>
                              <a:cubicBezTo>
                                <a:pt x="1619" y="427"/>
                                <a:pt x="1619" y="999"/>
                                <a:pt x="2000" y="118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12" name="Freeform 311">
                          <a:extLst>
                            <a:ext uri="{FF2B5EF4-FFF2-40B4-BE49-F238E27FC236}">
                              <a16:creationId xmlns:a16="http://schemas.microsoft.com/office/drawing/2014/main" id="{4A1282C5-BF97-3042-B5C2-4E44D4F2AE4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0296" y="3310127"/>
                          <a:ext cx="7343" cy="3905"/>
                        </a:xfrm>
                        <a:custGeom>
                          <a:avLst/>
                          <a:gdLst>
                            <a:gd name="connsiteX0" fmla="*/ 6858 w 7343"/>
                            <a:gd name="connsiteY0" fmla="*/ 2001 h 3905"/>
                            <a:gd name="connsiteX1" fmla="*/ 4286 w 7343"/>
                            <a:gd name="connsiteY1" fmla="*/ 2001 h 3905"/>
                            <a:gd name="connsiteX2" fmla="*/ 381 w 7343"/>
                            <a:gd name="connsiteY2" fmla="*/ 2001 h 3905"/>
                            <a:gd name="connsiteX3" fmla="*/ 3619 w 7343"/>
                            <a:gd name="connsiteY3" fmla="*/ 3906 h 3905"/>
                            <a:gd name="connsiteX4" fmla="*/ 3619 w 7343"/>
                            <a:gd name="connsiteY4" fmla="*/ 3906 h 3905"/>
                            <a:gd name="connsiteX5" fmla="*/ 0 w 7343"/>
                            <a:gd name="connsiteY5" fmla="*/ 1810 h 3905"/>
                            <a:gd name="connsiteX6" fmla="*/ 0 w 7343"/>
                            <a:gd name="connsiteY6" fmla="*/ 1810 h 3905"/>
                            <a:gd name="connsiteX7" fmla="*/ 4191 w 7343"/>
                            <a:gd name="connsiteY7" fmla="*/ 1810 h 3905"/>
                            <a:gd name="connsiteX8" fmla="*/ 6477 w 7343"/>
                            <a:gd name="connsiteY8" fmla="*/ 1810 h 3905"/>
                            <a:gd name="connsiteX9" fmla="*/ 6477 w 7343"/>
                            <a:gd name="connsiteY9" fmla="*/ 477 h 3905"/>
                            <a:gd name="connsiteX10" fmla="*/ 4286 w 7343"/>
                            <a:gd name="connsiteY10" fmla="*/ 0 h 3905"/>
                            <a:gd name="connsiteX11" fmla="*/ 4286 w 7343"/>
                            <a:gd name="connsiteY11" fmla="*/ 0 h 3905"/>
                            <a:gd name="connsiteX12" fmla="*/ 6667 w 7343"/>
                            <a:gd name="connsiteY12" fmla="*/ 667 h 3905"/>
                            <a:gd name="connsiteX13" fmla="*/ 6858 w 7343"/>
                            <a:gd name="connsiteY13" fmla="*/ 2001 h 39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7343" h="3905">
                              <a:moveTo>
                                <a:pt x="6858" y="2001"/>
                              </a:moveTo>
                              <a:cubicBezTo>
                                <a:pt x="6018" y="2241"/>
                                <a:pt x="5127" y="2241"/>
                                <a:pt x="4286" y="2001"/>
                              </a:cubicBezTo>
                              <a:lnTo>
                                <a:pt x="381" y="2001"/>
                              </a:lnTo>
                              <a:lnTo>
                                <a:pt x="3619" y="3906"/>
                              </a:lnTo>
                              <a:lnTo>
                                <a:pt x="3619" y="3906"/>
                              </a:lnTo>
                              <a:lnTo>
                                <a:pt x="0" y="1810"/>
                              </a:lnTo>
                              <a:lnTo>
                                <a:pt x="0" y="1810"/>
                              </a:lnTo>
                              <a:lnTo>
                                <a:pt x="4191" y="1810"/>
                              </a:lnTo>
                              <a:cubicBezTo>
                                <a:pt x="4947" y="1950"/>
                                <a:pt x="5721" y="1950"/>
                                <a:pt x="6477" y="1810"/>
                              </a:cubicBezTo>
                              <a:cubicBezTo>
                                <a:pt x="7048" y="1810"/>
                                <a:pt x="6953" y="953"/>
                                <a:pt x="6477" y="477"/>
                              </a:cubicBezTo>
                              <a:cubicBezTo>
                                <a:pt x="5793" y="153"/>
                                <a:pt x="5043" y="-10"/>
                                <a:pt x="4286" y="0"/>
                              </a:cubicBezTo>
                              <a:lnTo>
                                <a:pt x="4286" y="0"/>
                              </a:lnTo>
                              <a:cubicBezTo>
                                <a:pt x="5121" y="37"/>
                                <a:pt x="5936" y="265"/>
                                <a:pt x="6667" y="667"/>
                              </a:cubicBezTo>
                              <a:cubicBezTo>
                                <a:pt x="7429" y="1048"/>
                                <a:pt x="7620" y="1620"/>
                                <a:pt x="6858" y="200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13" name="Freeform 312">
                          <a:extLst>
                            <a:ext uri="{FF2B5EF4-FFF2-40B4-BE49-F238E27FC236}">
                              <a16:creationId xmlns:a16="http://schemas.microsoft.com/office/drawing/2014/main" id="{9D2F7940-109F-CC4A-90B9-AD843AD2FA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92107" y="3318319"/>
                          <a:ext cx="7620" cy="3371"/>
                        </a:xfrm>
                        <a:custGeom>
                          <a:avLst/>
                          <a:gdLst>
                            <a:gd name="connsiteX0" fmla="*/ 4477 w 7620"/>
                            <a:gd name="connsiteY0" fmla="*/ 1143 h 3371"/>
                            <a:gd name="connsiteX1" fmla="*/ 4477 w 7620"/>
                            <a:gd name="connsiteY1" fmla="*/ 2953 h 3371"/>
                            <a:gd name="connsiteX2" fmla="*/ 1143 w 7620"/>
                            <a:gd name="connsiteY2" fmla="*/ 2953 h 3371"/>
                            <a:gd name="connsiteX3" fmla="*/ 0 w 7620"/>
                            <a:gd name="connsiteY3" fmla="*/ 1810 h 3371"/>
                            <a:gd name="connsiteX4" fmla="*/ 0 w 7620"/>
                            <a:gd name="connsiteY4" fmla="*/ 1810 h 3371"/>
                            <a:gd name="connsiteX5" fmla="*/ 953 w 7620"/>
                            <a:gd name="connsiteY5" fmla="*/ 2953 h 3371"/>
                            <a:gd name="connsiteX6" fmla="*/ 3810 w 7620"/>
                            <a:gd name="connsiteY6" fmla="*/ 2953 h 3371"/>
                            <a:gd name="connsiteX7" fmla="*/ 3810 w 7620"/>
                            <a:gd name="connsiteY7" fmla="*/ 1429 h 3371"/>
                            <a:gd name="connsiteX8" fmla="*/ 3238 w 7620"/>
                            <a:gd name="connsiteY8" fmla="*/ 1429 h 3371"/>
                            <a:gd name="connsiteX9" fmla="*/ 7239 w 7620"/>
                            <a:gd name="connsiteY9" fmla="*/ 1429 h 3371"/>
                            <a:gd name="connsiteX10" fmla="*/ 4667 w 7620"/>
                            <a:gd name="connsiteY10" fmla="*/ 0 h 3371"/>
                            <a:gd name="connsiteX11" fmla="*/ 4667 w 7620"/>
                            <a:gd name="connsiteY11" fmla="*/ 0 h 3371"/>
                            <a:gd name="connsiteX12" fmla="*/ 7620 w 7620"/>
                            <a:gd name="connsiteY12" fmla="*/ 1714 h 3371"/>
                            <a:gd name="connsiteX13" fmla="*/ 7620 w 7620"/>
                            <a:gd name="connsiteY13" fmla="*/ 1714 h 3371"/>
                            <a:gd name="connsiteX14" fmla="*/ 3810 w 7620"/>
                            <a:gd name="connsiteY14" fmla="*/ 1714 h 337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7620" h="3371">
                              <a:moveTo>
                                <a:pt x="4477" y="1143"/>
                              </a:moveTo>
                              <a:cubicBezTo>
                                <a:pt x="5525" y="1714"/>
                                <a:pt x="5715" y="2476"/>
                                <a:pt x="4477" y="2953"/>
                              </a:cubicBezTo>
                              <a:cubicBezTo>
                                <a:pt x="3436" y="3512"/>
                                <a:pt x="2184" y="3512"/>
                                <a:pt x="1143" y="2953"/>
                              </a:cubicBezTo>
                              <a:cubicBezTo>
                                <a:pt x="611" y="2760"/>
                                <a:pt x="192" y="2341"/>
                                <a:pt x="0" y="1810"/>
                              </a:cubicBezTo>
                              <a:lnTo>
                                <a:pt x="0" y="1810"/>
                              </a:lnTo>
                              <a:cubicBezTo>
                                <a:pt x="198" y="2276"/>
                                <a:pt x="529" y="2674"/>
                                <a:pt x="953" y="2953"/>
                              </a:cubicBezTo>
                              <a:cubicBezTo>
                                <a:pt x="1846" y="3427"/>
                                <a:pt x="2917" y="3427"/>
                                <a:pt x="3810" y="2953"/>
                              </a:cubicBezTo>
                              <a:cubicBezTo>
                                <a:pt x="4477" y="2953"/>
                                <a:pt x="4286" y="2000"/>
                                <a:pt x="3810" y="1429"/>
                              </a:cubicBezTo>
                              <a:lnTo>
                                <a:pt x="3238" y="1429"/>
                              </a:lnTo>
                              <a:lnTo>
                                <a:pt x="7239" y="1429"/>
                              </a:lnTo>
                              <a:lnTo>
                                <a:pt x="4667" y="0"/>
                              </a:lnTo>
                              <a:lnTo>
                                <a:pt x="4667" y="0"/>
                              </a:lnTo>
                              <a:lnTo>
                                <a:pt x="7620" y="1714"/>
                              </a:lnTo>
                              <a:lnTo>
                                <a:pt x="7620" y="1714"/>
                              </a:lnTo>
                              <a:lnTo>
                                <a:pt x="3810" y="171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14" name="Freeform 313">
                          <a:extLst>
                            <a:ext uri="{FF2B5EF4-FFF2-40B4-BE49-F238E27FC236}">
                              <a16:creationId xmlns:a16="http://schemas.microsoft.com/office/drawing/2014/main" id="{0DE925C4-BBDC-7346-8000-5785B70353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7728" y="3325749"/>
                          <a:ext cx="5429" cy="3047"/>
                        </a:xfrm>
                        <a:custGeom>
                          <a:avLst/>
                          <a:gdLst>
                            <a:gd name="connsiteX0" fmla="*/ 2572 w 5429"/>
                            <a:gd name="connsiteY0" fmla="*/ 2286 h 3047"/>
                            <a:gd name="connsiteX1" fmla="*/ 4096 w 5429"/>
                            <a:gd name="connsiteY1" fmla="*/ 1429 h 3047"/>
                            <a:gd name="connsiteX2" fmla="*/ 4096 w 5429"/>
                            <a:gd name="connsiteY2" fmla="*/ 1429 h 3047"/>
                            <a:gd name="connsiteX3" fmla="*/ 2572 w 5429"/>
                            <a:gd name="connsiteY3" fmla="*/ 2286 h 3047"/>
                            <a:gd name="connsiteX4" fmla="*/ 3429 w 5429"/>
                            <a:gd name="connsiteY4" fmla="*/ 2762 h 3047"/>
                            <a:gd name="connsiteX5" fmla="*/ 3429 w 5429"/>
                            <a:gd name="connsiteY5" fmla="*/ 2762 h 3047"/>
                            <a:gd name="connsiteX6" fmla="*/ 2572 w 5429"/>
                            <a:gd name="connsiteY6" fmla="*/ 2191 h 3047"/>
                            <a:gd name="connsiteX7" fmla="*/ 1143 w 5429"/>
                            <a:gd name="connsiteY7" fmla="*/ 3048 h 3047"/>
                            <a:gd name="connsiteX8" fmla="*/ 1143 w 5429"/>
                            <a:gd name="connsiteY8" fmla="*/ 3048 h 3047"/>
                            <a:gd name="connsiteX9" fmla="*/ 2667 w 5429"/>
                            <a:gd name="connsiteY9" fmla="*/ 2286 h 3047"/>
                            <a:gd name="connsiteX10" fmla="*/ 0 w 5429"/>
                            <a:gd name="connsiteY10" fmla="*/ 667 h 3047"/>
                            <a:gd name="connsiteX11" fmla="*/ 0 w 5429"/>
                            <a:gd name="connsiteY11" fmla="*/ 667 h 3047"/>
                            <a:gd name="connsiteX12" fmla="*/ 5429 w 5429"/>
                            <a:gd name="connsiteY12" fmla="*/ 0 h 3047"/>
                            <a:gd name="connsiteX13" fmla="*/ 5429 w 5429"/>
                            <a:gd name="connsiteY13" fmla="*/ 0 h 3047"/>
                            <a:gd name="connsiteX14" fmla="*/ 95 w 5429"/>
                            <a:gd name="connsiteY14" fmla="*/ 667 h 304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5429" h="3047">
                              <a:moveTo>
                                <a:pt x="2572" y="2286"/>
                              </a:moveTo>
                              <a:lnTo>
                                <a:pt x="4096" y="1429"/>
                              </a:lnTo>
                              <a:lnTo>
                                <a:pt x="4096" y="1429"/>
                              </a:lnTo>
                              <a:lnTo>
                                <a:pt x="2572" y="2286"/>
                              </a:lnTo>
                              <a:lnTo>
                                <a:pt x="3429" y="2762"/>
                              </a:lnTo>
                              <a:lnTo>
                                <a:pt x="3429" y="2762"/>
                              </a:lnTo>
                              <a:lnTo>
                                <a:pt x="2572" y="2191"/>
                              </a:lnTo>
                              <a:lnTo>
                                <a:pt x="1143" y="3048"/>
                              </a:lnTo>
                              <a:lnTo>
                                <a:pt x="1143" y="3048"/>
                              </a:lnTo>
                              <a:lnTo>
                                <a:pt x="2667" y="2286"/>
                              </a:lnTo>
                              <a:lnTo>
                                <a:pt x="0" y="667"/>
                              </a:lnTo>
                              <a:lnTo>
                                <a:pt x="0" y="667"/>
                              </a:lnTo>
                              <a:lnTo>
                                <a:pt x="5429" y="0"/>
                              </a:lnTo>
                              <a:lnTo>
                                <a:pt x="5429" y="0"/>
                              </a:lnTo>
                              <a:lnTo>
                                <a:pt x="95" y="66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15" name="Freeform 314">
                          <a:extLst>
                            <a:ext uri="{FF2B5EF4-FFF2-40B4-BE49-F238E27FC236}">
                              <a16:creationId xmlns:a16="http://schemas.microsoft.com/office/drawing/2014/main" id="{341A8F8C-F1BC-8944-A66C-8A5695764E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19062" y="3332797"/>
                          <a:ext cx="7810" cy="4174"/>
                        </a:xfrm>
                        <a:custGeom>
                          <a:avLst/>
                          <a:gdLst>
                            <a:gd name="connsiteX0" fmla="*/ 5239 w 7810"/>
                            <a:gd name="connsiteY0" fmla="*/ 286 h 4174"/>
                            <a:gd name="connsiteX1" fmla="*/ 3334 w 7810"/>
                            <a:gd name="connsiteY1" fmla="*/ 1333 h 4174"/>
                            <a:gd name="connsiteX2" fmla="*/ 4667 w 7810"/>
                            <a:gd name="connsiteY2" fmla="*/ 1905 h 4174"/>
                            <a:gd name="connsiteX3" fmla="*/ 4667 w 7810"/>
                            <a:gd name="connsiteY3" fmla="*/ 3715 h 4174"/>
                            <a:gd name="connsiteX4" fmla="*/ 1238 w 7810"/>
                            <a:gd name="connsiteY4" fmla="*/ 3715 h 4174"/>
                            <a:gd name="connsiteX5" fmla="*/ 0 w 7810"/>
                            <a:gd name="connsiteY5" fmla="*/ 2381 h 4174"/>
                            <a:gd name="connsiteX6" fmla="*/ 0 w 7810"/>
                            <a:gd name="connsiteY6" fmla="*/ 2381 h 4174"/>
                            <a:gd name="connsiteX7" fmla="*/ 1143 w 7810"/>
                            <a:gd name="connsiteY7" fmla="*/ 3620 h 4174"/>
                            <a:gd name="connsiteX8" fmla="*/ 3905 w 7810"/>
                            <a:gd name="connsiteY8" fmla="*/ 3620 h 4174"/>
                            <a:gd name="connsiteX9" fmla="*/ 3905 w 7810"/>
                            <a:gd name="connsiteY9" fmla="*/ 2096 h 4174"/>
                            <a:gd name="connsiteX10" fmla="*/ 2286 w 7810"/>
                            <a:gd name="connsiteY10" fmla="*/ 1429 h 4174"/>
                            <a:gd name="connsiteX11" fmla="*/ 4858 w 7810"/>
                            <a:gd name="connsiteY11" fmla="*/ 0 h 4174"/>
                            <a:gd name="connsiteX12" fmla="*/ 7811 w 7810"/>
                            <a:gd name="connsiteY12" fmla="*/ 1810 h 4174"/>
                            <a:gd name="connsiteX13" fmla="*/ 7811 w 7810"/>
                            <a:gd name="connsiteY13" fmla="*/ 1810 h 417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</a:cxnLst>
                          <a:rect l="l" t="t" r="r" b="b"/>
                          <a:pathLst>
                            <a:path w="7810" h="4174">
                              <a:moveTo>
                                <a:pt x="5239" y="286"/>
                              </a:moveTo>
                              <a:lnTo>
                                <a:pt x="3334" y="1333"/>
                              </a:lnTo>
                              <a:lnTo>
                                <a:pt x="4667" y="1905"/>
                              </a:lnTo>
                              <a:cubicBezTo>
                                <a:pt x="5715" y="2477"/>
                                <a:pt x="5810" y="3239"/>
                                <a:pt x="4667" y="3715"/>
                              </a:cubicBezTo>
                              <a:cubicBezTo>
                                <a:pt x="3606" y="4327"/>
                                <a:pt x="2299" y="4327"/>
                                <a:pt x="1238" y="3715"/>
                              </a:cubicBezTo>
                              <a:cubicBezTo>
                                <a:pt x="707" y="3398"/>
                                <a:pt x="277" y="2935"/>
                                <a:pt x="0" y="2381"/>
                              </a:cubicBezTo>
                              <a:lnTo>
                                <a:pt x="0" y="2381"/>
                              </a:lnTo>
                              <a:cubicBezTo>
                                <a:pt x="217" y="2920"/>
                                <a:pt x="624" y="3360"/>
                                <a:pt x="1143" y="3620"/>
                              </a:cubicBezTo>
                              <a:cubicBezTo>
                                <a:pt x="1992" y="4133"/>
                                <a:pt x="3056" y="4133"/>
                                <a:pt x="3905" y="3620"/>
                              </a:cubicBezTo>
                              <a:cubicBezTo>
                                <a:pt x="4667" y="3620"/>
                                <a:pt x="4572" y="2667"/>
                                <a:pt x="3905" y="2096"/>
                              </a:cubicBezTo>
                              <a:lnTo>
                                <a:pt x="2286" y="1429"/>
                              </a:lnTo>
                              <a:lnTo>
                                <a:pt x="4858" y="0"/>
                              </a:lnTo>
                              <a:lnTo>
                                <a:pt x="7811" y="1810"/>
                              </a:lnTo>
                              <a:lnTo>
                                <a:pt x="7811" y="181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16" name="Freeform 315">
                          <a:extLst>
                            <a:ext uri="{FF2B5EF4-FFF2-40B4-BE49-F238E27FC236}">
                              <a16:creationId xmlns:a16="http://schemas.microsoft.com/office/drawing/2014/main" id="{1731F064-9B1D-4444-9E28-BD7CDE92842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33814" y="3340582"/>
                          <a:ext cx="7060" cy="3744"/>
                        </a:xfrm>
                        <a:custGeom>
                          <a:avLst/>
                          <a:gdLst>
                            <a:gd name="connsiteX0" fmla="*/ 7061 w 7060"/>
                            <a:gd name="connsiteY0" fmla="*/ 1740 h 3744"/>
                            <a:gd name="connsiteX1" fmla="*/ 7061 w 7060"/>
                            <a:gd name="connsiteY1" fmla="*/ 1740 h 3744"/>
                            <a:gd name="connsiteX2" fmla="*/ 6108 w 7060"/>
                            <a:gd name="connsiteY2" fmla="*/ 883 h 3744"/>
                            <a:gd name="connsiteX3" fmla="*/ 1441 w 7060"/>
                            <a:gd name="connsiteY3" fmla="*/ 1359 h 3744"/>
                            <a:gd name="connsiteX4" fmla="*/ 4394 w 7060"/>
                            <a:gd name="connsiteY4" fmla="*/ 1359 h 3744"/>
                            <a:gd name="connsiteX5" fmla="*/ 4394 w 7060"/>
                            <a:gd name="connsiteY5" fmla="*/ 3169 h 3744"/>
                            <a:gd name="connsiteX6" fmla="*/ 965 w 7060"/>
                            <a:gd name="connsiteY6" fmla="*/ 3169 h 3744"/>
                            <a:gd name="connsiteX7" fmla="*/ 965 w 7060"/>
                            <a:gd name="connsiteY7" fmla="*/ 597 h 3744"/>
                            <a:gd name="connsiteX8" fmla="*/ 5823 w 7060"/>
                            <a:gd name="connsiteY8" fmla="*/ 597 h 3744"/>
                            <a:gd name="connsiteX9" fmla="*/ 7061 w 7060"/>
                            <a:gd name="connsiteY9" fmla="*/ 1740 h 3744"/>
                            <a:gd name="connsiteX10" fmla="*/ 774 w 7060"/>
                            <a:gd name="connsiteY10" fmla="*/ 1740 h 3744"/>
                            <a:gd name="connsiteX11" fmla="*/ 774 w 7060"/>
                            <a:gd name="connsiteY11" fmla="*/ 3359 h 3744"/>
                            <a:gd name="connsiteX12" fmla="*/ 3536 w 7060"/>
                            <a:gd name="connsiteY12" fmla="*/ 3359 h 3744"/>
                            <a:gd name="connsiteX13" fmla="*/ 3536 w 7060"/>
                            <a:gd name="connsiteY13" fmla="*/ 1835 h 3744"/>
                            <a:gd name="connsiteX14" fmla="*/ 774 w 7060"/>
                            <a:gd name="connsiteY14" fmla="*/ 1645 h 374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7060" h="3744">
                              <a:moveTo>
                                <a:pt x="7061" y="1740"/>
                              </a:moveTo>
                              <a:lnTo>
                                <a:pt x="7061" y="1740"/>
                              </a:lnTo>
                              <a:cubicBezTo>
                                <a:pt x="6815" y="1384"/>
                                <a:pt x="6489" y="1090"/>
                                <a:pt x="6108" y="883"/>
                              </a:cubicBezTo>
                              <a:cubicBezTo>
                                <a:pt x="4587" y="148"/>
                                <a:pt x="2782" y="333"/>
                                <a:pt x="1441" y="1359"/>
                              </a:cubicBezTo>
                              <a:cubicBezTo>
                                <a:pt x="2380" y="939"/>
                                <a:pt x="3454" y="939"/>
                                <a:pt x="4394" y="1359"/>
                              </a:cubicBezTo>
                              <a:cubicBezTo>
                                <a:pt x="5537" y="1931"/>
                                <a:pt x="5537" y="2693"/>
                                <a:pt x="4394" y="3169"/>
                              </a:cubicBezTo>
                              <a:cubicBezTo>
                                <a:pt x="3333" y="3781"/>
                                <a:pt x="2026" y="3781"/>
                                <a:pt x="965" y="3169"/>
                              </a:cubicBezTo>
                              <a:cubicBezTo>
                                <a:pt x="-369" y="2407"/>
                                <a:pt x="-273" y="1550"/>
                                <a:pt x="965" y="597"/>
                              </a:cubicBezTo>
                              <a:cubicBezTo>
                                <a:pt x="2486" y="-199"/>
                                <a:pt x="4301" y="-199"/>
                                <a:pt x="5823" y="597"/>
                              </a:cubicBezTo>
                              <a:cubicBezTo>
                                <a:pt x="6344" y="840"/>
                                <a:pt x="6777" y="1239"/>
                                <a:pt x="7061" y="1740"/>
                              </a:cubicBezTo>
                              <a:close/>
                              <a:moveTo>
                                <a:pt x="774" y="1740"/>
                              </a:moveTo>
                              <a:cubicBezTo>
                                <a:pt x="203" y="1740"/>
                                <a:pt x="-83" y="2788"/>
                                <a:pt x="774" y="3359"/>
                              </a:cubicBezTo>
                              <a:cubicBezTo>
                                <a:pt x="1623" y="3873"/>
                                <a:pt x="2688" y="3873"/>
                                <a:pt x="3536" y="3359"/>
                              </a:cubicBezTo>
                              <a:cubicBezTo>
                                <a:pt x="4394" y="3359"/>
                                <a:pt x="4298" y="2312"/>
                                <a:pt x="3536" y="1835"/>
                              </a:cubicBezTo>
                              <a:cubicBezTo>
                                <a:pt x="2691" y="1362"/>
                                <a:pt x="1677" y="1292"/>
                                <a:pt x="774" y="164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17" name="Freeform 316">
                          <a:extLst>
                            <a:ext uri="{FF2B5EF4-FFF2-40B4-BE49-F238E27FC236}">
                              <a16:creationId xmlns:a16="http://schemas.microsoft.com/office/drawing/2014/main" id="{F03F06E9-5B7B-2441-BB4D-DEA50823CA7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5923" y="3347466"/>
                          <a:ext cx="8096" cy="3714"/>
                        </a:xfrm>
                        <a:custGeom>
                          <a:avLst/>
                          <a:gdLst>
                            <a:gd name="connsiteX0" fmla="*/ 0 w 8096"/>
                            <a:gd name="connsiteY0" fmla="*/ 3715 h 3714"/>
                            <a:gd name="connsiteX1" fmla="*/ 0 w 8096"/>
                            <a:gd name="connsiteY1" fmla="*/ 3715 h 3714"/>
                            <a:gd name="connsiteX2" fmla="*/ 7144 w 8096"/>
                            <a:gd name="connsiteY2" fmla="*/ 2381 h 3714"/>
                            <a:gd name="connsiteX3" fmla="*/ 4191 w 8096"/>
                            <a:gd name="connsiteY3" fmla="*/ 667 h 3714"/>
                            <a:gd name="connsiteX4" fmla="*/ 3429 w 8096"/>
                            <a:gd name="connsiteY4" fmla="*/ 667 h 3714"/>
                            <a:gd name="connsiteX5" fmla="*/ 3429 w 8096"/>
                            <a:gd name="connsiteY5" fmla="*/ 667 h 3714"/>
                            <a:gd name="connsiteX6" fmla="*/ 4477 w 8096"/>
                            <a:gd name="connsiteY6" fmla="*/ 0 h 3714"/>
                            <a:gd name="connsiteX7" fmla="*/ 8096 w 8096"/>
                            <a:gd name="connsiteY7" fmla="*/ 2096 h 3714"/>
                            <a:gd name="connsiteX8" fmla="*/ 8096 w 8096"/>
                            <a:gd name="connsiteY8" fmla="*/ 2096 h 371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8096" h="3714">
                              <a:moveTo>
                                <a:pt x="0" y="3715"/>
                              </a:moveTo>
                              <a:lnTo>
                                <a:pt x="0" y="3715"/>
                              </a:lnTo>
                              <a:lnTo>
                                <a:pt x="7144" y="2381"/>
                              </a:lnTo>
                              <a:lnTo>
                                <a:pt x="4191" y="667"/>
                              </a:lnTo>
                              <a:lnTo>
                                <a:pt x="3429" y="667"/>
                              </a:lnTo>
                              <a:lnTo>
                                <a:pt x="3429" y="667"/>
                              </a:lnTo>
                              <a:lnTo>
                                <a:pt x="4477" y="0"/>
                              </a:lnTo>
                              <a:lnTo>
                                <a:pt x="8096" y="2096"/>
                              </a:lnTo>
                              <a:lnTo>
                                <a:pt x="8096" y="209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18" name="Freeform 317">
                          <a:extLst>
                            <a:ext uri="{FF2B5EF4-FFF2-40B4-BE49-F238E27FC236}">
                              <a16:creationId xmlns:a16="http://schemas.microsoft.com/office/drawing/2014/main" id="{B2A6B221-E125-C64E-A4FA-5CBC7F70E19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9227" y="3355722"/>
                          <a:ext cx="7047" cy="3973"/>
                        </a:xfrm>
                        <a:custGeom>
                          <a:avLst/>
                          <a:gdLst>
                            <a:gd name="connsiteX0" fmla="*/ 6508 w 7047"/>
                            <a:gd name="connsiteY0" fmla="*/ 2125 h 3973"/>
                            <a:gd name="connsiteX1" fmla="*/ 4412 w 7047"/>
                            <a:gd name="connsiteY1" fmla="*/ 2125 h 3973"/>
                            <a:gd name="connsiteX2" fmla="*/ 4412 w 7047"/>
                            <a:gd name="connsiteY2" fmla="*/ 3554 h 3973"/>
                            <a:gd name="connsiteX3" fmla="*/ 1079 w 7047"/>
                            <a:gd name="connsiteY3" fmla="*/ 3554 h 3973"/>
                            <a:gd name="connsiteX4" fmla="*/ 602 w 7047"/>
                            <a:gd name="connsiteY4" fmla="*/ 1554 h 3973"/>
                            <a:gd name="connsiteX5" fmla="*/ 3174 w 7047"/>
                            <a:gd name="connsiteY5" fmla="*/ 1554 h 3973"/>
                            <a:gd name="connsiteX6" fmla="*/ 3174 w 7047"/>
                            <a:gd name="connsiteY6" fmla="*/ 411 h 3973"/>
                            <a:gd name="connsiteX7" fmla="*/ 6127 w 7047"/>
                            <a:gd name="connsiteY7" fmla="*/ 411 h 3973"/>
                            <a:gd name="connsiteX8" fmla="*/ 6508 w 7047"/>
                            <a:gd name="connsiteY8" fmla="*/ 2125 h 3973"/>
                            <a:gd name="connsiteX9" fmla="*/ 3460 w 7047"/>
                            <a:gd name="connsiteY9" fmla="*/ 411 h 3973"/>
                            <a:gd name="connsiteX10" fmla="*/ 3460 w 7047"/>
                            <a:gd name="connsiteY10" fmla="*/ 1744 h 3973"/>
                            <a:gd name="connsiteX11" fmla="*/ 5841 w 7047"/>
                            <a:gd name="connsiteY11" fmla="*/ 1744 h 3973"/>
                            <a:gd name="connsiteX12" fmla="*/ 5841 w 7047"/>
                            <a:gd name="connsiteY12" fmla="*/ 411 h 3973"/>
                            <a:gd name="connsiteX13" fmla="*/ 3460 w 7047"/>
                            <a:gd name="connsiteY13" fmla="*/ 411 h 3973"/>
                            <a:gd name="connsiteX14" fmla="*/ 793 w 7047"/>
                            <a:gd name="connsiteY14" fmla="*/ 1554 h 3973"/>
                            <a:gd name="connsiteX15" fmla="*/ 1269 w 7047"/>
                            <a:gd name="connsiteY15" fmla="*/ 3173 h 3973"/>
                            <a:gd name="connsiteX16" fmla="*/ 4031 w 7047"/>
                            <a:gd name="connsiteY16" fmla="*/ 3173 h 3973"/>
                            <a:gd name="connsiteX17" fmla="*/ 3555 w 7047"/>
                            <a:gd name="connsiteY17" fmla="*/ 1554 h 3973"/>
                            <a:gd name="connsiteX18" fmla="*/ 793 w 7047"/>
                            <a:gd name="connsiteY18" fmla="*/ 1554 h 39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7047" h="3973">
                              <a:moveTo>
                                <a:pt x="6508" y="2125"/>
                              </a:moveTo>
                              <a:cubicBezTo>
                                <a:pt x="5831" y="2373"/>
                                <a:pt x="5089" y="2373"/>
                                <a:pt x="4412" y="2125"/>
                              </a:cubicBezTo>
                              <a:cubicBezTo>
                                <a:pt x="4984" y="2697"/>
                                <a:pt x="4984" y="3173"/>
                                <a:pt x="4412" y="3554"/>
                              </a:cubicBezTo>
                              <a:cubicBezTo>
                                <a:pt x="3372" y="4113"/>
                                <a:pt x="2120" y="4113"/>
                                <a:pt x="1079" y="3554"/>
                              </a:cubicBezTo>
                              <a:cubicBezTo>
                                <a:pt x="-160" y="2792"/>
                                <a:pt x="-350" y="2125"/>
                                <a:pt x="602" y="1554"/>
                              </a:cubicBezTo>
                              <a:cubicBezTo>
                                <a:pt x="1427" y="1220"/>
                                <a:pt x="2349" y="1220"/>
                                <a:pt x="3174" y="1554"/>
                              </a:cubicBezTo>
                              <a:cubicBezTo>
                                <a:pt x="2698" y="1554"/>
                                <a:pt x="2698" y="697"/>
                                <a:pt x="3174" y="411"/>
                              </a:cubicBezTo>
                              <a:cubicBezTo>
                                <a:pt x="4082" y="-137"/>
                                <a:pt x="5219" y="-137"/>
                                <a:pt x="6127" y="411"/>
                              </a:cubicBezTo>
                              <a:cubicBezTo>
                                <a:pt x="7175" y="1078"/>
                                <a:pt x="7365" y="1649"/>
                                <a:pt x="6508" y="2125"/>
                              </a:cubicBezTo>
                              <a:close/>
                              <a:moveTo>
                                <a:pt x="3460" y="411"/>
                              </a:moveTo>
                              <a:cubicBezTo>
                                <a:pt x="2888" y="411"/>
                                <a:pt x="2984" y="1268"/>
                                <a:pt x="3460" y="1744"/>
                              </a:cubicBezTo>
                              <a:cubicBezTo>
                                <a:pt x="4197" y="2170"/>
                                <a:pt x="5104" y="2170"/>
                                <a:pt x="5841" y="1744"/>
                              </a:cubicBezTo>
                              <a:cubicBezTo>
                                <a:pt x="6508" y="1744"/>
                                <a:pt x="6317" y="887"/>
                                <a:pt x="5841" y="411"/>
                              </a:cubicBezTo>
                              <a:cubicBezTo>
                                <a:pt x="5104" y="-14"/>
                                <a:pt x="4197" y="-14"/>
                                <a:pt x="3460" y="411"/>
                              </a:cubicBezTo>
                              <a:close/>
                              <a:moveTo>
                                <a:pt x="793" y="1554"/>
                              </a:moveTo>
                              <a:cubicBezTo>
                                <a:pt x="126" y="2030"/>
                                <a:pt x="221" y="2602"/>
                                <a:pt x="1269" y="3173"/>
                              </a:cubicBezTo>
                              <a:cubicBezTo>
                                <a:pt x="2133" y="3630"/>
                                <a:pt x="3167" y="3630"/>
                                <a:pt x="4031" y="3173"/>
                              </a:cubicBezTo>
                              <a:cubicBezTo>
                                <a:pt x="4793" y="3173"/>
                                <a:pt x="4603" y="2221"/>
                                <a:pt x="3555" y="1554"/>
                              </a:cubicBezTo>
                              <a:cubicBezTo>
                                <a:pt x="2691" y="1097"/>
                                <a:pt x="1657" y="1097"/>
                                <a:pt x="793" y="155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19" name="Freeform 318">
                          <a:extLst>
                            <a:ext uri="{FF2B5EF4-FFF2-40B4-BE49-F238E27FC236}">
                              <a16:creationId xmlns:a16="http://schemas.microsoft.com/office/drawing/2014/main" id="{82C5098C-A985-6040-9D1E-8AA0545BB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2403" y="3363112"/>
                          <a:ext cx="6989" cy="4230"/>
                        </a:xfrm>
                        <a:custGeom>
                          <a:avLst/>
                          <a:gdLst>
                            <a:gd name="connsiteX0" fmla="*/ 0 w 6989"/>
                            <a:gd name="connsiteY0" fmla="*/ 1975 h 4230"/>
                            <a:gd name="connsiteX1" fmla="*/ 0 w 6989"/>
                            <a:gd name="connsiteY1" fmla="*/ 1975 h 4230"/>
                            <a:gd name="connsiteX2" fmla="*/ 1048 w 6989"/>
                            <a:gd name="connsiteY2" fmla="*/ 2927 h 4230"/>
                            <a:gd name="connsiteX3" fmla="*/ 5620 w 6989"/>
                            <a:gd name="connsiteY3" fmla="*/ 2927 h 4230"/>
                            <a:gd name="connsiteX4" fmla="*/ 2667 w 6989"/>
                            <a:gd name="connsiteY4" fmla="*/ 2927 h 4230"/>
                            <a:gd name="connsiteX5" fmla="*/ 2667 w 6989"/>
                            <a:gd name="connsiteY5" fmla="*/ 1022 h 4230"/>
                            <a:gd name="connsiteX6" fmla="*/ 6096 w 6989"/>
                            <a:gd name="connsiteY6" fmla="*/ 1022 h 4230"/>
                            <a:gd name="connsiteX7" fmla="*/ 6096 w 6989"/>
                            <a:gd name="connsiteY7" fmla="*/ 3594 h 4230"/>
                            <a:gd name="connsiteX8" fmla="*/ 1238 w 6989"/>
                            <a:gd name="connsiteY8" fmla="*/ 3594 h 4230"/>
                            <a:gd name="connsiteX9" fmla="*/ 0 w 6989"/>
                            <a:gd name="connsiteY9" fmla="*/ 1975 h 4230"/>
                            <a:gd name="connsiteX10" fmla="*/ 6286 w 6989"/>
                            <a:gd name="connsiteY10" fmla="*/ 1975 h 4230"/>
                            <a:gd name="connsiteX11" fmla="*/ 6286 w 6989"/>
                            <a:gd name="connsiteY11" fmla="*/ 356 h 4230"/>
                            <a:gd name="connsiteX12" fmla="*/ 3429 w 6989"/>
                            <a:gd name="connsiteY12" fmla="*/ 356 h 4230"/>
                            <a:gd name="connsiteX13" fmla="*/ 3429 w 6989"/>
                            <a:gd name="connsiteY13" fmla="*/ 1975 h 4230"/>
                            <a:gd name="connsiteX14" fmla="*/ 6287 w 6989"/>
                            <a:gd name="connsiteY14" fmla="*/ 1975 h 423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6989" h="4230">
                              <a:moveTo>
                                <a:pt x="0" y="1975"/>
                              </a:moveTo>
                              <a:lnTo>
                                <a:pt x="0" y="1975"/>
                              </a:lnTo>
                              <a:cubicBezTo>
                                <a:pt x="253" y="2384"/>
                                <a:pt x="616" y="2714"/>
                                <a:pt x="1048" y="2927"/>
                              </a:cubicBezTo>
                              <a:cubicBezTo>
                                <a:pt x="2444" y="3808"/>
                                <a:pt x="4223" y="3808"/>
                                <a:pt x="5620" y="2927"/>
                              </a:cubicBezTo>
                              <a:cubicBezTo>
                                <a:pt x="4680" y="3347"/>
                                <a:pt x="3606" y="3347"/>
                                <a:pt x="2667" y="2927"/>
                              </a:cubicBezTo>
                              <a:cubicBezTo>
                                <a:pt x="1619" y="2356"/>
                                <a:pt x="1619" y="1594"/>
                                <a:pt x="2667" y="1022"/>
                              </a:cubicBezTo>
                              <a:cubicBezTo>
                                <a:pt x="3737" y="447"/>
                                <a:pt x="5026" y="447"/>
                                <a:pt x="6096" y="1022"/>
                              </a:cubicBezTo>
                              <a:cubicBezTo>
                                <a:pt x="7334" y="1784"/>
                                <a:pt x="7239" y="2737"/>
                                <a:pt x="6096" y="3594"/>
                              </a:cubicBezTo>
                              <a:cubicBezTo>
                                <a:pt x="4588" y="4443"/>
                                <a:pt x="2746" y="4443"/>
                                <a:pt x="1238" y="3594"/>
                              </a:cubicBezTo>
                              <a:cubicBezTo>
                                <a:pt x="696" y="3167"/>
                                <a:pt x="270" y="2610"/>
                                <a:pt x="0" y="1975"/>
                              </a:cubicBezTo>
                              <a:close/>
                              <a:moveTo>
                                <a:pt x="6286" y="1975"/>
                              </a:moveTo>
                              <a:cubicBezTo>
                                <a:pt x="6858" y="1975"/>
                                <a:pt x="7144" y="1022"/>
                                <a:pt x="6286" y="356"/>
                              </a:cubicBezTo>
                              <a:cubicBezTo>
                                <a:pt x="5393" y="-119"/>
                                <a:pt x="4322" y="-119"/>
                                <a:pt x="3429" y="356"/>
                              </a:cubicBezTo>
                              <a:cubicBezTo>
                                <a:pt x="2667" y="356"/>
                                <a:pt x="2667" y="1403"/>
                                <a:pt x="3429" y="1975"/>
                              </a:cubicBezTo>
                              <a:cubicBezTo>
                                <a:pt x="4318" y="2466"/>
                                <a:pt x="5397" y="2466"/>
                                <a:pt x="6287" y="19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20" name="Freeform 319">
                          <a:extLst>
                            <a:ext uri="{FF2B5EF4-FFF2-40B4-BE49-F238E27FC236}">
                              <a16:creationId xmlns:a16="http://schemas.microsoft.com/office/drawing/2014/main" id="{6E7A3458-705F-BC49-B696-C90FB8C9F06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6641" y="3370418"/>
                          <a:ext cx="7098" cy="4005"/>
                        </a:xfrm>
                        <a:custGeom>
                          <a:avLst/>
                          <a:gdLst>
                            <a:gd name="connsiteX0" fmla="*/ 5764 w 7098"/>
                            <a:gd name="connsiteY0" fmla="*/ 3336 h 4005"/>
                            <a:gd name="connsiteX1" fmla="*/ 1001 w 7098"/>
                            <a:gd name="connsiteY1" fmla="*/ 3336 h 4005"/>
                            <a:gd name="connsiteX2" fmla="*/ 1001 w 7098"/>
                            <a:gd name="connsiteY2" fmla="*/ 669 h 4005"/>
                            <a:gd name="connsiteX3" fmla="*/ 5764 w 7098"/>
                            <a:gd name="connsiteY3" fmla="*/ 669 h 4005"/>
                            <a:gd name="connsiteX4" fmla="*/ 5764 w 7098"/>
                            <a:gd name="connsiteY4" fmla="*/ 3336 h 4005"/>
                            <a:gd name="connsiteX5" fmla="*/ 1763 w 7098"/>
                            <a:gd name="connsiteY5" fmla="*/ 1050 h 4005"/>
                            <a:gd name="connsiteX6" fmla="*/ 1763 w 7098"/>
                            <a:gd name="connsiteY6" fmla="*/ 3336 h 4005"/>
                            <a:gd name="connsiteX7" fmla="*/ 5954 w 7098"/>
                            <a:gd name="connsiteY7" fmla="*/ 3336 h 4005"/>
                            <a:gd name="connsiteX8" fmla="*/ 5954 w 7098"/>
                            <a:gd name="connsiteY8" fmla="*/ 1050 h 4005"/>
                            <a:gd name="connsiteX9" fmla="*/ 1763 w 7098"/>
                            <a:gd name="connsiteY9" fmla="*/ 1431 h 400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7098" h="4005">
                              <a:moveTo>
                                <a:pt x="5764" y="3336"/>
                              </a:moveTo>
                              <a:cubicBezTo>
                                <a:pt x="4302" y="4228"/>
                                <a:pt x="2463" y="4228"/>
                                <a:pt x="1001" y="3336"/>
                              </a:cubicBezTo>
                              <a:cubicBezTo>
                                <a:pt x="-427" y="2479"/>
                                <a:pt x="-237" y="1526"/>
                                <a:pt x="1001" y="669"/>
                              </a:cubicBezTo>
                              <a:cubicBezTo>
                                <a:pt x="2463" y="-223"/>
                                <a:pt x="4302" y="-223"/>
                                <a:pt x="5764" y="669"/>
                              </a:cubicBezTo>
                              <a:cubicBezTo>
                                <a:pt x="7574" y="1431"/>
                                <a:pt x="7383" y="2479"/>
                                <a:pt x="5764" y="3336"/>
                              </a:cubicBezTo>
                              <a:close/>
                              <a:moveTo>
                                <a:pt x="1763" y="1050"/>
                              </a:moveTo>
                              <a:cubicBezTo>
                                <a:pt x="239" y="1812"/>
                                <a:pt x="49" y="2669"/>
                                <a:pt x="1763" y="3336"/>
                              </a:cubicBezTo>
                              <a:cubicBezTo>
                                <a:pt x="3042" y="4149"/>
                                <a:pt x="4676" y="4149"/>
                                <a:pt x="5954" y="3336"/>
                              </a:cubicBezTo>
                              <a:cubicBezTo>
                                <a:pt x="7383" y="2574"/>
                                <a:pt x="7574" y="1717"/>
                                <a:pt x="5954" y="1050"/>
                              </a:cubicBezTo>
                              <a:cubicBezTo>
                                <a:pt x="4608" y="324"/>
                                <a:pt x="2957" y="474"/>
                                <a:pt x="1763" y="143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21" name="Freeform 320">
                          <a:extLst>
                            <a:ext uri="{FF2B5EF4-FFF2-40B4-BE49-F238E27FC236}">
                              <a16:creationId xmlns:a16="http://schemas.microsoft.com/office/drawing/2014/main" id="{D2D6C635-6A47-604C-8E7F-0A341F9F7B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80486" y="3323462"/>
                          <a:ext cx="9810" cy="5810"/>
                        </a:xfrm>
                        <a:custGeom>
                          <a:avLst/>
                          <a:gdLst>
                            <a:gd name="connsiteX0" fmla="*/ 3334 w 9810"/>
                            <a:gd name="connsiteY0" fmla="*/ 5810 h 5810"/>
                            <a:gd name="connsiteX1" fmla="*/ 6382 w 9810"/>
                            <a:gd name="connsiteY1" fmla="*/ 2286 h 5810"/>
                            <a:gd name="connsiteX2" fmla="*/ 0 w 9810"/>
                            <a:gd name="connsiteY2" fmla="*/ 3905 h 5810"/>
                            <a:gd name="connsiteX3" fmla="*/ 0 w 9810"/>
                            <a:gd name="connsiteY3" fmla="*/ 3905 h 5810"/>
                            <a:gd name="connsiteX4" fmla="*/ 3239 w 9810"/>
                            <a:gd name="connsiteY4" fmla="*/ 0 h 5810"/>
                            <a:gd name="connsiteX5" fmla="*/ 3239 w 9810"/>
                            <a:gd name="connsiteY5" fmla="*/ 0 h 5810"/>
                            <a:gd name="connsiteX6" fmla="*/ 95 w 9810"/>
                            <a:gd name="connsiteY6" fmla="*/ 3620 h 5810"/>
                            <a:gd name="connsiteX7" fmla="*/ 6477 w 9810"/>
                            <a:gd name="connsiteY7" fmla="*/ 1905 h 5810"/>
                            <a:gd name="connsiteX8" fmla="*/ 6477 w 9810"/>
                            <a:gd name="connsiteY8" fmla="*/ 1905 h 5810"/>
                            <a:gd name="connsiteX9" fmla="*/ 3429 w 9810"/>
                            <a:gd name="connsiteY9" fmla="*/ 5525 h 5810"/>
                            <a:gd name="connsiteX10" fmla="*/ 9811 w 9810"/>
                            <a:gd name="connsiteY10" fmla="*/ 3810 h 5810"/>
                            <a:gd name="connsiteX11" fmla="*/ 9811 w 9810"/>
                            <a:gd name="connsiteY11" fmla="*/ 3810 h 5810"/>
                            <a:gd name="connsiteX12" fmla="*/ 2858 w 9810"/>
                            <a:gd name="connsiteY12" fmla="*/ 5620 h 58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810" h="5810">
                              <a:moveTo>
                                <a:pt x="3334" y="5810"/>
                              </a:moveTo>
                              <a:lnTo>
                                <a:pt x="6382" y="2286"/>
                              </a:lnTo>
                              <a:lnTo>
                                <a:pt x="0" y="3905"/>
                              </a:lnTo>
                              <a:lnTo>
                                <a:pt x="0" y="3905"/>
                              </a:lnTo>
                              <a:lnTo>
                                <a:pt x="3239" y="0"/>
                              </a:lnTo>
                              <a:lnTo>
                                <a:pt x="3239" y="0"/>
                              </a:lnTo>
                              <a:lnTo>
                                <a:pt x="95" y="3620"/>
                              </a:lnTo>
                              <a:lnTo>
                                <a:pt x="6477" y="1905"/>
                              </a:lnTo>
                              <a:lnTo>
                                <a:pt x="6477" y="1905"/>
                              </a:lnTo>
                              <a:lnTo>
                                <a:pt x="3429" y="5525"/>
                              </a:lnTo>
                              <a:lnTo>
                                <a:pt x="9811" y="3810"/>
                              </a:lnTo>
                              <a:lnTo>
                                <a:pt x="9811" y="3810"/>
                              </a:lnTo>
                              <a:lnTo>
                                <a:pt x="2858" y="56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22" name="Freeform 321">
                          <a:extLst>
                            <a:ext uri="{FF2B5EF4-FFF2-40B4-BE49-F238E27FC236}">
                              <a16:creationId xmlns:a16="http://schemas.microsoft.com/office/drawing/2014/main" id="{ADD77689-B967-F544-BCDD-34560F8362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92964" y="3331273"/>
                          <a:ext cx="8667" cy="4952"/>
                        </a:xfrm>
                        <a:custGeom>
                          <a:avLst/>
                          <a:gdLst>
                            <a:gd name="connsiteX0" fmla="*/ 4477 w 8667"/>
                            <a:gd name="connsiteY0" fmla="*/ 762 h 4952"/>
                            <a:gd name="connsiteX1" fmla="*/ 2477 w 8667"/>
                            <a:gd name="connsiteY1" fmla="*/ 1905 h 4952"/>
                            <a:gd name="connsiteX2" fmla="*/ 5334 w 8667"/>
                            <a:gd name="connsiteY2" fmla="*/ 3524 h 4952"/>
                            <a:gd name="connsiteX3" fmla="*/ 5334 w 8667"/>
                            <a:gd name="connsiteY3" fmla="*/ 3524 h 4952"/>
                            <a:gd name="connsiteX4" fmla="*/ 2572 w 8667"/>
                            <a:gd name="connsiteY4" fmla="*/ 1810 h 4952"/>
                            <a:gd name="connsiteX5" fmla="*/ 381 w 8667"/>
                            <a:gd name="connsiteY5" fmla="*/ 3048 h 4952"/>
                            <a:gd name="connsiteX6" fmla="*/ 3620 w 8667"/>
                            <a:gd name="connsiteY6" fmla="*/ 4953 h 4952"/>
                            <a:gd name="connsiteX7" fmla="*/ 3620 w 8667"/>
                            <a:gd name="connsiteY7" fmla="*/ 4953 h 4952"/>
                            <a:gd name="connsiteX8" fmla="*/ 0 w 8667"/>
                            <a:gd name="connsiteY8" fmla="*/ 2857 h 4952"/>
                            <a:gd name="connsiteX9" fmla="*/ 5144 w 8667"/>
                            <a:gd name="connsiteY9" fmla="*/ 0 h 4952"/>
                            <a:gd name="connsiteX10" fmla="*/ 8668 w 8667"/>
                            <a:gd name="connsiteY10" fmla="*/ 2000 h 4952"/>
                            <a:gd name="connsiteX11" fmla="*/ 8668 w 8667"/>
                            <a:gd name="connsiteY11" fmla="*/ 2000 h 4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667" h="4952">
                              <a:moveTo>
                                <a:pt x="4477" y="762"/>
                              </a:moveTo>
                              <a:lnTo>
                                <a:pt x="2477" y="1905"/>
                              </a:lnTo>
                              <a:lnTo>
                                <a:pt x="5334" y="3524"/>
                              </a:lnTo>
                              <a:lnTo>
                                <a:pt x="5334" y="3524"/>
                              </a:lnTo>
                              <a:lnTo>
                                <a:pt x="2572" y="1810"/>
                              </a:lnTo>
                              <a:lnTo>
                                <a:pt x="381" y="3048"/>
                              </a:lnTo>
                              <a:lnTo>
                                <a:pt x="3620" y="4953"/>
                              </a:lnTo>
                              <a:lnTo>
                                <a:pt x="3620" y="4953"/>
                              </a:lnTo>
                              <a:lnTo>
                                <a:pt x="0" y="2857"/>
                              </a:lnTo>
                              <a:lnTo>
                                <a:pt x="5144" y="0"/>
                              </a:lnTo>
                              <a:lnTo>
                                <a:pt x="8668" y="2000"/>
                              </a:lnTo>
                              <a:lnTo>
                                <a:pt x="8668" y="200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23" name="Freeform 322">
                          <a:extLst>
                            <a:ext uri="{FF2B5EF4-FFF2-40B4-BE49-F238E27FC236}">
                              <a16:creationId xmlns:a16="http://schemas.microsoft.com/office/drawing/2014/main" id="{441219BC-D83E-434A-88A8-E0C25AD5A0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06490" y="3340512"/>
                          <a:ext cx="8156" cy="4952"/>
                        </a:xfrm>
                        <a:custGeom>
                          <a:avLst/>
                          <a:gdLst>
                            <a:gd name="connsiteX0" fmla="*/ 3810 w 8156"/>
                            <a:gd name="connsiteY0" fmla="*/ 2762 h 4952"/>
                            <a:gd name="connsiteX1" fmla="*/ 3334 w 8156"/>
                            <a:gd name="connsiteY1" fmla="*/ 2762 h 4952"/>
                            <a:gd name="connsiteX2" fmla="*/ 1714 w 8156"/>
                            <a:gd name="connsiteY2" fmla="*/ 1905 h 4952"/>
                            <a:gd name="connsiteX3" fmla="*/ 0 w 8156"/>
                            <a:gd name="connsiteY3" fmla="*/ 2857 h 4952"/>
                            <a:gd name="connsiteX4" fmla="*/ 0 w 8156"/>
                            <a:gd name="connsiteY4" fmla="*/ 2857 h 4952"/>
                            <a:gd name="connsiteX5" fmla="*/ 5143 w 8156"/>
                            <a:gd name="connsiteY5" fmla="*/ 0 h 4952"/>
                            <a:gd name="connsiteX6" fmla="*/ 7048 w 8156"/>
                            <a:gd name="connsiteY6" fmla="*/ 1048 h 4952"/>
                            <a:gd name="connsiteX7" fmla="*/ 7048 w 8156"/>
                            <a:gd name="connsiteY7" fmla="*/ 3238 h 4952"/>
                            <a:gd name="connsiteX8" fmla="*/ 4096 w 8156"/>
                            <a:gd name="connsiteY8" fmla="*/ 3238 h 4952"/>
                            <a:gd name="connsiteX9" fmla="*/ 4096 w 8156"/>
                            <a:gd name="connsiteY9" fmla="*/ 4953 h 4952"/>
                            <a:gd name="connsiteX10" fmla="*/ 4096 w 8156"/>
                            <a:gd name="connsiteY10" fmla="*/ 4953 h 4952"/>
                            <a:gd name="connsiteX11" fmla="*/ 3810 w 8156"/>
                            <a:gd name="connsiteY11" fmla="*/ 2762 h 4952"/>
                            <a:gd name="connsiteX12" fmla="*/ 6953 w 8156"/>
                            <a:gd name="connsiteY12" fmla="*/ 2762 h 4952"/>
                            <a:gd name="connsiteX13" fmla="*/ 6953 w 8156"/>
                            <a:gd name="connsiteY13" fmla="*/ 952 h 4952"/>
                            <a:gd name="connsiteX14" fmla="*/ 5334 w 8156"/>
                            <a:gd name="connsiteY14" fmla="*/ 0 h 4952"/>
                            <a:gd name="connsiteX15" fmla="*/ 2572 w 8156"/>
                            <a:gd name="connsiteY15" fmla="*/ 1619 h 4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8156" h="4952">
                              <a:moveTo>
                                <a:pt x="3810" y="2762"/>
                              </a:moveTo>
                              <a:lnTo>
                                <a:pt x="3334" y="2762"/>
                              </a:lnTo>
                              <a:lnTo>
                                <a:pt x="1714" y="1905"/>
                              </a:lnTo>
                              <a:lnTo>
                                <a:pt x="0" y="2857"/>
                              </a:lnTo>
                              <a:lnTo>
                                <a:pt x="0" y="2857"/>
                              </a:lnTo>
                              <a:lnTo>
                                <a:pt x="5143" y="0"/>
                              </a:lnTo>
                              <a:lnTo>
                                <a:pt x="7048" y="1048"/>
                              </a:lnTo>
                              <a:cubicBezTo>
                                <a:pt x="8477" y="1905"/>
                                <a:pt x="8572" y="2667"/>
                                <a:pt x="7048" y="3238"/>
                              </a:cubicBezTo>
                              <a:cubicBezTo>
                                <a:pt x="6112" y="3671"/>
                                <a:pt x="5032" y="3671"/>
                                <a:pt x="4096" y="3238"/>
                              </a:cubicBezTo>
                              <a:lnTo>
                                <a:pt x="4096" y="4953"/>
                              </a:lnTo>
                              <a:lnTo>
                                <a:pt x="4096" y="4953"/>
                              </a:lnTo>
                              <a:close/>
                              <a:moveTo>
                                <a:pt x="3810" y="2762"/>
                              </a:moveTo>
                              <a:cubicBezTo>
                                <a:pt x="4771" y="3366"/>
                                <a:pt x="5993" y="3366"/>
                                <a:pt x="6953" y="2762"/>
                              </a:cubicBezTo>
                              <a:cubicBezTo>
                                <a:pt x="7906" y="2286"/>
                                <a:pt x="7715" y="1619"/>
                                <a:pt x="6953" y="952"/>
                              </a:cubicBezTo>
                              <a:lnTo>
                                <a:pt x="5334" y="0"/>
                              </a:lnTo>
                              <a:lnTo>
                                <a:pt x="2572" y="161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24" name="Freeform 323">
                          <a:extLst>
                            <a:ext uri="{FF2B5EF4-FFF2-40B4-BE49-F238E27FC236}">
                              <a16:creationId xmlns:a16="http://schemas.microsoft.com/office/drawing/2014/main" id="{93D9144D-2CE8-EC42-A1F3-D050A48B34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20682" y="3347275"/>
                          <a:ext cx="6953" cy="3810"/>
                        </a:xfrm>
                        <a:custGeom>
                          <a:avLst/>
                          <a:gdLst>
                            <a:gd name="connsiteX0" fmla="*/ 4858 w 6953"/>
                            <a:gd name="connsiteY0" fmla="*/ 1143 h 3810"/>
                            <a:gd name="connsiteX1" fmla="*/ 0 w 6953"/>
                            <a:gd name="connsiteY1" fmla="*/ 3810 h 3810"/>
                            <a:gd name="connsiteX2" fmla="*/ 0 w 6953"/>
                            <a:gd name="connsiteY2" fmla="*/ 3810 h 3810"/>
                            <a:gd name="connsiteX3" fmla="*/ 4858 w 6953"/>
                            <a:gd name="connsiteY3" fmla="*/ 1143 h 3810"/>
                            <a:gd name="connsiteX4" fmla="*/ 2953 w 6953"/>
                            <a:gd name="connsiteY4" fmla="*/ 0 h 3810"/>
                            <a:gd name="connsiteX5" fmla="*/ 2953 w 6953"/>
                            <a:gd name="connsiteY5" fmla="*/ 0 h 3810"/>
                            <a:gd name="connsiteX6" fmla="*/ 6953 w 6953"/>
                            <a:gd name="connsiteY6" fmla="*/ 2286 h 3810"/>
                            <a:gd name="connsiteX7" fmla="*/ 6953 w 6953"/>
                            <a:gd name="connsiteY7" fmla="*/ 2286 h 38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6953" h="3810">
                              <a:moveTo>
                                <a:pt x="4858" y="1143"/>
                              </a:moveTo>
                              <a:lnTo>
                                <a:pt x="0" y="3810"/>
                              </a:lnTo>
                              <a:lnTo>
                                <a:pt x="0" y="3810"/>
                              </a:lnTo>
                              <a:lnTo>
                                <a:pt x="4858" y="1143"/>
                              </a:lnTo>
                              <a:lnTo>
                                <a:pt x="2953" y="0"/>
                              </a:lnTo>
                              <a:lnTo>
                                <a:pt x="2953" y="0"/>
                              </a:lnTo>
                              <a:lnTo>
                                <a:pt x="6953" y="2286"/>
                              </a:lnTo>
                              <a:lnTo>
                                <a:pt x="6953" y="228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25" name="Freeform 324">
                          <a:extLst>
                            <a:ext uri="{FF2B5EF4-FFF2-40B4-BE49-F238E27FC236}">
                              <a16:creationId xmlns:a16="http://schemas.microsoft.com/office/drawing/2014/main" id="{B9E818B7-839E-DE4E-A569-E45D8D9B610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34207" y="3354895"/>
                          <a:ext cx="6858" cy="4095"/>
                        </a:xfrm>
                        <a:custGeom>
                          <a:avLst/>
                          <a:gdLst>
                            <a:gd name="connsiteX0" fmla="*/ 0 w 6858"/>
                            <a:gd name="connsiteY0" fmla="*/ 4096 h 4095"/>
                            <a:gd name="connsiteX1" fmla="*/ 0 w 6858"/>
                            <a:gd name="connsiteY1" fmla="*/ 4096 h 4095"/>
                            <a:gd name="connsiteX2" fmla="*/ 1905 w 6858"/>
                            <a:gd name="connsiteY2" fmla="*/ 3048 h 4095"/>
                            <a:gd name="connsiteX3" fmla="*/ 2953 w 6858"/>
                            <a:gd name="connsiteY3" fmla="*/ 0 h 4095"/>
                            <a:gd name="connsiteX4" fmla="*/ 2953 w 6858"/>
                            <a:gd name="connsiteY4" fmla="*/ 0 h 4095"/>
                            <a:gd name="connsiteX5" fmla="*/ 2000 w 6858"/>
                            <a:gd name="connsiteY5" fmla="*/ 2762 h 4095"/>
                            <a:gd name="connsiteX6" fmla="*/ 6858 w 6858"/>
                            <a:gd name="connsiteY6" fmla="*/ 2762 h 4095"/>
                            <a:gd name="connsiteX7" fmla="*/ 6858 w 6858"/>
                            <a:gd name="connsiteY7" fmla="*/ 2762 h 4095"/>
                            <a:gd name="connsiteX8" fmla="*/ 1429 w 6858"/>
                            <a:gd name="connsiteY8" fmla="*/ 3334 h 40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6858" h="4095">
                              <a:moveTo>
                                <a:pt x="0" y="4096"/>
                              </a:moveTo>
                              <a:lnTo>
                                <a:pt x="0" y="4096"/>
                              </a:lnTo>
                              <a:lnTo>
                                <a:pt x="1905" y="3048"/>
                              </a:lnTo>
                              <a:lnTo>
                                <a:pt x="2953" y="0"/>
                              </a:lnTo>
                              <a:lnTo>
                                <a:pt x="2953" y="0"/>
                              </a:lnTo>
                              <a:lnTo>
                                <a:pt x="2000" y="2762"/>
                              </a:lnTo>
                              <a:lnTo>
                                <a:pt x="6858" y="2762"/>
                              </a:lnTo>
                              <a:lnTo>
                                <a:pt x="6858" y="2762"/>
                              </a:lnTo>
                              <a:lnTo>
                                <a:pt x="1429" y="33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26" name="Freeform 325">
                          <a:extLst>
                            <a:ext uri="{FF2B5EF4-FFF2-40B4-BE49-F238E27FC236}">
                              <a16:creationId xmlns:a16="http://schemas.microsoft.com/office/drawing/2014/main" id="{CF3ADDFB-00B1-4B4D-8823-76B511B488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45839" y="3362325"/>
                          <a:ext cx="7894" cy="4701"/>
                        </a:xfrm>
                        <a:custGeom>
                          <a:avLst/>
                          <a:gdLst>
                            <a:gd name="connsiteX0" fmla="*/ 5322 w 7894"/>
                            <a:gd name="connsiteY0" fmla="*/ 4096 h 4701"/>
                            <a:gd name="connsiteX1" fmla="*/ 1036 w 7894"/>
                            <a:gd name="connsiteY1" fmla="*/ 4096 h 4701"/>
                            <a:gd name="connsiteX2" fmla="*/ 1036 w 7894"/>
                            <a:gd name="connsiteY2" fmla="*/ 1619 h 4701"/>
                            <a:gd name="connsiteX3" fmla="*/ 4084 w 7894"/>
                            <a:gd name="connsiteY3" fmla="*/ 0 h 4701"/>
                            <a:gd name="connsiteX4" fmla="*/ 4084 w 7894"/>
                            <a:gd name="connsiteY4" fmla="*/ 0 h 4701"/>
                            <a:gd name="connsiteX5" fmla="*/ 1131 w 7894"/>
                            <a:gd name="connsiteY5" fmla="*/ 1619 h 4701"/>
                            <a:gd name="connsiteX6" fmla="*/ 1131 w 7894"/>
                            <a:gd name="connsiteY6" fmla="*/ 3715 h 4701"/>
                            <a:gd name="connsiteX7" fmla="*/ 4846 w 7894"/>
                            <a:gd name="connsiteY7" fmla="*/ 3715 h 4701"/>
                            <a:gd name="connsiteX8" fmla="*/ 7894 w 7894"/>
                            <a:gd name="connsiteY8" fmla="*/ 2096 h 4701"/>
                            <a:gd name="connsiteX9" fmla="*/ 7894 w 7894"/>
                            <a:gd name="connsiteY9" fmla="*/ 2096 h 470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7894" h="4701">
                              <a:moveTo>
                                <a:pt x="5322" y="4096"/>
                              </a:moveTo>
                              <a:cubicBezTo>
                                <a:pt x="4008" y="4903"/>
                                <a:pt x="2351" y="4903"/>
                                <a:pt x="1036" y="4096"/>
                              </a:cubicBezTo>
                              <a:cubicBezTo>
                                <a:pt x="-297" y="3334"/>
                                <a:pt x="-393" y="2381"/>
                                <a:pt x="1036" y="1619"/>
                              </a:cubicBezTo>
                              <a:lnTo>
                                <a:pt x="4084" y="0"/>
                              </a:lnTo>
                              <a:lnTo>
                                <a:pt x="4084" y="0"/>
                              </a:lnTo>
                              <a:lnTo>
                                <a:pt x="1131" y="1619"/>
                              </a:lnTo>
                              <a:cubicBezTo>
                                <a:pt x="-12" y="2286"/>
                                <a:pt x="-12" y="3048"/>
                                <a:pt x="1131" y="3715"/>
                              </a:cubicBezTo>
                              <a:cubicBezTo>
                                <a:pt x="2269" y="4420"/>
                                <a:pt x="3708" y="4420"/>
                                <a:pt x="4846" y="3715"/>
                              </a:cubicBezTo>
                              <a:lnTo>
                                <a:pt x="7894" y="2096"/>
                              </a:lnTo>
                              <a:lnTo>
                                <a:pt x="7894" y="209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27" name="Freeform 326">
                          <a:extLst>
                            <a:ext uri="{FF2B5EF4-FFF2-40B4-BE49-F238E27FC236}">
                              <a16:creationId xmlns:a16="http://schemas.microsoft.com/office/drawing/2014/main" id="{5F83D949-7820-C54F-9003-2F28879101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59734" y="3371087"/>
                          <a:ext cx="5143" cy="2857"/>
                        </a:xfrm>
                        <a:custGeom>
                          <a:avLst/>
                          <a:gdLst>
                            <a:gd name="connsiteX0" fmla="*/ 0 w 5143"/>
                            <a:gd name="connsiteY0" fmla="*/ 2858 h 2857"/>
                            <a:gd name="connsiteX1" fmla="*/ 5143 w 5143"/>
                            <a:gd name="connsiteY1" fmla="*/ 0 h 2857"/>
                            <a:gd name="connsiteX2" fmla="*/ 5143 w 5143"/>
                            <a:gd name="connsiteY2" fmla="*/ 0 h 2857"/>
                            <a:gd name="connsiteX3" fmla="*/ 0 w 5143"/>
                            <a:gd name="connsiteY3" fmla="*/ 2762 h 285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143" h="2857">
                              <a:moveTo>
                                <a:pt x="0" y="2858"/>
                              </a:moveTo>
                              <a:lnTo>
                                <a:pt x="5143" y="0"/>
                              </a:lnTo>
                              <a:lnTo>
                                <a:pt x="5143" y="0"/>
                              </a:lnTo>
                              <a:lnTo>
                                <a:pt x="0" y="276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28" name="Freeform 327">
                          <a:extLst>
                            <a:ext uri="{FF2B5EF4-FFF2-40B4-BE49-F238E27FC236}">
                              <a16:creationId xmlns:a16="http://schemas.microsoft.com/office/drawing/2014/main" id="{53F2A491-3975-DD43-9FCF-7C121A9E6B0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72843" y="3378736"/>
                          <a:ext cx="7609" cy="4387"/>
                        </a:xfrm>
                        <a:custGeom>
                          <a:avLst/>
                          <a:gdLst>
                            <a:gd name="connsiteX0" fmla="*/ 6608 w 7609"/>
                            <a:gd name="connsiteY0" fmla="*/ 3781 h 4387"/>
                            <a:gd name="connsiteX1" fmla="*/ 1179 w 7609"/>
                            <a:gd name="connsiteY1" fmla="*/ 3781 h 4387"/>
                            <a:gd name="connsiteX2" fmla="*/ 1179 w 7609"/>
                            <a:gd name="connsiteY2" fmla="*/ 638 h 4387"/>
                            <a:gd name="connsiteX3" fmla="*/ 6608 w 7609"/>
                            <a:gd name="connsiteY3" fmla="*/ 638 h 4387"/>
                            <a:gd name="connsiteX4" fmla="*/ 6608 w 7609"/>
                            <a:gd name="connsiteY4" fmla="*/ 3781 h 4387"/>
                            <a:gd name="connsiteX5" fmla="*/ 1274 w 7609"/>
                            <a:gd name="connsiteY5" fmla="*/ 733 h 4387"/>
                            <a:gd name="connsiteX6" fmla="*/ 1274 w 7609"/>
                            <a:gd name="connsiteY6" fmla="*/ 3400 h 4387"/>
                            <a:gd name="connsiteX7" fmla="*/ 6037 w 7609"/>
                            <a:gd name="connsiteY7" fmla="*/ 3400 h 4387"/>
                            <a:gd name="connsiteX8" fmla="*/ 6037 w 7609"/>
                            <a:gd name="connsiteY8" fmla="*/ 733 h 4387"/>
                            <a:gd name="connsiteX9" fmla="*/ 1274 w 7609"/>
                            <a:gd name="connsiteY9" fmla="*/ 733 h 438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7609" h="4387">
                              <a:moveTo>
                                <a:pt x="6608" y="3781"/>
                              </a:moveTo>
                              <a:cubicBezTo>
                                <a:pt x="4889" y="4589"/>
                                <a:pt x="2898" y="4589"/>
                                <a:pt x="1179" y="3781"/>
                              </a:cubicBezTo>
                              <a:cubicBezTo>
                                <a:pt x="-345" y="2829"/>
                                <a:pt x="-440" y="1495"/>
                                <a:pt x="1179" y="638"/>
                              </a:cubicBezTo>
                              <a:cubicBezTo>
                                <a:pt x="2889" y="-213"/>
                                <a:pt x="4898" y="-213"/>
                                <a:pt x="6608" y="638"/>
                              </a:cubicBezTo>
                              <a:cubicBezTo>
                                <a:pt x="7846" y="1590"/>
                                <a:pt x="8037" y="2638"/>
                                <a:pt x="6608" y="3781"/>
                              </a:cubicBezTo>
                              <a:close/>
                              <a:moveTo>
                                <a:pt x="1274" y="733"/>
                              </a:moveTo>
                              <a:cubicBezTo>
                                <a:pt x="36" y="1400"/>
                                <a:pt x="131" y="2638"/>
                                <a:pt x="1274" y="3400"/>
                              </a:cubicBezTo>
                              <a:cubicBezTo>
                                <a:pt x="2783" y="4106"/>
                                <a:pt x="4528" y="4106"/>
                                <a:pt x="6037" y="3400"/>
                              </a:cubicBezTo>
                              <a:cubicBezTo>
                                <a:pt x="7275" y="2733"/>
                                <a:pt x="7180" y="1495"/>
                                <a:pt x="6037" y="733"/>
                              </a:cubicBezTo>
                              <a:cubicBezTo>
                                <a:pt x="4553" y="-80"/>
                                <a:pt x="2758" y="-80"/>
                                <a:pt x="1274" y="73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329" name="Freeform 328">
                          <a:extLst>
                            <a:ext uri="{FF2B5EF4-FFF2-40B4-BE49-F238E27FC236}">
                              <a16:creationId xmlns:a16="http://schemas.microsoft.com/office/drawing/2014/main" id="{90F0EBB9-AE7F-E14C-8111-8F8E31623ED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6404" y="3386804"/>
                          <a:ext cx="8216" cy="3733"/>
                        </a:xfrm>
                        <a:custGeom>
                          <a:avLst/>
                          <a:gdLst>
                            <a:gd name="connsiteX0" fmla="*/ 7144 w 8216"/>
                            <a:gd name="connsiteY0" fmla="*/ 1048 h 3733"/>
                            <a:gd name="connsiteX1" fmla="*/ 7144 w 8216"/>
                            <a:gd name="connsiteY1" fmla="*/ 3238 h 3733"/>
                            <a:gd name="connsiteX2" fmla="*/ 3238 w 8216"/>
                            <a:gd name="connsiteY2" fmla="*/ 3238 h 3733"/>
                            <a:gd name="connsiteX3" fmla="*/ 1714 w 8216"/>
                            <a:gd name="connsiteY3" fmla="*/ 2286 h 3733"/>
                            <a:gd name="connsiteX4" fmla="*/ 0 w 8216"/>
                            <a:gd name="connsiteY4" fmla="*/ 3238 h 3733"/>
                            <a:gd name="connsiteX5" fmla="*/ 0 w 8216"/>
                            <a:gd name="connsiteY5" fmla="*/ 3238 h 3733"/>
                            <a:gd name="connsiteX6" fmla="*/ 5143 w 8216"/>
                            <a:gd name="connsiteY6" fmla="*/ 381 h 3733"/>
                            <a:gd name="connsiteX7" fmla="*/ 2476 w 8216"/>
                            <a:gd name="connsiteY7" fmla="*/ 1905 h 3733"/>
                            <a:gd name="connsiteX8" fmla="*/ 4096 w 8216"/>
                            <a:gd name="connsiteY8" fmla="*/ 2762 h 3733"/>
                            <a:gd name="connsiteX9" fmla="*/ 7239 w 8216"/>
                            <a:gd name="connsiteY9" fmla="*/ 2762 h 3733"/>
                            <a:gd name="connsiteX10" fmla="*/ 7239 w 8216"/>
                            <a:gd name="connsiteY10" fmla="*/ 952 h 3733"/>
                            <a:gd name="connsiteX11" fmla="*/ 5620 w 8216"/>
                            <a:gd name="connsiteY11" fmla="*/ 0 h 37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8216" h="3733">
                              <a:moveTo>
                                <a:pt x="7144" y="1048"/>
                              </a:moveTo>
                              <a:cubicBezTo>
                                <a:pt x="8477" y="1810"/>
                                <a:pt x="8668" y="2572"/>
                                <a:pt x="7144" y="3238"/>
                              </a:cubicBezTo>
                              <a:cubicBezTo>
                                <a:pt x="5926" y="3899"/>
                                <a:pt x="4456" y="3899"/>
                                <a:pt x="3238" y="3238"/>
                              </a:cubicBezTo>
                              <a:lnTo>
                                <a:pt x="1714" y="2286"/>
                              </a:lnTo>
                              <a:lnTo>
                                <a:pt x="0" y="3238"/>
                              </a:lnTo>
                              <a:lnTo>
                                <a:pt x="0" y="3238"/>
                              </a:lnTo>
                              <a:lnTo>
                                <a:pt x="5143" y="381"/>
                              </a:lnTo>
                              <a:close/>
                              <a:moveTo>
                                <a:pt x="2476" y="1905"/>
                              </a:moveTo>
                              <a:lnTo>
                                <a:pt x="4096" y="2762"/>
                              </a:lnTo>
                              <a:cubicBezTo>
                                <a:pt x="5068" y="3324"/>
                                <a:pt x="6266" y="3324"/>
                                <a:pt x="7239" y="2762"/>
                              </a:cubicBezTo>
                              <a:cubicBezTo>
                                <a:pt x="8192" y="2762"/>
                                <a:pt x="8001" y="1619"/>
                                <a:pt x="7239" y="952"/>
                              </a:cubicBezTo>
                              <a:lnTo>
                                <a:pt x="562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grpSp>
                      <p:nvGrpSpPr>
                        <p:cNvPr id="330" name="Graphic 5">
                          <a:extLst>
                            <a:ext uri="{FF2B5EF4-FFF2-40B4-BE49-F238E27FC236}">
                              <a16:creationId xmlns:a16="http://schemas.microsoft.com/office/drawing/2014/main" id="{A1D16844-4B05-B540-88B6-7F290F48871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27171" y="3409950"/>
                          <a:ext cx="7549" cy="4560"/>
                          <a:chOff x="6327171" y="3409950"/>
                          <a:chExt cx="7549" cy="4560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70" name="Freeform 369">
                            <a:extLst>
                              <a:ext uri="{FF2B5EF4-FFF2-40B4-BE49-F238E27FC236}">
                                <a16:creationId xmlns:a16="http://schemas.microsoft.com/office/drawing/2014/main" id="{27F6D9F9-8AE1-1746-B6B3-E9B6664B89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27171" y="3409950"/>
                            <a:ext cx="3185" cy="1428"/>
                          </a:xfrm>
                          <a:custGeom>
                            <a:avLst/>
                            <a:gdLst>
                              <a:gd name="connsiteX0" fmla="*/ 3143 w 3185"/>
                              <a:gd name="connsiteY0" fmla="*/ 0 h 1428"/>
                              <a:gd name="connsiteX1" fmla="*/ 3143 w 3185"/>
                              <a:gd name="connsiteY1" fmla="*/ 0 h 1428"/>
                              <a:gd name="connsiteX2" fmla="*/ 3143 w 3185"/>
                              <a:gd name="connsiteY2" fmla="*/ 0 h 1428"/>
                              <a:gd name="connsiteX3" fmla="*/ 3143 w 3185"/>
                              <a:gd name="connsiteY3" fmla="*/ 0 h 1428"/>
                              <a:gd name="connsiteX4" fmla="*/ 3143 w 3185"/>
                              <a:gd name="connsiteY4" fmla="*/ 0 h 1428"/>
                              <a:gd name="connsiteX5" fmla="*/ 0 w 3185"/>
                              <a:gd name="connsiteY5" fmla="*/ 1429 h 1428"/>
                              <a:gd name="connsiteX6" fmla="*/ 2286 w 3185"/>
                              <a:gd name="connsiteY6" fmla="*/ 191 h 1428"/>
                              <a:gd name="connsiteX7" fmla="*/ 2286 w 3185"/>
                              <a:gd name="connsiteY7" fmla="*/ 191 h 1428"/>
                              <a:gd name="connsiteX8" fmla="*/ 0 w 3185"/>
                              <a:gd name="connsiteY8" fmla="*/ 1429 h 142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3185" h="1428">
                                <a:moveTo>
                                  <a:pt x="3143" y="0"/>
                                </a:moveTo>
                                <a:lnTo>
                                  <a:pt x="3143" y="0"/>
                                </a:lnTo>
                                <a:cubicBezTo>
                                  <a:pt x="3143" y="0"/>
                                  <a:pt x="3143" y="0"/>
                                  <a:pt x="3143" y="0"/>
                                </a:cubicBezTo>
                                <a:lnTo>
                                  <a:pt x="3143" y="0"/>
                                </a:lnTo>
                                <a:cubicBezTo>
                                  <a:pt x="3143" y="0"/>
                                  <a:pt x="3238" y="0"/>
                                  <a:pt x="3143" y="0"/>
                                </a:cubicBezTo>
                                <a:close/>
                                <a:moveTo>
                                  <a:pt x="0" y="1429"/>
                                </a:moveTo>
                                <a:lnTo>
                                  <a:pt x="2286" y="191"/>
                                </a:lnTo>
                                <a:lnTo>
                                  <a:pt x="2286" y="191"/>
                                </a:lnTo>
                                <a:lnTo>
                                  <a:pt x="0" y="142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71" name="Freeform 370">
                            <a:extLst>
                              <a:ext uri="{FF2B5EF4-FFF2-40B4-BE49-F238E27FC236}">
                                <a16:creationId xmlns:a16="http://schemas.microsoft.com/office/drawing/2014/main" id="{B95A1C03-0C82-2C49-B974-25747C79771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28791" y="3411112"/>
                            <a:ext cx="3521" cy="2266"/>
                          </a:xfrm>
                          <a:custGeom>
                            <a:avLst/>
                            <a:gdLst>
                              <a:gd name="connsiteX0" fmla="*/ 3048 w 3521"/>
                              <a:gd name="connsiteY0" fmla="*/ 1409 h 2266"/>
                              <a:gd name="connsiteX1" fmla="*/ 1619 w 3521"/>
                              <a:gd name="connsiteY1" fmla="*/ 2267 h 2266"/>
                              <a:gd name="connsiteX2" fmla="*/ 1619 w 3521"/>
                              <a:gd name="connsiteY2" fmla="*/ 2267 h 2266"/>
                              <a:gd name="connsiteX3" fmla="*/ 3048 w 3521"/>
                              <a:gd name="connsiteY3" fmla="*/ 1505 h 2266"/>
                              <a:gd name="connsiteX4" fmla="*/ 3048 w 3521"/>
                              <a:gd name="connsiteY4" fmla="*/ 647 h 2266"/>
                              <a:gd name="connsiteX5" fmla="*/ 1238 w 3521"/>
                              <a:gd name="connsiteY5" fmla="*/ 647 h 2266"/>
                              <a:gd name="connsiteX6" fmla="*/ 0 w 3521"/>
                              <a:gd name="connsiteY6" fmla="*/ 1409 h 2266"/>
                              <a:gd name="connsiteX7" fmla="*/ 0 w 3521"/>
                              <a:gd name="connsiteY7" fmla="*/ 1409 h 2266"/>
                              <a:gd name="connsiteX8" fmla="*/ 2286 w 3521"/>
                              <a:gd name="connsiteY8" fmla="*/ 171 h 2266"/>
                              <a:gd name="connsiteX9" fmla="*/ 2286 w 3521"/>
                              <a:gd name="connsiteY9" fmla="*/ 171 h 2266"/>
                              <a:gd name="connsiteX10" fmla="*/ 1714 w 3521"/>
                              <a:gd name="connsiteY10" fmla="*/ 171 h 2266"/>
                              <a:gd name="connsiteX11" fmla="*/ 3334 w 3521"/>
                              <a:gd name="connsiteY11" fmla="*/ 171 h 2266"/>
                              <a:gd name="connsiteX12" fmla="*/ 3048 w 3521"/>
                              <a:gd name="connsiteY12" fmla="*/ 1409 h 226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3521" h="2266">
                                <a:moveTo>
                                  <a:pt x="3048" y="1409"/>
                                </a:moveTo>
                                <a:lnTo>
                                  <a:pt x="1619" y="2267"/>
                                </a:lnTo>
                                <a:lnTo>
                                  <a:pt x="1619" y="2267"/>
                                </a:lnTo>
                                <a:lnTo>
                                  <a:pt x="3048" y="1505"/>
                                </a:lnTo>
                                <a:cubicBezTo>
                                  <a:pt x="3048" y="1505"/>
                                  <a:pt x="3048" y="933"/>
                                  <a:pt x="3048" y="647"/>
                                </a:cubicBezTo>
                                <a:cubicBezTo>
                                  <a:pt x="2468" y="409"/>
                                  <a:pt x="1818" y="409"/>
                                  <a:pt x="1238" y="647"/>
                                </a:cubicBezTo>
                                <a:lnTo>
                                  <a:pt x="0" y="1409"/>
                                </a:lnTo>
                                <a:lnTo>
                                  <a:pt x="0" y="1409"/>
                                </a:lnTo>
                                <a:lnTo>
                                  <a:pt x="2286" y="171"/>
                                </a:lnTo>
                                <a:lnTo>
                                  <a:pt x="2286" y="171"/>
                                </a:lnTo>
                                <a:lnTo>
                                  <a:pt x="1714" y="171"/>
                                </a:lnTo>
                                <a:cubicBezTo>
                                  <a:pt x="2230" y="-57"/>
                                  <a:pt x="2818" y="-57"/>
                                  <a:pt x="3334" y="171"/>
                                </a:cubicBezTo>
                                <a:cubicBezTo>
                                  <a:pt x="3620" y="743"/>
                                  <a:pt x="3620" y="1124"/>
                                  <a:pt x="3048" y="140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72" name="Freeform 371">
                            <a:extLst>
                              <a:ext uri="{FF2B5EF4-FFF2-40B4-BE49-F238E27FC236}">
                                <a16:creationId xmlns:a16="http://schemas.microsoft.com/office/drawing/2014/main" id="{4E995D86-D081-254B-B21F-3378EFABD3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31553" y="3412599"/>
                            <a:ext cx="3168" cy="1910"/>
                          </a:xfrm>
                          <a:custGeom>
                            <a:avLst/>
                            <a:gdLst>
                              <a:gd name="connsiteX0" fmla="*/ 3143 w 3168"/>
                              <a:gd name="connsiteY0" fmla="*/ 779 h 1910"/>
                              <a:gd name="connsiteX1" fmla="*/ 3143 w 3168"/>
                              <a:gd name="connsiteY1" fmla="*/ 779 h 1910"/>
                              <a:gd name="connsiteX2" fmla="*/ 3143 w 3168"/>
                              <a:gd name="connsiteY2" fmla="*/ 303 h 1910"/>
                              <a:gd name="connsiteX3" fmla="*/ 2096 w 3168"/>
                              <a:gd name="connsiteY3" fmla="*/ 303 h 1910"/>
                              <a:gd name="connsiteX4" fmla="*/ 2096 w 3168"/>
                              <a:gd name="connsiteY4" fmla="*/ 1732 h 1910"/>
                              <a:gd name="connsiteX5" fmla="*/ 571 w 3168"/>
                              <a:gd name="connsiteY5" fmla="*/ 1732 h 1910"/>
                              <a:gd name="connsiteX6" fmla="*/ 0 w 3168"/>
                              <a:gd name="connsiteY6" fmla="*/ 1065 h 1910"/>
                              <a:gd name="connsiteX7" fmla="*/ 0 w 3168"/>
                              <a:gd name="connsiteY7" fmla="*/ 1065 h 1910"/>
                              <a:gd name="connsiteX8" fmla="*/ 476 w 3168"/>
                              <a:gd name="connsiteY8" fmla="*/ 1636 h 1910"/>
                              <a:gd name="connsiteX9" fmla="*/ 1524 w 3168"/>
                              <a:gd name="connsiteY9" fmla="*/ 1636 h 1910"/>
                              <a:gd name="connsiteX10" fmla="*/ 1524 w 3168"/>
                              <a:gd name="connsiteY10" fmla="*/ 208 h 1910"/>
                              <a:gd name="connsiteX11" fmla="*/ 2953 w 3168"/>
                              <a:gd name="connsiteY11" fmla="*/ 208 h 19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3168" h="1910">
                                <a:moveTo>
                                  <a:pt x="3143" y="779"/>
                                </a:moveTo>
                                <a:lnTo>
                                  <a:pt x="3143" y="779"/>
                                </a:lnTo>
                                <a:cubicBezTo>
                                  <a:pt x="3177" y="622"/>
                                  <a:pt x="3177" y="460"/>
                                  <a:pt x="3143" y="303"/>
                                </a:cubicBezTo>
                                <a:cubicBezTo>
                                  <a:pt x="2819" y="116"/>
                                  <a:pt x="2420" y="116"/>
                                  <a:pt x="2096" y="303"/>
                                </a:cubicBezTo>
                                <a:cubicBezTo>
                                  <a:pt x="1524" y="303"/>
                                  <a:pt x="3239" y="1255"/>
                                  <a:pt x="2096" y="1732"/>
                                </a:cubicBezTo>
                                <a:cubicBezTo>
                                  <a:pt x="1615" y="1970"/>
                                  <a:pt x="1052" y="1970"/>
                                  <a:pt x="571" y="1732"/>
                                </a:cubicBezTo>
                                <a:cubicBezTo>
                                  <a:pt x="571" y="1732"/>
                                  <a:pt x="0" y="1255"/>
                                  <a:pt x="0" y="1065"/>
                                </a:cubicBezTo>
                                <a:lnTo>
                                  <a:pt x="0" y="1065"/>
                                </a:lnTo>
                                <a:cubicBezTo>
                                  <a:pt x="0" y="1065"/>
                                  <a:pt x="0" y="1065"/>
                                  <a:pt x="476" y="1636"/>
                                </a:cubicBezTo>
                                <a:cubicBezTo>
                                  <a:pt x="813" y="1769"/>
                                  <a:pt x="1187" y="1769"/>
                                  <a:pt x="1524" y="1636"/>
                                </a:cubicBezTo>
                                <a:cubicBezTo>
                                  <a:pt x="2191" y="1636"/>
                                  <a:pt x="476" y="588"/>
                                  <a:pt x="1524" y="208"/>
                                </a:cubicBezTo>
                                <a:cubicBezTo>
                                  <a:pt x="1960" y="-69"/>
                                  <a:pt x="2517" y="-69"/>
                                  <a:pt x="2953" y="20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31" name="Graphic 5">
                          <a:extLst>
                            <a:ext uri="{FF2B5EF4-FFF2-40B4-BE49-F238E27FC236}">
                              <a16:creationId xmlns:a16="http://schemas.microsoft.com/office/drawing/2014/main" id="{A938C37F-23BB-8E4D-9148-87D78DFC69E7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37220" y="3415561"/>
                          <a:ext cx="12909" cy="8485"/>
                          <a:chOff x="6337220" y="3415561"/>
                          <a:chExt cx="12909" cy="8485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62" name="Freeform 361">
                            <a:extLst>
                              <a:ext uri="{FF2B5EF4-FFF2-40B4-BE49-F238E27FC236}">
                                <a16:creationId xmlns:a16="http://schemas.microsoft.com/office/drawing/2014/main" id="{55FFBE72-4918-8842-AA1F-CC5F255FA09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40887" y="3415561"/>
                            <a:ext cx="3143" cy="1748"/>
                          </a:xfrm>
                          <a:custGeom>
                            <a:avLst/>
                            <a:gdLst>
                              <a:gd name="connsiteX0" fmla="*/ 2762 w 3143"/>
                              <a:gd name="connsiteY0" fmla="*/ 1532 h 1748"/>
                              <a:gd name="connsiteX1" fmla="*/ 1048 w 3143"/>
                              <a:gd name="connsiteY1" fmla="*/ 1532 h 1748"/>
                              <a:gd name="connsiteX2" fmla="*/ 1048 w 3143"/>
                              <a:gd name="connsiteY2" fmla="*/ 865 h 1748"/>
                              <a:gd name="connsiteX3" fmla="*/ 0 w 3143"/>
                              <a:gd name="connsiteY3" fmla="*/ 1437 h 1748"/>
                              <a:gd name="connsiteX4" fmla="*/ 0 w 3143"/>
                              <a:gd name="connsiteY4" fmla="*/ 1437 h 1748"/>
                              <a:gd name="connsiteX5" fmla="*/ 2381 w 3143"/>
                              <a:gd name="connsiteY5" fmla="*/ 103 h 1748"/>
                              <a:gd name="connsiteX6" fmla="*/ 2381 w 3143"/>
                              <a:gd name="connsiteY6" fmla="*/ 103 h 1748"/>
                              <a:gd name="connsiteX7" fmla="*/ 1905 w 3143"/>
                              <a:gd name="connsiteY7" fmla="*/ 103 h 1748"/>
                              <a:gd name="connsiteX8" fmla="*/ 3143 w 3143"/>
                              <a:gd name="connsiteY8" fmla="*/ 103 h 1748"/>
                              <a:gd name="connsiteX9" fmla="*/ 2762 w 3143"/>
                              <a:gd name="connsiteY9" fmla="*/ 1532 h 1748"/>
                              <a:gd name="connsiteX10" fmla="*/ 2762 w 3143"/>
                              <a:gd name="connsiteY10" fmla="*/ 1532 h 1748"/>
                              <a:gd name="connsiteX11" fmla="*/ 2762 w 3143"/>
                              <a:gd name="connsiteY11" fmla="*/ 675 h 1748"/>
                              <a:gd name="connsiteX12" fmla="*/ 1333 w 3143"/>
                              <a:gd name="connsiteY12" fmla="*/ 675 h 1748"/>
                              <a:gd name="connsiteX13" fmla="*/ 1333 w 3143"/>
                              <a:gd name="connsiteY13" fmla="*/ 1532 h 1748"/>
                              <a:gd name="connsiteX14" fmla="*/ 2762 w 3143"/>
                              <a:gd name="connsiteY14" fmla="*/ 1532 h 174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143" h="1748">
                                <a:moveTo>
                                  <a:pt x="2762" y="1532"/>
                                </a:moveTo>
                                <a:cubicBezTo>
                                  <a:pt x="2227" y="1820"/>
                                  <a:pt x="1583" y="1820"/>
                                  <a:pt x="1048" y="1532"/>
                                </a:cubicBezTo>
                                <a:cubicBezTo>
                                  <a:pt x="1048" y="1532"/>
                                  <a:pt x="571" y="1056"/>
                                  <a:pt x="1048" y="865"/>
                                </a:cubicBezTo>
                                <a:lnTo>
                                  <a:pt x="0" y="1437"/>
                                </a:lnTo>
                                <a:lnTo>
                                  <a:pt x="0" y="1437"/>
                                </a:lnTo>
                                <a:lnTo>
                                  <a:pt x="2381" y="103"/>
                                </a:lnTo>
                                <a:lnTo>
                                  <a:pt x="2381" y="103"/>
                                </a:lnTo>
                                <a:lnTo>
                                  <a:pt x="1905" y="103"/>
                                </a:lnTo>
                                <a:cubicBezTo>
                                  <a:pt x="2306" y="-34"/>
                                  <a:pt x="2742" y="-34"/>
                                  <a:pt x="3143" y="103"/>
                                </a:cubicBezTo>
                                <a:cubicBezTo>
                                  <a:pt x="2762" y="865"/>
                                  <a:pt x="2762" y="1246"/>
                                  <a:pt x="2762" y="1532"/>
                                </a:cubicBezTo>
                                <a:close/>
                                <a:moveTo>
                                  <a:pt x="2762" y="1532"/>
                                </a:moveTo>
                                <a:cubicBezTo>
                                  <a:pt x="2762" y="1532"/>
                                  <a:pt x="2762" y="865"/>
                                  <a:pt x="2762" y="675"/>
                                </a:cubicBezTo>
                                <a:cubicBezTo>
                                  <a:pt x="2315" y="438"/>
                                  <a:pt x="1780" y="438"/>
                                  <a:pt x="1333" y="675"/>
                                </a:cubicBezTo>
                                <a:cubicBezTo>
                                  <a:pt x="857" y="675"/>
                                  <a:pt x="857" y="1342"/>
                                  <a:pt x="1333" y="1532"/>
                                </a:cubicBezTo>
                                <a:cubicBezTo>
                                  <a:pt x="1780" y="1769"/>
                                  <a:pt x="2316" y="1769"/>
                                  <a:pt x="2762" y="153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63" name="Freeform 362">
                            <a:extLst>
                              <a:ext uri="{FF2B5EF4-FFF2-40B4-BE49-F238E27FC236}">
                                <a16:creationId xmlns:a16="http://schemas.microsoft.com/office/drawing/2014/main" id="{044D0206-9977-DE4F-9D33-331B1023990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42993" y="3417212"/>
                            <a:ext cx="2823" cy="1792"/>
                          </a:xfrm>
                          <a:custGeom>
                            <a:avLst/>
                            <a:gdLst>
                              <a:gd name="connsiteX0" fmla="*/ 1609 w 2823"/>
                              <a:gd name="connsiteY0" fmla="*/ 1215 h 1792"/>
                              <a:gd name="connsiteX1" fmla="*/ 561 w 2823"/>
                              <a:gd name="connsiteY1" fmla="*/ 1215 h 1792"/>
                              <a:gd name="connsiteX2" fmla="*/ 561 w 2823"/>
                              <a:gd name="connsiteY2" fmla="*/ 643 h 1792"/>
                              <a:gd name="connsiteX3" fmla="*/ 1704 w 2823"/>
                              <a:gd name="connsiteY3" fmla="*/ 643 h 1792"/>
                              <a:gd name="connsiteX4" fmla="*/ 2371 w 2823"/>
                              <a:gd name="connsiteY4" fmla="*/ 643 h 1792"/>
                              <a:gd name="connsiteX5" fmla="*/ 2371 w 2823"/>
                              <a:gd name="connsiteY5" fmla="*/ 643 h 1792"/>
                              <a:gd name="connsiteX6" fmla="*/ 2371 w 2823"/>
                              <a:gd name="connsiteY6" fmla="*/ 72 h 1792"/>
                              <a:gd name="connsiteX7" fmla="*/ 1513 w 2823"/>
                              <a:gd name="connsiteY7" fmla="*/ 72 h 1792"/>
                              <a:gd name="connsiteX8" fmla="*/ 1513 w 2823"/>
                              <a:gd name="connsiteY8" fmla="*/ 72 h 1792"/>
                              <a:gd name="connsiteX9" fmla="*/ 2466 w 2823"/>
                              <a:gd name="connsiteY9" fmla="*/ 72 h 1792"/>
                              <a:gd name="connsiteX10" fmla="*/ 2466 w 2823"/>
                              <a:gd name="connsiteY10" fmla="*/ 738 h 1792"/>
                              <a:gd name="connsiteX11" fmla="*/ 1323 w 2823"/>
                              <a:gd name="connsiteY11" fmla="*/ 1405 h 1792"/>
                              <a:gd name="connsiteX12" fmla="*/ 1323 w 2823"/>
                              <a:gd name="connsiteY12" fmla="*/ 1405 h 1792"/>
                              <a:gd name="connsiteX13" fmla="*/ 1609 w 2823"/>
                              <a:gd name="connsiteY13" fmla="*/ 1215 h 1792"/>
                              <a:gd name="connsiteX14" fmla="*/ 1609 w 2823"/>
                              <a:gd name="connsiteY14" fmla="*/ 1215 h 1792"/>
                              <a:gd name="connsiteX15" fmla="*/ 942 w 2823"/>
                              <a:gd name="connsiteY15" fmla="*/ 1215 h 1792"/>
                              <a:gd name="connsiteX16" fmla="*/ 85 w 2823"/>
                              <a:gd name="connsiteY16" fmla="*/ 1215 h 1792"/>
                              <a:gd name="connsiteX17" fmla="*/ 85 w 2823"/>
                              <a:gd name="connsiteY17" fmla="*/ 1691 h 1792"/>
                              <a:gd name="connsiteX18" fmla="*/ 1894 w 2823"/>
                              <a:gd name="connsiteY18" fmla="*/ 1119 h 179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</a:cxnLst>
                            <a:rect l="l" t="t" r="r" b="b"/>
                            <a:pathLst>
                              <a:path w="2823" h="1792">
                                <a:moveTo>
                                  <a:pt x="1609" y="1215"/>
                                </a:moveTo>
                                <a:cubicBezTo>
                                  <a:pt x="1266" y="1313"/>
                                  <a:pt x="903" y="1313"/>
                                  <a:pt x="561" y="1215"/>
                                </a:cubicBezTo>
                                <a:cubicBezTo>
                                  <a:pt x="561" y="1215"/>
                                  <a:pt x="561" y="1215"/>
                                  <a:pt x="561" y="643"/>
                                </a:cubicBezTo>
                                <a:cubicBezTo>
                                  <a:pt x="919" y="457"/>
                                  <a:pt x="1346" y="457"/>
                                  <a:pt x="1704" y="643"/>
                                </a:cubicBezTo>
                                <a:lnTo>
                                  <a:pt x="2371" y="643"/>
                                </a:lnTo>
                                <a:lnTo>
                                  <a:pt x="2371" y="643"/>
                                </a:lnTo>
                                <a:cubicBezTo>
                                  <a:pt x="2371" y="643"/>
                                  <a:pt x="2371" y="643"/>
                                  <a:pt x="2371" y="72"/>
                                </a:cubicBezTo>
                                <a:lnTo>
                                  <a:pt x="1513" y="72"/>
                                </a:lnTo>
                                <a:lnTo>
                                  <a:pt x="1513" y="72"/>
                                </a:lnTo>
                                <a:cubicBezTo>
                                  <a:pt x="1824" y="-24"/>
                                  <a:pt x="2155" y="-24"/>
                                  <a:pt x="2466" y="72"/>
                                </a:cubicBezTo>
                                <a:cubicBezTo>
                                  <a:pt x="2942" y="72"/>
                                  <a:pt x="2942" y="548"/>
                                  <a:pt x="2466" y="738"/>
                                </a:cubicBezTo>
                                <a:lnTo>
                                  <a:pt x="1323" y="1405"/>
                                </a:lnTo>
                                <a:lnTo>
                                  <a:pt x="1323" y="1405"/>
                                </a:lnTo>
                                <a:close/>
                                <a:moveTo>
                                  <a:pt x="1609" y="1215"/>
                                </a:moveTo>
                                <a:lnTo>
                                  <a:pt x="1609" y="1215"/>
                                </a:lnTo>
                                <a:lnTo>
                                  <a:pt x="942" y="1215"/>
                                </a:lnTo>
                                <a:cubicBezTo>
                                  <a:pt x="942" y="1215"/>
                                  <a:pt x="275" y="1215"/>
                                  <a:pt x="85" y="1215"/>
                                </a:cubicBezTo>
                                <a:cubicBezTo>
                                  <a:pt x="-106" y="1215"/>
                                  <a:pt x="85" y="1215"/>
                                  <a:pt x="85" y="1691"/>
                                </a:cubicBezTo>
                                <a:cubicBezTo>
                                  <a:pt x="747" y="1945"/>
                                  <a:pt x="1498" y="1708"/>
                                  <a:pt x="1894" y="111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64" name="Freeform 363">
                            <a:extLst>
                              <a:ext uri="{FF2B5EF4-FFF2-40B4-BE49-F238E27FC236}">
                                <a16:creationId xmlns:a16="http://schemas.microsoft.com/office/drawing/2014/main" id="{5BB22486-42D0-304F-828E-90655140883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45109" y="3418246"/>
                            <a:ext cx="2612" cy="1457"/>
                          </a:xfrm>
                          <a:custGeom>
                            <a:avLst/>
                            <a:gdLst>
                              <a:gd name="connsiteX0" fmla="*/ 1684 w 2612"/>
                              <a:gd name="connsiteY0" fmla="*/ 1228 h 1457"/>
                              <a:gd name="connsiteX1" fmla="*/ 64 w 2612"/>
                              <a:gd name="connsiteY1" fmla="*/ 1228 h 1457"/>
                              <a:gd name="connsiteX2" fmla="*/ 64 w 2612"/>
                              <a:gd name="connsiteY2" fmla="*/ 562 h 1457"/>
                              <a:gd name="connsiteX3" fmla="*/ 64 w 2612"/>
                              <a:gd name="connsiteY3" fmla="*/ 562 h 1457"/>
                              <a:gd name="connsiteX4" fmla="*/ 64 w 2612"/>
                              <a:gd name="connsiteY4" fmla="*/ 1133 h 1457"/>
                              <a:gd name="connsiteX5" fmla="*/ 1493 w 2612"/>
                              <a:gd name="connsiteY5" fmla="*/ 1133 h 1457"/>
                              <a:gd name="connsiteX6" fmla="*/ 1493 w 2612"/>
                              <a:gd name="connsiteY6" fmla="*/ 1133 h 1457"/>
                              <a:gd name="connsiteX7" fmla="*/ 350 w 2612"/>
                              <a:gd name="connsiteY7" fmla="*/ 1133 h 1457"/>
                              <a:gd name="connsiteX8" fmla="*/ 350 w 2612"/>
                              <a:gd name="connsiteY8" fmla="*/ 181 h 1457"/>
                              <a:gd name="connsiteX9" fmla="*/ 1969 w 2612"/>
                              <a:gd name="connsiteY9" fmla="*/ 181 h 1457"/>
                              <a:gd name="connsiteX10" fmla="*/ 1969 w 2612"/>
                              <a:gd name="connsiteY10" fmla="*/ 847 h 1457"/>
                              <a:gd name="connsiteX11" fmla="*/ 1969 w 2612"/>
                              <a:gd name="connsiteY11" fmla="*/ 847 h 1457"/>
                              <a:gd name="connsiteX12" fmla="*/ 1969 w 2612"/>
                              <a:gd name="connsiteY12" fmla="*/ 847 h 1457"/>
                              <a:gd name="connsiteX13" fmla="*/ 2255 w 2612"/>
                              <a:gd name="connsiteY13" fmla="*/ 1228 h 1457"/>
                              <a:gd name="connsiteX14" fmla="*/ 2255 w 2612"/>
                              <a:gd name="connsiteY14" fmla="*/ 466 h 1457"/>
                              <a:gd name="connsiteX15" fmla="*/ 826 w 2612"/>
                              <a:gd name="connsiteY15" fmla="*/ 466 h 1457"/>
                              <a:gd name="connsiteX16" fmla="*/ 826 w 2612"/>
                              <a:gd name="connsiteY16" fmla="*/ 1324 h 1457"/>
                              <a:gd name="connsiteX17" fmla="*/ 2255 w 2612"/>
                              <a:gd name="connsiteY17" fmla="*/ 1228 h 145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</a:cxnLst>
                            <a:rect l="l" t="t" r="r" b="b"/>
                            <a:pathLst>
                              <a:path w="2612" h="1457">
                                <a:moveTo>
                                  <a:pt x="1684" y="1228"/>
                                </a:moveTo>
                                <a:cubicBezTo>
                                  <a:pt x="1183" y="1518"/>
                                  <a:pt x="565" y="1518"/>
                                  <a:pt x="64" y="1228"/>
                                </a:cubicBezTo>
                                <a:cubicBezTo>
                                  <a:pt x="64" y="1228"/>
                                  <a:pt x="64" y="1228"/>
                                  <a:pt x="64" y="562"/>
                                </a:cubicBezTo>
                                <a:lnTo>
                                  <a:pt x="64" y="562"/>
                                </a:lnTo>
                                <a:cubicBezTo>
                                  <a:pt x="-21" y="742"/>
                                  <a:pt x="-21" y="952"/>
                                  <a:pt x="64" y="1133"/>
                                </a:cubicBezTo>
                                <a:cubicBezTo>
                                  <a:pt x="500" y="1410"/>
                                  <a:pt x="1057" y="1410"/>
                                  <a:pt x="1493" y="1133"/>
                                </a:cubicBezTo>
                                <a:lnTo>
                                  <a:pt x="1493" y="1133"/>
                                </a:lnTo>
                                <a:cubicBezTo>
                                  <a:pt x="1135" y="1320"/>
                                  <a:pt x="708" y="1320"/>
                                  <a:pt x="350" y="1133"/>
                                </a:cubicBezTo>
                                <a:cubicBezTo>
                                  <a:pt x="350" y="1133"/>
                                  <a:pt x="350" y="466"/>
                                  <a:pt x="350" y="181"/>
                                </a:cubicBezTo>
                                <a:cubicBezTo>
                                  <a:pt x="863" y="-60"/>
                                  <a:pt x="1456" y="-60"/>
                                  <a:pt x="1969" y="181"/>
                                </a:cubicBezTo>
                                <a:cubicBezTo>
                                  <a:pt x="1969" y="181"/>
                                  <a:pt x="1969" y="181"/>
                                  <a:pt x="1969" y="847"/>
                                </a:cubicBezTo>
                                <a:lnTo>
                                  <a:pt x="1969" y="847"/>
                                </a:lnTo>
                                <a:lnTo>
                                  <a:pt x="1969" y="847"/>
                                </a:lnTo>
                                <a:close/>
                                <a:moveTo>
                                  <a:pt x="2255" y="1228"/>
                                </a:moveTo>
                                <a:cubicBezTo>
                                  <a:pt x="2731" y="1228"/>
                                  <a:pt x="2731" y="657"/>
                                  <a:pt x="2255" y="466"/>
                                </a:cubicBezTo>
                                <a:cubicBezTo>
                                  <a:pt x="1808" y="229"/>
                                  <a:pt x="1273" y="229"/>
                                  <a:pt x="826" y="466"/>
                                </a:cubicBezTo>
                                <a:cubicBezTo>
                                  <a:pt x="826" y="466"/>
                                  <a:pt x="826" y="1038"/>
                                  <a:pt x="826" y="1324"/>
                                </a:cubicBezTo>
                                <a:cubicBezTo>
                                  <a:pt x="1289" y="1531"/>
                                  <a:pt x="1824" y="1496"/>
                                  <a:pt x="2255" y="1228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65" name="Freeform 364">
                            <a:extLst>
                              <a:ext uri="{FF2B5EF4-FFF2-40B4-BE49-F238E27FC236}">
                                <a16:creationId xmlns:a16="http://schemas.microsoft.com/office/drawing/2014/main" id="{EDC27D36-A777-A343-9128-EE5499C589E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47602" y="3419419"/>
                            <a:ext cx="2527" cy="1388"/>
                          </a:xfrm>
                          <a:custGeom>
                            <a:avLst/>
                            <a:gdLst>
                              <a:gd name="connsiteX0" fmla="*/ 2048 w 2527"/>
                              <a:gd name="connsiteY0" fmla="*/ 1389 h 1388"/>
                              <a:gd name="connsiteX1" fmla="*/ 524 w 2527"/>
                              <a:gd name="connsiteY1" fmla="*/ 436 h 1388"/>
                              <a:gd name="connsiteX2" fmla="*/ 524 w 2527"/>
                              <a:gd name="connsiteY2" fmla="*/ 1293 h 1388"/>
                              <a:gd name="connsiteX3" fmla="*/ 1381 w 2527"/>
                              <a:gd name="connsiteY3" fmla="*/ 1293 h 1388"/>
                              <a:gd name="connsiteX4" fmla="*/ 1381 w 2527"/>
                              <a:gd name="connsiteY4" fmla="*/ 1293 h 1388"/>
                              <a:gd name="connsiteX5" fmla="*/ 429 w 2527"/>
                              <a:gd name="connsiteY5" fmla="*/ 1293 h 1388"/>
                              <a:gd name="connsiteX6" fmla="*/ 429 w 2527"/>
                              <a:gd name="connsiteY6" fmla="*/ 246 h 1388"/>
                              <a:gd name="connsiteX7" fmla="*/ 2143 w 2527"/>
                              <a:gd name="connsiteY7" fmla="*/ 246 h 1388"/>
                              <a:gd name="connsiteX8" fmla="*/ 2048 w 2527"/>
                              <a:gd name="connsiteY8" fmla="*/ 1389 h 1388"/>
                              <a:gd name="connsiteX9" fmla="*/ 2048 w 2527"/>
                              <a:gd name="connsiteY9" fmla="*/ 1389 h 1388"/>
                              <a:gd name="connsiteX10" fmla="*/ 2048 w 2527"/>
                              <a:gd name="connsiteY10" fmla="*/ 627 h 1388"/>
                              <a:gd name="connsiteX11" fmla="*/ 619 w 2527"/>
                              <a:gd name="connsiteY11" fmla="*/ 627 h 13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527" h="1388">
                                <a:moveTo>
                                  <a:pt x="2048" y="1389"/>
                                </a:moveTo>
                                <a:lnTo>
                                  <a:pt x="524" y="436"/>
                                </a:lnTo>
                                <a:cubicBezTo>
                                  <a:pt x="524" y="436"/>
                                  <a:pt x="524" y="1008"/>
                                  <a:pt x="524" y="1293"/>
                                </a:cubicBezTo>
                                <a:cubicBezTo>
                                  <a:pt x="803" y="1381"/>
                                  <a:pt x="1102" y="1381"/>
                                  <a:pt x="1381" y="1293"/>
                                </a:cubicBezTo>
                                <a:lnTo>
                                  <a:pt x="1381" y="1293"/>
                                </a:lnTo>
                                <a:lnTo>
                                  <a:pt x="429" y="1293"/>
                                </a:lnTo>
                                <a:cubicBezTo>
                                  <a:pt x="-143" y="1293"/>
                                  <a:pt x="-143" y="531"/>
                                  <a:pt x="429" y="246"/>
                                </a:cubicBezTo>
                                <a:cubicBezTo>
                                  <a:pt x="953" y="-82"/>
                                  <a:pt x="1619" y="-82"/>
                                  <a:pt x="2143" y="246"/>
                                </a:cubicBezTo>
                                <a:cubicBezTo>
                                  <a:pt x="2715" y="722"/>
                                  <a:pt x="2619" y="1103"/>
                                  <a:pt x="2048" y="1389"/>
                                </a:cubicBezTo>
                                <a:close/>
                                <a:moveTo>
                                  <a:pt x="2048" y="1389"/>
                                </a:moveTo>
                                <a:cubicBezTo>
                                  <a:pt x="2048" y="1389"/>
                                  <a:pt x="2048" y="912"/>
                                  <a:pt x="2048" y="627"/>
                                </a:cubicBezTo>
                                <a:cubicBezTo>
                                  <a:pt x="1592" y="431"/>
                                  <a:pt x="1075" y="431"/>
                                  <a:pt x="619" y="62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66" name="Freeform 365">
                            <a:extLst>
                              <a:ext uri="{FF2B5EF4-FFF2-40B4-BE49-F238E27FC236}">
                                <a16:creationId xmlns:a16="http://schemas.microsoft.com/office/drawing/2014/main" id="{15CA97CA-86B5-EE42-89A0-6412CA58DE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37220" y="3417902"/>
                            <a:ext cx="3476" cy="1687"/>
                          </a:xfrm>
                          <a:custGeom>
                            <a:avLst/>
                            <a:gdLst>
                              <a:gd name="connsiteX0" fmla="*/ 1191 w 3476"/>
                              <a:gd name="connsiteY0" fmla="*/ 1572 h 1687"/>
                              <a:gd name="connsiteX1" fmla="*/ 1191 w 3476"/>
                              <a:gd name="connsiteY1" fmla="*/ 1572 h 1687"/>
                              <a:gd name="connsiteX2" fmla="*/ 1667 w 3476"/>
                              <a:gd name="connsiteY2" fmla="*/ 1572 h 1687"/>
                              <a:gd name="connsiteX3" fmla="*/ 429 w 3476"/>
                              <a:gd name="connsiteY3" fmla="*/ 1572 h 1687"/>
                              <a:gd name="connsiteX4" fmla="*/ 429 w 3476"/>
                              <a:gd name="connsiteY4" fmla="*/ 524 h 1687"/>
                              <a:gd name="connsiteX5" fmla="*/ 2238 w 3476"/>
                              <a:gd name="connsiteY5" fmla="*/ 524 h 1687"/>
                              <a:gd name="connsiteX6" fmla="*/ 2238 w 3476"/>
                              <a:gd name="connsiteY6" fmla="*/ 1191 h 1687"/>
                              <a:gd name="connsiteX7" fmla="*/ 3477 w 3476"/>
                              <a:gd name="connsiteY7" fmla="*/ 524 h 1687"/>
                              <a:gd name="connsiteX8" fmla="*/ 3477 w 3476"/>
                              <a:gd name="connsiteY8" fmla="*/ 524 h 1687"/>
                              <a:gd name="connsiteX9" fmla="*/ 1953 w 3476"/>
                              <a:gd name="connsiteY9" fmla="*/ 1001 h 1687"/>
                              <a:gd name="connsiteX10" fmla="*/ 1953 w 3476"/>
                              <a:gd name="connsiteY10" fmla="*/ 143 h 1687"/>
                              <a:gd name="connsiteX11" fmla="*/ 429 w 3476"/>
                              <a:gd name="connsiteY11" fmla="*/ 143 h 1687"/>
                              <a:gd name="connsiteX12" fmla="*/ 429 w 3476"/>
                              <a:gd name="connsiteY12" fmla="*/ 1001 h 1687"/>
                              <a:gd name="connsiteX13" fmla="*/ 1953 w 3476"/>
                              <a:gd name="connsiteY13" fmla="*/ 1572 h 168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</a:cxnLst>
                            <a:rect l="l" t="t" r="r" b="b"/>
                            <a:pathLst>
                              <a:path w="3476" h="1687">
                                <a:moveTo>
                                  <a:pt x="1191" y="1572"/>
                                </a:moveTo>
                                <a:lnTo>
                                  <a:pt x="1191" y="1572"/>
                                </a:lnTo>
                                <a:lnTo>
                                  <a:pt x="1667" y="1572"/>
                                </a:lnTo>
                                <a:cubicBezTo>
                                  <a:pt x="1269" y="1726"/>
                                  <a:pt x="827" y="1726"/>
                                  <a:pt x="429" y="1572"/>
                                </a:cubicBezTo>
                                <a:cubicBezTo>
                                  <a:pt x="-143" y="1572"/>
                                  <a:pt x="-143" y="810"/>
                                  <a:pt x="429" y="524"/>
                                </a:cubicBezTo>
                                <a:cubicBezTo>
                                  <a:pt x="989" y="201"/>
                                  <a:pt x="1678" y="201"/>
                                  <a:pt x="2238" y="524"/>
                                </a:cubicBezTo>
                                <a:cubicBezTo>
                                  <a:pt x="2238" y="524"/>
                                  <a:pt x="2715" y="524"/>
                                  <a:pt x="2238" y="1191"/>
                                </a:cubicBezTo>
                                <a:lnTo>
                                  <a:pt x="3477" y="524"/>
                                </a:lnTo>
                                <a:lnTo>
                                  <a:pt x="3477" y="524"/>
                                </a:lnTo>
                                <a:close/>
                                <a:moveTo>
                                  <a:pt x="1953" y="1001"/>
                                </a:moveTo>
                                <a:cubicBezTo>
                                  <a:pt x="1953" y="1001"/>
                                  <a:pt x="1953" y="429"/>
                                  <a:pt x="1953" y="143"/>
                                </a:cubicBezTo>
                                <a:cubicBezTo>
                                  <a:pt x="1463" y="-48"/>
                                  <a:pt x="919" y="-48"/>
                                  <a:pt x="429" y="143"/>
                                </a:cubicBezTo>
                                <a:cubicBezTo>
                                  <a:pt x="-79" y="143"/>
                                  <a:pt x="-79" y="429"/>
                                  <a:pt x="429" y="1001"/>
                                </a:cubicBezTo>
                                <a:cubicBezTo>
                                  <a:pt x="768" y="1490"/>
                                  <a:pt x="1375" y="1718"/>
                                  <a:pt x="1953" y="1572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67" name="Freeform 366">
                            <a:extLst>
                              <a:ext uri="{FF2B5EF4-FFF2-40B4-BE49-F238E27FC236}">
                                <a16:creationId xmlns:a16="http://schemas.microsoft.com/office/drawing/2014/main" id="{648253C2-0C7B-3C41-8762-6CFA1ED3199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39506" y="3419318"/>
                            <a:ext cx="2451" cy="1515"/>
                          </a:xfrm>
                          <a:custGeom>
                            <a:avLst/>
                            <a:gdLst>
                              <a:gd name="connsiteX0" fmla="*/ 2143 w 2451"/>
                              <a:gd name="connsiteY0" fmla="*/ 1299 h 1515"/>
                              <a:gd name="connsiteX1" fmla="*/ 429 w 2451"/>
                              <a:gd name="connsiteY1" fmla="*/ 1299 h 1515"/>
                              <a:gd name="connsiteX2" fmla="*/ 429 w 2451"/>
                              <a:gd name="connsiteY2" fmla="*/ 347 h 1515"/>
                              <a:gd name="connsiteX3" fmla="*/ 2238 w 2451"/>
                              <a:gd name="connsiteY3" fmla="*/ 347 h 1515"/>
                              <a:gd name="connsiteX4" fmla="*/ 2325 w 2451"/>
                              <a:gd name="connsiteY4" fmla="*/ 1151 h 1515"/>
                              <a:gd name="connsiteX5" fmla="*/ 2143 w 2451"/>
                              <a:gd name="connsiteY5" fmla="*/ 1300 h 1515"/>
                              <a:gd name="connsiteX6" fmla="*/ 524 w 2451"/>
                              <a:gd name="connsiteY6" fmla="*/ 347 h 1515"/>
                              <a:gd name="connsiteX7" fmla="*/ 524 w 2451"/>
                              <a:gd name="connsiteY7" fmla="*/ 1204 h 1515"/>
                              <a:gd name="connsiteX8" fmla="*/ 2048 w 2451"/>
                              <a:gd name="connsiteY8" fmla="*/ 1204 h 1515"/>
                              <a:gd name="connsiteX9" fmla="*/ 2048 w 2451"/>
                              <a:gd name="connsiteY9" fmla="*/ 347 h 1515"/>
                              <a:gd name="connsiteX10" fmla="*/ 524 w 2451"/>
                              <a:gd name="connsiteY10" fmla="*/ 157 h 151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</a:cxnLst>
                            <a:rect l="l" t="t" r="r" b="b"/>
                            <a:pathLst>
                              <a:path w="2451" h="1515">
                                <a:moveTo>
                                  <a:pt x="2143" y="1299"/>
                                </a:moveTo>
                                <a:cubicBezTo>
                                  <a:pt x="1608" y="1587"/>
                                  <a:pt x="964" y="1587"/>
                                  <a:pt x="429" y="1299"/>
                                </a:cubicBezTo>
                                <a:cubicBezTo>
                                  <a:pt x="-143" y="1299"/>
                                  <a:pt x="-143" y="633"/>
                                  <a:pt x="429" y="347"/>
                                </a:cubicBezTo>
                                <a:cubicBezTo>
                                  <a:pt x="997" y="59"/>
                                  <a:pt x="1670" y="59"/>
                                  <a:pt x="2238" y="347"/>
                                </a:cubicBezTo>
                                <a:cubicBezTo>
                                  <a:pt x="2484" y="545"/>
                                  <a:pt x="2523" y="905"/>
                                  <a:pt x="2325" y="1151"/>
                                </a:cubicBezTo>
                                <a:cubicBezTo>
                                  <a:pt x="2275" y="1212"/>
                                  <a:pt x="2213" y="1263"/>
                                  <a:pt x="2143" y="1300"/>
                                </a:cubicBezTo>
                                <a:close/>
                                <a:moveTo>
                                  <a:pt x="524" y="347"/>
                                </a:moveTo>
                                <a:cubicBezTo>
                                  <a:pt x="48" y="347"/>
                                  <a:pt x="48" y="919"/>
                                  <a:pt x="524" y="1204"/>
                                </a:cubicBezTo>
                                <a:cubicBezTo>
                                  <a:pt x="1014" y="1396"/>
                                  <a:pt x="1558" y="1396"/>
                                  <a:pt x="2048" y="1204"/>
                                </a:cubicBezTo>
                                <a:cubicBezTo>
                                  <a:pt x="2048" y="1204"/>
                                  <a:pt x="2048" y="633"/>
                                  <a:pt x="2048" y="347"/>
                                </a:cubicBezTo>
                                <a:cubicBezTo>
                                  <a:pt x="1631" y="-32"/>
                                  <a:pt x="1021" y="-108"/>
                                  <a:pt x="524" y="15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68" name="Freeform 367">
                            <a:extLst>
                              <a:ext uri="{FF2B5EF4-FFF2-40B4-BE49-F238E27FC236}">
                                <a16:creationId xmlns:a16="http://schemas.microsoft.com/office/drawing/2014/main" id="{F79CEDED-50F4-624A-994A-E19A38FE97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41745" y="3419855"/>
                            <a:ext cx="3429" cy="2476"/>
                          </a:xfrm>
                          <a:custGeom>
                            <a:avLst/>
                            <a:gdLst>
                              <a:gd name="connsiteX0" fmla="*/ 1238 w 3429"/>
                              <a:gd name="connsiteY0" fmla="*/ 2477 h 2476"/>
                              <a:gd name="connsiteX1" fmla="*/ 2191 w 3429"/>
                              <a:gd name="connsiteY1" fmla="*/ 1333 h 2476"/>
                              <a:gd name="connsiteX2" fmla="*/ 0 w 3429"/>
                              <a:gd name="connsiteY2" fmla="*/ 1333 h 2476"/>
                              <a:gd name="connsiteX3" fmla="*/ 0 w 3429"/>
                              <a:gd name="connsiteY3" fmla="*/ 1333 h 2476"/>
                              <a:gd name="connsiteX4" fmla="*/ 1048 w 3429"/>
                              <a:gd name="connsiteY4" fmla="*/ 0 h 2476"/>
                              <a:gd name="connsiteX5" fmla="*/ 1048 w 3429"/>
                              <a:gd name="connsiteY5" fmla="*/ 0 h 2476"/>
                              <a:gd name="connsiteX6" fmla="*/ 95 w 3429"/>
                              <a:gd name="connsiteY6" fmla="*/ 1143 h 2476"/>
                              <a:gd name="connsiteX7" fmla="*/ 2286 w 3429"/>
                              <a:gd name="connsiteY7" fmla="*/ 667 h 2476"/>
                              <a:gd name="connsiteX8" fmla="*/ 2286 w 3429"/>
                              <a:gd name="connsiteY8" fmla="*/ 667 h 2476"/>
                              <a:gd name="connsiteX9" fmla="*/ 1333 w 3429"/>
                              <a:gd name="connsiteY9" fmla="*/ 1905 h 2476"/>
                              <a:gd name="connsiteX10" fmla="*/ 3429 w 3429"/>
                              <a:gd name="connsiteY10" fmla="*/ 1333 h 2476"/>
                              <a:gd name="connsiteX11" fmla="*/ 3429 w 3429"/>
                              <a:gd name="connsiteY11" fmla="*/ 1333 h 2476"/>
                              <a:gd name="connsiteX12" fmla="*/ 1048 w 3429"/>
                              <a:gd name="connsiteY12" fmla="*/ 1905 h 247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3429" h="2476">
                                <a:moveTo>
                                  <a:pt x="1238" y="2477"/>
                                </a:moveTo>
                                <a:lnTo>
                                  <a:pt x="2191" y="1333"/>
                                </a:lnTo>
                                <a:lnTo>
                                  <a:pt x="0" y="1333"/>
                                </a:lnTo>
                                <a:lnTo>
                                  <a:pt x="0" y="1333"/>
                                </a:lnTo>
                                <a:lnTo>
                                  <a:pt x="1048" y="0"/>
                                </a:lnTo>
                                <a:lnTo>
                                  <a:pt x="1048" y="0"/>
                                </a:lnTo>
                                <a:lnTo>
                                  <a:pt x="95" y="1143"/>
                                </a:lnTo>
                                <a:lnTo>
                                  <a:pt x="2286" y="667"/>
                                </a:lnTo>
                                <a:lnTo>
                                  <a:pt x="2286" y="667"/>
                                </a:lnTo>
                                <a:lnTo>
                                  <a:pt x="1333" y="1905"/>
                                </a:lnTo>
                                <a:lnTo>
                                  <a:pt x="3429" y="1333"/>
                                </a:lnTo>
                                <a:lnTo>
                                  <a:pt x="3429" y="1333"/>
                                </a:lnTo>
                                <a:lnTo>
                                  <a:pt x="1048" y="1905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69" name="Freeform 368">
                            <a:extLst>
                              <a:ext uri="{FF2B5EF4-FFF2-40B4-BE49-F238E27FC236}">
                                <a16:creationId xmlns:a16="http://schemas.microsoft.com/office/drawing/2014/main" id="{D40821B4-E1CD-A14B-825A-FDB05042E4B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44602" y="3422324"/>
                            <a:ext cx="2952" cy="1722"/>
                          </a:xfrm>
                          <a:custGeom>
                            <a:avLst/>
                            <a:gdLst>
                              <a:gd name="connsiteX0" fmla="*/ 2286 w 2952"/>
                              <a:gd name="connsiteY0" fmla="*/ 1056 h 1722"/>
                              <a:gd name="connsiteX1" fmla="*/ 1238 w 2952"/>
                              <a:gd name="connsiteY1" fmla="*/ 1723 h 1722"/>
                              <a:gd name="connsiteX2" fmla="*/ 1238 w 2952"/>
                              <a:gd name="connsiteY2" fmla="*/ 1723 h 1722"/>
                              <a:gd name="connsiteX3" fmla="*/ 2286 w 2952"/>
                              <a:gd name="connsiteY3" fmla="*/ 1151 h 1722"/>
                              <a:gd name="connsiteX4" fmla="*/ 2286 w 2952"/>
                              <a:gd name="connsiteY4" fmla="*/ 485 h 1722"/>
                              <a:gd name="connsiteX5" fmla="*/ 857 w 2952"/>
                              <a:gd name="connsiteY5" fmla="*/ 485 h 1722"/>
                              <a:gd name="connsiteX6" fmla="*/ 0 w 2952"/>
                              <a:gd name="connsiteY6" fmla="*/ 1056 h 1722"/>
                              <a:gd name="connsiteX7" fmla="*/ 0 w 2952"/>
                              <a:gd name="connsiteY7" fmla="*/ 1056 h 1722"/>
                              <a:gd name="connsiteX8" fmla="*/ 1714 w 2952"/>
                              <a:gd name="connsiteY8" fmla="*/ 103 h 1722"/>
                              <a:gd name="connsiteX9" fmla="*/ 1714 w 2952"/>
                              <a:gd name="connsiteY9" fmla="*/ 103 h 1722"/>
                              <a:gd name="connsiteX10" fmla="*/ 1714 w 2952"/>
                              <a:gd name="connsiteY10" fmla="*/ 103 h 1722"/>
                              <a:gd name="connsiteX11" fmla="*/ 2953 w 2952"/>
                              <a:gd name="connsiteY11" fmla="*/ 103 h 1722"/>
                              <a:gd name="connsiteX12" fmla="*/ 2286 w 2952"/>
                              <a:gd name="connsiteY12" fmla="*/ 1056 h 172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2952" h="1722">
                                <a:moveTo>
                                  <a:pt x="2286" y="1056"/>
                                </a:moveTo>
                                <a:lnTo>
                                  <a:pt x="1238" y="1723"/>
                                </a:lnTo>
                                <a:lnTo>
                                  <a:pt x="1238" y="1723"/>
                                </a:lnTo>
                                <a:lnTo>
                                  <a:pt x="2286" y="1151"/>
                                </a:lnTo>
                                <a:cubicBezTo>
                                  <a:pt x="2286" y="1151"/>
                                  <a:pt x="2286" y="1151"/>
                                  <a:pt x="2286" y="485"/>
                                </a:cubicBezTo>
                                <a:cubicBezTo>
                                  <a:pt x="1839" y="247"/>
                                  <a:pt x="1304" y="247"/>
                                  <a:pt x="857" y="485"/>
                                </a:cubicBezTo>
                                <a:lnTo>
                                  <a:pt x="0" y="1056"/>
                                </a:lnTo>
                                <a:lnTo>
                                  <a:pt x="0" y="1056"/>
                                </a:lnTo>
                                <a:lnTo>
                                  <a:pt x="1714" y="103"/>
                                </a:lnTo>
                                <a:lnTo>
                                  <a:pt x="1714" y="103"/>
                                </a:lnTo>
                                <a:lnTo>
                                  <a:pt x="1714" y="103"/>
                                </a:lnTo>
                                <a:cubicBezTo>
                                  <a:pt x="2116" y="-34"/>
                                  <a:pt x="2551" y="-34"/>
                                  <a:pt x="2953" y="103"/>
                                </a:cubicBezTo>
                                <a:cubicBezTo>
                                  <a:pt x="2953" y="103"/>
                                  <a:pt x="2667" y="865"/>
                                  <a:pt x="2286" y="105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32" name="Graphic 5">
                          <a:extLst>
                            <a:ext uri="{FF2B5EF4-FFF2-40B4-BE49-F238E27FC236}">
                              <a16:creationId xmlns:a16="http://schemas.microsoft.com/office/drawing/2014/main" id="{78EE477F-40B3-1F42-BCE2-302AD83F42B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51650" y="3424598"/>
                          <a:ext cx="10096" cy="5902"/>
                          <a:chOff x="6351650" y="3424598"/>
                          <a:chExt cx="10096" cy="5902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57" name="Freeform 356">
                            <a:extLst>
                              <a:ext uri="{FF2B5EF4-FFF2-40B4-BE49-F238E27FC236}">
                                <a16:creationId xmlns:a16="http://schemas.microsoft.com/office/drawing/2014/main" id="{E6E85DAE-EA67-A74E-9B44-17B1CCE7783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1650" y="3424598"/>
                            <a:ext cx="3330" cy="1760"/>
                          </a:xfrm>
                          <a:custGeom>
                            <a:avLst/>
                            <a:gdLst>
                              <a:gd name="connsiteX0" fmla="*/ 2858 w 3330"/>
                              <a:gd name="connsiteY0" fmla="*/ 1544 h 1760"/>
                              <a:gd name="connsiteX1" fmla="*/ 1143 w 3330"/>
                              <a:gd name="connsiteY1" fmla="*/ 1544 h 1760"/>
                              <a:gd name="connsiteX2" fmla="*/ 1143 w 3330"/>
                              <a:gd name="connsiteY2" fmla="*/ 878 h 1760"/>
                              <a:gd name="connsiteX3" fmla="*/ 0 w 3330"/>
                              <a:gd name="connsiteY3" fmla="*/ 1449 h 1760"/>
                              <a:gd name="connsiteX4" fmla="*/ 0 w 3330"/>
                              <a:gd name="connsiteY4" fmla="*/ 1449 h 1760"/>
                              <a:gd name="connsiteX5" fmla="*/ 2381 w 3330"/>
                              <a:gd name="connsiteY5" fmla="*/ 116 h 1760"/>
                              <a:gd name="connsiteX6" fmla="*/ 2381 w 3330"/>
                              <a:gd name="connsiteY6" fmla="*/ 116 h 1760"/>
                              <a:gd name="connsiteX7" fmla="*/ 1905 w 3330"/>
                              <a:gd name="connsiteY7" fmla="*/ 116 h 1760"/>
                              <a:gd name="connsiteX8" fmla="*/ 3143 w 3330"/>
                              <a:gd name="connsiteY8" fmla="*/ 116 h 1760"/>
                              <a:gd name="connsiteX9" fmla="*/ 2858 w 3330"/>
                              <a:gd name="connsiteY9" fmla="*/ 1544 h 1760"/>
                              <a:gd name="connsiteX10" fmla="*/ 2858 w 3330"/>
                              <a:gd name="connsiteY10" fmla="*/ 1544 h 1760"/>
                              <a:gd name="connsiteX11" fmla="*/ 2858 w 3330"/>
                              <a:gd name="connsiteY11" fmla="*/ 687 h 1760"/>
                              <a:gd name="connsiteX12" fmla="*/ 1333 w 3330"/>
                              <a:gd name="connsiteY12" fmla="*/ 687 h 1760"/>
                              <a:gd name="connsiteX13" fmla="*/ 1333 w 3330"/>
                              <a:gd name="connsiteY13" fmla="*/ 1544 h 1760"/>
                              <a:gd name="connsiteX14" fmla="*/ 2762 w 3330"/>
                              <a:gd name="connsiteY14" fmla="*/ 1449 h 176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330" h="1760">
                                <a:moveTo>
                                  <a:pt x="2858" y="1544"/>
                                </a:moveTo>
                                <a:cubicBezTo>
                                  <a:pt x="2322" y="1832"/>
                                  <a:pt x="1678" y="1832"/>
                                  <a:pt x="1143" y="1544"/>
                                </a:cubicBezTo>
                                <a:cubicBezTo>
                                  <a:pt x="1143" y="1544"/>
                                  <a:pt x="667" y="1544"/>
                                  <a:pt x="1143" y="878"/>
                                </a:cubicBezTo>
                                <a:lnTo>
                                  <a:pt x="0" y="1449"/>
                                </a:lnTo>
                                <a:lnTo>
                                  <a:pt x="0" y="1449"/>
                                </a:lnTo>
                                <a:lnTo>
                                  <a:pt x="2381" y="116"/>
                                </a:lnTo>
                                <a:lnTo>
                                  <a:pt x="2381" y="116"/>
                                </a:lnTo>
                                <a:lnTo>
                                  <a:pt x="1905" y="116"/>
                                </a:lnTo>
                                <a:cubicBezTo>
                                  <a:pt x="2303" y="-39"/>
                                  <a:pt x="2745" y="-39"/>
                                  <a:pt x="3143" y="116"/>
                                </a:cubicBezTo>
                                <a:cubicBezTo>
                                  <a:pt x="3429" y="878"/>
                                  <a:pt x="3429" y="1259"/>
                                  <a:pt x="2858" y="1544"/>
                                </a:cubicBezTo>
                                <a:close/>
                                <a:moveTo>
                                  <a:pt x="2858" y="1544"/>
                                </a:moveTo>
                                <a:cubicBezTo>
                                  <a:pt x="2858" y="1544"/>
                                  <a:pt x="2858" y="973"/>
                                  <a:pt x="2858" y="687"/>
                                </a:cubicBezTo>
                                <a:cubicBezTo>
                                  <a:pt x="2368" y="496"/>
                                  <a:pt x="1824" y="496"/>
                                  <a:pt x="1333" y="687"/>
                                </a:cubicBezTo>
                                <a:cubicBezTo>
                                  <a:pt x="1333" y="687"/>
                                  <a:pt x="1333" y="1259"/>
                                  <a:pt x="1333" y="1544"/>
                                </a:cubicBezTo>
                                <a:cubicBezTo>
                                  <a:pt x="1792" y="1771"/>
                                  <a:pt x="2337" y="1734"/>
                                  <a:pt x="2762" y="14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58" name="Freeform 357">
                            <a:extLst>
                              <a:ext uri="{FF2B5EF4-FFF2-40B4-BE49-F238E27FC236}">
                                <a16:creationId xmlns:a16="http://schemas.microsoft.com/office/drawing/2014/main" id="{B7A97DB1-263F-824E-B4A9-0BE3F890DE7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4603" y="3425285"/>
                            <a:ext cx="2190" cy="1047"/>
                          </a:xfrm>
                          <a:custGeom>
                            <a:avLst/>
                            <a:gdLst>
                              <a:gd name="connsiteX0" fmla="*/ 1048 w 2190"/>
                              <a:gd name="connsiteY0" fmla="*/ 1048 h 1047"/>
                              <a:gd name="connsiteX1" fmla="*/ 2191 w 2190"/>
                              <a:gd name="connsiteY1" fmla="*/ 1048 h 1047"/>
                              <a:gd name="connsiteX2" fmla="*/ 2191 w 2190"/>
                              <a:gd name="connsiteY2" fmla="*/ 1048 h 1047"/>
                              <a:gd name="connsiteX3" fmla="*/ 857 w 2190"/>
                              <a:gd name="connsiteY3" fmla="*/ 1048 h 1047"/>
                              <a:gd name="connsiteX4" fmla="*/ 0 w 2190"/>
                              <a:gd name="connsiteY4" fmla="*/ 1048 h 1047"/>
                              <a:gd name="connsiteX5" fmla="*/ 0 w 2190"/>
                              <a:gd name="connsiteY5" fmla="*/ 1048 h 1047"/>
                              <a:gd name="connsiteX6" fmla="*/ 1715 w 2190"/>
                              <a:gd name="connsiteY6" fmla="*/ 0 h 1047"/>
                              <a:gd name="connsiteX7" fmla="*/ 1715 w 2190"/>
                              <a:gd name="connsiteY7" fmla="*/ 0 h 104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2190" h="1047">
                                <a:moveTo>
                                  <a:pt x="1048" y="1048"/>
                                </a:moveTo>
                                <a:cubicBezTo>
                                  <a:pt x="1423" y="955"/>
                                  <a:pt x="1815" y="955"/>
                                  <a:pt x="2191" y="1048"/>
                                </a:cubicBezTo>
                                <a:lnTo>
                                  <a:pt x="2191" y="1048"/>
                                </a:lnTo>
                                <a:cubicBezTo>
                                  <a:pt x="1767" y="856"/>
                                  <a:pt x="1281" y="856"/>
                                  <a:pt x="857" y="1048"/>
                                </a:cubicBezTo>
                                <a:lnTo>
                                  <a:pt x="0" y="1048"/>
                                </a:lnTo>
                                <a:lnTo>
                                  <a:pt x="0" y="1048"/>
                                </a:lnTo>
                                <a:lnTo>
                                  <a:pt x="1715" y="0"/>
                                </a:lnTo>
                                <a:lnTo>
                                  <a:pt x="1715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59" name="Freeform 358">
                            <a:extLst>
                              <a:ext uri="{FF2B5EF4-FFF2-40B4-BE49-F238E27FC236}">
                                <a16:creationId xmlns:a16="http://schemas.microsoft.com/office/drawing/2014/main" id="{B40EF42A-AFE3-7445-BED2-77186456DDC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5937" y="3427475"/>
                            <a:ext cx="2095" cy="666"/>
                          </a:xfrm>
                          <a:custGeom>
                            <a:avLst/>
                            <a:gdLst>
                              <a:gd name="connsiteX0" fmla="*/ 476 w 2095"/>
                              <a:gd name="connsiteY0" fmla="*/ 667 h 666"/>
                              <a:gd name="connsiteX1" fmla="*/ 0 w 2095"/>
                              <a:gd name="connsiteY1" fmla="*/ 667 h 666"/>
                              <a:gd name="connsiteX2" fmla="*/ 0 w 2095"/>
                              <a:gd name="connsiteY2" fmla="*/ 667 h 666"/>
                              <a:gd name="connsiteX3" fmla="*/ 1048 w 2095"/>
                              <a:gd name="connsiteY3" fmla="*/ 0 h 666"/>
                              <a:gd name="connsiteX4" fmla="*/ 1048 w 2095"/>
                              <a:gd name="connsiteY4" fmla="*/ 0 h 666"/>
                              <a:gd name="connsiteX5" fmla="*/ 1048 w 2095"/>
                              <a:gd name="connsiteY5" fmla="*/ 0 h 666"/>
                              <a:gd name="connsiteX6" fmla="*/ 1524 w 2095"/>
                              <a:gd name="connsiteY6" fmla="*/ 0 h 666"/>
                              <a:gd name="connsiteX7" fmla="*/ 1524 w 2095"/>
                              <a:gd name="connsiteY7" fmla="*/ 0 h 666"/>
                              <a:gd name="connsiteX8" fmla="*/ 1524 w 2095"/>
                              <a:gd name="connsiteY8" fmla="*/ 0 h 666"/>
                              <a:gd name="connsiteX9" fmla="*/ 2096 w 2095"/>
                              <a:gd name="connsiteY9" fmla="*/ 0 h 666"/>
                              <a:gd name="connsiteX10" fmla="*/ 2096 w 2095"/>
                              <a:gd name="connsiteY10" fmla="*/ 0 h 666"/>
                              <a:gd name="connsiteX11" fmla="*/ 1429 w 2095"/>
                              <a:gd name="connsiteY11" fmla="*/ 0 h 666"/>
                              <a:gd name="connsiteX12" fmla="*/ 381 w 2095"/>
                              <a:gd name="connsiteY12" fmla="*/ 571 h 666"/>
                              <a:gd name="connsiteX13" fmla="*/ 381 w 2095"/>
                              <a:gd name="connsiteY13" fmla="*/ 571 h 666"/>
                              <a:gd name="connsiteX14" fmla="*/ 381 w 2095"/>
                              <a:gd name="connsiteY14" fmla="*/ 571 h 66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2095" h="666">
                                <a:moveTo>
                                  <a:pt x="476" y="667"/>
                                </a:moveTo>
                                <a:lnTo>
                                  <a:pt x="0" y="667"/>
                                </a:lnTo>
                                <a:cubicBezTo>
                                  <a:pt x="0" y="667"/>
                                  <a:pt x="0" y="667"/>
                                  <a:pt x="0" y="667"/>
                                </a:cubicBezTo>
                                <a:lnTo>
                                  <a:pt x="1048" y="0"/>
                                </a:lnTo>
                                <a:lnTo>
                                  <a:pt x="1048" y="0"/>
                                </a:lnTo>
                                <a:lnTo>
                                  <a:pt x="1048" y="0"/>
                                </a:lnTo>
                                <a:lnTo>
                                  <a:pt x="1524" y="0"/>
                                </a:lnTo>
                                <a:lnTo>
                                  <a:pt x="1524" y="0"/>
                                </a:lnTo>
                                <a:lnTo>
                                  <a:pt x="1524" y="0"/>
                                </a:lnTo>
                                <a:lnTo>
                                  <a:pt x="2096" y="0"/>
                                </a:lnTo>
                                <a:lnTo>
                                  <a:pt x="2096" y="0"/>
                                </a:lnTo>
                                <a:lnTo>
                                  <a:pt x="1429" y="0"/>
                                </a:lnTo>
                                <a:lnTo>
                                  <a:pt x="381" y="571"/>
                                </a:lnTo>
                                <a:cubicBezTo>
                                  <a:pt x="381" y="571"/>
                                  <a:pt x="381" y="571"/>
                                  <a:pt x="381" y="571"/>
                                </a:cubicBezTo>
                                <a:lnTo>
                                  <a:pt x="381" y="57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60" name="Freeform 359">
                            <a:extLst>
                              <a:ext uri="{FF2B5EF4-FFF2-40B4-BE49-F238E27FC236}">
                                <a16:creationId xmlns:a16="http://schemas.microsoft.com/office/drawing/2014/main" id="{B775FEC1-C0B3-6A4B-B159-31EAA1897E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7366" y="3427882"/>
                            <a:ext cx="2952" cy="1855"/>
                          </a:xfrm>
                          <a:custGeom>
                            <a:avLst/>
                            <a:gdLst>
                              <a:gd name="connsiteX0" fmla="*/ 2953 w 2952"/>
                              <a:gd name="connsiteY0" fmla="*/ 165 h 1855"/>
                              <a:gd name="connsiteX1" fmla="*/ 2953 w 2952"/>
                              <a:gd name="connsiteY1" fmla="*/ 165 h 1855"/>
                              <a:gd name="connsiteX2" fmla="*/ 2953 w 2952"/>
                              <a:gd name="connsiteY2" fmla="*/ 165 h 1855"/>
                              <a:gd name="connsiteX3" fmla="*/ 1905 w 2952"/>
                              <a:gd name="connsiteY3" fmla="*/ 165 h 1855"/>
                              <a:gd name="connsiteX4" fmla="*/ 1905 w 2952"/>
                              <a:gd name="connsiteY4" fmla="*/ 1689 h 1855"/>
                              <a:gd name="connsiteX5" fmla="*/ 476 w 2952"/>
                              <a:gd name="connsiteY5" fmla="*/ 1689 h 1855"/>
                              <a:gd name="connsiteX6" fmla="*/ 0 w 2952"/>
                              <a:gd name="connsiteY6" fmla="*/ 1022 h 1855"/>
                              <a:gd name="connsiteX7" fmla="*/ 0 w 2952"/>
                              <a:gd name="connsiteY7" fmla="*/ 1023 h 1855"/>
                              <a:gd name="connsiteX8" fmla="*/ 476 w 2952"/>
                              <a:gd name="connsiteY8" fmla="*/ 1689 h 1855"/>
                              <a:gd name="connsiteX9" fmla="*/ 1619 w 2952"/>
                              <a:gd name="connsiteY9" fmla="*/ 1689 h 1855"/>
                              <a:gd name="connsiteX10" fmla="*/ 1619 w 2952"/>
                              <a:gd name="connsiteY10" fmla="*/ 165 h 1855"/>
                              <a:gd name="connsiteX11" fmla="*/ 2953 w 2952"/>
                              <a:gd name="connsiteY11" fmla="*/ 165 h 185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952" h="1855">
                                <a:moveTo>
                                  <a:pt x="2953" y="165"/>
                                </a:moveTo>
                                <a:lnTo>
                                  <a:pt x="2953" y="165"/>
                                </a:lnTo>
                                <a:lnTo>
                                  <a:pt x="2953" y="165"/>
                                </a:lnTo>
                                <a:cubicBezTo>
                                  <a:pt x="2624" y="-4"/>
                                  <a:pt x="2234" y="-4"/>
                                  <a:pt x="1905" y="165"/>
                                </a:cubicBezTo>
                                <a:cubicBezTo>
                                  <a:pt x="1143" y="165"/>
                                  <a:pt x="2953" y="1213"/>
                                  <a:pt x="1905" y="1689"/>
                                </a:cubicBezTo>
                                <a:cubicBezTo>
                                  <a:pt x="1454" y="1911"/>
                                  <a:pt x="927" y="1911"/>
                                  <a:pt x="476" y="1689"/>
                                </a:cubicBezTo>
                                <a:cubicBezTo>
                                  <a:pt x="225" y="1550"/>
                                  <a:pt x="50" y="1305"/>
                                  <a:pt x="0" y="1022"/>
                                </a:cubicBezTo>
                                <a:lnTo>
                                  <a:pt x="0" y="1023"/>
                                </a:lnTo>
                                <a:cubicBezTo>
                                  <a:pt x="0" y="1023"/>
                                  <a:pt x="0" y="1023"/>
                                  <a:pt x="476" y="1689"/>
                                </a:cubicBezTo>
                                <a:cubicBezTo>
                                  <a:pt x="838" y="1861"/>
                                  <a:pt x="1258" y="1861"/>
                                  <a:pt x="1619" y="1689"/>
                                </a:cubicBezTo>
                                <a:cubicBezTo>
                                  <a:pt x="2286" y="1689"/>
                                  <a:pt x="476" y="641"/>
                                  <a:pt x="1619" y="165"/>
                                </a:cubicBezTo>
                                <a:cubicBezTo>
                                  <a:pt x="2037" y="-55"/>
                                  <a:pt x="2535" y="-55"/>
                                  <a:pt x="2953" y="16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61" name="Freeform 360">
                            <a:extLst>
                              <a:ext uri="{FF2B5EF4-FFF2-40B4-BE49-F238E27FC236}">
                                <a16:creationId xmlns:a16="http://schemas.microsoft.com/office/drawing/2014/main" id="{9FB144FC-1D0B-E64F-B556-3A6B8AA18A6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9779" y="3429260"/>
                            <a:ext cx="1968" cy="1239"/>
                          </a:xfrm>
                          <a:custGeom>
                            <a:avLst/>
                            <a:gdLst>
                              <a:gd name="connsiteX0" fmla="*/ 1873 w 1968"/>
                              <a:gd name="connsiteY0" fmla="*/ 311 h 1239"/>
                              <a:gd name="connsiteX1" fmla="*/ 1873 w 1968"/>
                              <a:gd name="connsiteY1" fmla="*/ 311 h 1239"/>
                              <a:gd name="connsiteX2" fmla="*/ 349 w 1968"/>
                              <a:gd name="connsiteY2" fmla="*/ 311 h 1239"/>
                              <a:gd name="connsiteX3" fmla="*/ 349 w 1968"/>
                              <a:gd name="connsiteY3" fmla="*/ 1168 h 1239"/>
                              <a:gd name="connsiteX4" fmla="*/ 1206 w 1968"/>
                              <a:gd name="connsiteY4" fmla="*/ 1168 h 1239"/>
                              <a:gd name="connsiteX5" fmla="*/ 1207 w 1968"/>
                              <a:gd name="connsiteY5" fmla="*/ 1168 h 1239"/>
                              <a:gd name="connsiteX6" fmla="*/ 254 w 1968"/>
                              <a:gd name="connsiteY6" fmla="*/ 1168 h 1239"/>
                              <a:gd name="connsiteX7" fmla="*/ 254 w 1968"/>
                              <a:gd name="connsiteY7" fmla="*/ 216 h 1239"/>
                              <a:gd name="connsiteX8" fmla="*/ 1968 w 1968"/>
                              <a:gd name="connsiteY8" fmla="*/ 216 h 1239"/>
                              <a:gd name="connsiteX9" fmla="*/ 1873 w 1968"/>
                              <a:gd name="connsiteY9" fmla="*/ 311 h 123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1968" h="1239">
                                <a:moveTo>
                                  <a:pt x="1873" y="311"/>
                                </a:moveTo>
                                <a:lnTo>
                                  <a:pt x="1873" y="311"/>
                                </a:lnTo>
                                <a:cubicBezTo>
                                  <a:pt x="1393" y="73"/>
                                  <a:pt x="829" y="73"/>
                                  <a:pt x="349" y="311"/>
                                </a:cubicBezTo>
                                <a:cubicBezTo>
                                  <a:pt x="349" y="311"/>
                                  <a:pt x="349" y="978"/>
                                  <a:pt x="349" y="1168"/>
                                </a:cubicBezTo>
                                <a:cubicBezTo>
                                  <a:pt x="629" y="1250"/>
                                  <a:pt x="927" y="1250"/>
                                  <a:pt x="1206" y="1168"/>
                                </a:cubicBezTo>
                                <a:lnTo>
                                  <a:pt x="1207" y="1168"/>
                                </a:lnTo>
                                <a:cubicBezTo>
                                  <a:pt x="896" y="1264"/>
                                  <a:pt x="564" y="1264"/>
                                  <a:pt x="254" y="1168"/>
                                </a:cubicBezTo>
                                <a:cubicBezTo>
                                  <a:pt x="254" y="1168"/>
                                  <a:pt x="-317" y="502"/>
                                  <a:pt x="254" y="216"/>
                                </a:cubicBezTo>
                                <a:cubicBezTo>
                                  <a:pt x="789" y="-72"/>
                                  <a:pt x="1433" y="-72"/>
                                  <a:pt x="1968" y="216"/>
                                </a:cubicBezTo>
                                <a:cubicBezTo>
                                  <a:pt x="1968" y="216"/>
                                  <a:pt x="1873" y="-260"/>
                                  <a:pt x="1873" y="31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33" name="Graphic 5">
                          <a:extLst>
                            <a:ext uri="{FF2B5EF4-FFF2-40B4-BE49-F238E27FC236}">
                              <a16:creationId xmlns:a16="http://schemas.microsoft.com/office/drawing/2014/main" id="{CE0FA628-CC44-7048-A316-77B1206E398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38506" y="3401567"/>
                          <a:ext cx="10480" cy="6286"/>
                          <a:chOff x="6338506" y="3401567"/>
                          <a:chExt cx="10480" cy="6286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53" name="Freeform 352">
                            <a:extLst>
                              <a:ext uri="{FF2B5EF4-FFF2-40B4-BE49-F238E27FC236}">
                                <a16:creationId xmlns:a16="http://schemas.microsoft.com/office/drawing/2014/main" id="{C35F3D59-C70B-794E-8420-BA623CDB416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38506" y="3401567"/>
                            <a:ext cx="2582" cy="2095"/>
                          </a:xfrm>
                          <a:custGeom>
                            <a:avLst/>
                            <a:gdLst>
                              <a:gd name="connsiteX0" fmla="*/ 2286 w 2582"/>
                              <a:gd name="connsiteY0" fmla="*/ 1524 h 2095"/>
                              <a:gd name="connsiteX1" fmla="*/ 1238 w 2582"/>
                              <a:gd name="connsiteY1" fmla="*/ 2096 h 2095"/>
                              <a:gd name="connsiteX2" fmla="*/ 1238 w 2582"/>
                              <a:gd name="connsiteY2" fmla="*/ 2096 h 2095"/>
                              <a:gd name="connsiteX3" fmla="*/ 2286 w 2582"/>
                              <a:gd name="connsiteY3" fmla="*/ 1524 h 2095"/>
                              <a:gd name="connsiteX4" fmla="*/ 2286 w 2582"/>
                              <a:gd name="connsiteY4" fmla="*/ 857 h 2095"/>
                              <a:gd name="connsiteX5" fmla="*/ 762 w 2582"/>
                              <a:gd name="connsiteY5" fmla="*/ 857 h 2095"/>
                              <a:gd name="connsiteX6" fmla="*/ 0 w 2582"/>
                              <a:gd name="connsiteY6" fmla="*/ 1333 h 2095"/>
                              <a:gd name="connsiteX7" fmla="*/ 0 w 2582"/>
                              <a:gd name="connsiteY7" fmla="*/ 1333 h 2095"/>
                              <a:gd name="connsiteX8" fmla="*/ 2476 w 2582"/>
                              <a:gd name="connsiteY8" fmla="*/ 0 h 2095"/>
                              <a:gd name="connsiteX9" fmla="*/ 2476 w 2582"/>
                              <a:gd name="connsiteY9" fmla="*/ 0 h 2095"/>
                              <a:gd name="connsiteX10" fmla="*/ 1333 w 2582"/>
                              <a:gd name="connsiteY10" fmla="*/ 571 h 2095"/>
                              <a:gd name="connsiteX11" fmla="*/ 2572 w 2582"/>
                              <a:gd name="connsiteY11" fmla="*/ 571 h 2095"/>
                              <a:gd name="connsiteX12" fmla="*/ 2286 w 2582"/>
                              <a:gd name="connsiteY12" fmla="*/ 1524 h 209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2582" h="2095">
                                <a:moveTo>
                                  <a:pt x="2286" y="1524"/>
                                </a:moveTo>
                                <a:lnTo>
                                  <a:pt x="1238" y="2096"/>
                                </a:lnTo>
                                <a:lnTo>
                                  <a:pt x="1238" y="2096"/>
                                </a:lnTo>
                                <a:lnTo>
                                  <a:pt x="2286" y="1524"/>
                                </a:lnTo>
                                <a:cubicBezTo>
                                  <a:pt x="2286" y="1524"/>
                                  <a:pt x="2286" y="1048"/>
                                  <a:pt x="2286" y="857"/>
                                </a:cubicBezTo>
                                <a:cubicBezTo>
                                  <a:pt x="1820" y="564"/>
                                  <a:pt x="1228" y="564"/>
                                  <a:pt x="762" y="857"/>
                                </a:cubicBezTo>
                                <a:lnTo>
                                  <a:pt x="0" y="1333"/>
                                </a:lnTo>
                                <a:lnTo>
                                  <a:pt x="0" y="1333"/>
                                </a:lnTo>
                                <a:lnTo>
                                  <a:pt x="2476" y="0"/>
                                </a:lnTo>
                                <a:lnTo>
                                  <a:pt x="2476" y="0"/>
                                </a:lnTo>
                                <a:lnTo>
                                  <a:pt x="1333" y="571"/>
                                </a:lnTo>
                                <a:cubicBezTo>
                                  <a:pt x="1735" y="434"/>
                                  <a:pt x="2171" y="434"/>
                                  <a:pt x="2572" y="571"/>
                                </a:cubicBezTo>
                                <a:cubicBezTo>
                                  <a:pt x="2572" y="571"/>
                                  <a:pt x="2667" y="1238"/>
                                  <a:pt x="2286" y="152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54" name="Freeform 353">
                            <a:extLst>
                              <a:ext uri="{FF2B5EF4-FFF2-40B4-BE49-F238E27FC236}">
                                <a16:creationId xmlns:a16="http://schemas.microsoft.com/office/drawing/2014/main" id="{199582AF-A19C-074E-A818-7426D03227C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41078" y="3403325"/>
                            <a:ext cx="2369" cy="1411"/>
                          </a:xfrm>
                          <a:custGeom>
                            <a:avLst/>
                            <a:gdLst>
                              <a:gd name="connsiteX0" fmla="*/ 1810 w 2369"/>
                              <a:gd name="connsiteY0" fmla="*/ 1195 h 1411"/>
                              <a:gd name="connsiteX1" fmla="*/ 0 w 2369"/>
                              <a:gd name="connsiteY1" fmla="*/ 1195 h 1411"/>
                              <a:gd name="connsiteX2" fmla="*/ 0 w 2369"/>
                              <a:gd name="connsiteY2" fmla="*/ 243 h 1411"/>
                              <a:gd name="connsiteX3" fmla="*/ 1714 w 2369"/>
                              <a:gd name="connsiteY3" fmla="*/ 243 h 1411"/>
                              <a:gd name="connsiteX4" fmla="*/ 1810 w 2369"/>
                              <a:gd name="connsiteY4" fmla="*/ 1195 h 1411"/>
                              <a:gd name="connsiteX5" fmla="*/ 95 w 2369"/>
                              <a:gd name="connsiteY5" fmla="*/ 243 h 1411"/>
                              <a:gd name="connsiteX6" fmla="*/ 95 w 2369"/>
                              <a:gd name="connsiteY6" fmla="*/ 1005 h 1411"/>
                              <a:gd name="connsiteX7" fmla="*/ 1524 w 2369"/>
                              <a:gd name="connsiteY7" fmla="*/ 1005 h 1411"/>
                              <a:gd name="connsiteX8" fmla="*/ 1524 w 2369"/>
                              <a:gd name="connsiteY8" fmla="*/ 147 h 1411"/>
                              <a:gd name="connsiteX9" fmla="*/ 95 w 2369"/>
                              <a:gd name="connsiteY9" fmla="*/ 243 h 141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2369" h="1411">
                                <a:moveTo>
                                  <a:pt x="1810" y="1195"/>
                                </a:moveTo>
                                <a:cubicBezTo>
                                  <a:pt x="1241" y="1484"/>
                                  <a:pt x="569" y="1484"/>
                                  <a:pt x="0" y="1195"/>
                                </a:cubicBezTo>
                                <a:cubicBezTo>
                                  <a:pt x="0" y="1195"/>
                                  <a:pt x="0" y="528"/>
                                  <a:pt x="0" y="243"/>
                                </a:cubicBezTo>
                                <a:cubicBezTo>
                                  <a:pt x="535" y="-45"/>
                                  <a:pt x="1179" y="-45"/>
                                  <a:pt x="1714" y="243"/>
                                </a:cubicBezTo>
                                <a:cubicBezTo>
                                  <a:pt x="2572" y="433"/>
                                  <a:pt x="2572" y="909"/>
                                  <a:pt x="1810" y="1195"/>
                                </a:cubicBezTo>
                                <a:close/>
                                <a:moveTo>
                                  <a:pt x="95" y="243"/>
                                </a:moveTo>
                                <a:cubicBezTo>
                                  <a:pt x="95" y="243"/>
                                  <a:pt x="95" y="814"/>
                                  <a:pt x="95" y="1005"/>
                                </a:cubicBezTo>
                                <a:cubicBezTo>
                                  <a:pt x="542" y="1242"/>
                                  <a:pt x="1077" y="1242"/>
                                  <a:pt x="1524" y="1005"/>
                                </a:cubicBezTo>
                                <a:cubicBezTo>
                                  <a:pt x="1524" y="1005"/>
                                  <a:pt x="1524" y="433"/>
                                  <a:pt x="1524" y="147"/>
                                </a:cubicBezTo>
                                <a:cubicBezTo>
                                  <a:pt x="1065" y="-79"/>
                                  <a:pt x="520" y="-43"/>
                                  <a:pt x="95" y="24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55" name="Freeform 354">
                            <a:extLst>
                              <a:ext uri="{FF2B5EF4-FFF2-40B4-BE49-F238E27FC236}">
                                <a16:creationId xmlns:a16="http://schemas.microsoft.com/office/drawing/2014/main" id="{F42AC49D-A3E7-8D49-8428-B0184B7CF67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43078" y="3404417"/>
                            <a:ext cx="3762" cy="2580"/>
                          </a:xfrm>
                          <a:custGeom>
                            <a:avLst/>
                            <a:gdLst>
                              <a:gd name="connsiteX0" fmla="*/ 3524 w 3762"/>
                              <a:gd name="connsiteY0" fmla="*/ 2009 h 2580"/>
                              <a:gd name="connsiteX1" fmla="*/ 2476 w 3762"/>
                              <a:gd name="connsiteY1" fmla="*/ 2580 h 2580"/>
                              <a:gd name="connsiteX2" fmla="*/ 2476 w 3762"/>
                              <a:gd name="connsiteY2" fmla="*/ 2580 h 2580"/>
                              <a:gd name="connsiteX3" fmla="*/ 3524 w 3762"/>
                              <a:gd name="connsiteY3" fmla="*/ 2009 h 2580"/>
                              <a:gd name="connsiteX4" fmla="*/ 3524 w 3762"/>
                              <a:gd name="connsiteY4" fmla="*/ 1342 h 2580"/>
                              <a:gd name="connsiteX5" fmla="*/ 2096 w 3762"/>
                              <a:gd name="connsiteY5" fmla="*/ 1342 h 2580"/>
                              <a:gd name="connsiteX6" fmla="*/ 1238 w 3762"/>
                              <a:gd name="connsiteY6" fmla="*/ 1818 h 2580"/>
                              <a:gd name="connsiteX7" fmla="*/ 1238 w 3762"/>
                              <a:gd name="connsiteY7" fmla="*/ 1818 h 2580"/>
                              <a:gd name="connsiteX8" fmla="*/ 2286 w 3762"/>
                              <a:gd name="connsiteY8" fmla="*/ 1247 h 2580"/>
                              <a:gd name="connsiteX9" fmla="*/ 2286 w 3762"/>
                              <a:gd name="connsiteY9" fmla="*/ 580 h 2580"/>
                              <a:gd name="connsiteX10" fmla="*/ 857 w 3762"/>
                              <a:gd name="connsiteY10" fmla="*/ 580 h 2580"/>
                              <a:gd name="connsiteX11" fmla="*/ 0 w 3762"/>
                              <a:gd name="connsiteY11" fmla="*/ 1056 h 2580"/>
                              <a:gd name="connsiteX12" fmla="*/ 0 w 3762"/>
                              <a:gd name="connsiteY12" fmla="*/ 1056 h 2580"/>
                              <a:gd name="connsiteX13" fmla="*/ 1714 w 3762"/>
                              <a:gd name="connsiteY13" fmla="*/ 103 h 2580"/>
                              <a:gd name="connsiteX14" fmla="*/ 1714 w 3762"/>
                              <a:gd name="connsiteY14" fmla="*/ 103 h 2580"/>
                              <a:gd name="connsiteX15" fmla="*/ 1238 w 3762"/>
                              <a:gd name="connsiteY15" fmla="*/ 103 h 2580"/>
                              <a:gd name="connsiteX16" fmla="*/ 2477 w 3762"/>
                              <a:gd name="connsiteY16" fmla="*/ 103 h 2580"/>
                              <a:gd name="connsiteX17" fmla="*/ 2476 w 3762"/>
                              <a:gd name="connsiteY17" fmla="*/ 770 h 2580"/>
                              <a:gd name="connsiteX18" fmla="*/ 3715 w 3762"/>
                              <a:gd name="connsiteY18" fmla="*/ 770 h 2580"/>
                              <a:gd name="connsiteX19" fmla="*/ 3524 w 3762"/>
                              <a:gd name="connsiteY19" fmla="*/ 2009 h 258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</a:cxnLst>
                            <a:rect l="l" t="t" r="r" b="b"/>
                            <a:pathLst>
                              <a:path w="3762" h="2580">
                                <a:moveTo>
                                  <a:pt x="3524" y="2009"/>
                                </a:moveTo>
                                <a:lnTo>
                                  <a:pt x="2476" y="2580"/>
                                </a:lnTo>
                                <a:lnTo>
                                  <a:pt x="2476" y="2580"/>
                                </a:lnTo>
                                <a:lnTo>
                                  <a:pt x="3524" y="2009"/>
                                </a:lnTo>
                                <a:cubicBezTo>
                                  <a:pt x="3524" y="2009"/>
                                  <a:pt x="3524" y="2009"/>
                                  <a:pt x="3524" y="1342"/>
                                </a:cubicBezTo>
                                <a:cubicBezTo>
                                  <a:pt x="3077" y="1105"/>
                                  <a:pt x="2542" y="1105"/>
                                  <a:pt x="2096" y="1342"/>
                                </a:cubicBezTo>
                                <a:lnTo>
                                  <a:pt x="1238" y="1818"/>
                                </a:lnTo>
                                <a:lnTo>
                                  <a:pt x="1238" y="1818"/>
                                </a:lnTo>
                                <a:lnTo>
                                  <a:pt x="2286" y="1247"/>
                                </a:lnTo>
                                <a:cubicBezTo>
                                  <a:pt x="2286" y="1247"/>
                                  <a:pt x="2286" y="1247"/>
                                  <a:pt x="2286" y="580"/>
                                </a:cubicBezTo>
                                <a:cubicBezTo>
                                  <a:pt x="1850" y="303"/>
                                  <a:pt x="1293" y="303"/>
                                  <a:pt x="857" y="580"/>
                                </a:cubicBezTo>
                                <a:lnTo>
                                  <a:pt x="0" y="1056"/>
                                </a:lnTo>
                                <a:lnTo>
                                  <a:pt x="0" y="1056"/>
                                </a:lnTo>
                                <a:lnTo>
                                  <a:pt x="1714" y="103"/>
                                </a:lnTo>
                                <a:lnTo>
                                  <a:pt x="1714" y="103"/>
                                </a:lnTo>
                                <a:lnTo>
                                  <a:pt x="1238" y="103"/>
                                </a:lnTo>
                                <a:cubicBezTo>
                                  <a:pt x="1640" y="-34"/>
                                  <a:pt x="2075" y="-34"/>
                                  <a:pt x="2477" y="103"/>
                                </a:cubicBezTo>
                                <a:cubicBezTo>
                                  <a:pt x="2476" y="103"/>
                                  <a:pt x="2476" y="103"/>
                                  <a:pt x="2476" y="770"/>
                                </a:cubicBezTo>
                                <a:cubicBezTo>
                                  <a:pt x="2876" y="625"/>
                                  <a:pt x="3315" y="625"/>
                                  <a:pt x="3715" y="770"/>
                                </a:cubicBezTo>
                                <a:cubicBezTo>
                                  <a:pt x="3715" y="770"/>
                                  <a:pt x="3905" y="1818"/>
                                  <a:pt x="3524" y="200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56" name="Freeform 355">
                            <a:extLst>
                              <a:ext uri="{FF2B5EF4-FFF2-40B4-BE49-F238E27FC236}">
                                <a16:creationId xmlns:a16="http://schemas.microsoft.com/office/drawing/2014/main" id="{EF453A0D-E9C1-B746-A20E-191D751EAE3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46494" y="3406465"/>
                            <a:ext cx="2492" cy="1388"/>
                          </a:xfrm>
                          <a:custGeom>
                            <a:avLst/>
                            <a:gdLst>
                              <a:gd name="connsiteX0" fmla="*/ 2013 w 2492"/>
                              <a:gd name="connsiteY0" fmla="*/ 1389 h 1388"/>
                              <a:gd name="connsiteX1" fmla="*/ 489 w 2492"/>
                              <a:gd name="connsiteY1" fmla="*/ 436 h 1388"/>
                              <a:gd name="connsiteX2" fmla="*/ 489 w 2492"/>
                              <a:gd name="connsiteY2" fmla="*/ 1293 h 1388"/>
                              <a:gd name="connsiteX3" fmla="*/ 1346 w 2492"/>
                              <a:gd name="connsiteY3" fmla="*/ 1293 h 1388"/>
                              <a:gd name="connsiteX4" fmla="*/ 1346 w 2492"/>
                              <a:gd name="connsiteY4" fmla="*/ 1293 h 1388"/>
                              <a:gd name="connsiteX5" fmla="*/ 394 w 2492"/>
                              <a:gd name="connsiteY5" fmla="*/ 1293 h 1388"/>
                              <a:gd name="connsiteX6" fmla="*/ 394 w 2492"/>
                              <a:gd name="connsiteY6" fmla="*/ 246 h 1388"/>
                              <a:gd name="connsiteX7" fmla="*/ 2108 w 2492"/>
                              <a:gd name="connsiteY7" fmla="*/ 246 h 1388"/>
                              <a:gd name="connsiteX8" fmla="*/ 2013 w 2492"/>
                              <a:gd name="connsiteY8" fmla="*/ 1389 h 1388"/>
                              <a:gd name="connsiteX9" fmla="*/ 2013 w 2492"/>
                              <a:gd name="connsiteY9" fmla="*/ 1389 h 1388"/>
                              <a:gd name="connsiteX10" fmla="*/ 2013 w 2492"/>
                              <a:gd name="connsiteY10" fmla="*/ 627 h 1388"/>
                              <a:gd name="connsiteX11" fmla="*/ 584 w 2492"/>
                              <a:gd name="connsiteY11" fmla="*/ 627 h 138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492" h="1388">
                                <a:moveTo>
                                  <a:pt x="2013" y="1389"/>
                                </a:moveTo>
                                <a:lnTo>
                                  <a:pt x="489" y="436"/>
                                </a:lnTo>
                                <a:cubicBezTo>
                                  <a:pt x="489" y="436"/>
                                  <a:pt x="489" y="1008"/>
                                  <a:pt x="489" y="1293"/>
                                </a:cubicBezTo>
                                <a:lnTo>
                                  <a:pt x="1346" y="1293"/>
                                </a:lnTo>
                                <a:lnTo>
                                  <a:pt x="1346" y="1293"/>
                                </a:lnTo>
                                <a:lnTo>
                                  <a:pt x="394" y="1293"/>
                                </a:lnTo>
                                <a:cubicBezTo>
                                  <a:pt x="-83" y="1293"/>
                                  <a:pt x="-178" y="531"/>
                                  <a:pt x="394" y="246"/>
                                </a:cubicBezTo>
                                <a:cubicBezTo>
                                  <a:pt x="918" y="-82"/>
                                  <a:pt x="1584" y="-82"/>
                                  <a:pt x="2108" y="246"/>
                                </a:cubicBezTo>
                                <a:cubicBezTo>
                                  <a:pt x="2680" y="722"/>
                                  <a:pt x="2585" y="1103"/>
                                  <a:pt x="2013" y="1389"/>
                                </a:cubicBezTo>
                                <a:close/>
                                <a:moveTo>
                                  <a:pt x="2013" y="1389"/>
                                </a:moveTo>
                                <a:cubicBezTo>
                                  <a:pt x="2013" y="1389"/>
                                  <a:pt x="2013" y="1389"/>
                                  <a:pt x="2013" y="627"/>
                                </a:cubicBezTo>
                                <a:cubicBezTo>
                                  <a:pt x="1566" y="389"/>
                                  <a:pt x="1031" y="389"/>
                                  <a:pt x="584" y="62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34" name="Graphic 5">
                          <a:extLst>
                            <a:ext uri="{FF2B5EF4-FFF2-40B4-BE49-F238E27FC236}">
                              <a16:creationId xmlns:a16="http://schemas.microsoft.com/office/drawing/2014/main" id="{F3B47984-640D-7241-989D-DA6D9C21994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99644" y="3378517"/>
                          <a:ext cx="6762" cy="3905"/>
                          <a:chOff x="6299644" y="3378517"/>
                          <a:chExt cx="6762" cy="3905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51" name="Freeform 350">
                            <a:extLst>
                              <a:ext uri="{FF2B5EF4-FFF2-40B4-BE49-F238E27FC236}">
                                <a16:creationId xmlns:a16="http://schemas.microsoft.com/office/drawing/2014/main" id="{EF06F339-5DEB-184A-99F2-840D04C6774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299644" y="3378517"/>
                            <a:ext cx="2666" cy="1619"/>
                          </a:xfrm>
                          <a:custGeom>
                            <a:avLst/>
                            <a:gdLst>
                              <a:gd name="connsiteX0" fmla="*/ 1333 w 2666"/>
                              <a:gd name="connsiteY0" fmla="*/ 857 h 1619"/>
                              <a:gd name="connsiteX1" fmla="*/ 95 w 2666"/>
                              <a:gd name="connsiteY1" fmla="*/ 1524 h 1619"/>
                              <a:gd name="connsiteX2" fmla="*/ 95 w 2666"/>
                              <a:gd name="connsiteY2" fmla="*/ 1524 h 1619"/>
                              <a:gd name="connsiteX3" fmla="*/ 1333 w 2666"/>
                              <a:gd name="connsiteY3" fmla="*/ 762 h 1619"/>
                              <a:gd name="connsiteX4" fmla="*/ 0 w 2666"/>
                              <a:gd name="connsiteY4" fmla="*/ 0 h 1619"/>
                              <a:gd name="connsiteX5" fmla="*/ 0 w 2666"/>
                              <a:gd name="connsiteY5" fmla="*/ 0 h 1619"/>
                              <a:gd name="connsiteX6" fmla="*/ 1333 w 2666"/>
                              <a:gd name="connsiteY6" fmla="*/ 762 h 1619"/>
                              <a:gd name="connsiteX7" fmla="*/ 2572 w 2666"/>
                              <a:gd name="connsiteY7" fmla="*/ 95 h 1619"/>
                              <a:gd name="connsiteX8" fmla="*/ 2572 w 2666"/>
                              <a:gd name="connsiteY8" fmla="*/ 95 h 1619"/>
                              <a:gd name="connsiteX9" fmla="*/ 1429 w 2666"/>
                              <a:gd name="connsiteY9" fmla="*/ 857 h 1619"/>
                              <a:gd name="connsiteX10" fmla="*/ 2667 w 2666"/>
                              <a:gd name="connsiteY10" fmla="*/ 1619 h 1619"/>
                              <a:gd name="connsiteX11" fmla="*/ 2667 w 2666"/>
                              <a:gd name="connsiteY11" fmla="*/ 1619 h 161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666" h="1619">
                                <a:moveTo>
                                  <a:pt x="1333" y="857"/>
                                </a:moveTo>
                                <a:lnTo>
                                  <a:pt x="95" y="1524"/>
                                </a:lnTo>
                                <a:lnTo>
                                  <a:pt x="95" y="1524"/>
                                </a:lnTo>
                                <a:lnTo>
                                  <a:pt x="1333" y="762"/>
                                </a:lnTo>
                                <a:lnTo>
                                  <a:pt x="0" y="0"/>
                                </a:lnTo>
                                <a:lnTo>
                                  <a:pt x="0" y="0"/>
                                </a:lnTo>
                                <a:lnTo>
                                  <a:pt x="1333" y="762"/>
                                </a:lnTo>
                                <a:lnTo>
                                  <a:pt x="2572" y="95"/>
                                </a:lnTo>
                                <a:lnTo>
                                  <a:pt x="2572" y="95"/>
                                </a:lnTo>
                                <a:lnTo>
                                  <a:pt x="1429" y="857"/>
                                </a:lnTo>
                                <a:lnTo>
                                  <a:pt x="2667" y="1619"/>
                                </a:lnTo>
                                <a:lnTo>
                                  <a:pt x="2667" y="161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52" name="Freeform 351">
                            <a:extLst>
                              <a:ext uri="{FF2B5EF4-FFF2-40B4-BE49-F238E27FC236}">
                                <a16:creationId xmlns:a16="http://schemas.microsoft.com/office/drawing/2014/main" id="{00D03F7A-4387-6F43-879D-2D143AAC2A9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02216" y="3380041"/>
                            <a:ext cx="4191" cy="2381"/>
                          </a:xfrm>
                          <a:custGeom>
                            <a:avLst/>
                            <a:gdLst>
                              <a:gd name="connsiteX0" fmla="*/ 1333 w 4191"/>
                              <a:gd name="connsiteY0" fmla="*/ 0 h 2381"/>
                              <a:gd name="connsiteX1" fmla="*/ 1333 w 4191"/>
                              <a:gd name="connsiteY1" fmla="*/ 0 h 2381"/>
                              <a:gd name="connsiteX2" fmla="*/ 4191 w 4191"/>
                              <a:gd name="connsiteY2" fmla="*/ 1619 h 2381"/>
                              <a:gd name="connsiteX3" fmla="*/ 4191 w 4191"/>
                              <a:gd name="connsiteY3" fmla="*/ 1619 h 2381"/>
                              <a:gd name="connsiteX4" fmla="*/ 0 w 4191"/>
                              <a:gd name="connsiteY4" fmla="*/ 762 h 2381"/>
                              <a:gd name="connsiteX5" fmla="*/ 0 w 4191"/>
                              <a:gd name="connsiteY5" fmla="*/ 762 h 2381"/>
                              <a:gd name="connsiteX6" fmla="*/ 2858 w 4191"/>
                              <a:gd name="connsiteY6" fmla="*/ 2381 h 2381"/>
                              <a:gd name="connsiteX7" fmla="*/ 2858 w 4191"/>
                              <a:gd name="connsiteY7" fmla="*/ 2381 h 238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4191" h="2381">
                                <a:moveTo>
                                  <a:pt x="1333" y="0"/>
                                </a:moveTo>
                                <a:lnTo>
                                  <a:pt x="1333" y="0"/>
                                </a:lnTo>
                                <a:lnTo>
                                  <a:pt x="4191" y="1619"/>
                                </a:lnTo>
                                <a:lnTo>
                                  <a:pt x="4191" y="1619"/>
                                </a:lnTo>
                                <a:close/>
                                <a:moveTo>
                                  <a:pt x="0" y="762"/>
                                </a:moveTo>
                                <a:lnTo>
                                  <a:pt x="0" y="762"/>
                                </a:lnTo>
                                <a:lnTo>
                                  <a:pt x="2858" y="2381"/>
                                </a:lnTo>
                                <a:lnTo>
                                  <a:pt x="2858" y="2381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35" name="Graphic 5">
                          <a:extLst>
                            <a:ext uri="{FF2B5EF4-FFF2-40B4-BE49-F238E27FC236}">
                              <a16:creationId xmlns:a16="http://schemas.microsoft.com/office/drawing/2014/main" id="{D45DE2DA-3EC8-6045-BDC0-EF324BD6826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00596" y="3392424"/>
                          <a:ext cx="6953" cy="5143"/>
                          <a:chOff x="6300596" y="3392424"/>
                          <a:chExt cx="6953" cy="5143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49" name="Freeform 348">
                            <a:extLst>
                              <a:ext uri="{FF2B5EF4-FFF2-40B4-BE49-F238E27FC236}">
                                <a16:creationId xmlns:a16="http://schemas.microsoft.com/office/drawing/2014/main" id="{07CB51E5-B73E-024E-8332-EB457A6FFF4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00596" y="3392424"/>
                            <a:ext cx="4095" cy="4762"/>
                          </a:xfrm>
                          <a:custGeom>
                            <a:avLst/>
                            <a:gdLst>
                              <a:gd name="connsiteX0" fmla="*/ 0 w 4095"/>
                              <a:gd name="connsiteY0" fmla="*/ 4763 h 4762"/>
                              <a:gd name="connsiteX1" fmla="*/ 0 w 4095"/>
                              <a:gd name="connsiteY1" fmla="*/ 4763 h 4762"/>
                              <a:gd name="connsiteX2" fmla="*/ 4096 w 4095"/>
                              <a:gd name="connsiteY2" fmla="*/ 0 h 4762"/>
                              <a:gd name="connsiteX3" fmla="*/ 4096 w 4095"/>
                              <a:gd name="connsiteY3" fmla="*/ 0 h 476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4095" h="4762">
                                <a:moveTo>
                                  <a:pt x="0" y="4763"/>
                                </a:moveTo>
                                <a:lnTo>
                                  <a:pt x="0" y="4763"/>
                                </a:lnTo>
                                <a:lnTo>
                                  <a:pt x="4096" y="0"/>
                                </a:lnTo>
                                <a:lnTo>
                                  <a:pt x="4096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50" name="Freeform 349">
                            <a:extLst>
                              <a:ext uri="{FF2B5EF4-FFF2-40B4-BE49-F238E27FC236}">
                                <a16:creationId xmlns:a16="http://schemas.microsoft.com/office/drawing/2014/main" id="{2004C73C-9175-1D48-9662-4F7B19B6F88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01263" y="3394043"/>
                            <a:ext cx="6286" cy="3524"/>
                          </a:xfrm>
                          <a:custGeom>
                            <a:avLst/>
                            <a:gdLst>
                              <a:gd name="connsiteX0" fmla="*/ 0 w 6286"/>
                              <a:gd name="connsiteY0" fmla="*/ 3524 h 3524"/>
                              <a:gd name="connsiteX1" fmla="*/ 6287 w 6286"/>
                              <a:gd name="connsiteY1" fmla="*/ 0 h 3524"/>
                              <a:gd name="connsiteX2" fmla="*/ 6287 w 6286"/>
                              <a:gd name="connsiteY2" fmla="*/ 0 h 3524"/>
                              <a:gd name="connsiteX3" fmla="*/ 0 w 6286"/>
                              <a:gd name="connsiteY3" fmla="*/ 3429 h 352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</a:cxnLst>
                            <a:rect l="l" t="t" r="r" b="b"/>
                            <a:pathLst>
                              <a:path w="6286" h="3524">
                                <a:moveTo>
                                  <a:pt x="0" y="3524"/>
                                </a:moveTo>
                                <a:lnTo>
                                  <a:pt x="6287" y="0"/>
                                </a:lnTo>
                                <a:lnTo>
                                  <a:pt x="6287" y="0"/>
                                </a:lnTo>
                                <a:lnTo>
                                  <a:pt x="0" y="3429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36" name="Graphic 5">
                          <a:extLst>
                            <a:ext uri="{FF2B5EF4-FFF2-40B4-BE49-F238E27FC236}">
                              <a16:creationId xmlns:a16="http://schemas.microsoft.com/office/drawing/2014/main" id="{BDDC8D54-255D-3F40-90B1-EAC8E707682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52436" y="3408505"/>
                          <a:ext cx="11263" cy="6708"/>
                          <a:chOff x="6352436" y="3408505"/>
                          <a:chExt cx="11263" cy="6708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43" name="Freeform 342">
                            <a:extLst>
                              <a:ext uri="{FF2B5EF4-FFF2-40B4-BE49-F238E27FC236}">
                                <a16:creationId xmlns:a16="http://schemas.microsoft.com/office/drawing/2014/main" id="{766E3219-9561-B74B-A904-83AF8720DC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4222" y="3408505"/>
                            <a:ext cx="3524" cy="1661"/>
                          </a:xfrm>
                          <a:custGeom>
                            <a:avLst/>
                            <a:gdLst>
                              <a:gd name="connsiteX0" fmla="*/ 2858 w 3524"/>
                              <a:gd name="connsiteY0" fmla="*/ 1445 h 1661"/>
                              <a:gd name="connsiteX1" fmla="*/ 1048 w 3524"/>
                              <a:gd name="connsiteY1" fmla="*/ 1445 h 1661"/>
                              <a:gd name="connsiteX2" fmla="*/ 1048 w 3524"/>
                              <a:gd name="connsiteY2" fmla="*/ 778 h 1661"/>
                              <a:gd name="connsiteX3" fmla="*/ 0 w 3524"/>
                              <a:gd name="connsiteY3" fmla="*/ 1349 h 1661"/>
                              <a:gd name="connsiteX4" fmla="*/ 0 w 3524"/>
                              <a:gd name="connsiteY4" fmla="*/ 1349 h 1661"/>
                              <a:gd name="connsiteX5" fmla="*/ 2381 w 3524"/>
                              <a:gd name="connsiteY5" fmla="*/ 111 h 1661"/>
                              <a:gd name="connsiteX6" fmla="*/ 2381 w 3524"/>
                              <a:gd name="connsiteY6" fmla="*/ 111 h 1661"/>
                              <a:gd name="connsiteX7" fmla="*/ 2381 w 3524"/>
                              <a:gd name="connsiteY7" fmla="*/ 111 h 1661"/>
                              <a:gd name="connsiteX8" fmla="*/ 3524 w 3524"/>
                              <a:gd name="connsiteY8" fmla="*/ 111 h 1661"/>
                              <a:gd name="connsiteX9" fmla="*/ 2858 w 3524"/>
                              <a:gd name="connsiteY9" fmla="*/ 1445 h 1661"/>
                              <a:gd name="connsiteX10" fmla="*/ 2858 w 3524"/>
                              <a:gd name="connsiteY10" fmla="*/ 1445 h 1661"/>
                              <a:gd name="connsiteX11" fmla="*/ 2858 w 3524"/>
                              <a:gd name="connsiteY11" fmla="*/ 587 h 1661"/>
                              <a:gd name="connsiteX12" fmla="*/ 1333 w 3524"/>
                              <a:gd name="connsiteY12" fmla="*/ 587 h 1661"/>
                              <a:gd name="connsiteX13" fmla="*/ 1333 w 3524"/>
                              <a:gd name="connsiteY13" fmla="*/ 1349 h 1661"/>
                              <a:gd name="connsiteX14" fmla="*/ 2667 w 3524"/>
                              <a:gd name="connsiteY14" fmla="*/ 1445 h 166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524" h="1661">
                                <a:moveTo>
                                  <a:pt x="2858" y="1445"/>
                                </a:moveTo>
                                <a:cubicBezTo>
                                  <a:pt x="2289" y="1733"/>
                                  <a:pt x="1616" y="1733"/>
                                  <a:pt x="1048" y="1445"/>
                                </a:cubicBezTo>
                                <a:cubicBezTo>
                                  <a:pt x="905" y="1245"/>
                                  <a:pt x="905" y="977"/>
                                  <a:pt x="1048" y="778"/>
                                </a:cubicBezTo>
                                <a:lnTo>
                                  <a:pt x="0" y="1349"/>
                                </a:lnTo>
                                <a:lnTo>
                                  <a:pt x="0" y="1349"/>
                                </a:lnTo>
                                <a:lnTo>
                                  <a:pt x="2381" y="111"/>
                                </a:lnTo>
                                <a:lnTo>
                                  <a:pt x="2381" y="111"/>
                                </a:lnTo>
                                <a:lnTo>
                                  <a:pt x="2381" y="111"/>
                                </a:lnTo>
                                <a:cubicBezTo>
                                  <a:pt x="2748" y="-37"/>
                                  <a:pt x="3158" y="-37"/>
                                  <a:pt x="3524" y="111"/>
                                </a:cubicBezTo>
                                <a:cubicBezTo>
                                  <a:pt x="3334" y="1445"/>
                                  <a:pt x="3334" y="1445"/>
                                  <a:pt x="2858" y="1445"/>
                                </a:cubicBezTo>
                                <a:close/>
                                <a:moveTo>
                                  <a:pt x="2858" y="1445"/>
                                </a:moveTo>
                                <a:cubicBezTo>
                                  <a:pt x="3334" y="1445"/>
                                  <a:pt x="2858" y="873"/>
                                  <a:pt x="2858" y="587"/>
                                </a:cubicBezTo>
                                <a:cubicBezTo>
                                  <a:pt x="2392" y="294"/>
                                  <a:pt x="1799" y="294"/>
                                  <a:pt x="1333" y="587"/>
                                </a:cubicBezTo>
                                <a:lnTo>
                                  <a:pt x="1333" y="1349"/>
                                </a:lnTo>
                                <a:cubicBezTo>
                                  <a:pt x="1747" y="1560"/>
                                  <a:pt x="2228" y="1595"/>
                                  <a:pt x="2667" y="144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44" name="Freeform 343">
                            <a:extLst>
                              <a:ext uri="{FF2B5EF4-FFF2-40B4-BE49-F238E27FC236}">
                                <a16:creationId xmlns:a16="http://schemas.microsoft.com/office/drawing/2014/main" id="{1C94D46D-6F89-7D49-A5A8-9F2525218C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6699" y="3410259"/>
                            <a:ext cx="2476" cy="1510"/>
                          </a:xfrm>
                          <a:custGeom>
                            <a:avLst/>
                            <a:gdLst>
                              <a:gd name="connsiteX0" fmla="*/ 1524 w 2476"/>
                              <a:gd name="connsiteY0" fmla="*/ 1310 h 1510"/>
                              <a:gd name="connsiteX1" fmla="*/ 476 w 2476"/>
                              <a:gd name="connsiteY1" fmla="*/ 1310 h 1510"/>
                              <a:gd name="connsiteX2" fmla="*/ 476 w 2476"/>
                              <a:gd name="connsiteY2" fmla="*/ 643 h 1510"/>
                              <a:gd name="connsiteX3" fmla="*/ 1619 w 2476"/>
                              <a:gd name="connsiteY3" fmla="*/ 643 h 1510"/>
                              <a:gd name="connsiteX4" fmla="*/ 2286 w 2476"/>
                              <a:gd name="connsiteY4" fmla="*/ 643 h 1510"/>
                              <a:gd name="connsiteX5" fmla="*/ 2286 w 2476"/>
                              <a:gd name="connsiteY5" fmla="*/ 643 h 1510"/>
                              <a:gd name="connsiteX6" fmla="*/ 2286 w 2476"/>
                              <a:gd name="connsiteY6" fmla="*/ 72 h 1510"/>
                              <a:gd name="connsiteX7" fmla="*/ 1524 w 2476"/>
                              <a:gd name="connsiteY7" fmla="*/ 72 h 1510"/>
                              <a:gd name="connsiteX8" fmla="*/ 1524 w 2476"/>
                              <a:gd name="connsiteY8" fmla="*/ 72 h 1510"/>
                              <a:gd name="connsiteX9" fmla="*/ 2477 w 2476"/>
                              <a:gd name="connsiteY9" fmla="*/ 72 h 1510"/>
                              <a:gd name="connsiteX10" fmla="*/ 2477 w 2476"/>
                              <a:gd name="connsiteY10" fmla="*/ 738 h 1510"/>
                              <a:gd name="connsiteX11" fmla="*/ 1333 w 2476"/>
                              <a:gd name="connsiteY11" fmla="*/ 1405 h 1510"/>
                              <a:gd name="connsiteX12" fmla="*/ 1333 w 2476"/>
                              <a:gd name="connsiteY12" fmla="*/ 1405 h 1510"/>
                              <a:gd name="connsiteX13" fmla="*/ 1524 w 2476"/>
                              <a:gd name="connsiteY13" fmla="*/ 1310 h 1510"/>
                              <a:gd name="connsiteX14" fmla="*/ 1524 w 2476"/>
                              <a:gd name="connsiteY14" fmla="*/ 1310 h 1510"/>
                              <a:gd name="connsiteX15" fmla="*/ 953 w 2476"/>
                              <a:gd name="connsiteY15" fmla="*/ 1310 h 1510"/>
                              <a:gd name="connsiteX16" fmla="*/ 0 w 2476"/>
                              <a:gd name="connsiteY16" fmla="*/ 1310 h 1510"/>
                              <a:gd name="connsiteX17" fmla="*/ 0 w 2476"/>
                              <a:gd name="connsiteY17" fmla="*/ 1310 h 1510"/>
                              <a:gd name="connsiteX18" fmla="*/ 1714 w 2476"/>
                              <a:gd name="connsiteY18" fmla="*/ 1215 h 151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</a:cxnLst>
                            <a:rect l="l" t="t" r="r" b="b"/>
                            <a:pathLst>
                              <a:path w="2476" h="1510">
                                <a:moveTo>
                                  <a:pt x="1524" y="1310"/>
                                </a:moveTo>
                                <a:cubicBezTo>
                                  <a:pt x="1189" y="1453"/>
                                  <a:pt x="811" y="1453"/>
                                  <a:pt x="476" y="1310"/>
                                </a:cubicBezTo>
                                <a:cubicBezTo>
                                  <a:pt x="476" y="1310"/>
                                  <a:pt x="476" y="834"/>
                                  <a:pt x="476" y="643"/>
                                </a:cubicBezTo>
                                <a:cubicBezTo>
                                  <a:pt x="476" y="453"/>
                                  <a:pt x="1143" y="643"/>
                                  <a:pt x="1619" y="643"/>
                                </a:cubicBezTo>
                                <a:lnTo>
                                  <a:pt x="2286" y="643"/>
                                </a:lnTo>
                                <a:lnTo>
                                  <a:pt x="2286" y="643"/>
                                </a:lnTo>
                                <a:cubicBezTo>
                                  <a:pt x="2286" y="643"/>
                                  <a:pt x="2286" y="643"/>
                                  <a:pt x="2286" y="72"/>
                                </a:cubicBezTo>
                                <a:lnTo>
                                  <a:pt x="1524" y="72"/>
                                </a:lnTo>
                                <a:lnTo>
                                  <a:pt x="1524" y="72"/>
                                </a:lnTo>
                                <a:cubicBezTo>
                                  <a:pt x="1834" y="-24"/>
                                  <a:pt x="2166" y="-24"/>
                                  <a:pt x="2477" y="72"/>
                                </a:cubicBezTo>
                                <a:cubicBezTo>
                                  <a:pt x="2477" y="72"/>
                                  <a:pt x="2477" y="548"/>
                                  <a:pt x="2477" y="738"/>
                                </a:cubicBezTo>
                                <a:lnTo>
                                  <a:pt x="1333" y="1405"/>
                                </a:lnTo>
                                <a:lnTo>
                                  <a:pt x="1333" y="1405"/>
                                </a:lnTo>
                                <a:close/>
                                <a:moveTo>
                                  <a:pt x="1524" y="1310"/>
                                </a:moveTo>
                                <a:lnTo>
                                  <a:pt x="1524" y="1310"/>
                                </a:lnTo>
                                <a:lnTo>
                                  <a:pt x="953" y="1310"/>
                                </a:lnTo>
                                <a:cubicBezTo>
                                  <a:pt x="650" y="1171"/>
                                  <a:pt x="302" y="1171"/>
                                  <a:pt x="0" y="1310"/>
                                </a:cubicBezTo>
                                <a:cubicBezTo>
                                  <a:pt x="0" y="1310"/>
                                  <a:pt x="0" y="1310"/>
                                  <a:pt x="0" y="1310"/>
                                </a:cubicBezTo>
                                <a:cubicBezTo>
                                  <a:pt x="543" y="1609"/>
                                  <a:pt x="1208" y="1572"/>
                                  <a:pt x="1714" y="121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45" name="Freeform 344">
                            <a:extLst>
                              <a:ext uri="{FF2B5EF4-FFF2-40B4-BE49-F238E27FC236}">
                                <a16:creationId xmlns:a16="http://schemas.microsoft.com/office/drawing/2014/main" id="{949CB01A-3839-E749-958B-83523916778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8175" y="3411734"/>
                            <a:ext cx="2809" cy="1479"/>
                          </a:xfrm>
                          <a:custGeom>
                            <a:avLst/>
                            <a:gdLst>
                              <a:gd name="connsiteX0" fmla="*/ 2238 w 2809"/>
                              <a:gd name="connsiteY0" fmla="*/ 1264 h 1479"/>
                              <a:gd name="connsiteX1" fmla="*/ 524 w 2809"/>
                              <a:gd name="connsiteY1" fmla="*/ 1264 h 1479"/>
                              <a:gd name="connsiteX2" fmla="*/ 48 w 2809"/>
                              <a:gd name="connsiteY2" fmla="*/ 692 h 1479"/>
                              <a:gd name="connsiteX3" fmla="*/ 48 w 2809"/>
                              <a:gd name="connsiteY3" fmla="*/ 692 h 1479"/>
                              <a:gd name="connsiteX4" fmla="*/ 48 w 2809"/>
                              <a:gd name="connsiteY4" fmla="*/ 1168 h 1479"/>
                              <a:gd name="connsiteX5" fmla="*/ 1572 w 2809"/>
                              <a:gd name="connsiteY5" fmla="*/ 1168 h 1479"/>
                              <a:gd name="connsiteX6" fmla="*/ 1572 w 2809"/>
                              <a:gd name="connsiteY6" fmla="*/ 1168 h 1479"/>
                              <a:gd name="connsiteX7" fmla="*/ 429 w 2809"/>
                              <a:gd name="connsiteY7" fmla="*/ 1168 h 1479"/>
                              <a:gd name="connsiteX8" fmla="*/ 429 w 2809"/>
                              <a:gd name="connsiteY8" fmla="*/ 216 h 1479"/>
                              <a:gd name="connsiteX9" fmla="*/ 2143 w 2809"/>
                              <a:gd name="connsiteY9" fmla="*/ 216 h 1479"/>
                              <a:gd name="connsiteX10" fmla="*/ 2143 w 2809"/>
                              <a:gd name="connsiteY10" fmla="*/ 883 h 1479"/>
                              <a:gd name="connsiteX11" fmla="*/ 2143 w 2809"/>
                              <a:gd name="connsiteY11" fmla="*/ 883 h 1479"/>
                              <a:gd name="connsiteX12" fmla="*/ 2143 w 2809"/>
                              <a:gd name="connsiteY12" fmla="*/ 883 h 1479"/>
                              <a:gd name="connsiteX13" fmla="*/ 2810 w 2809"/>
                              <a:gd name="connsiteY13" fmla="*/ 1264 h 1479"/>
                              <a:gd name="connsiteX14" fmla="*/ 2810 w 2809"/>
                              <a:gd name="connsiteY14" fmla="*/ 502 h 1479"/>
                              <a:gd name="connsiteX15" fmla="*/ 1381 w 2809"/>
                              <a:gd name="connsiteY15" fmla="*/ 502 h 1479"/>
                              <a:gd name="connsiteX16" fmla="*/ 1381 w 2809"/>
                              <a:gd name="connsiteY16" fmla="*/ 1264 h 1479"/>
                              <a:gd name="connsiteX17" fmla="*/ 2810 w 2809"/>
                              <a:gd name="connsiteY17" fmla="*/ 787 h 147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</a:cxnLst>
                            <a:rect l="l" t="t" r="r" b="b"/>
                            <a:pathLst>
                              <a:path w="2809" h="1479">
                                <a:moveTo>
                                  <a:pt x="2238" y="1264"/>
                                </a:moveTo>
                                <a:cubicBezTo>
                                  <a:pt x="1703" y="1552"/>
                                  <a:pt x="1059" y="1552"/>
                                  <a:pt x="524" y="1264"/>
                                </a:cubicBezTo>
                                <a:cubicBezTo>
                                  <a:pt x="310" y="1126"/>
                                  <a:pt x="144" y="927"/>
                                  <a:pt x="48" y="692"/>
                                </a:cubicBezTo>
                                <a:lnTo>
                                  <a:pt x="48" y="692"/>
                                </a:lnTo>
                                <a:cubicBezTo>
                                  <a:pt x="48" y="692"/>
                                  <a:pt x="48" y="692"/>
                                  <a:pt x="48" y="1168"/>
                                </a:cubicBezTo>
                                <a:cubicBezTo>
                                  <a:pt x="528" y="1407"/>
                                  <a:pt x="1092" y="1407"/>
                                  <a:pt x="1572" y="1168"/>
                                </a:cubicBezTo>
                                <a:lnTo>
                                  <a:pt x="1572" y="1168"/>
                                </a:lnTo>
                                <a:cubicBezTo>
                                  <a:pt x="1197" y="1270"/>
                                  <a:pt x="803" y="1270"/>
                                  <a:pt x="429" y="1168"/>
                                </a:cubicBezTo>
                                <a:cubicBezTo>
                                  <a:pt x="-143" y="1168"/>
                                  <a:pt x="-143" y="502"/>
                                  <a:pt x="429" y="216"/>
                                </a:cubicBezTo>
                                <a:cubicBezTo>
                                  <a:pt x="964" y="-72"/>
                                  <a:pt x="1608" y="-72"/>
                                  <a:pt x="2143" y="216"/>
                                </a:cubicBezTo>
                                <a:cubicBezTo>
                                  <a:pt x="2143" y="216"/>
                                  <a:pt x="2143" y="216"/>
                                  <a:pt x="2143" y="883"/>
                                </a:cubicBezTo>
                                <a:lnTo>
                                  <a:pt x="2143" y="883"/>
                                </a:lnTo>
                                <a:lnTo>
                                  <a:pt x="2143" y="883"/>
                                </a:lnTo>
                                <a:close/>
                                <a:moveTo>
                                  <a:pt x="2810" y="1264"/>
                                </a:moveTo>
                                <a:lnTo>
                                  <a:pt x="2810" y="502"/>
                                </a:lnTo>
                                <a:cubicBezTo>
                                  <a:pt x="2374" y="225"/>
                                  <a:pt x="1817" y="225"/>
                                  <a:pt x="1381" y="502"/>
                                </a:cubicBezTo>
                                <a:cubicBezTo>
                                  <a:pt x="1381" y="502"/>
                                  <a:pt x="1381" y="978"/>
                                  <a:pt x="1381" y="1264"/>
                                </a:cubicBezTo>
                                <a:cubicBezTo>
                                  <a:pt x="1910" y="1415"/>
                                  <a:pt x="2477" y="1226"/>
                                  <a:pt x="2810" y="78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46" name="Freeform 345">
                            <a:extLst>
                              <a:ext uri="{FF2B5EF4-FFF2-40B4-BE49-F238E27FC236}">
                                <a16:creationId xmlns:a16="http://schemas.microsoft.com/office/drawing/2014/main" id="{9C64FCAC-337C-2D46-B1A7-1B96445BE8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1118" y="3412628"/>
                            <a:ext cx="2581" cy="1321"/>
                          </a:xfrm>
                          <a:custGeom>
                            <a:avLst/>
                            <a:gdLst>
                              <a:gd name="connsiteX0" fmla="*/ 2153 w 2581"/>
                              <a:gd name="connsiteY0" fmla="*/ 1322 h 1321"/>
                              <a:gd name="connsiteX1" fmla="*/ 534 w 2581"/>
                              <a:gd name="connsiteY1" fmla="*/ 464 h 1321"/>
                              <a:gd name="connsiteX2" fmla="*/ 534 w 2581"/>
                              <a:gd name="connsiteY2" fmla="*/ 1226 h 1321"/>
                              <a:gd name="connsiteX3" fmla="*/ 1391 w 2581"/>
                              <a:gd name="connsiteY3" fmla="*/ 1226 h 1321"/>
                              <a:gd name="connsiteX4" fmla="*/ 1391 w 2581"/>
                              <a:gd name="connsiteY4" fmla="*/ 1226 h 1321"/>
                              <a:gd name="connsiteX5" fmla="*/ 343 w 2581"/>
                              <a:gd name="connsiteY5" fmla="*/ 1226 h 1321"/>
                              <a:gd name="connsiteX6" fmla="*/ 48 w 2581"/>
                              <a:gd name="connsiteY6" fmla="*/ 474 h 1321"/>
                              <a:gd name="connsiteX7" fmla="*/ 343 w 2581"/>
                              <a:gd name="connsiteY7" fmla="*/ 179 h 1321"/>
                              <a:gd name="connsiteX8" fmla="*/ 2153 w 2581"/>
                              <a:gd name="connsiteY8" fmla="*/ 179 h 1321"/>
                              <a:gd name="connsiteX9" fmla="*/ 2153 w 2581"/>
                              <a:gd name="connsiteY9" fmla="*/ 1322 h 1321"/>
                              <a:gd name="connsiteX10" fmla="*/ 2153 w 2581"/>
                              <a:gd name="connsiteY10" fmla="*/ 1322 h 1321"/>
                              <a:gd name="connsiteX11" fmla="*/ 2153 w 2581"/>
                              <a:gd name="connsiteY11" fmla="*/ 560 h 1321"/>
                              <a:gd name="connsiteX12" fmla="*/ 820 w 2581"/>
                              <a:gd name="connsiteY12" fmla="*/ 560 h 13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2581" h="1321">
                                <a:moveTo>
                                  <a:pt x="2153" y="1322"/>
                                </a:moveTo>
                                <a:lnTo>
                                  <a:pt x="534" y="464"/>
                                </a:lnTo>
                                <a:cubicBezTo>
                                  <a:pt x="534" y="464"/>
                                  <a:pt x="534" y="1036"/>
                                  <a:pt x="534" y="1226"/>
                                </a:cubicBezTo>
                                <a:cubicBezTo>
                                  <a:pt x="812" y="1321"/>
                                  <a:pt x="1113" y="1321"/>
                                  <a:pt x="1391" y="1226"/>
                                </a:cubicBezTo>
                                <a:lnTo>
                                  <a:pt x="1391" y="1226"/>
                                </a:lnTo>
                                <a:cubicBezTo>
                                  <a:pt x="1047" y="1311"/>
                                  <a:pt x="687" y="1311"/>
                                  <a:pt x="343" y="1226"/>
                                </a:cubicBezTo>
                                <a:cubicBezTo>
                                  <a:pt x="54" y="1100"/>
                                  <a:pt x="-78" y="764"/>
                                  <a:pt x="48" y="474"/>
                                </a:cubicBezTo>
                                <a:cubicBezTo>
                                  <a:pt x="105" y="342"/>
                                  <a:pt x="211" y="236"/>
                                  <a:pt x="343" y="179"/>
                                </a:cubicBezTo>
                                <a:cubicBezTo>
                                  <a:pt x="923" y="-60"/>
                                  <a:pt x="1573" y="-60"/>
                                  <a:pt x="2153" y="179"/>
                                </a:cubicBezTo>
                                <a:cubicBezTo>
                                  <a:pt x="2725" y="655"/>
                                  <a:pt x="2725" y="1036"/>
                                  <a:pt x="2153" y="1322"/>
                                </a:cubicBezTo>
                                <a:close/>
                                <a:moveTo>
                                  <a:pt x="2153" y="1322"/>
                                </a:moveTo>
                                <a:cubicBezTo>
                                  <a:pt x="2153" y="1322"/>
                                  <a:pt x="2153" y="750"/>
                                  <a:pt x="2153" y="560"/>
                                </a:cubicBezTo>
                                <a:cubicBezTo>
                                  <a:pt x="1740" y="321"/>
                                  <a:pt x="1232" y="321"/>
                                  <a:pt x="820" y="56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47" name="Freeform 346">
                            <a:extLst>
                              <a:ext uri="{FF2B5EF4-FFF2-40B4-BE49-F238E27FC236}">
                                <a16:creationId xmlns:a16="http://schemas.microsoft.com/office/drawing/2014/main" id="{7EBA24BB-E570-F44A-A5A8-83759169D91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2436" y="3412616"/>
                            <a:ext cx="2547" cy="1445"/>
                          </a:xfrm>
                          <a:custGeom>
                            <a:avLst/>
                            <a:gdLst>
                              <a:gd name="connsiteX0" fmla="*/ 1500 w 2547"/>
                              <a:gd name="connsiteY0" fmla="*/ 1333 h 1445"/>
                              <a:gd name="connsiteX1" fmla="*/ 1500 w 2547"/>
                              <a:gd name="connsiteY1" fmla="*/ 1333 h 1445"/>
                              <a:gd name="connsiteX2" fmla="*/ 1500 w 2547"/>
                              <a:gd name="connsiteY2" fmla="*/ 1333 h 1445"/>
                              <a:gd name="connsiteX3" fmla="*/ 357 w 2547"/>
                              <a:gd name="connsiteY3" fmla="*/ 1333 h 1445"/>
                              <a:gd name="connsiteX4" fmla="*/ 357 w 2547"/>
                              <a:gd name="connsiteY4" fmla="*/ 571 h 1445"/>
                              <a:gd name="connsiteX5" fmla="*/ 1405 w 2547"/>
                              <a:gd name="connsiteY5" fmla="*/ 0 h 1445"/>
                              <a:gd name="connsiteX6" fmla="*/ 1405 w 2547"/>
                              <a:gd name="connsiteY6" fmla="*/ 0 h 1445"/>
                              <a:gd name="connsiteX7" fmla="*/ 357 w 2547"/>
                              <a:gd name="connsiteY7" fmla="*/ 571 h 1445"/>
                              <a:gd name="connsiteX8" fmla="*/ 357 w 2547"/>
                              <a:gd name="connsiteY8" fmla="*/ 1238 h 1445"/>
                              <a:gd name="connsiteX9" fmla="*/ 1786 w 2547"/>
                              <a:gd name="connsiteY9" fmla="*/ 1238 h 1445"/>
                              <a:gd name="connsiteX10" fmla="*/ 2548 w 2547"/>
                              <a:gd name="connsiteY10" fmla="*/ 762 h 1445"/>
                              <a:gd name="connsiteX11" fmla="*/ 2548 w 2547"/>
                              <a:gd name="connsiteY11" fmla="*/ 762 h 14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547" h="1445">
                                <a:moveTo>
                                  <a:pt x="1500" y="1333"/>
                                </a:moveTo>
                                <a:lnTo>
                                  <a:pt x="1500" y="1333"/>
                                </a:lnTo>
                                <a:lnTo>
                                  <a:pt x="1500" y="1333"/>
                                </a:lnTo>
                                <a:cubicBezTo>
                                  <a:pt x="1132" y="1472"/>
                                  <a:pt x="726" y="1472"/>
                                  <a:pt x="357" y="1333"/>
                                </a:cubicBezTo>
                                <a:cubicBezTo>
                                  <a:pt x="-119" y="1333"/>
                                  <a:pt x="-119" y="762"/>
                                  <a:pt x="357" y="571"/>
                                </a:cubicBezTo>
                                <a:lnTo>
                                  <a:pt x="1405" y="0"/>
                                </a:lnTo>
                                <a:lnTo>
                                  <a:pt x="1405" y="0"/>
                                </a:lnTo>
                                <a:lnTo>
                                  <a:pt x="357" y="571"/>
                                </a:lnTo>
                                <a:cubicBezTo>
                                  <a:pt x="357" y="571"/>
                                  <a:pt x="357" y="1048"/>
                                  <a:pt x="357" y="1238"/>
                                </a:cubicBezTo>
                                <a:cubicBezTo>
                                  <a:pt x="793" y="1515"/>
                                  <a:pt x="1350" y="1515"/>
                                  <a:pt x="1786" y="1238"/>
                                </a:cubicBezTo>
                                <a:lnTo>
                                  <a:pt x="2548" y="762"/>
                                </a:lnTo>
                                <a:lnTo>
                                  <a:pt x="2548" y="76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48" name="Freeform 347">
                            <a:extLst>
                              <a:ext uri="{FF2B5EF4-FFF2-40B4-BE49-F238E27FC236}">
                                <a16:creationId xmlns:a16="http://schemas.microsoft.com/office/drawing/2014/main" id="{478A3A06-E6BA-A846-BCB2-D804F3E3DDD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54603" y="3413501"/>
                            <a:ext cx="3193" cy="1712"/>
                          </a:xfrm>
                          <a:custGeom>
                            <a:avLst/>
                            <a:gdLst>
                              <a:gd name="connsiteX0" fmla="*/ 2762 w 3193"/>
                              <a:gd name="connsiteY0" fmla="*/ 1497 h 1712"/>
                              <a:gd name="connsiteX1" fmla="*/ 1048 w 3193"/>
                              <a:gd name="connsiteY1" fmla="*/ 1497 h 1712"/>
                              <a:gd name="connsiteX2" fmla="*/ 1048 w 3193"/>
                              <a:gd name="connsiteY2" fmla="*/ 735 h 1712"/>
                              <a:gd name="connsiteX3" fmla="*/ 0 w 3193"/>
                              <a:gd name="connsiteY3" fmla="*/ 1401 h 1712"/>
                              <a:gd name="connsiteX4" fmla="*/ 0 w 3193"/>
                              <a:gd name="connsiteY4" fmla="*/ 1401 h 1712"/>
                              <a:gd name="connsiteX5" fmla="*/ 2381 w 3193"/>
                              <a:gd name="connsiteY5" fmla="*/ 68 h 1712"/>
                              <a:gd name="connsiteX6" fmla="*/ 2381 w 3193"/>
                              <a:gd name="connsiteY6" fmla="*/ 68 h 1712"/>
                              <a:gd name="connsiteX7" fmla="*/ 1905 w 3193"/>
                              <a:gd name="connsiteY7" fmla="*/ 68 h 1712"/>
                              <a:gd name="connsiteX8" fmla="*/ 3143 w 3193"/>
                              <a:gd name="connsiteY8" fmla="*/ 68 h 1712"/>
                              <a:gd name="connsiteX9" fmla="*/ 2762 w 3193"/>
                              <a:gd name="connsiteY9" fmla="*/ 1497 h 1712"/>
                              <a:gd name="connsiteX10" fmla="*/ 2762 w 3193"/>
                              <a:gd name="connsiteY10" fmla="*/ 1497 h 1712"/>
                              <a:gd name="connsiteX11" fmla="*/ 2762 w 3193"/>
                              <a:gd name="connsiteY11" fmla="*/ 639 h 1712"/>
                              <a:gd name="connsiteX12" fmla="*/ 1238 w 3193"/>
                              <a:gd name="connsiteY12" fmla="*/ 639 h 1712"/>
                              <a:gd name="connsiteX13" fmla="*/ 1238 w 3193"/>
                              <a:gd name="connsiteY13" fmla="*/ 1497 h 1712"/>
                              <a:gd name="connsiteX14" fmla="*/ 2572 w 3193"/>
                              <a:gd name="connsiteY14" fmla="*/ 1401 h 17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193" h="1712">
                                <a:moveTo>
                                  <a:pt x="2762" y="1497"/>
                                </a:moveTo>
                                <a:cubicBezTo>
                                  <a:pt x="2227" y="1785"/>
                                  <a:pt x="1583" y="1785"/>
                                  <a:pt x="1048" y="1497"/>
                                </a:cubicBezTo>
                                <a:cubicBezTo>
                                  <a:pt x="1048" y="1497"/>
                                  <a:pt x="1048" y="1020"/>
                                  <a:pt x="1048" y="735"/>
                                </a:cubicBezTo>
                                <a:lnTo>
                                  <a:pt x="0" y="1401"/>
                                </a:lnTo>
                                <a:lnTo>
                                  <a:pt x="0" y="1401"/>
                                </a:lnTo>
                                <a:lnTo>
                                  <a:pt x="2381" y="68"/>
                                </a:lnTo>
                                <a:lnTo>
                                  <a:pt x="2381" y="68"/>
                                </a:lnTo>
                                <a:lnTo>
                                  <a:pt x="1905" y="68"/>
                                </a:lnTo>
                                <a:cubicBezTo>
                                  <a:pt x="2313" y="-23"/>
                                  <a:pt x="2736" y="-23"/>
                                  <a:pt x="3143" y="68"/>
                                </a:cubicBezTo>
                                <a:cubicBezTo>
                                  <a:pt x="3239" y="830"/>
                                  <a:pt x="3239" y="1211"/>
                                  <a:pt x="2762" y="1497"/>
                                </a:cubicBezTo>
                                <a:close/>
                                <a:moveTo>
                                  <a:pt x="2762" y="1497"/>
                                </a:moveTo>
                                <a:cubicBezTo>
                                  <a:pt x="3270" y="1497"/>
                                  <a:pt x="3270" y="1211"/>
                                  <a:pt x="2762" y="639"/>
                                </a:cubicBezTo>
                                <a:cubicBezTo>
                                  <a:pt x="2297" y="346"/>
                                  <a:pt x="1704" y="346"/>
                                  <a:pt x="1238" y="639"/>
                                </a:cubicBezTo>
                                <a:cubicBezTo>
                                  <a:pt x="1238" y="639"/>
                                  <a:pt x="1238" y="1211"/>
                                  <a:pt x="1238" y="1497"/>
                                </a:cubicBezTo>
                                <a:cubicBezTo>
                                  <a:pt x="1679" y="1636"/>
                                  <a:pt x="2156" y="1602"/>
                                  <a:pt x="2572" y="140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  <p:grpSp>
                      <p:nvGrpSpPr>
                        <p:cNvPr id="337" name="Graphic 5">
                          <a:extLst>
                            <a:ext uri="{FF2B5EF4-FFF2-40B4-BE49-F238E27FC236}">
                              <a16:creationId xmlns:a16="http://schemas.microsoft.com/office/drawing/2014/main" id="{0A74FA15-5EC6-CB41-B6BC-761FB756B3D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64033" y="3416978"/>
                          <a:ext cx="10982" cy="6116"/>
                          <a:chOff x="6364033" y="3416978"/>
                          <a:chExt cx="10982" cy="6116"/>
                        </a:xfrm>
                        <a:solidFill>
                          <a:srgbClr val="DAEBE8"/>
                        </a:solidFill>
                      </p:grpSpPr>
                      <p:sp>
                        <p:nvSpPr>
                          <p:cNvPr id="338" name="Freeform 337">
                            <a:extLst>
                              <a:ext uri="{FF2B5EF4-FFF2-40B4-BE49-F238E27FC236}">
                                <a16:creationId xmlns:a16="http://schemas.microsoft.com/office/drawing/2014/main" id="{633EAE73-D34E-A94E-B964-9637A0BA29B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4033" y="3416978"/>
                            <a:ext cx="3330" cy="1789"/>
                          </a:xfrm>
                          <a:custGeom>
                            <a:avLst/>
                            <a:gdLst>
                              <a:gd name="connsiteX0" fmla="*/ 2858 w 3330"/>
                              <a:gd name="connsiteY0" fmla="*/ 1544 h 1789"/>
                              <a:gd name="connsiteX1" fmla="*/ 1143 w 3330"/>
                              <a:gd name="connsiteY1" fmla="*/ 1544 h 1789"/>
                              <a:gd name="connsiteX2" fmla="*/ 1143 w 3330"/>
                              <a:gd name="connsiteY2" fmla="*/ 878 h 1789"/>
                              <a:gd name="connsiteX3" fmla="*/ 0 w 3330"/>
                              <a:gd name="connsiteY3" fmla="*/ 1449 h 1789"/>
                              <a:gd name="connsiteX4" fmla="*/ 0 w 3330"/>
                              <a:gd name="connsiteY4" fmla="*/ 1449 h 1789"/>
                              <a:gd name="connsiteX5" fmla="*/ 2381 w 3330"/>
                              <a:gd name="connsiteY5" fmla="*/ 116 h 1789"/>
                              <a:gd name="connsiteX6" fmla="*/ 2381 w 3330"/>
                              <a:gd name="connsiteY6" fmla="*/ 116 h 1789"/>
                              <a:gd name="connsiteX7" fmla="*/ 1905 w 3330"/>
                              <a:gd name="connsiteY7" fmla="*/ 116 h 1789"/>
                              <a:gd name="connsiteX8" fmla="*/ 3143 w 3330"/>
                              <a:gd name="connsiteY8" fmla="*/ 116 h 1789"/>
                              <a:gd name="connsiteX9" fmla="*/ 2858 w 3330"/>
                              <a:gd name="connsiteY9" fmla="*/ 1544 h 1789"/>
                              <a:gd name="connsiteX10" fmla="*/ 2858 w 3330"/>
                              <a:gd name="connsiteY10" fmla="*/ 1544 h 1789"/>
                              <a:gd name="connsiteX11" fmla="*/ 2858 w 3330"/>
                              <a:gd name="connsiteY11" fmla="*/ 687 h 1789"/>
                              <a:gd name="connsiteX12" fmla="*/ 1333 w 3330"/>
                              <a:gd name="connsiteY12" fmla="*/ 687 h 1789"/>
                              <a:gd name="connsiteX13" fmla="*/ 1333 w 3330"/>
                              <a:gd name="connsiteY13" fmla="*/ 1544 h 1789"/>
                              <a:gd name="connsiteX14" fmla="*/ 2762 w 3330"/>
                              <a:gd name="connsiteY14" fmla="*/ 1449 h 178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</a:cxnLst>
                            <a:rect l="l" t="t" r="r" b="b"/>
                            <a:pathLst>
                              <a:path w="3330" h="1789">
                                <a:moveTo>
                                  <a:pt x="2858" y="1544"/>
                                </a:moveTo>
                                <a:cubicBezTo>
                                  <a:pt x="2333" y="1872"/>
                                  <a:pt x="1668" y="1872"/>
                                  <a:pt x="1143" y="1544"/>
                                </a:cubicBezTo>
                                <a:cubicBezTo>
                                  <a:pt x="1143" y="1544"/>
                                  <a:pt x="1143" y="1544"/>
                                  <a:pt x="1143" y="878"/>
                                </a:cubicBezTo>
                                <a:lnTo>
                                  <a:pt x="0" y="1449"/>
                                </a:lnTo>
                                <a:lnTo>
                                  <a:pt x="0" y="1449"/>
                                </a:lnTo>
                                <a:lnTo>
                                  <a:pt x="2381" y="116"/>
                                </a:lnTo>
                                <a:lnTo>
                                  <a:pt x="2381" y="116"/>
                                </a:lnTo>
                                <a:lnTo>
                                  <a:pt x="1905" y="116"/>
                                </a:lnTo>
                                <a:cubicBezTo>
                                  <a:pt x="2303" y="-39"/>
                                  <a:pt x="2745" y="-39"/>
                                  <a:pt x="3143" y="116"/>
                                </a:cubicBezTo>
                                <a:cubicBezTo>
                                  <a:pt x="3429" y="782"/>
                                  <a:pt x="3429" y="1259"/>
                                  <a:pt x="2858" y="1544"/>
                                </a:cubicBezTo>
                                <a:close/>
                                <a:moveTo>
                                  <a:pt x="2858" y="1544"/>
                                </a:moveTo>
                                <a:cubicBezTo>
                                  <a:pt x="2858" y="1544"/>
                                  <a:pt x="2858" y="973"/>
                                  <a:pt x="2858" y="687"/>
                                </a:cubicBezTo>
                                <a:cubicBezTo>
                                  <a:pt x="2392" y="394"/>
                                  <a:pt x="1799" y="394"/>
                                  <a:pt x="1333" y="687"/>
                                </a:cubicBezTo>
                                <a:cubicBezTo>
                                  <a:pt x="1333" y="687"/>
                                  <a:pt x="1333" y="1259"/>
                                  <a:pt x="1333" y="1544"/>
                                </a:cubicBezTo>
                                <a:cubicBezTo>
                                  <a:pt x="1806" y="1681"/>
                                  <a:pt x="2312" y="1648"/>
                                  <a:pt x="2762" y="144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39" name="Freeform 338">
                            <a:extLst>
                              <a:ext uri="{FF2B5EF4-FFF2-40B4-BE49-F238E27FC236}">
                                <a16:creationId xmlns:a16="http://schemas.microsoft.com/office/drawing/2014/main" id="{5FED0B7A-E076-BF4B-836C-002CBC8DE05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6605" y="3418069"/>
                            <a:ext cx="2381" cy="1959"/>
                          </a:xfrm>
                          <a:custGeom>
                            <a:avLst/>
                            <a:gdLst>
                              <a:gd name="connsiteX0" fmla="*/ 1524 w 2381"/>
                              <a:gd name="connsiteY0" fmla="*/ 1405 h 1959"/>
                              <a:gd name="connsiteX1" fmla="*/ 476 w 2381"/>
                              <a:gd name="connsiteY1" fmla="*/ 1405 h 1959"/>
                              <a:gd name="connsiteX2" fmla="*/ 476 w 2381"/>
                              <a:gd name="connsiteY2" fmla="*/ 738 h 1959"/>
                              <a:gd name="connsiteX3" fmla="*/ 1619 w 2381"/>
                              <a:gd name="connsiteY3" fmla="*/ 738 h 1959"/>
                              <a:gd name="connsiteX4" fmla="*/ 2191 w 2381"/>
                              <a:gd name="connsiteY4" fmla="*/ 738 h 1959"/>
                              <a:gd name="connsiteX5" fmla="*/ 2191 w 2381"/>
                              <a:gd name="connsiteY5" fmla="*/ 738 h 1959"/>
                              <a:gd name="connsiteX6" fmla="*/ 2191 w 2381"/>
                              <a:gd name="connsiteY6" fmla="*/ 72 h 1959"/>
                              <a:gd name="connsiteX7" fmla="*/ 1429 w 2381"/>
                              <a:gd name="connsiteY7" fmla="*/ 72 h 1959"/>
                              <a:gd name="connsiteX8" fmla="*/ 1429 w 2381"/>
                              <a:gd name="connsiteY8" fmla="*/ 72 h 1959"/>
                              <a:gd name="connsiteX9" fmla="*/ 2381 w 2381"/>
                              <a:gd name="connsiteY9" fmla="*/ 72 h 1959"/>
                              <a:gd name="connsiteX10" fmla="*/ 2381 w 2381"/>
                              <a:gd name="connsiteY10" fmla="*/ 738 h 1959"/>
                              <a:gd name="connsiteX11" fmla="*/ 1238 w 2381"/>
                              <a:gd name="connsiteY11" fmla="*/ 1405 h 1959"/>
                              <a:gd name="connsiteX12" fmla="*/ 1238 w 2381"/>
                              <a:gd name="connsiteY12" fmla="*/ 1405 h 1959"/>
                              <a:gd name="connsiteX13" fmla="*/ 1524 w 2381"/>
                              <a:gd name="connsiteY13" fmla="*/ 1405 h 1959"/>
                              <a:gd name="connsiteX14" fmla="*/ 1524 w 2381"/>
                              <a:gd name="connsiteY14" fmla="*/ 1405 h 1959"/>
                              <a:gd name="connsiteX15" fmla="*/ 857 w 2381"/>
                              <a:gd name="connsiteY15" fmla="*/ 1405 h 1959"/>
                              <a:gd name="connsiteX16" fmla="*/ 0 w 2381"/>
                              <a:gd name="connsiteY16" fmla="*/ 1405 h 1959"/>
                              <a:gd name="connsiteX17" fmla="*/ 0 w 2381"/>
                              <a:gd name="connsiteY17" fmla="*/ 1881 h 1959"/>
                              <a:gd name="connsiteX18" fmla="*/ 1714 w 2381"/>
                              <a:gd name="connsiteY18" fmla="*/ 1405 h 19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</a:cxnLst>
                            <a:rect l="l" t="t" r="r" b="b"/>
                            <a:pathLst>
                              <a:path w="2381" h="1959">
                                <a:moveTo>
                                  <a:pt x="1524" y="1405"/>
                                </a:moveTo>
                                <a:cubicBezTo>
                                  <a:pt x="1189" y="1548"/>
                                  <a:pt x="811" y="1548"/>
                                  <a:pt x="476" y="1405"/>
                                </a:cubicBezTo>
                                <a:cubicBezTo>
                                  <a:pt x="476" y="1405"/>
                                  <a:pt x="476" y="1405"/>
                                  <a:pt x="476" y="738"/>
                                </a:cubicBezTo>
                                <a:cubicBezTo>
                                  <a:pt x="476" y="72"/>
                                  <a:pt x="1143" y="738"/>
                                  <a:pt x="1619" y="738"/>
                                </a:cubicBezTo>
                                <a:lnTo>
                                  <a:pt x="2191" y="738"/>
                                </a:lnTo>
                                <a:lnTo>
                                  <a:pt x="2191" y="738"/>
                                </a:lnTo>
                                <a:cubicBezTo>
                                  <a:pt x="2191" y="738"/>
                                  <a:pt x="2191" y="738"/>
                                  <a:pt x="2191" y="72"/>
                                </a:cubicBezTo>
                                <a:lnTo>
                                  <a:pt x="1429" y="72"/>
                                </a:lnTo>
                                <a:lnTo>
                                  <a:pt x="1429" y="72"/>
                                </a:lnTo>
                                <a:cubicBezTo>
                                  <a:pt x="1739" y="-24"/>
                                  <a:pt x="2071" y="-24"/>
                                  <a:pt x="2381" y="72"/>
                                </a:cubicBezTo>
                                <a:cubicBezTo>
                                  <a:pt x="2381" y="72"/>
                                  <a:pt x="2381" y="548"/>
                                  <a:pt x="2381" y="738"/>
                                </a:cubicBezTo>
                                <a:lnTo>
                                  <a:pt x="1238" y="1405"/>
                                </a:lnTo>
                                <a:lnTo>
                                  <a:pt x="1238" y="1405"/>
                                </a:lnTo>
                                <a:close/>
                                <a:moveTo>
                                  <a:pt x="1524" y="1405"/>
                                </a:moveTo>
                                <a:lnTo>
                                  <a:pt x="1524" y="1405"/>
                                </a:lnTo>
                                <a:lnTo>
                                  <a:pt x="857" y="1405"/>
                                </a:lnTo>
                                <a:cubicBezTo>
                                  <a:pt x="588" y="1269"/>
                                  <a:pt x="270" y="1269"/>
                                  <a:pt x="0" y="1405"/>
                                </a:cubicBezTo>
                                <a:cubicBezTo>
                                  <a:pt x="0" y="1405"/>
                                  <a:pt x="0" y="1405"/>
                                  <a:pt x="0" y="1881"/>
                                </a:cubicBezTo>
                                <a:cubicBezTo>
                                  <a:pt x="615" y="2079"/>
                                  <a:pt x="1289" y="1892"/>
                                  <a:pt x="1714" y="140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40" name="Freeform 339">
                            <a:extLst>
                              <a:ext uri="{FF2B5EF4-FFF2-40B4-BE49-F238E27FC236}">
                                <a16:creationId xmlns:a16="http://schemas.microsoft.com/office/drawing/2014/main" id="{35E6C5EB-AB18-C245-8753-6271F77D457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69367" y="3419951"/>
                            <a:ext cx="2286" cy="1436"/>
                          </a:xfrm>
                          <a:custGeom>
                            <a:avLst/>
                            <a:gdLst>
                              <a:gd name="connsiteX0" fmla="*/ 762 w 2286"/>
                              <a:gd name="connsiteY0" fmla="*/ 1333 h 1436"/>
                              <a:gd name="connsiteX1" fmla="*/ 762 w 2286"/>
                              <a:gd name="connsiteY1" fmla="*/ 1333 h 1436"/>
                              <a:gd name="connsiteX2" fmla="*/ 1238 w 2286"/>
                              <a:gd name="connsiteY2" fmla="*/ 1333 h 1436"/>
                              <a:gd name="connsiteX3" fmla="*/ 0 w 2286"/>
                              <a:gd name="connsiteY3" fmla="*/ 1333 h 1436"/>
                              <a:gd name="connsiteX4" fmla="*/ 0 w 2286"/>
                              <a:gd name="connsiteY4" fmla="*/ 571 h 1436"/>
                              <a:gd name="connsiteX5" fmla="*/ 1048 w 2286"/>
                              <a:gd name="connsiteY5" fmla="*/ 0 h 1436"/>
                              <a:gd name="connsiteX6" fmla="*/ 1048 w 2286"/>
                              <a:gd name="connsiteY6" fmla="*/ 0 h 1436"/>
                              <a:gd name="connsiteX7" fmla="*/ 0 w 2286"/>
                              <a:gd name="connsiteY7" fmla="*/ 571 h 1436"/>
                              <a:gd name="connsiteX8" fmla="*/ 0 w 2286"/>
                              <a:gd name="connsiteY8" fmla="*/ 1143 h 1436"/>
                              <a:gd name="connsiteX9" fmla="*/ 1429 w 2286"/>
                              <a:gd name="connsiteY9" fmla="*/ 1143 h 1436"/>
                              <a:gd name="connsiteX10" fmla="*/ 2286 w 2286"/>
                              <a:gd name="connsiteY10" fmla="*/ 1143 h 1436"/>
                              <a:gd name="connsiteX11" fmla="*/ 2286 w 2286"/>
                              <a:gd name="connsiteY11" fmla="*/ 1143 h 143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286" h="1436">
                                <a:moveTo>
                                  <a:pt x="762" y="1333"/>
                                </a:moveTo>
                                <a:lnTo>
                                  <a:pt x="762" y="1333"/>
                                </a:lnTo>
                                <a:lnTo>
                                  <a:pt x="1238" y="1333"/>
                                </a:lnTo>
                                <a:cubicBezTo>
                                  <a:pt x="837" y="1471"/>
                                  <a:pt x="401" y="1471"/>
                                  <a:pt x="0" y="1333"/>
                                </a:cubicBezTo>
                                <a:cubicBezTo>
                                  <a:pt x="0" y="1333"/>
                                  <a:pt x="0" y="762"/>
                                  <a:pt x="0" y="571"/>
                                </a:cubicBezTo>
                                <a:lnTo>
                                  <a:pt x="1048" y="0"/>
                                </a:lnTo>
                                <a:lnTo>
                                  <a:pt x="1048" y="0"/>
                                </a:lnTo>
                                <a:lnTo>
                                  <a:pt x="0" y="571"/>
                                </a:lnTo>
                                <a:cubicBezTo>
                                  <a:pt x="0" y="571"/>
                                  <a:pt x="0" y="571"/>
                                  <a:pt x="0" y="1143"/>
                                </a:cubicBezTo>
                                <a:cubicBezTo>
                                  <a:pt x="436" y="1420"/>
                                  <a:pt x="993" y="1420"/>
                                  <a:pt x="1429" y="1143"/>
                                </a:cubicBezTo>
                                <a:lnTo>
                                  <a:pt x="2286" y="1143"/>
                                </a:lnTo>
                                <a:lnTo>
                                  <a:pt x="2286" y="114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41" name="Freeform 340">
                            <a:extLst>
                              <a:ext uri="{FF2B5EF4-FFF2-40B4-BE49-F238E27FC236}">
                                <a16:creationId xmlns:a16="http://schemas.microsoft.com/office/drawing/2014/main" id="{643F75CD-71CA-F440-B021-38E86332F1D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71082" y="3421310"/>
                            <a:ext cx="2285" cy="1312"/>
                          </a:xfrm>
                          <a:custGeom>
                            <a:avLst/>
                            <a:gdLst>
                              <a:gd name="connsiteX0" fmla="*/ 2286 w 2285"/>
                              <a:gd name="connsiteY0" fmla="*/ 70 h 1312"/>
                              <a:gd name="connsiteX1" fmla="*/ 2286 w 2285"/>
                              <a:gd name="connsiteY1" fmla="*/ 70 h 1312"/>
                              <a:gd name="connsiteX2" fmla="*/ 2286 w 2285"/>
                              <a:gd name="connsiteY2" fmla="*/ 70 h 1312"/>
                              <a:gd name="connsiteX3" fmla="*/ 1524 w 2285"/>
                              <a:gd name="connsiteY3" fmla="*/ 70 h 1312"/>
                              <a:gd name="connsiteX4" fmla="*/ 1524 w 2285"/>
                              <a:gd name="connsiteY4" fmla="*/ 1213 h 1312"/>
                              <a:gd name="connsiteX5" fmla="*/ 476 w 2285"/>
                              <a:gd name="connsiteY5" fmla="*/ 1213 h 1312"/>
                              <a:gd name="connsiteX6" fmla="*/ 0 w 2285"/>
                              <a:gd name="connsiteY6" fmla="*/ 1213 h 1312"/>
                              <a:gd name="connsiteX7" fmla="*/ 0 w 2285"/>
                              <a:gd name="connsiteY7" fmla="*/ 1213 h 1312"/>
                              <a:gd name="connsiteX8" fmla="*/ 0 w 2285"/>
                              <a:gd name="connsiteY8" fmla="*/ 1213 h 1312"/>
                              <a:gd name="connsiteX9" fmla="*/ 762 w 2285"/>
                              <a:gd name="connsiteY9" fmla="*/ 1213 h 1312"/>
                              <a:gd name="connsiteX10" fmla="*/ 762 w 2285"/>
                              <a:gd name="connsiteY10" fmla="*/ 70 h 1312"/>
                              <a:gd name="connsiteX11" fmla="*/ 1810 w 2285"/>
                              <a:gd name="connsiteY11" fmla="*/ 70 h 131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285" h="1312">
                                <a:moveTo>
                                  <a:pt x="2286" y="70"/>
                                </a:moveTo>
                                <a:lnTo>
                                  <a:pt x="2286" y="70"/>
                                </a:lnTo>
                                <a:cubicBezTo>
                                  <a:pt x="2286" y="70"/>
                                  <a:pt x="2286" y="70"/>
                                  <a:pt x="2286" y="70"/>
                                </a:cubicBezTo>
                                <a:cubicBezTo>
                                  <a:pt x="2039" y="-17"/>
                                  <a:pt x="1770" y="-17"/>
                                  <a:pt x="1524" y="70"/>
                                </a:cubicBezTo>
                                <a:cubicBezTo>
                                  <a:pt x="1048" y="70"/>
                                  <a:pt x="2286" y="832"/>
                                  <a:pt x="1524" y="1213"/>
                                </a:cubicBezTo>
                                <a:cubicBezTo>
                                  <a:pt x="1187" y="1346"/>
                                  <a:pt x="813" y="1346"/>
                                  <a:pt x="476" y="1213"/>
                                </a:cubicBezTo>
                                <a:cubicBezTo>
                                  <a:pt x="476" y="1213"/>
                                  <a:pt x="0" y="1213"/>
                                  <a:pt x="0" y="1213"/>
                                </a:cubicBezTo>
                                <a:lnTo>
                                  <a:pt x="0" y="1213"/>
                                </a:lnTo>
                                <a:lnTo>
                                  <a:pt x="0" y="1213"/>
                                </a:lnTo>
                                <a:cubicBezTo>
                                  <a:pt x="246" y="1300"/>
                                  <a:pt x="516" y="1300"/>
                                  <a:pt x="762" y="1213"/>
                                </a:cubicBezTo>
                                <a:cubicBezTo>
                                  <a:pt x="1333" y="1213"/>
                                  <a:pt x="0" y="451"/>
                                  <a:pt x="762" y="70"/>
                                </a:cubicBezTo>
                                <a:cubicBezTo>
                                  <a:pt x="1105" y="-23"/>
                                  <a:pt x="1467" y="-23"/>
                                  <a:pt x="1810" y="7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342" name="Freeform 341">
                            <a:extLst>
                              <a:ext uri="{FF2B5EF4-FFF2-40B4-BE49-F238E27FC236}">
                                <a16:creationId xmlns:a16="http://schemas.microsoft.com/office/drawing/2014/main" id="{3E0B5D57-6223-C848-8BD5-762E5BDB21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372653" y="3421735"/>
                            <a:ext cx="2362" cy="1359"/>
                          </a:xfrm>
                          <a:custGeom>
                            <a:avLst/>
                            <a:gdLst>
                              <a:gd name="connsiteX0" fmla="*/ 2048 w 2362"/>
                              <a:gd name="connsiteY0" fmla="*/ 1359 h 1359"/>
                              <a:gd name="connsiteX1" fmla="*/ 524 w 2362"/>
                              <a:gd name="connsiteY1" fmla="*/ 407 h 1359"/>
                              <a:gd name="connsiteX2" fmla="*/ 524 w 2362"/>
                              <a:gd name="connsiteY2" fmla="*/ 1264 h 1359"/>
                              <a:gd name="connsiteX3" fmla="*/ 1381 w 2362"/>
                              <a:gd name="connsiteY3" fmla="*/ 1264 h 1359"/>
                              <a:gd name="connsiteX4" fmla="*/ 1381 w 2362"/>
                              <a:gd name="connsiteY4" fmla="*/ 1264 h 1359"/>
                              <a:gd name="connsiteX5" fmla="*/ 429 w 2362"/>
                              <a:gd name="connsiteY5" fmla="*/ 1264 h 1359"/>
                              <a:gd name="connsiteX6" fmla="*/ 429 w 2362"/>
                              <a:gd name="connsiteY6" fmla="*/ 216 h 1359"/>
                              <a:gd name="connsiteX7" fmla="*/ 2238 w 2362"/>
                              <a:gd name="connsiteY7" fmla="*/ 216 h 1359"/>
                              <a:gd name="connsiteX8" fmla="*/ 2048 w 2362"/>
                              <a:gd name="connsiteY8" fmla="*/ 1359 h 1359"/>
                              <a:gd name="connsiteX9" fmla="*/ 2048 w 2362"/>
                              <a:gd name="connsiteY9" fmla="*/ 1359 h 1359"/>
                              <a:gd name="connsiteX10" fmla="*/ 2048 w 2362"/>
                              <a:gd name="connsiteY10" fmla="*/ 597 h 1359"/>
                              <a:gd name="connsiteX11" fmla="*/ 714 w 2362"/>
                              <a:gd name="connsiteY11" fmla="*/ 597 h 13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2362" h="1359">
                                <a:moveTo>
                                  <a:pt x="2048" y="1359"/>
                                </a:moveTo>
                                <a:lnTo>
                                  <a:pt x="524" y="407"/>
                                </a:lnTo>
                                <a:cubicBezTo>
                                  <a:pt x="524" y="407"/>
                                  <a:pt x="524" y="978"/>
                                  <a:pt x="524" y="1264"/>
                                </a:cubicBezTo>
                                <a:lnTo>
                                  <a:pt x="1381" y="1264"/>
                                </a:lnTo>
                                <a:lnTo>
                                  <a:pt x="1381" y="1264"/>
                                </a:lnTo>
                                <a:lnTo>
                                  <a:pt x="429" y="1264"/>
                                </a:lnTo>
                                <a:cubicBezTo>
                                  <a:pt x="-143" y="1264"/>
                                  <a:pt x="-143" y="502"/>
                                  <a:pt x="429" y="216"/>
                                </a:cubicBezTo>
                                <a:cubicBezTo>
                                  <a:pt x="997" y="-72"/>
                                  <a:pt x="1670" y="-72"/>
                                  <a:pt x="2238" y="216"/>
                                </a:cubicBezTo>
                                <a:cubicBezTo>
                                  <a:pt x="2238" y="216"/>
                                  <a:pt x="2619" y="1074"/>
                                  <a:pt x="2048" y="1359"/>
                                </a:cubicBezTo>
                                <a:close/>
                                <a:moveTo>
                                  <a:pt x="2048" y="1359"/>
                                </a:moveTo>
                                <a:cubicBezTo>
                                  <a:pt x="2048" y="1359"/>
                                  <a:pt x="2048" y="883"/>
                                  <a:pt x="2048" y="597"/>
                                </a:cubicBezTo>
                                <a:cubicBezTo>
                                  <a:pt x="1624" y="406"/>
                                  <a:pt x="1138" y="406"/>
                                  <a:pt x="714" y="59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DAEBE8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</p:grpSp>
                  <p:grpSp>
                    <p:nvGrpSpPr>
                      <p:cNvPr id="252" name="Graphic 5">
                        <a:extLst>
                          <a:ext uri="{FF2B5EF4-FFF2-40B4-BE49-F238E27FC236}">
                            <a16:creationId xmlns:a16="http://schemas.microsoft.com/office/drawing/2014/main" id="{83F31DFC-EE02-584C-8C02-FE17487A449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11372" y="3416808"/>
                        <a:ext cx="9362" cy="5431"/>
                        <a:chOff x="6411372" y="3416808"/>
                        <a:chExt cx="9362" cy="5431"/>
                      </a:xfrm>
                      <a:solidFill>
                        <a:srgbClr val="DAEBE8"/>
                      </a:solidFill>
                    </p:grpSpPr>
                    <p:sp>
                      <p:nvSpPr>
                        <p:cNvPr id="265" name="Freeform 264">
                          <a:extLst>
                            <a:ext uri="{FF2B5EF4-FFF2-40B4-BE49-F238E27FC236}">
                              <a16:creationId xmlns:a16="http://schemas.microsoft.com/office/drawing/2014/main" id="{FC41B809-F6BA-294E-9EA1-24EF440298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1372" y="3416924"/>
                          <a:ext cx="9362" cy="5315"/>
                        </a:xfrm>
                        <a:custGeom>
                          <a:avLst/>
                          <a:gdLst>
                            <a:gd name="connsiteX0" fmla="*/ 0 w 9362"/>
                            <a:gd name="connsiteY0" fmla="*/ 2551 h 5315"/>
                            <a:gd name="connsiteX1" fmla="*/ 1238 w 9362"/>
                            <a:gd name="connsiteY1" fmla="*/ 741 h 5315"/>
                            <a:gd name="connsiteX2" fmla="*/ 4000 w 9362"/>
                            <a:gd name="connsiteY2" fmla="*/ 74 h 5315"/>
                            <a:gd name="connsiteX3" fmla="*/ 6477 w 9362"/>
                            <a:gd name="connsiteY3" fmla="*/ 74 h 5315"/>
                            <a:gd name="connsiteX4" fmla="*/ 6477 w 9362"/>
                            <a:gd name="connsiteY4" fmla="*/ 74 h 5315"/>
                            <a:gd name="connsiteX5" fmla="*/ 9049 w 9362"/>
                            <a:gd name="connsiteY5" fmla="*/ 1598 h 5315"/>
                            <a:gd name="connsiteX6" fmla="*/ 8192 w 9362"/>
                            <a:gd name="connsiteY6" fmla="*/ 4360 h 5315"/>
                            <a:gd name="connsiteX7" fmla="*/ 4858 w 9362"/>
                            <a:gd name="connsiteY7" fmla="*/ 5027 h 5315"/>
                            <a:gd name="connsiteX8" fmla="*/ 1333 w 9362"/>
                            <a:gd name="connsiteY8" fmla="*/ 4170 h 5315"/>
                            <a:gd name="connsiteX9" fmla="*/ 0 w 9362"/>
                            <a:gd name="connsiteY9" fmla="*/ 2551 h 5315"/>
                            <a:gd name="connsiteX10" fmla="*/ 6001 w 9362"/>
                            <a:gd name="connsiteY10" fmla="*/ 550 h 5315"/>
                            <a:gd name="connsiteX11" fmla="*/ 4191 w 9362"/>
                            <a:gd name="connsiteY11" fmla="*/ 550 h 5315"/>
                            <a:gd name="connsiteX12" fmla="*/ 1905 w 9362"/>
                            <a:gd name="connsiteY12" fmla="*/ 1122 h 5315"/>
                            <a:gd name="connsiteX13" fmla="*/ 1905 w 9362"/>
                            <a:gd name="connsiteY13" fmla="*/ 4551 h 5315"/>
                            <a:gd name="connsiteX14" fmla="*/ 4763 w 9362"/>
                            <a:gd name="connsiteY14" fmla="*/ 5313 h 5315"/>
                            <a:gd name="connsiteX15" fmla="*/ 7525 w 9362"/>
                            <a:gd name="connsiteY15" fmla="*/ 4742 h 5315"/>
                            <a:gd name="connsiteX16" fmla="*/ 8547 w 9362"/>
                            <a:gd name="connsiteY16" fmla="*/ 2543 h 5315"/>
                            <a:gd name="connsiteX17" fmla="*/ 8287 w 9362"/>
                            <a:gd name="connsiteY17" fmla="*/ 2075 h 531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</a:cxnLst>
                          <a:rect l="l" t="t" r="r" b="b"/>
                          <a:pathLst>
                            <a:path w="9362" h="5315">
                              <a:moveTo>
                                <a:pt x="0" y="2551"/>
                              </a:moveTo>
                              <a:cubicBezTo>
                                <a:pt x="39" y="1762"/>
                                <a:pt x="518" y="1063"/>
                                <a:pt x="1238" y="741"/>
                              </a:cubicBezTo>
                              <a:cubicBezTo>
                                <a:pt x="2110" y="352"/>
                                <a:pt x="3047" y="126"/>
                                <a:pt x="4000" y="74"/>
                              </a:cubicBezTo>
                              <a:cubicBezTo>
                                <a:pt x="4823" y="-25"/>
                                <a:pt x="5654" y="-25"/>
                                <a:pt x="6477" y="74"/>
                              </a:cubicBezTo>
                              <a:lnTo>
                                <a:pt x="6477" y="74"/>
                              </a:lnTo>
                              <a:lnTo>
                                <a:pt x="9049" y="1598"/>
                              </a:lnTo>
                              <a:cubicBezTo>
                                <a:pt x="9811" y="2551"/>
                                <a:pt x="9049" y="3694"/>
                                <a:pt x="8192" y="4360"/>
                              </a:cubicBezTo>
                              <a:cubicBezTo>
                                <a:pt x="7168" y="4899"/>
                                <a:pt x="6010" y="5131"/>
                                <a:pt x="4858" y="5027"/>
                              </a:cubicBezTo>
                              <a:cubicBezTo>
                                <a:pt x="3633" y="5015"/>
                                <a:pt x="2427" y="4722"/>
                                <a:pt x="1333" y="4170"/>
                              </a:cubicBezTo>
                              <a:cubicBezTo>
                                <a:pt x="706" y="3812"/>
                                <a:pt x="231" y="3236"/>
                                <a:pt x="0" y="2551"/>
                              </a:cubicBezTo>
                              <a:close/>
                              <a:moveTo>
                                <a:pt x="6001" y="550"/>
                              </a:moveTo>
                              <a:cubicBezTo>
                                <a:pt x="5406" y="409"/>
                                <a:pt x="4786" y="409"/>
                                <a:pt x="4191" y="550"/>
                              </a:cubicBezTo>
                              <a:cubicBezTo>
                                <a:pt x="3391" y="524"/>
                                <a:pt x="2599" y="722"/>
                                <a:pt x="1905" y="1122"/>
                              </a:cubicBezTo>
                              <a:cubicBezTo>
                                <a:pt x="286" y="1979"/>
                                <a:pt x="381" y="3503"/>
                                <a:pt x="1905" y="4551"/>
                              </a:cubicBezTo>
                              <a:cubicBezTo>
                                <a:pt x="2788" y="5016"/>
                                <a:pt x="3765" y="5276"/>
                                <a:pt x="4763" y="5313"/>
                              </a:cubicBezTo>
                              <a:cubicBezTo>
                                <a:pt x="5715" y="5338"/>
                                <a:pt x="6660" y="5142"/>
                                <a:pt x="7525" y="4742"/>
                              </a:cubicBezTo>
                              <a:cubicBezTo>
                                <a:pt x="8414" y="4417"/>
                                <a:pt x="8872" y="3432"/>
                                <a:pt x="8547" y="2543"/>
                              </a:cubicBezTo>
                              <a:cubicBezTo>
                                <a:pt x="8485" y="2374"/>
                                <a:pt x="8397" y="2216"/>
                                <a:pt x="8287" y="20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66" name="Freeform 265">
                          <a:extLst>
                            <a:ext uri="{FF2B5EF4-FFF2-40B4-BE49-F238E27FC236}">
                              <a16:creationId xmlns:a16="http://schemas.microsoft.com/office/drawing/2014/main" id="{0541B5D3-6301-914F-9498-AECB385527A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414896" y="3416808"/>
                          <a:ext cx="5715" cy="2952"/>
                        </a:xfrm>
                        <a:custGeom>
                          <a:avLst/>
                          <a:gdLst>
                            <a:gd name="connsiteX0" fmla="*/ 0 w 5715"/>
                            <a:gd name="connsiteY0" fmla="*/ 2762 h 2952"/>
                            <a:gd name="connsiteX1" fmla="*/ 5048 w 5715"/>
                            <a:gd name="connsiteY1" fmla="*/ 0 h 2952"/>
                            <a:gd name="connsiteX2" fmla="*/ 5715 w 5715"/>
                            <a:gd name="connsiteY2" fmla="*/ 95 h 2952"/>
                            <a:gd name="connsiteX3" fmla="*/ 667 w 5715"/>
                            <a:gd name="connsiteY3" fmla="*/ 2953 h 2952"/>
                            <a:gd name="connsiteX4" fmla="*/ 0 w 5715"/>
                            <a:gd name="connsiteY4" fmla="*/ 2762 h 29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5715" h="2952">
                              <a:moveTo>
                                <a:pt x="0" y="2762"/>
                              </a:moveTo>
                              <a:lnTo>
                                <a:pt x="5048" y="0"/>
                              </a:lnTo>
                              <a:lnTo>
                                <a:pt x="5715" y="95"/>
                              </a:lnTo>
                              <a:lnTo>
                                <a:pt x="667" y="2953"/>
                              </a:lnTo>
                              <a:lnTo>
                                <a:pt x="0" y="276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</p:grpSp>
                  <p:grpSp>
                    <p:nvGrpSpPr>
                      <p:cNvPr id="253" name="Graphic 5">
                        <a:extLst>
                          <a:ext uri="{FF2B5EF4-FFF2-40B4-BE49-F238E27FC236}">
                            <a16:creationId xmlns:a16="http://schemas.microsoft.com/office/drawing/2014/main" id="{20943CF2-6980-8B46-A375-01137A6297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6027" y="3431476"/>
                        <a:ext cx="6381" cy="3619"/>
                        <a:chOff x="6316027" y="3431476"/>
                        <a:chExt cx="6381" cy="3619"/>
                      </a:xfrm>
                      <a:solidFill>
                        <a:srgbClr val="DAEBE8"/>
                      </a:solidFill>
                    </p:grpSpPr>
                    <p:sp>
                      <p:nvSpPr>
                        <p:cNvPr id="263" name="Freeform 262">
                          <a:extLst>
                            <a:ext uri="{FF2B5EF4-FFF2-40B4-BE49-F238E27FC236}">
                              <a16:creationId xmlns:a16="http://schemas.microsoft.com/office/drawing/2014/main" id="{D64F1135-566F-2E46-A021-0304A6A787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16027" y="3431476"/>
                          <a:ext cx="6286" cy="3333"/>
                        </a:xfrm>
                        <a:custGeom>
                          <a:avLst/>
                          <a:gdLst>
                            <a:gd name="connsiteX0" fmla="*/ 0 w 6286"/>
                            <a:gd name="connsiteY0" fmla="*/ 3143 h 3333"/>
                            <a:gd name="connsiteX1" fmla="*/ 5715 w 6286"/>
                            <a:gd name="connsiteY1" fmla="*/ 0 h 3333"/>
                            <a:gd name="connsiteX2" fmla="*/ 6286 w 6286"/>
                            <a:gd name="connsiteY2" fmla="*/ 95 h 3333"/>
                            <a:gd name="connsiteX3" fmla="*/ 667 w 6286"/>
                            <a:gd name="connsiteY3" fmla="*/ 3334 h 3333"/>
                            <a:gd name="connsiteX4" fmla="*/ 0 w 6286"/>
                            <a:gd name="connsiteY4" fmla="*/ 3143 h 33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286" h="3333">
                              <a:moveTo>
                                <a:pt x="0" y="3143"/>
                              </a:moveTo>
                              <a:lnTo>
                                <a:pt x="5715" y="0"/>
                              </a:lnTo>
                              <a:lnTo>
                                <a:pt x="6286" y="95"/>
                              </a:lnTo>
                              <a:lnTo>
                                <a:pt x="667" y="3334"/>
                              </a:lnTo>
                              <a:lnTo>
                                <a:pt x="0" y="314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64" name="Freeform 263">
                          <a:extLst>
                            <a:ext uri="{FF2B5EF4-FFF2-40B4-BE49-F238E27FC236}">
                              <a16:creationId xmlns:a16="http://schemas.microsoft.com/office/drawing/2014/main" id="{B918FC23-89AD-C644-AB50-FD452F0016C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16694" y="3431666"/>
                          <a:ext cx="5715" cy="3429"/>
                        </a:xfrm>
                        <a:custGeom>
                          <a:avLst/>
                          <a:gdLst>
                            <a:gd name="connsiteX0" fmla="*/ 0 w 5715"/>
                            <a:gd name="connsiteY0" fmla="*/ 0 h 3429"/>
                            <a:gd name="connsiteX1" fmla="*/ 5715 w 5715"/>
                            <a:gd name="connsiteY1" fmla="*/ 0 h 3429"/>
                            <a:gd name="connsiteX2" fmla="*/ 5715 w 5715"/>
                            <a:gd name="connsiteY2" fmla="*/ 3429 h 34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5715" h="3429">
                              <a:moveTo>
                                <a:pt x="0" y="0"/>
                              </a:moveTo>
                              <a:lnTo>
                                <a:pt x="5715" y="0"/>
                              </a:lnTo>
                              <a:lnTo>
                                <a:pt x="5715" y="3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</p:grpSp>
                  <p:grpSp>
                    <p:nvGrpSpPr>
                      <p:cNvPr id="254" name="Graphic 5">
                        <a:extLst>
                          <a:ext uri="{FF2B5EF4-FFF2-40B4-BE49-F238E27FC236}">
                            <a16:creationId xmlns:a16="http://schemas.microsoft.com/office/drawing/2014/main" id="{4844D82C-DEED-FF4B-969B-BD357085204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02501" y="3439382"/>
                        <a:ext cx="6381" cy="3429"/>
                        <a:chOff x="6302501" y="3439382"/>
                        <a:chExt cx="6381" cy="3429"/>
                      </a:xfrm>
                      <a:solidFill>
                        <a:srgbClr val="DAEBE8"/>
                      </a:solidFill>
                    </p:grpSpPr>
                    <p:sp>
                      <p:nvSpPr>
                        <p:cNvPr id="261" name="Freeform 260">
                          <a:extLst>
                            <a:ext uri="{FF2B5EF4-FFF2-40B4-BE49-F238E27FC236}">
                              <a16:creationId xmlns:a16="http://schemas.microsoft.com/office/drawing/2014/main" id="{3A151307-1825-4C49-AFBF-659C322D757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2597" y="3439382"/>
                          <a:ext cx="6286" cy="3333"/>
                        </a:xfrm>
                        <a:custGeom>
                          <a:avLst/>
                          <a:gdLst>
                            <a:gd name="connsiteX0" fmla="*/ 0 w 6286"/>
                            <a:gd name="connsiteY0" fmla="*/ 3238 h 3333"/>
                            <a:gd name="connsiteX1" fmla="*/ 5620 w 6286"/>
                            <a:gd name="connsiteY1" fmla="*/ 0 h 3333"/>
                            <a:gd name="connsiteX2" fmla="*/ 6287 w 6286"/>
                            <a:gd name="connsiteY2" fmla="*/ 191 h 3333"/>
                            <a:gd name="connsiteX3" fmla="*/ 571 w 6286"/>
                            <a:gd name="connsiteY3" fmla="*/ 3334 h 3333"/>
                            <a:gd name="connsiteX4" fmla="*/ 0 w 6286"/>
                            <a:gd name="connsiteY4" fmla="*/ 3238 h 33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286" h="3333">
                              <a:moveTo>
                                <a:pt x="0" y="3238"/>
                              </a:moveTo>
                              <a:lnTo>
                                <a:pt x="5620" y="0"/>
                              </a:lnTo>
                              <a:lnTo>
                                <a:pt x="6287" y="191"/>
                              </a:lnTo>
                              <a:lnTo>
                                <a:pt x="571" y="3334"/>
                              </a:lnTo>
                              <a:lnTo>
                                <a:pt x="0" y="323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62" name="Freeform 261">
                          <a:extLst>
                            <a:ext uri="{FF2B5EF4-FFF2-40B4-BE49-F238E27FC236}">
                              <a16:creationId xmlns:a16="http://schemas.microsoft.com/office/drawing/2014/main" id="{EA669700-3AA7-A145-AE9B-10C8061195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02501" y="3439477"/>
                          <a:ext cx="5334" cy="3333"/>
                        </a:xfrm>
                        <a:custGeom>
                          <a:avLst/>
                          <a:gdLst>
                            <a:gd name="connsiteX0" fmla="*/ 0 w 5334"/>
                            <a:gd name="connsiteY0" fmla="*/ 3334 h 3333"/>
                            <a:gd name="connsiteX1" fmla="*/ 0 w 5334"/>
                            <a:gd name="connsiteY1" fmla="*/ 0 h 3333"/>
                            <a:gd name="connsiteX2" fmla="*/ 5334 w 5334"/>
                            <a:gd name="connsiteY2" fmla="*/ 3143 h 33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5334" h="3333">
                              <a:moveTo>
                                <a:pt x="0" y="3334"/>
                              </a:moveTo>
                              <a:lnTo>
                                <a:pt x="0" y="0"/>
                              </a:lnTo>
                              <a:lnTo>
                                <a:pt x="5334" y="314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</p:grpSp>
                  <p:grpSp>
                    <p:nvGrpSpPr>
                      <p:cNvPr id="255" name="Graphic 5">
                        <a:extLst>
                          <a:ext uri="{FF2B5EF4-FFF2-40B4-BE49-F238E27FC236}">
                            <a16:creationId xmlns:a16="http://schemas.microsoft.com/office/drawing/2014/main" id="{D64AAF3C-1939-1542-BA63-313CC74A55F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88786" y="3431095"/>
                        <a:ext cx="6762" cy="3714"/>
                        <a:chOff x="6288786" y="3431095"/>
                        <a:chExt cx="6762" cy="3714"/>
                      </a:xfrm>
                      <a:solidFill>
                        <a:srgbClr val="DAEBE8"/>
                      </a:solidFill>
                    </p:grpSpPr>
                    <p:sp>
                      <p:nvSpPr>
                        <p:cNvPr id="259" name="Freeform 258">
                          <a:extLst>
                            <a:ext uri="{FF2B5EF4-FFF2-40B4-BE49-F238E27FC236}">
                              <a16:creationId xmlns:a16="http://schemas.microsoft.com/office/drawing/2014/main" id="{8A6A4EBC-9175-654D-B007-36767F428DF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8881" y="3431190"/>
                          <a:ext cx="6667" cy="3619"/>
                        </a:xfrm>
                        <a:custGeom>
                          <a:avLst/>
                          <a:gdLst>
                            <a:gd name="connsiteX0" fmla="*/ 0 w 6667"/>
                            <a:gd name="connsiteY0" fmla="*/ 95 h 3619"/>
                            <a:gd name="connsiteX1" fmla="*/ 667 w 6667"/>
                            <a:gd name="connsiteY1" fmla="*/ 0 h 3619"/>
                            <a:gd name="connsiteX2" fmla="*/ 6667 w 6667"/>
                            <a:gd name="connsiteY2" fmla="*/ 3524 h 3619"/>
                            <a:gd name="connsiteX3" fmla="*/ 6001 w 6667"/>
                            <a:gd name="connsiteY3" fmla="*/ 3620 h 3619"/>
                            <a:gd name="connsiteX4" fmla="*/ 0 w 6667"/>
                            <a:gd name="connsiteY4" fmla="*/ 95 h 36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67" h="3619">
                              <a:moveTo>
                                <a:pt x="0" y="95"/>
                              </a:moveTo>
                              <a:lnTo>
                                <a:pt x="667" y="0"/>
                              </a:lnTo>
                              <a:lnTo>
                                <a:pt x="6667" y="3524"/>
                              </a:lnTo>
                              <a:lnTo>
                                <a:pt x="6001" y="3620"/>
                              </a:lnTo>
                              <a:lnTo>
                                <a:pt x="0" y="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60" name="Freeform 259">
                          <a:extLst>
                            <a:ext uri="{FF2B5EF4-FFF2-40B4-BE49-F238E27FC236}">
                              <a16:creationId xmlns:a16="http://schemas.microsoft.com/office/drawing/2014/main" id="{0CC08660-26CE-CD4F-85AF-F5CF2FE3FA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88786" y="3431095"/>
                          <a:ext cx="6000" cy="3333"/>
                        </a:xfrm>
                        <a:custGeom>
                          <a:avLst/>
                          <a:gdLst>
                            <a:gd name="connsiteX0" fmla="*/ 0 w 6000"/>
                            <a:gd name="connsiteY0" fmla="*/ 0 h 3333"/>
                            <a:gd name="connsiteX1" fmla="*/ 6001 w 6000"/>
                            <a:gd name="connsiteY1" fmla="*/ 476 h 3333"/>
                            <a:gd name="connsiteX2" fmla="*/ 952 w 6000"/>
                            <a:gd name="connsiteY2" fmla="*/ 3334 h 33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6000" h="3333">
                              <a:moveTo>
                                <a:pt x="0" y="0"/>
                              </a:moveTo>
                              <a:lnTo>
                                <a:pt x="6001" y="476"/>
                              </a:lnTo>
                              <a:lnTo>
                                <a:pt x="952" y="333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</p:grpSp>
                  <p:grpSp>
                    <p:nvGrpSpPr>
                      <p:cNvPr id="256" name="Graphic 5">
                        <a:extLst>
                          <a:ext uri="{FF2B5EF4-FFF2-40B4-BE49-F238E27FC236}">
                            <a16:creationId xmlns:a16="http://schemas.microsoft.com/office/drawing/2014/main" id="{45E9EAAA-DE5E-EF44-A393-DA1BA8B44B4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314979" y="3446716"/>
                        <a:ext cx="6667" cy="3809"/>
                        <a:chOff x="6314979" y="3446716"/>
                        <a:chExt cx="6667" cy="3809"/>
                      </a:xfrm>
                      <a:solidFill>
                        <a:srgbClr val="DAEBE8"/>
                      </a:solidFill>
                    </p:grpSpPr>
                    <p:sp>
                      <p:nvSpPr>
                        <p:cNvPr id="257" name="Freeform 256">
                          <a:extLst>
                            <a:ext uri="{FF2B5EF4-FFF2-40B4-BE49-F238E27FC236}">
                              <a16:creationId xmlns:a16="http://schemas.microsoft.com/office/drawing/2014/main" id="{A006FF26-6CF3-244A-ADB4-5B86D2389F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14979" y="3446716"/>
                          <a:ext cx="6667" cy="3619"/>
                        </a:xfrm>
                        <a:custGeom>
                          <a:avLst/>
                          <a:gdLst>
                            <a:gd name="connsiteX0" fmla="*/ 0 w 6667"/>
                            <a:gd name="connsiteY0" fmla="*/ 95 h 3619"/>
                            <a:gd name="connsiteX1" fmla="*/ 571 w 6667"/>
                            <a:gd name="connsiteY1" fmla="*/ 0 h 3619"/>
                            <a:gd name="connsiteX2" fmla="*/ 6667 w 6667"/>
                            <a:gd name="connsiteY2" fmla="*/ 3524 h 3619"/>
                            <a:gd name="connsiteX3" fmla="*/ 6001 w 6667"/>
                            <a:gd name="connsiteY3" fmla="*/ 3620 h 3619"/>
                            <a:gd name="connsiteX4" fmla="*/ 0 w 6667"/>
                            <a:gd name="connsiteY4" fmla="*/ 95 h 361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6667" h="3619">
                              <a:moveTo>
                                <a:pt x="0" y="95"/>
                              </a:moveTo>
                              <a:lnTo>
                                <a:pt x="571" y="0"/>
                              </a:lnTo>
                              <a:lnTo>
                                <a:pt x="6667" y="3524"/>
                              </a:lnTo>
                              <a:lnTo>
                                <a:pt x="6001" y="3620"/>
                              </a:lnTo>
                              <a:lnTo>
                                <a:pt x="0" y="9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58" name="Freeform 257">
                          <a:extLst>
                            <a:ext uri="{FF2B5EF4-FFF2-40B4-BE49-F238E27FC236}">
                              <a16:creationId xmlns:a16="http://schemas.microsoft.com/office/drawing/2014/main" id="{651853C9-F681-3246-8DB4-96FC080681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315932" y="3447097"/>
                          <a:ext cx="5619" cy="3429"/>
                        </a:xfrm>
                        <a:custGeom>
                          <a:avLst/>
                          <a:gdLst>
                            <a:gd name="connsiteX0" fmla="*/ 0 w 5619"/>
                            <a:gd name="connsiteY0" fmla="*/ 2762 h 3429"/>
                            <a:gd name="connsiteX1" fmla="*/ 0 w 5619"/>
                            <a:gd name="connsiteY1" fmla="*/ 2762 h 3429"/>
                            <a:gd name="connsiteX2" fmla="*/ 4858 w 5619"/>
                            <a:gd name="connsiteY2" fmla="*/ 0 h 3429"/>
                            <a:gd name="connsiteX3" fmla="*/ 5620 w 5619"/>
                            <a:gd name="connsiteY3" fmla="*/ 3429 h 342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619" h="3429">
                              <a:moveTo>
                                <a:pt x="0" y="2762"/>
                              </a:moveTo>
                              <a:lnTo>
                                <a:pt x="0" y="2762"/>
                              </a:lnTo>
                              <a:lnTo>
                                <a:pt x="4858" y="0"/>
                              </a:lnTo>
                              <a:lnTo>
                                <a:pt x="5620" y="342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AEBE8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</p:grpSp>
                </p:grpSp>
              </p:grpSp>
              <p:grpSp>
                <p:nvGrpSpPr>
                  <p:cNvPr id="208" name="Graphic 5">
                    <a:extLst>
                      <a:ext uri="{FF2B5EF4-FFF2-40B4-BE49-F238E27FC236}">
                        <a16:creationId xmlns:a16="http://schemas.microsoft.com/office/drawing/2014/main" id="{62167CD7-C93F-D441-9BE3-AC61EB05D481}"/>
                      </a:ext>
                    </a:extLst>
                  </p:cNvPr>
                  <p:cNvGrpSpPr/>
                  <p:nvPr/>
                </p:nvGrpSpPr>
                <p:grpSpPr>
                  <a:xfrm>
                    <a:off x="6187535" y="3027140"/>
                    <a:ext cx="305466" cy="349281"/>
                    <a:chOff x="6187535" y="3027140"/>
                    <a:chExt cx="305466" cy="349281"/>
                  </a:xfrm>
                  <a:solidFill>
                    <a:srgbClr val="000000"/>
                  </a:solidFill>
                </p:grpSpPr>
                <p:sp>
                  <p:nvSpPr>
                    <p:cNvPr id="224" name="Freeform 223">
                      <a:extLst>
                        <a:ext uri="{FF2B5EF4-FFF2-40B4-BE49-F238E27FC236}">
                          <a16:creationId xmlns:a16="http://schemas.microsoft.com/office/drawing/2014/main" id="{1E2B6DC4-6C01-134C-8D75-7419F79CF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7535" y="3027140"/>
                      <a:ext cx="305466" cy="349281"/>
                    </a:xfrm>
                    <a:custGeom>
                      <a:avLst/>
                      <a:gdLst>
                        <a:gd name="connsiteX0" fmla="*/ 0 w 305466"/>
                        <a:gd name="connsiteY0" fmla="*/ 192881 h 349281"/>
                        <a:gd name="connsiteX1" fmla="*/ 43243 w 305466"/>
                        <a:gd name="connsiteY1" fmla="*/ 0 h 349281"/>
                        <a:gd name="connsiteX2" fmla="*/ 305467 w 305466"/>
                        <a:gd name="connsiteY2" fmla="*/ 151733 h 349281"/>
                        <a:gd name="connsiteX3" fmla="*/ 264700 w 305466"/>
                        <a:gd name="connsiteY3" fmla="*/ 349282 h 349281"/>
                        <a:gd name="connsiteX4" fmla="*/ 0 w 305466"/>
                        <a:gd name="connsiteY4" fmla="*/ 192881 h 3492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5466" h="349281">
                          <a:moveTo>
                            <a:pt x="0" y="192881"/>
                          </a:moveTo>
                          <a:lnTo>
                            <a:pt x="43243" y="0"/>
                          </a:lnTo>
                          <a:lnTo>
                            <a:pt x="305467" y="151733"/>
                          </a:lnTo>
                          <a:lnTo>
                            <a:pt x="264700" y="349282"/>
                          </a:lnTo>
                          <a:lnTo>
                            <a:pt x="0" y="192881"/>
                          </a:lnTo>
                          <a:close/>
                        </a:path>
                      </a:pathLst>
                    </a:custGeom>
                    <a:solidFill>
                      <a:srgbClr val="CFE8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25" name="Freeform 224">
                      <a:extLst>
                        <a:ext uri="{FF2B5EF4-FFF2-40B4-BE49-F238E27FC236}">
                          <a16:creationId xmlns:a16="http://schemas.microsoft.com/office/drawing/2014/main" id="{808D5681-A600-6A4E-9A55-0B6323908A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15443" y="3081908"/>
                      <a:ext cx="235934" cy="269843"/>
                    </a:xfrm>
                    <a:custGeom>
                      <a:avLst/>
                      <a:gdLst>
                        <a:gd name="connsiteX0" fmla="*/ 0 w 235934"/>
                        <a:gd name="connsiteY0" fmla="*/ 149066 h 269843"/>
                        <a:gd name="connsiteX1" fmla="*/ 33338 w 235934"/>
                        <a:gd name="connsiteY1" fmla="*/ 0 h 269843"/>
                        <a:gd name="connsiteX2" fmla="*/ 235934 w 235934"/>
                        <a:gd name="connsiteY2" fmla="*/ 117253 h 269843"/>
                        <a:gd name="connsiteX3" fmla="*/ 204502 w 235934"/>
                        <a:gd name="connsiteY3" fmla="*/ 269843 h 269843"/>
                        <a:gd name="connsiteX4" fmla="*/ 0 w 235934"/>
                        <a:gd name="connsiteY4" fmla="*/ 149066 h 26984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5934" h="269843">
                          <a:moveTo>
                            <a:pt x="0" y="149066"/>
                          </a:moveTo>
                          <a:lnTo>
                            <a:pt x="33338" y="0"/>
                          </a:lnTo>
                          <a:lnTo>
                            <a:pt x="235934" y="117253"/>
                          </a:lnTo>
                          <a:lnTo>
                            <a:pt x="204502" y="269843"/>
                          </a:lnTo>
                          <a:lnTo>
                            <a:pt x="0" y="149066"/>
                          </a:lnTo>
                          <a:close/>
                        </a:path>
                      </a:pathLst>
                    </a:custGeom>
                    <a:solidFill>
                      <a:srgbClr val="F5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26" name="Freeform 225">
                      <a:extLst>
                        <a:ext uri="{FF2B5EF4-FFF2-40B4-BE49-F238E27FC236}">
                          <a16:creationId xmlns:a16="http://schemas.microsoft.com/office/drawing/2014/main" id="{1E6A5313-13DE-3B44-BBCC-BB296230A0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24301" y="3027140"/>
                      <a:ext cx="268700" cy="183737"/>
                    </a:xfrm>
                    <a:custGeom>
                      <a:avLst/>
                      <a:gdLst>
                        <a:gd name="connsiteX0" fmla="*/ 0 w 268700"/>
                        <a:gd name="connsiteY0" fmla="*/ 29051 h 183737"/>
                        <a:gd name="connsiteX1" fmla="*/ 6477 w 268700"/>
                        <a:gd name="connsiteY1" fmla="*/ 0 h 183737"/>
                        <a:gd name="connsiteX2" fmla="*/ 268700 w 268700"/>
                        <a:gd name="connsiteY2" fmla="*/ 151733 h 183737"/>
                        <a:gd name="connsiteX3" fmla="*/ 261747 w 268700"/>
                        <a:gd name="connsiteY3" fmla="*/ 183737 h 183737"/>
                        <a:gd name="connsiteX4" fmla="*/ 0 w 268700"/>
                        <a:gd name="connsiteY4" fmla="*/ 29051 h 18373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68700" h="183737">
                          <a:moveTo>
                            <a:pt x="0" y="29051"/>
                          </a:moveTo>
                          <a:lnTo>
                            <a:pt x="6477" y="0"/>
                          </a:lnTo>
                          <a:lnTo>
                            <a:pt x="268700" y="151733"/>
                          </a:lnTo>
                          <a:lnTo>
                            <a:pt x="261747" y="183737"/>
                          </a:lnTo>
                          <a:lnTo>
                            <a:pt x="0" y="29051"/>
                          </a:lnTo>
                          <a:close/>
                        </a:path>
                      </a:pathLst>
                    </a:custGeom>
                    <a:solidFill>
                      <a:srgbClr val="EFFF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27" name="Freeform 226">
                      <a:extLst>
                        <a:ext uri="{FF2B5EF4-FFF2-40B4-BE49-F238E27FC236}">
                          <a16:creationId xmlns:a16="http://schemas.microsoft.com/office/drawing/2014/main" id="{03ACEE7D-AFDA-AC44-92BF-D02C811979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3833" y="3070479"/>
                      <a:ext cx="149256" cy="95059"/>
                    </a:xfrm>
                    <a:custGeom>
                      <a:avLst/>
                      <a:gdLst>
                        <a:gd name="connsiteX0" fmla="*/ 0 w 149256"/>
                        <a:gd name="connsiteY0" fmla="*/ 8096 h 95059"/>
                        <a:gd name="connsiteX1" fmla="*/ 1714 w 149256"/>
                        <a:gd name="connsiteY1" fmla="*/ 0 h 95059"/>
                        <a:gd name="connsiteX2" fmla="*/ 149257 w 149256"/>
                        <a:gd name="connsiteY2" fmla="*/ 85439 h 95059"/>
                        <a:gd name="connsiteX3" fmla="*/ 147256 w 149256"/>
                        <a:gd name="connsiteY3" fmla="*/ 95059 h 95059"/>
                        <a:gd name="connsiteX4" fmla="*/ 0 w 149256"/>
                        <a:gd name="connsiteY4" fmla="*/ 8096 h 950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9256" h="95059">
                          <a:moveTo>
                            <a:pt x="0" y="8096"/>
                          </a:moveTo>
                          <a:lnTo>
                            <a:pt x="1714" y="0"/>
                          </a:lnTo>
                          <a:lnTo>
                            <a:pt x="149257" y="85439"/>
                          </a:lnTo>
                          <a:lnTo>
                            <a:pt x="147256" y="95059"/>
                          </a:lnTo>
                          <a:lnTo>
                            <a:pt x="0" y="8096"/>
                          </a:lnTo>
                          <a:close/>
                        </a:path>
                      </a:pathLst>
                    </a:custGeom>
                    <a:solidFill>
                      <a:srgbClr val="90B1B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</p:grpSp>
              <p:grpSp>
                <p:nvGrpSpPr>
                  <p:cNvPr id="209" name="Graphic 5">
                    <a:extLst>
                      <a:ext uri="{FF2B5EF4-FFF2-40B4-BE49-F238E27FC236}">
                        <a16:creationId xmlns:a16="http://schemas.microsoft.com/office/drawing/2014/main" id="{DE2E6906-3B66-2A43-9C04-E914FE799A05}"/>
                      </a:ext>
                    </a:extLst>
                  </p:cNvPr>
                  <p:cNvGrpSpPr/>
                  <p:nvPr/>
                </p:nvGrpSpPr>
                <p:grpSpPr>
                  <a:xfrm>
                    <a:off x="6268402" y="3124676"/>
                    <a:ext cx="147446" cy="102679"/>
                    <a:chOff x="6268402" y="3124676"/>
                    <a:chExt cx="147446" cy="102679"/>
                  </a:xfrm>
                  <a:solidFill>
                    <a:srgbClr val="F54247"/>
                  </a:solidFill>
                </p:grpSpPr>
                <p:sp>
                  <p:nvSpPr>
                    <p:cNvPr id="217" name="Freeform 216">
                      <a:extLst>
                        <a:ext uri="{FF2B5EF4-FFF2-40B4-BE49-F238E27FC236}">
                          <a16:creationId xmlns:a16="http://schemas.microsoft.com/office/drawing/2014/main" id="{E07D91B9-DF70-B14D-9822-CE8BEDA3F2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68402" y="3124676"/>
                      <a:ext cx="15716" cy="27717"/>
                    </a:xfrm>
                    <a:custGeom>
                      <a:avLst/>
                      <a:gdLst>
                        <a:gd name="connsiteX0" fmla="*/ 15716 w 15716"/>
                        <a:gd name="connsiteY0" fmla="*/ 23622 h 27717"/>
                        <a:gd name="connsiteX1" fmla="*/ 14859 w 15716"/>
                        <a:gd name="connsiteY1" fmla="*/ 27718 h 27717"/>
                        <a:gd name="connsiteX2" fmla="*/ 0 w 15716"/>
                        <a:gd name="connsiteY2" fmla="*/ 19050 h 27717"/>
                        <a:gd name="connsiteX3" fmla="*/ 4191 w 15716"/>
                        <a:gd name="connsiteY3" fmla="*/ 0 h 27717"/>
                        <a:gd name="connsiteX4" fmla="*/ 9715 w 15716"/>
                        <a:gd name="connsiteY4" fmla="*/ 3238 h 27717"/>
                        <a:gd name="connsiteX5" fmla="*/ 6477 w 15716"/>
                        <a:gd name="connsiteY5" fmla="*/ 18383 h 2771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716" h="27717">
                          <a:moveTo>
                            <a:pt x="15716" y="23622"/>
                          </a:moveTo>
                          <a:lnTo>
                            <a:pt x="14859" y="27718"/>
                          </a:lnTo>
                          <a:lnTo>
                            <a:pt x="0" y="19050"/>
                          </a:lnTo>
                          <a:lnTo>
                            <a:pt x="4191" y="0"/>
                          </a:lnTo>
                          <a:lnTo>
                            <a:pt x="9715" y="3238"/>
                          </a:lnTo>
                          <a:lnTo>
                            <a:pt x="6477" y="18383"/>
                          </a:lnTo>
                          <a:close/>
                        </a:path>
                      </a:pathLst>
                    </a:custGeom>
                    <a:solidFill>
                      <a:srgbClr val="F5424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18" name="Freeform 217">
                      <a:extLst>
                        <a:ext uri="{FF2B5EF4-FFF2-40B4-BE49-F238E27FC236}">
                          <a16:creationId xmlns:a16="http://schemas.microsoft.com/office/drawing/2014/main" id="{27620691-D6FD-924F-A44A-535CBBBC17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285928" y="3134867"/>
                      <a:ext cx="21240" cy="29241"/>
                    </a:xfrm>
                    <a:custGeom>
                      <a:avLst/>
                      <a:gdLst>
                        <a:gd name="connsiteX0" fmla="*/ 8858 w 21240"/>
                        <a:gd name="connsiteY0" fmla="*/ 6953 h 29241"/>
                        <a:gd name="connsiteX1" fmla="*/ 8001 w 21240"/>
                        <a:gd name="connsiteY1" fmla="*/ 10763 h 29241"/>
                        <a:gd name="connsiteX2" fmla="*/ 18479 w 21240"/>
                        <a:gd name="connsiteY2" fmla="*/ 16859 h 29241"/>
                        <a:gd name="connsiteX3" fmla="*/ 17621 w 21240"/>
                        <a:gd name="connsiteY3" fmla="*/ 20669 h 29241"/>
                        <a:gd name="connsiteX4" fmla="*/ 7239 w 21240"/>
                        <a:gd name="connsiteY4" fmla="*/ 14573 h 29241"/>
                        <a:gd name="connsiteX5" fmla="*/ 6382 w 21240"/>
                        <a:gd name="connsiteY5" fmla="*/ 18479 h 29241"/>
                        <a:gd name="connsiteX6" fmla="*/ 18288 w 21240"/>
                        <a:gd name="connsiteY6" fmla="*/ 25432 h 29241"/>
                        <a:gd name="connsiteX7" fmla="*/ 17431 w 21240"/>
                        <a:gd name="connsiteY7" fmla="*/ 29242 h 29241"/>
                        <a:gd name="connsiteX8" fmla="*/ 0 w 21240"/>
                        <a:gd name="connsiteY8" fmla="*/ 19050 h 29241"/>
                        <a:gd name="connsiteX9" fmla="*/ 4096 w 21240"/>
                        <a:gd name="connsiteY9" fmla="*/ 0 h 29241"/>
                        <a:gd name="connsiteX10" fmla="*/ 21241 w 21240"/>
                        <a:gd name="connsiteY10" fmla="*/ 10001 h 29241"/>
                        <a:gd name="connsiteX11" fmla="*/ 20383 w 21240"/>
                        <a:gd name="connsiteY11" fmla="*/ 13907 h 292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21240" h="29241">
                          <a:moveTo>
                            <a:pt x="8858" y="6953"/>
                          </a:moveTo>
                          <a:lnTo>
                            <a:pt x="8001" y="10763"/>
                          </a:lnTo>
                          <a:lnTo>
                            <a:pt x="18479" y="16859"/>
                          </a:lnTo>
                          <a:lnTo>
                            <a:pt x="17621" y="20669"/>
                          </a:lnTo>
                          <a:lnTo>
                            <a:pt x="7239" y="14573"/>
                          </a:lnTo>
                          <a:lnTo>
                            <a:pt x="6382" y="18479"/>
                          </a:lnTo>
                          <a:lnTo>
                            <a:pt x="18288" y="25432"/>
                          </a:lnTo>
                          <a:lnTo>
                            <a:pt x="17431" y="29242"/>
                          </a:lnTo>
                          <a:lnTo>
                            <a:pt x="0" y="19050"/>
                          </a:lnTo>
                          <a:lnTo>
                            <a:pt x="4096" y="0"/>
                          </a:lnTo>
                          <a:lnTo>
                            <a:pt x="21241" y="10001"/>
                          </a:lnTo>
                          <a:lnTo>
                            <a:pt x="20383" y="13907"/>
                          </a:lnTo>
                          <a:close/>
                        </a:path>
                      </a:pathLst>
                    </a:custGeom>
                    <a:solidFill>
                      <a:srgbClr val="F5424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19" name="Freeform 218">
                      <a:extLst>
                        <a:ext uri="{FF2B5EF4-FFF2-40B4-BE49-F238E27FC236}">
                          <a16:creationId xmlns:a16="http://schemas.microsoft.com/office/drawing/2014/main" id="{8114F539-68EB-744D-8245-BFDB0859A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06026" y="3149547"/>
                      <a:ext cx="21716" cy="23864"/>
                    </a:xfrm>
                    <a:custGeom>
                      <a:avLst/>
                      <a:gdLst>
                        <a:gd name="connsiteX0" fmla="*/ 21717 w 21716"/>
                        <a:gd name="connsiteY0" fmla="*/ 9323 h 23864"/>
                        <a:gd name="connsiteX1" fmla="*/ 18764 w 21716"/>
                        <a:gd name="connsiteY1" fmla="*/ 11990 h 23864"/>
                        <a:gd name="connsiteX2" fmla="*/ 12192 w 21716"/>
                        <a:gd name="connsiteY2" fmla="*/ 5799 h 23864"/>
                        <a:gd name="connsiteX3" fmla="*/ 9525 w 21716"/>
                        <a:gd name="connsiteY3" fmla="*/ 5799 h 23864"/>
                        <a:gd name="connsiteX4" fmla="*/ 19050 w 21716"/>
                        <a:gd name="connsiteY4" fmla="*/ 20944 h 23864"/>
                        <a:gd name="connsiteX5" fmla="*/ 9525 w 21716"/>
                        <a:gd name="connsiteY5" fmla="*/ 21706 h 23864"/>
                        <a:gd name="connsiteX6" fmla="*/ 0 w 21716"/>
                        <a:gd name="connsiteY6" fmla="*/ 12848 h 23864"/>
                        <a:gd name="connsiteX7" fmla="*/ 2953 w 21716"/>
                        <a:gd name="connsiteY7" fmla="*/ 10276 h 23864"/>
                        <a:gd name="connsiteX8" fmla="*/ 10192 w 21716"/>
                        <a:gd name="connsiteY8" fmla="*/ 17801 h 23864"/>
                        <a:gd name="connsiteX9" fmla="*/ 13430 w 21716"/>
                        <a:gd name="connsiteY9" fmla="*/ 17801 h 23864"/>
                        <a:gd name="connsiteX10" fmla="*/ 3905 w 21716"/>
                        <a:gd name="connsiteY10" fmla="*/ 2847 h 23864"/>
                        <a:gd name="connsiteX11" fmla="*/ 13906 w 21716"/>
                        <a:gd name="connsiteY11" fmla="*/ 2180 h 23864"/>
                        <a:gd name="connsiteX12" fmla="*/ 21717 w 21716"/>
                        <a:gd name="connsiteY12" fmla="*/ 9323 h 238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1716" h="23864">
                          <a:moveTo>
                            <a:pt x="21717" y="9323"/>
                          </a:moveTo>
                          <a:lnTo>
                            <a:pt x="18764" y="11990"/>
                          </a:lnTo>
                          <a:cubicBezTo>
                            <a:pt x="16903" y="9603"/>
                            <a:pt x="14686" y="7515"/>
                            <a:pt x="12192" y="5799"/>
                          </a:cubicBezTo>
                          <a:cubicBezTo>
                            <a:pt x="10763" y="5037"/>
                            <a:pt x="9716" y="4942"/>
                            <a:pt x="9525" y="5799"/>
                          </a:cubicBezTo>
                          <a:cubicBezTo>
                            <a:pt x="8763" y="9133"/>
                            <a:pt x="20764" y="13991"/>
                            <a:pt x="19050" y="20944"/>
                          </a:cubicBezTo>
                          <a:cubicBezTo>
                            <a:pt x="18193" y="24849"/>
                            <a:pt x="13906" y="24564"/>
                            <a:pt x="9525" y="21706"/>
                          </a:cubicBezTo>
                          <a:cubicBezTo>
                            <a:pt x="5711" y="19525"/>
                            <a:pt x="2452" y="16494"/>
                            <a:pt x="0" y="12848"/>
                          </a:cubicBezTo>
                          <a:lnTo>
                            <a:pt x="2953" y="10276"/>
                          </a:lnTo>
                          <a:cubicBezTo>
                            <a:pt x="4808" y="13267"/>
                            <a:pt x="7275" y="15831"/>
                            <a:pt x="10192" y="17801"/>
                          </a:cubicBezTo>
                          <a:cubicBezTo>
                            <a:pt x="12001" y="18848"/>
                            <a:pt x="13240" y="18944"/>
                            <a:pt x="13430" y="17801"/>
                          </a:cubicBezTo>
                          <a:cubicBezTo>
                            <a:pt x="14192" y="14372"/>
                            <a:pt x="2191" y="9704"/>
                            <a:pt x="3905" y="2847"/>
                          </a:cubicBezTo>
                          <a:cubicBezTo>
                            <a:pt x="4667" y="-678"/>
                            <a:pt x="8668" y="-964"/>
                            <a:pt x="13906" y="2180"/>
                          </a:cubicBezTo>
                          <a:cubicBezTo>
                            <a:pt x="16914" y="4078"/>
                            <a:pt x="19559" y="6497"/>
                            <a:pt x="21717" y="9323"/>
                          </a:cubicBezTo>
                          <a:close/>
                        </a:path>
                      </a:pathLst>
                    </a:custGeom>
                    <a:solidFill>
                      <a:srgbClr val="F5424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20" name="Freeform 219">
                      <a:extLst>
                        <a:ext uri="{FF2B5EF4-FFF2-40B4-BE49-F238E27FC236}">
                          <a16:creationId xmlns:a16="http://schemas.microsoft.com/office/drawing/2014/main" id="{F8795722-CD35-E742-B122-68FCF0C71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25647" y="3161310"/>
                      <a:ext cx="22193" cy="23877"/>
                    </a:xfrm>
                    <a:custGeom>
                      <a:avLst/>
                      <a:gdLst>
                        <a:gd name="connsiteX0" fmla="*/ 22193 w 22193"/>
                        <a:gd name="connsiteY0" fmla="*/ 9371 h 23877"/>
                        <a:gd name="connsiteX1" fmla="*/ 19241 w 22193"/>
                        <a:gd name="connsiteY1" fmla="*/ 11943 h 23877"/>
                        <a:gd name="connsiteX2" fmla="*/ 12668 w 22193"/>
                        <a:gd name="connsiteY2" fmla="*/ 5847 h 23877"/>
                        <a:gd name="connsiteX3" fmla="*/ 10001 w 22193"/>
                        <a:gd name="connsiteY3" fmla="*/ 5847 h 23877"/>
                        <a:gd name="connsiteX4" fmla="*/ 19526 w 22193"/>
                        <a:gd name="connsiteY4" fmla="*/ 20992 h 23877"/>
                        <a:gd name="connsiteX5" fmla="*/ 9525 w 22193"/>
                        <a:gd name="connsiteY5" fmla="*/ 21753 h 23877"/>
                        <a:gd name="connsiteX6" fmla="*/ 0 w 22193"/>
                        <a:gd name="connsiteY6" fmla="*/ 12800 h 23877"/>
                        <a:gd name="connsiteX7" fmla="*/ 2953 w 22193"/>
                        <a:gd name="connsiteY7" fmla="*/ 10324 h 23877"/>
                        <a:gd name="connsiteX8" fmla="*/ 10287 w 22193"/>
                        <a:gd name="connsiteY8" fmla="*/ 17848 h 23877"/>
                        <a:gd name="connsiteX9" fmla="*/ 13430 w 22193"/>
                        <a:gd name="connsiteY9" fmla="*/ 17848 h 23877"/>
                        <a:gd name="connsiteX10" fmla="*/ 3905 w 22193"/>
                        <a:gd name="connsiteY10" fmla="*/ 2894 h 23877"/>
                        <a:gd name="connsiteX11" fmla="*/ 13907 w 22193"/>
                        <a:gd name="connsiteY11" fmla="*/ 2132 h 23877"/>
                        <a:gd name="connsiteX12" fmla="*/ 22193 w 22193"/>
                        <a:gd name="connsiteY12" fmla="*/ 9371 h 23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22193" h="23877">
                          <a:moveTo>
                            <a:pt x="22193" y="9371"/>
                          </a:moveTo>
                          <a:lnTo>
                            <a:pt x="19241" y="11943"/>
                          </a:lnTo>
                          <a:cubicBezTo>
                            <a:pt x="17404" y="9559"/>
                            <a:pt x="15183" y="7499"/>
                            <a:pt x="12668" y="5847"/>
                          </a:cubicBezTo>
                          <a:cubicBezTo>
                            <a:pt x="11239" y="4990"/>
                            <a:pt x="10192" y="4894"/>
                            <a:pt x="10001" y="5847"/>
                          </a:cubicBezTo>
                          <a:cubicBezTo>
                            <a:pt x="9239" y="9181"/>
                            <a:pt x="21241" y="14038"/>
                            <a:pt x="19526" y="20992"/>
                          </a:cubicBezTo>
                          <a:cubicBezTo>
                            <a:pt x="18669" y="24802"/>
                            <a:pt x="14383" y="24611"/>
                            <a:pt x="9525" y="21753"/>
                          </a:cubicBezTo>
                          <a:cubicBezTo>
                            <a:pt x="5688" y="19562"/>
                            <a:pt x="2424" y="16494"/>
                            <a:pt x="0" y="12800"/>
                          </a:cubicBezTo>
                          <a:lnTo>
                            <a:pt x="2953" y="10324"/>
                          </a:lnTo>
                          <a:cubicBezTo>
                            <a:pt x="4843" y="13319"/>
                            <a:pt x="7341" y="15882"/>
                            <a:pt x="10287" y="17848"/>
                          </a:cubicBezTo>
                          <a:cubicBezTo>
                            <a:pt x="12001" y="18896"/>
                            <a:pt x="13240" y="18896"/>
                            <a:pt x="13430" y="17848"/>
                          </a:cubicBezTo>
                          <a:cubicBezTo>
                            <a:pt x="14192" y="14419"/>
                            <a:pt x="2191" y="9657"/>
                            <a:pt x="3905" y="2894"/>
                          </a:cubicBezTo>
                          <a:cubicBezTo>
                            <a:pt x="4763" y="-725"/>
                            <a:pt x="8668" y="-916"/>
                            <a:pt x="13907" y="2132"/>
                          </a:cubicBezTo>
                          <a:cubicBezTo>
                            <a:pt x="17089" y="4017"/>
                            <a:pt x="19898" y="6471"/>
                            <a:pt x="22193" y="9371"/>
                          </a:cubicBezTo>
                          <a:close/>
                        </a:path>
                      </a:pathLst>
                    </a:custGeom>
                    <a:solidFill>
                      <a:srgbClr val="F5424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21" name="Freeform 220">
                      <a:extLst>
                        <a:ext uri="{FF2B5EF4-FFF2-40B4-BE49-F238E27FC236}">
                          <a16:creationId xmlns:a16="http://schemas.microsoft.com/office/drawing/2014/main" id="{DD4D04CD-3C29-CF42-87E4-E040307846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47887" y="3174145"/>
                      <a:ext cx="23616" cy="24236"/>
                    </a:xfrm>
                    <a:custGeom>
                      <a:avLst/>
                      <a:gdLst>
                        <a:gd name="connsiteX0" fmla="*/ 23576 w 23616"/>
                        <a:gd name="connsiteY0" fmla="*/ 19016 h 24236"/>
                        <a:gd name="connsiteX1" fmla="*/ 9574 w 23616"/>
                        <a:gd name="connsiteY1" fmla="*/ 21969 h 24236"/>
                        <a:gd name="connsiteX2" fmla="*/ 49 w 23616"/>
                        <a:gd name="connsiteY2" fmla="*/ 5109 h 24236"/>
                        <a:gd name="connsiteX3" fmla="*/ 13955 w 23616"/>
                        <a:gd name="connsiteY3" fmla="*/ 2347 h 24236"/>
                        <a:gd name="connsiteX4" fmla="*/ 23576 w 23616"/>
                        <a:gd name="connsiteY4" fmla="*/ 19016 h 24236"/>
                        <a:gd name="connsiteX5" fmla="*/ 5573 w 23616"/>
                        <a:gd name="connsiteY5" fmla="*/ 8538 h 24236"/>
                        <a:gd name="connsiteX6" fmla="*/ 10526 w 23616"/>
                        <a:gd name="connsiteY6" fmla="*/ 18063 h 24236"/>
                        <a:gd name="connsiteX7" fmla="*/ 17861 w 23616"/>
                        <a:gd name="connsiteY7" fmla="*/ 15873 h 24236"/>
                        <a:gd name="connsiteX8" fmla="*/ 13003 w 23616"/>
                        <a:gd name="connsiteY8" fmla="*/ 6348 h 24236"/>
                        <a:gd name="connsiteX9" fmla="*/ 5288 w 23616"/>
                        <a:gd name="connsiteY9" fmla="*/ 8538 h 242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3616" h="24236">
                          <a:moveTo>
                            <a:pt x="23576" y="19016"/>
                          </a:moveTo>
                          <a:cubicBezTo>
                            <a:pt x="22337" y="24636"/>
                            <a:pt x="16337" y="25874"/>
                            <a:pt x="9574" y="21969"/>
                          </a:cubicBezTo>
                          <a:cubicBezTo>
                            <a:pt x="3282" y="18792"/>
                            <a:pt x="-477" y="12138"/>
                            <a:pt x="49" y="5109"/>
                          </a:cubicBezTo>
                          <a:cubicBezTo>
                            <a:pt x="1192" y="-415"/>
                            <a:pt x="7193" y="-1653"/>
                            <a:pt x="13955" y="2347"/>
                          </a:cubicBezTo>
                          <a:cubicBezTo>
                            <a:pt x="20253" y="5430"/>
                            <a:pt x="24057" y="12020"/>
                            <a:pt x="23576" y="19016"/>
                          </a:cubicBezTo>
                          <a:close/>
                          <a:moveTo>
                            <a:pt x="5573" y="8538"/>
                          </a:moveTo>
                          <a:cubicBezTo>
                            <a:pt x="5107" y="12430"/>
                            <a:pt x="7073" y="16210"/>
                            <a:pt x="10526" y="18063"/>
                          </a:cubicBezTo>
                          <a:cubicBezTo>
                            <a:pt x="13955" y="20064"/>
                            <a:pt x="17194" y="19111"/>
                            <a:pt x="17861" y="15873"/>
                          </a:cubicBezTo>
                          <a:cubicBezTo>
                            <a:pt x="18344" y="12003"/>
                            <a:pt x="16420" y="8229"/>
                            <a:pt x="13003" y="6348"/>
                          </a:cubicBezTo>
                          <a:cubicBezTo>
                            <a:pt x="9669" y="4443"/>
                            <a:pt x="6335" y="5300"/>
                            <a:pt x="5288" y="8538"/>
                          </a:cubicBezTo>
                          <a:close/>
                        </a:path>
                      </a:pathLst>
                    </a:custGeom>
                    <a:solidFill>
                      <a:srgbClr val="F5424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22" name="Freeform 221">
                      <a:extLst>
                        <a:ext uri="{FF2B5EF4-FFF2-40B4-BE49-F238E27FC236}">
                          <a16:creationId xmlns:a16="http://schemas.microsoft.com/office/drawing/2014/main" id="{B9FF515D-E73A-1A4A-81FC-E11753ABB4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72320" y="3185445"/>
                      <a:ext cx="24288" cy="30861"/>
                    </a:xfrm>
                    <a:custGeom>
                      <a:avLst/>
                      <a:gdLst>
                        <a:gd name="connsiteX0" fmla="*/ 15240 w 24288"/>
                        <a:gd name="connsiteY0" fmla="*/ 28004 h 30861"/>
                        <a:gd name="connsiteX1" fmla="*/ 7715 w 24288"/>
                        <a:gd name="connsiteY1" fmla="*/ 10287 h 30861"/>
                        <a:gd name="connsiteX2" fmla="*/ 5144 w 24288"/>
                        <a:gd name="connsiteY2" fmla="*/ 22098 h 30861"/>
                        <a:gd name="connsiteX3" fmla="*/ 0 w 24288"/>
                        <a:gd name="connsiteY3" fmla="*/ 19050 h 30861"/>
                        <a:gd name="connsiteX4" fmla="*/ 4096 w 24288"/>
                        <a:gd name="connsiteY4" fmla="*/ 0 h 30861"/>
                        <a:gd name="connsiteX5" fmla="*/ 9049 w 24288"/>
                        <a:gd name="connsiteY5" fmla="*/ 2858 h 30861"/>
                        <a:gd name="connsiteX6" fmla="*/ 16574 w 24288"/>
                        <a:gd name="connsiteY6" fmla="*/ 20669 h 30861"/>
                        <a:gd name="connsiteX7" fmla="*/ 19145 w 24288"/>
                        <a:gd name="connsiteY7" fmla="*/ 8763 h 30861"/>
                        <a:gd name="connsiteX8" fmla="*/ 24289 w 24288"/>
                        <a:gd name="connsiteY8" fmla="*/ 11811 h 30861"/>
                        <a:gd name="connsiteX9" fmla="*/ 20193 w 24288"/>
                        <a:gd name="connsiteY9" fmla="*/ 30861 h 308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24288" h="30861">
                          <a:moveTo>
                            <a:pt x="15240" y="28004"/>
                          </a:moveTo>
                          <a:lnTo>
                            <a:pt x="7715" y="10287"/>
                          </a:lnTo>
                          <a:lnTo>
                            <a:pt x="5144" y="22098"/>
                          </a:lnTo>
                          <a:lnTo>
                            <a:pt x="0" y="19050"/>
                          </a:lnTo>
                          <a:lnTo>
                            <a:pt x="4096" y="0"/>
                          </a:lnTo>
                          <a:lnTo>
                            <a:pt x="9049" y="2858"/>
                          </a:lnTo>
                          <a:lnTo>
                            <a:pt x="16574" y="20669"/>
                          </a:lnTo>
                          <a:lnTo>
                            <a:pt x="19145" y="8763"/>
                          </a:lnTo>
                          <a:lnTo>
                            <a:pt x="24289" y="11811"/>
                          </a:lnTo>
                          <a:lnTo>
                            <a:pt x="20193" y="30861"/>
                          </a:lnTo>
                          <a:close/>
                        </a:path>
                      </a:pathLst>
                    </a:custGeom>
                    <a:solidFill>
                      <a:srgbClr val="F5424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223" name="Freeform 222">
                      <a:extLst>
                        <a:ext uri="{FF2B5EF4-FFF2-40B4-BE49-F238E27FC236}">
                          <a16:creationId xmlns:a16="http://schemas.microsoft.com/office/drawing/2014/main" id="{7033F01A-BF06-5344-979A-3B18221C7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05467" y="3202686"/>
                      <a:ext cx="10382" cy="24669"/>
                    </a:xfrm>
                    <a:custGeom>
                      <a:avLst/>
                      <a:gdLst>
                        <a:gd name="connsiteX0" fmla="*/ 667 w 10382"/>
                        <a:gd name="connsiteY0" fmla="*/ 21622 h 24669"/>
                        <a:gd name="connsiteX1" fmla="*/ 4000 w 10382"/>
                        <a:gd name="connsiteY1" fmla="*/ 6286 h 24669"/>
                        <a:gd name="connsiteX2" fmla="*/ 0 w 10382"/>
                        <a:gd name="connsiteY2" fmla="*/ 3905 h 24669"/>
                        <a:gd name="connsiteX3" fmla="*/ 857 w 10382"/>
                        <a:gd name="connsiteY3" fmla="*/ 0 h 24669"/>
                        <a:gd name="connsiteX4" fmla="*/ 10382 w 10382"/>
                        <a:gd name="connsiteY4" fmla="*/ 5620 h 24669"/>
                        <a:gd name="connsiteX5" fmla="*/ 6191 w 10382"/>
                        <a:gd name="connsiteY5" fmla="*/ 24670 h 2466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0382" h="24669">
                          <a:moveTo>
                            <a:pt x="667" y="21622"/>
                          </a:moveTo>
                          <a:lnTo>
                            <a:pt x="4000" y="6286"/>
                          </a:lnTo>
                          <a:lnTo>
                            <a:pt x="0" y="3905"/>
                          </a:lnTo>
                          <a:lnTo>
                            <a:pt x="857" y="0"/>
                          </a:lnTo>
                          <a:lnTo>
                            <a:pt x="10382" y="5620"/>
                          </a:lnTo>
                          <a:lnTo>
                            <a:pt x="6191" y="24670"/>
                          </a:lnTo>
                          <a:close/>
                        </a:path>
                      </a:pathLst>
                    </a:custGeom>
                    <a:solidFill>
                      <a:srgbClr val="F54247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</p:grpSp>
              <p:sp>
                <p:nvSpPr>
                  <p:cNvPr id="210" name="Freeform 209">
                    <a:extLst>
                      <a:ext uri="{FF2B5EF4-FFF2-40B4-BE49-F238E27FC236}">
                        <a16:creationId xmlns:a16="http://schemas.microsoft.com/office/drawing/2014/main" id="{083A1069-5D79-8844-8C18-C32CC92F711A}"/>
                      </a:ext>
                    </a:extLst>
                  </p:cNvPr>
                  <p:cNvSpPr/>
                  <p:nvPr/>
                </p:nvSpPr>
                <p:spPr>
                  <a:xfrm>
                    <a:off x="6329553" y="3224593"/>
                    <a:ext cx="87725" cy="107346"/>
                  </a:xfrm>
                  <a:custGeom>
                    <a:avLst/>
                    <a:gdLst>
                      <a:gd name="connsiteX0" fmla="*/ 0 w 87725"/>
                      <a:gd name="connsiteY0" fmla="*/ 62675 h 107346"/>
                      <a:gd name="connsiteX1" fmla="*/ 10192 w 87725"/>
                      <a:gd name="connsiteY1" fmla="*/ 68580 h 107346"/>
                      <a:gd name="connsiteX2" fmla="*/ 13335 w 87725"/>
                      <a:gd name="connsiteY2" fmla="*/ 70390 h 107346"/>
                      <a:gd name="connsiteX3" fmla="*/ 29337 w 87725"/>
                      <a:gd name="connsiteY3" fmla="*/ 79629 h 107346"/>
                      <a:gd name="connsiteX4" fmla="*/ 39148 w 87725"/>
                      <a:gd name="connsiteY4" fmla="*/ 85344 h 107346"/>
                      <a:gd name="connsiteX5" fmla="*/ 48387 w 87725"/>
                      <a:gd name="connsiteY5" fmla="*/ 90583 h 107346"/>
                      <a:gd name="connsiteX6" fmla="*/ 50197 w 87725"/>
                      <a:gd name="connsiteY6" fmla="*/ 91631 h 107346"/>
                      <a:gd name="connsiteX7" fmla="*/ 75438 w 87725"/>
                      <a:gd name="connsiteY7" fmla="*/ 106299 h 107346"/>
                      <a:gd name="connsiteX8" fmla="*/ 77438 w 87725"/>
                      <a:gd name="connsiteY8" fmla="*/ 107347 h 107346"/>
                      <a:gd name="connsiteX9" fmla="*/ 78962 w 87725"/>
                      <a:gd name="connsiteY9" fmla="*/ 98012 h 107346"/>
                      <a:gd name="connsiteX10" fmla="*/ 87725 w 87725"/>
                      <a:gd name="connsiteY10" fmla="*/ 44768 h 107346"/>
                      <a:gd name="connsiteX11" fmla="*/ 75724 w 87725"/>
                      <a:gd name="connsiteY11" fmla="*/ 37814 h 107346"/>
                      <a:gd name="connsiteX12" fmla="*/ 70675 w 87725"/>
                      <a:gd name="connsiteY12" fmla="*/ 34862 h 107346"/>
                      <a:gd name="connsiteX13" fmla="*/ 48673 w 87725"/>
                      <a:gd name="connsiteY13" fmla="*/ 22193 h 107346"/>
                      <a:gd name="connsiteX14" fmla="*/ 40481 w 87725"/>
                      <a:gd name="connsiteY14" fmla="*/ 17526 h 107346"/>
                      <a:gd name="connsiteX15" fmla="*/ 29623 w 87725"/>
                      <a:gd name="connsiteY15" fmla="*/ 11240 h 107346"/>
                      <a:gd name="connsiteX16" fmla="*/ 29527 w 87725"/>
                      <a:gd name="connsiteY16" fmla="*/ 11144 h 107346"/>
                      <a:gd name="connsiteX17" fmla="*/ 12763 w 87725"/>
                      <a:gd name="connsiteY17" fmla="*/ 1429 h 107346"/>
                      <a:gd name="connsiteX18" fmla="*/ 10287 w 87725"/>
                      <a:gd name="connsiteY18" fmla="*/ 0 h 107346"/>
                      <a:gd name="connsiteX19" fmla="*/ 6858 w 87725"/>
                      <a:gd name="connsiteY19" fmla="*/ 20860 h 107346"/>
                      <a:gd name="connsiteX20" fmla="*/ 0 w 87725"/>
                      <a:gd name="connsiteY20" fmla="*/ 62675 h 1073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87725" h="107346">
                        <a:moveTo>
                          <a:pt x="0" y="62675"/>
                        </a:moveTo>
                        <a:lnTo>
                          <a:pt x="10192" y="68580"/>
                        </a:lnTo>
                        <a:lnTo>
                          <a:pt x="13335" y="70390"/>
                        </a:lnTo>
                        <a:lnTo>
                          <a:pt x="29337" y="79629"/>
                        </a:lnTo>
                        <a:lnTo>
                          <a:pt x="39148" y="85344"/>
                        </a:lnTo>
                        <a:lnTo>
                          <a:pt x="48387" y="90583"/>
                        </a:lnTo>
                        <a:lnTo>
                          <a:pt x="50197" y="91631"/>
                        </a:lnTo>
                        <a:lnTo>
                          <a:pt x="75438" y="106299"/>
                        </a:lnTo>
                        <a:lnTo>
                          <a:pt x="77438" y="107347"/>
                        </a:lnTo>
                        <a:lnTo>
                          <a:pt x="78962" y="98012"/>
                        </a:lnTo>
                        <a:lnTo>
                          <a:pt x="87725" y="44768"/>
                        </a:lnTo>
                        <a:lnTo>
                          <a:pt x="75724" y="37814"/>
                        </a:lnTo>
                        <a:lnTo>
                          <a:pt x="70675" y="34862"/>
                        </a:lnTo>
                        <a:lnTo>
                          <a:pt x="48673" y="22193"/>
                        </a:lnTo>
                        <a:lnTo>
                          <a:pt x="40481" y="17526"/>
                        </a:lnTo>
                        <a:lnTo>
                          <a:pt x="29623" y="11240"/>
                        </a:lnTo>
                        <a:lnTo>
                          <a:pt x="29527" y="11144"/>
                        </a:lnTo>
                        <a:lnTo>
                          <a:pt x="12763" y="1429"/>
                        </a:lnTo>
                        <a:lnTo>
                          <a:pt x="10287" y="0"/>
                        </a:lnTo>
                        <a:lnTo>
                          <a:pt x="6858" y="20860"/>
                        </a:lnTo>
                        <a:lnTo>
                          <a:pt x="0" y="62675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211" name="Freeform 210">
                    <a:extLst>
                      <a:ext uri="{FF2B5EF4-FFF2-40B4-BE49-F238E27FC236}">
                        <a16:creationId xmlns:a16="http://schemas.microsoft.com/office/drawing/2014/main" id="{B0E653A9-C180-0643-A892-76D957AEF4EF}"/>
                      </a:ext>
                    </a:extLst>
                  </p:cNvPr>
                  <p:cNvSpPr/>
                  <p:nvPr/>
                </p:nvSpPr>
                <p:spPr>
                  <a:xfrm>
                    <a:off x="6358318" y="3255168"/>
                    <a:ext cx="30194" cy="36385"/>
                  </a:xfrm>
                  <a:custGeom>
                    <a:avLst/>
                    <a:gdLst>
                      <a:gd name="connsiteX0" fmla="*/ 0 w 30194"/>
                      <a:gd name="connsiteY0" fmla="*/ 36386 h 36385"/>
                      <a:gd name="connsiteX1" fmla="*/ 6096 w 30194"/>
                      <a:gd name="connsiteY1" fmla="*/ 0 h 36385"/>
                      <a:gd name="connsiteX2" fmla="*/ 30194 w 30194"/>
                      <a:gd name="connsiteY2" fmla="*/ 32480 h 36385"/>
                      <a:gd name="connsiteX3" fmla="*/ 0 w 30194"/>
                      <a:gd name="connsiteY3" fmla="*/ 36386 h 363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194" h="36385">
                        <a:moveTo>
                          <a:pt x="0" y="36386"/>
                        </a:moveTo>
                        <a:lnTo>
                          <a:pt x="6096" y="0"/>
                        </a:lnTo>
                        <a:lnTo>
                          <a:pt x="30194" y="32480"/>
                        </a:lnTo>
                        <a:lnTo>
                          <a:pt x="0" y="3638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212" name="Freeform 211">
                    <a:extLst>
                      <a:ext uri="{FF2B5EF4-FFF2-40B4-BE49-F238E27FC236}">
                        <a16:creationId xmlns:a16="http://schemas.microsoft.com/office/drawing/2014/main" id="{F9378378-62A6-1B43-AC3D-77229BE82DCA}"/>
                      </a:ext>
                    </a:extLst>
                  </p:cNvPr>
                  <p:cNvSpPr/>
                  <p:nvPr/>
                </p:nvSpPr>
                <p:spPr>
                  <a:xfrm>
                    <a:off x="6332838" y="3068859"/>
                    <a:ext cx="179070" cy="311848"/>
                  </a:xfrm>
                  <a:custGeom>
                    <a:avLst/>
                    <a:gdLst>
                      <a:gd name="connsiteX0" fmla="*/ 0 w 179070"/>
                      <a:gd name="connsiteY0" fmla="*/ 233363 h 311848"/>
                      <a:gd name="connsiteX1" fmla="*/ 6287 w 179070"/>
                      <a:gd name="connsiteY1" fmla="*/ 0 h 311848"/>
                      <a:gd name="connsiteX2" fmla="*/ 179070 w 179070"/>
                      <a:gd name="connsiteY2" fmla="*/ 100013 h 311848"/>
                      <a:gd name="connsiteX3" fmla="*/ 138970 w 179070"/>
                      <a:gd name="connsiteY3" fmla="*/ 311848 h 311848"/>
                      <a:gd name="connsiteX4" fmla="*/ 0 w 179070"/>
                      <a:gd name="connsiteY4" fmla="*/ 233363 h 3118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9070" h="311848">
                        <a:moveTo>
                          <a:pt x="0" y="233363"/>
                        </a:moveTo>
                        <a:lnTo>
                          <a:pt x="6287" y="0"/>
                        </a:lnTo>
                        <a:lnTo>
                          <a:pt x="179070" y="100013"/>
                        </a:lnTo>
                        <a:lnTo>
                          <a:pt x="138970" y="311848"/>
                        </a:lnTo>
                        <a:lnTo>
                          <a:pt x="0" y="233363"/>
                        </a:lnTo>
                        <a:close/>
                      </a:path>
                    </a:pathLst>
                  </a:custGeom>
                  <a:solidFill>
                    <a:srgbClr val="4F502D">
                      <a:alpha val="20000"/>
                    </a:srgb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213" name="Freeform 212">
                    <a:extLst>
                      <a:ext uri="{FF2B5EF4-FFF2-40B4-BE49-F238E27FC236}">
                        <a16:creationId xmlns:a16="http://schemas.microsoft.com/office/drawing/2014/main" id="{722789A4-6ACD-9741-9730-5CB16C2842FF}"/>
                      </a:ext>
                    </a:extLst>
                  </p:cNvPr>
                  <p:cNvSpPr/>
                  <p:nvPr/>
                </p:nvSpPr>
                <p:spPr>
                  <a:xfrm>
                    <a:off x="6239255" y="3165538"/>
                    <a:ext cx="87725" cy="56769"/>
                  </a:xfrm>
                  <a:custGeom>
                    <a:avLst/>
                    <a:gdLst>
                      <a:gd name="connsiteX0" fmla="*/ 0 w 87725"/>
                      <a:gd name="connsiteY0" fmla="*/ 6572 h 56769"/>
                      <a:gd name="connsiteX1" fmla="*/ 1143 w 87725"/>
                      <a:gd name="connsiteY1" fmla="*/ 0 h 56769"/>
                      <a:gd name="connsiteX2" fmla="*/ 87725 w 87725"/>
                      <a:gd name="connsiteY2" fmla="*/ 48673 h 56769"/>
                      <a:gd name="connsiteX3" fmla="*/ 86582 w 87725"/>
                      <a:gd name="connsiteY3" fmla="*/ 56769 h 56769"/>
                      <a:gd name="connsiteX4" fmla="*/ 0 w 87725"/>
                      <a:gd name="connsiteY4" fmla="*/ 6572 h 56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725" h="56769">
                        <a:moveTo>
                          <a:pt x="0" y="6572"/>
                        </a:moveTo>
                        <a:lnTo>
                          <a:pt x="1143" y="0"/>
                        </a:lnTo>
                        <a:lnTo>
                          <a:pt x="87725" y="48673"/>
                        </a:lnTo>
                        <a:lnTo>
                          <a:pt x="86582" y="56769"/>
                        </a:lnTo>
                        <a:lnTo>
                          <a:pt x="0" y="6572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214" name="Freeform 213">
                    <a:extLst>
                      <a:ext uri="{FF2B5EF4-FFF2-40B4-BE49-F238E27FC236}">
                        <a16:creationId xmlns:a16="http://schemas.microsoft.com/office/drawing/2014/main" id="{1973174B-8B34-1142-8C2E-28BC3EE4E1B9}"/>
                      </a:ext>
                    </a:extLst>
                  </p:cNvPr>
                  <p:cNvSpPr/>
                  <p:nvPr/>
                </p:nvSpPr>
                <p:spPr>
                  <a:xfrm>
                    <a:off x="6236208" y="3183731"/>
                    <a:ext cx="87820" cy="56769"/>
                  </a:xfrm>
                  <a:custGeom>
                    <a:avLst/>
                    <a:gdLst>
                      <a:gd name="connsiteX0" fmla="*/ 0 w 87820"/>
                      <a:gd name="connsiteY0" fmla="*/ 6477 h 56769"/>
                      <a:gd name="connsiteX1" fmla="*/ 1143 w 87820"/>
                      <a:gd name="connsiteY1" fmla="*/ 0 h 56769"/>
                      <a:gd name="connsiteX2" fmla="*/ 87821 w 87820"/>
                      <a:gd name="connsiteY2" fmla="*/ 48673 h 56769"/>
                      <a:gd name="connsiteX3" fmla="*/ 86582 w 87820"/>
                      <a:gd name="connsiteY3" fmla="*/ 56769 h 56769"/>
                      <a:gd name="connsiteX4" fmla="*/ 0 w 87820"/>
                      <a:gd name="connsiteY4" fmla="*/ 6477 h 567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820" h="56769">
                        <a:moveTo>
                          <a:pt x="0" y="6477"/>
                        </a:moveTo>
                        <a:lnTo>
                          <a:pt x="1143" y="0"/>
                        </a:lnTo>
                        <a:lnTo>
                          <a:pt x="87821" y="48673"/>
                        </a:lnTo>
                        <a:lnTo>
                          <a:pt x="86582" y="56769"/>
                        </a:lnTo>
                        <a:lnTo>
                          <a:pt x="0" y="6477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215" name="Freeform 214">
                    <a:extLst>
                      <a:ext uri="{FF2B5EF4-FFF2-40B4-BE49-F238E27FC236}">
                        <a16:creationId xmlns:a16="http://schemas.microsoft.com/office/drawing/2014/main" id="{DEE5BFAF-290B-F841-9CE1-84AFDF5663EB}"/>
                      </a:ext>
                    </a:extLst>
                  </p:cNvPr>
                  <p:cNvSpPr/>
                  <p:nvPr/>
                </p:nvSpPr>
                <p:spPr>
                  <a:xfrm>
                    <a:off x="6233255" y="3201924"/>
                    <a:ext cx="87725" cy="56673"/>
                  </a:xfrm>
                  <a:custGeom>
                    <a:avLst/>
                    <a:gdLst>
                      <a:gd name="connsiteX0" fmla="*/ 0 w 87725"/>
                      <a:gd name="connsiteY0" fmla="*/ 6477 h 56673"/>
                      <a:gd name="connsiteX1" fmla="*/ 1143 w 87725"/>
                      <a:gd name="connsiteY1" fmla="*/ 0 h 56673"/>
                      <a:gd name="connsiteX2" fmla="*/ 87725 w 87725"/>
                      <a:gd name="connsiteY2" fmla="*/ 48673 h 56673"/>
                      <a:gd name="connsiteX3" fmla="*/ 86582 w 87725"/>
                      <a:gd name="connsiteY3" fmla="*/ 56674 h 56673"/>
                      <a:gd name="connsiteX4" fmla="*/ 0 w 87725"/>
                      <a:gd name="connsiteY4" fmla="*/ 6477 h 56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725" h="56673">
                        <a:moveTo>
                          <a:pt x="0" y="6477"/>
                        </a:moveTo>
                        <a:lnTo>
                          <a:pt x="1143" y="0"/>
                        </a:lnTo>
                        <a:lnTo>
                          <a:pt x="87725" y="48673"/>
                        </a:lnTo>
                        <a:lnTo>
                          <a:pt x="86582" y="56674"/>
                        </a:lnTo>
                        <a:lnTo>
                          <a:pt x="0" y="6477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216" name="Freeform 215">
                    <a:extLst>
                      <a:ext uri="{FF2B5EF4-FFF2-40B4-BE49-F238E27FC236}">
                        <a16:creationId xmlns:a16="http://schemas.microsoft.com/office/drawing/2014/main" id="{CE64A09A-F2BA-264B-8040-9702C56A8BA9}"/>
                      </a:ext>
                    </a:extLst>
                  </p:cNvPr>
                  <p:cNvSpPr/>
                  <p:nvPr/>
                </p:nvSpPr>
                <p:spPr>
                  <a:xfrm>
                    <a:off x="6229826" y="3221545"/>
                    <a:ext cx="87820" cy="56768"/>
                  </a:xfrm>
                  <a:custGeom>
                    <a:avLst/>
                    <a:gdLst>
                      <a:gd name="connsiteX0" fmla="*/ 0 w 87820"/>
                      <a:gd name="connsiteY0" fmla="*/ 6477 h 56768"/>
                      <a:gd name="connsiteX1" fmla="*/ 1143 w 87820"/>
                      <a:gd name="connsiteY1" fmla="*/ 0 h 56768"/>
                      <a:gd name="connsiteX2" fmla="*/ 87821 w 87820"/>
                      <a:gd name="connsiteY2" fmla="*/ 48673 h 56768"/>
                      <a:gd name="connsiteX3" fmla="*/ 86582 w 87820"/>
                      <a:gd name="connsiteY3" fmla="*/ 56769 h 56768"/>
                      <a:gd name="connsiteX4" fmla="*/ 0 w 87820"/>
                      <a:gd name="connsiteY4" fmla="*/ 6477 h 567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7820" h="56768">
                        <a:moveTo>
                          <a:pt x="0" y="6477"/>
                        </a:moveTo>
                        <a:lnTo>
                          <a:pt x="1143" y="0"/>
                        </a:lnTo>
                        <a:lnTo>
                          <a:pt x="87821" y="48673"/>
                        </a:lnTo>
                        <a:lnTo>
                          <a:pt x="86582" y="56769"/>
                        </a:lnTo>
                        <a:lnTo>
                          <a:pt x="0" y="6477"/>
                        </a:ln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</p:grpSp>
            <p:sp>
              <p:nvSpPr>
                <p:cNvPr id="142" name="Freeform 141">
                  <a:extLst>
                    <a:ext uri="{FF2B5EF4-FFF2-40B4-BE49-F238E27FC236}">
                      <a16:creationId xmlns:a16="http://schemas.microsoft.com/office/drawing/2014/main" id="{2FC04927-620B-1E45-9228-A3352AD5973E}"/>
                    </a:ext>
                  </a:extLst>
                </p:cNvPr>
                <p:cNvSpPr/>
                <p:nvPr/>
              </p:nvSpPr>
              <p:spPr>
                <a:xfrm>
                  <a:off x="6182516" y="3773614"/>
                  <a:ext cx="142012" cy="83237"/>
                </a:xfrm>
                <a:custGeom>
                  <a:avLst/>
                  <a:gdLst>
                    <a:gd name="connsiteX0" fmla="*/ 116747 w 142012"/>
                    <a:gd name="connsiteY0" fmla="*/ 0 h 83237"/>
                    <a:gd name="connsiteX1" fmla="*/ 135797 w 142012"/>
                    <a:gd name="connsiteY1" fmla="*/ 7334 h 83237"/>
                    <a:gd name="connsiteX2" fmla="*/ 121033 w 142012"/>
                    <a:gd name="connsiteY2" fmla="*/ 46387 h 83237"/>
                    <a:gd name="connsiteX3" fmla="*/ 84552 w 142012"/>
                    <a:gd name="connsiteY3" fmla="*/ 63437 h 83237"/>
                    <a:gd name="connsiteX4" fmla="*/ 43500 w 142012"/>
                    <a:gd name="connsiteY4" fmla="*/ 78867 h 83237"/>
                    <a:gd name="connsiteX5" fmla="*/ 15401 w 142012"/>
                    <a:gd name="connsiteY5" fmla="*/ 78867 h 83237"/>
                    <a:gd name="connsiteX6" fmla="*/ 1399 w 142012"/>
                    <a:gd name="connsiteY6" fmla="*/ 47530 h 83237"/>
                    <a:gd name="connsiteX7" fmla="*/ 5209 w 142012"/>
                    <a:gd name="connsiteY7" fmla="*/ 2572 h 83237"/>
                    <a:gd name="connsiteX8" fmla="*/ 38547 w 142012"/>
                    <a:gd name="connsiteY8" fmla="*/ 4001 h 8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2012" h="83237">
                      <a:moveTo>
                        <a:pt x="116747" y="0"/>
                      </a:moveTo>
                      <a:cubicBezTo>
                        <a:pt x="123750" y="190"/>
                        <a:pt x="130475" y="2779"/>
                        <a:pt x="135797" y="7334"/>
                      </a:cubicBezTo>
                      <a:cubicBezTo>
                        <a:pt x="147799" y="20955"/>
                        <a:pt x="142179" y="33719"/>
                        <a:pt x="121033" y="46387"/>
                      </a:cubicBezTo>
                      <a:cubicBezTo>
                        <a:pt x="109777" y="53833"/>
                        <a:pt x="97485" y="59578"/>
                        <a:pt x="84552" y="63437"/>
                      </a:cubicBezTo>
                      <a:cubicBezTo>
                        <a:pt x="70607" y="67856"/>
                        <a:pt x="56904" y="73006"/>
                        <a:pt x="43500" y="78867"/>
                      </a:cubicBezTo>
                      <a:cubicBezTo>
                        <a:pt x="35040" y="84695"/>
                        <a:pt x="23861" y="84695"/>
                        <a:pt x="15401" y="78867"/>
                      </a:cubicBezTo>
                      <a:cubicBezTo>
                        <a:pt x="5876" y="71914"/>
                        <a:pt x="-3649" y="62579"/>
                        <a:pt x="1399" y="47530"/>
                      </a:cubicBezTo>
                      <a:cubicBezTo>
                        <a:pt x="4083" y="32697"/>
                        <a:pt x="5359" y="17644"/>
                        <a:pt x="5209" y="2572"/>
                      </a:cubicBezTo>
                      <a:lnTo>
                        <a:pt x="38547" y="4001"/>
                      </a:lnTo>
                      <a:close/>
                    </a:path>
                  </a:pathLst>
                </a:custGeom>
                <a:solidFill>
                  <a:srgbClr val="313D3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143" name="Freeform 142">
                  <a:extLst>
                    <a:ext uri="{FF2B5EF4-FFF2-40B4-BE49-F238E27FC236}">
                      <a16:creationId xmlns:a16="http://schemas.microsoft.com/office/drawing/2014/main" id="{F0E7CDF8-CFB9-6841-B6B6-0321A7263A94}"/>
                    </a:ext>
                  </a:extLst>
                </p:cNvPr>
                <p:cNvSpPr/>
                <p:nvPr/>
              </p:nvSpPr>
              <p:spPr>
                <a:xfrm>
                  <a:off x="6103278" y="3730085"/>
                  <a:ext cx="133613" cy="78319"/>
                </a:xfrm>
                <a:custGeom>
                  <a:avLst/>
                  <a:gdLst>
                    <a:gd name="connsiteX0" fmla="*/ 110070 w 133613"/>
                    <a:gd name="connsiteY0" fmla="*/ 0 h 78319"/>
                    <a:gd name="connsiteX1" fmla="*/ 127786 w 133613"/>
                    <a:gd name="connsiteY1" fmla="*/ 6858 h 78319"/>
                    <a:gd name="connsiteX2" fmla="*/ 113975 w 133613"/>
                    <a:gd name="connsiteY2" fmla="*/ 43625 h 78319"/>
                    <a:gd name="connsiteX3" fmla="*/ 79589 w 133613"/>
                    <a:gd name="connsiteY3" fmla="*/ 59722 h 78319"/>
                    <a:gd name="connsiteX4" fmla="*/ 41013 w 133613"/>
                    <a:gd name="connsiteY4" fmla="*/ 74200 h 78319"/>
                    <a:gd name="connsiteX5" fmla="*/ 14534 w 133613"/>
                    <a:gd name="connsiteY5" fmla="*/ 74200 h 78319"/>
                    <a:gd name="connsiteX6" fmla="*/ 1294 w 133613"/>
                    <a:gd name="connsiteY6" fmla="*/ 44672 h 78319"/>
                    <a:gd name="connsiteX7" fmla="*/ 4913 w 133613"/>
                    <a:gd name="connsiteY7" fmla="*/ 2477 h 78319"/>
                    <a:gd name="connsiteX8" fmla="*/ 36346 w 133613"/>
                    <a:gd name="connsiteY8" fmla="*/ 3715 h 78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613" h="78319">
                      <a:moveTo>
                        <a:pt x="110070" y="0"/>
                      </a:moveTo>
                      <a:cubicBezTo>
                        <a:pt x="116584" y="199"/>
                        <a:pt x="122835" y="2618"/>
                        <a:pt x="127786" y="6858"/>
                      </a:cubicBezTo>
                      <a:cubicBezTo>
                        <a:pt x="139025" y="19717"/>
                        <a:pt x="133787" y="31718"/>
                        <a:pt x="113975" y="43625"/>
                      </a:cubicBezTo>
                      <a:cubicBezTo>
                        <a:pt x="103351" y="50624"/>
                        <a:pt x="91769" y="56046"/>
                        <a:pt x="79589" y="59722"/>
                      </a:cubicBezTo>
                      <a:cubicBezTo>
                        <a:pt x="66467" y="63813"/>
                        <a:pt x="53587" y="68647"/>
                        <a:pt x="41013" y="74200"/>
                      </a:cubicBezTo>
                      <a:cubicBezTo>
                        <a:pt x="33041" y="79692"/>
                        <a:pt x="22506" y="79692"/>
                        <a:pt x="14534" y="74200"/>
                      </a:cubicBezTo>
                      <a:cubicBezTo>
                        <a:pt x="5009" y="67628"/>
                        <a:pt x="-3278" y="58864"/>
                        <a:pt x="1294" y="44672"/>
                      </a:cubicBezTo>
                      <a:cubicBezTo>
                        <a:pt x="3840" y="30754"/>
                        <a:pt x="5052" y="16625"/>
                        <a:pt x="4913" y="2477"/>
                      </a:cubicBezTo>
                      <a:lnTo>
                        <a:pt x="36346" y="3715"/>
                      </a:lnTo>
                      <a:close/>
                    </a:path>
                  </a:pathLst>
                </a:custGeom>
                <a:solidFill>
                  <a:srgbClr val="242C2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144" name="Freeform 143">
                  <a:extLst>
                    <a:ext uri="{FF2B5EF4-FFF2-40B4-BE49-F238E27FC236}">
                      <a16:creationId xmlns:a16="http://schemas.microsoft.com/office/drawing/2014/main" id="{DACBF9EC-B56F-5E4B-B7F5-72D24F13ECB8}"/>
                    </a:ext>
                  </a:extLst>
                </p:cNvPr>
                <p:cNvSpPr/>
                <p:nvPr/>
              </p:nvSpPr>
              <p:spPr>
                <a:xfrm>
                  <a:off x="6100381" y="3567683"/>
                  <a:ext cx="105727" cy="198433"/>
                </a:xfrm>
                <a:custGeom>
                  <a:avLst/>
                  <a:gdLst>
                    <a:gd name="connsiteX0" fmla="*/ 105727 w 105727"/>
                    <a:gd name="connsiteY0" fmla="*/ 0 h 198433"/>
                    <a:gd name="connsiteX1" fmla="*/ 96202 w 105727"/>
                    <a:gd name="connsiteY1" fmla="*/ 114300 h 198433"/>
                    <a:gd name="connsiteX2" fmla="*/ 87344 w 105727"/>
                    <a:gd name="connsiteY2" fmla="*/ 173927 h 198433"/>
                    <a:gd name="connsiteX3" fmla="*/ 49244 w 105727"/>
                    <a:gd name="connsiteY3" fmla="*/ 197739 h 198433"/>
                    <a:gd name="connsiteX4" fmla="*/ 571 w 105727"/>
                    <a:gd name="connsiteY4" fmla="*/ 185071 h 198433"/>
                    <a:gd name="connsiteX5" fmla="*/ 0 w 105727"/>
                    <a:gd name="connsiteY5" fmla="*/ 180880 h 198433"/>
                    <a:gd name="connsiteX6" fmla="*/ 11430 w 105727"/>
                    <a:gd name="connsiteY6" fmla="*/ 54388 h 198433"/>
                    <a:gd name="connsiteX7" fmla="*/ 105727 w 105727"/>
                    <a:gd name="connsiteY7" fmla="*/ 0 h 198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5727" h="198433">
                      <a:moveTo>
                        <a:pt x="105727" y="0"/>
                      </a:moveTo>
                      <a:cubicBezTo>
                        <a:pt x="105727" y="0"/>
                        <a:pt x="98107" y="106204"/>
                        <a:pt x="96202" y="114300"/>
                      </a:cubicBezTo>
                      <a:cubicBezTo>
                        <a:pt x="94297" y="122396"/>
                        <a:pt x="87344" y="173927"/>
                        <a:pt x="87344" y="173927"/>
                      </a:cubicBezTo>
                      <a:cubicBezTo>
                        <a:pt x="78159" y="186447"/>
                        <a:pt x="64524" y="194970"/>
                        <a:pt x="49244" y="197739"/>
                      </a:cubicBezTo>
                      <a:cubicBezTo>
                        <a:pt x="24860" y="201454"/>
                        <a:pt x="1048" y="189262"/>
                        <a:pt x="571" y="185071"/>
                      </a:cubicBezTo>
                      <a:lnTo>
                        <a:pt x="0" y="180880"/>
                      </a:lnTo>
                      <a:cubicBezTo>
                        <a:pt x="0" y="180880"/>
                        <a:pt x="9525" y="67342"/>
                        <a:pt x="11430" y="54388"/>
                      </a:cubicBezTo>
                      <a:cubicBezTo>
                        <a:pt x="13335" y="41434"/>
                        <a:pt x="105727" y="0"/>
                        <a:pt x="105727" y="0"/>
                      </a:cubicBezTo>
                      <a:close/>
                    </a:path>
                  </a:pathLst>
                </a:custGeom>
                <a:solidFill>
                  <a:srgbClr val="2B313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145" name="Freeform 144">
                  <a:extLst>
                    <a:ext uri="{FF2B5EF4-FFF2-40B4-BE49-F238E27FC236}">
                      <a16:creationId xmlns:a16="http://schemas.microsoft.com/office/drawing/2014/main" id="{438C0DDD-A067-D842-A404-694020A56BB1}"/>
                    </a:ext>
                  </a:extLst>
                </p:cNvPr>
                <p:cNvSpPr/>
                <p:nvPr/>
              </p:nvSpPr>
              <p:spPr>
                <a:xfrm>
                  <a:off x="6179248" y="3601116"/>
                  <a:ext cx="112299" cy="211226"/>
                </a:xfrm>
                <a:custGeom>
                  <a:avLst/>
                  <a:gdLst>
                    <a:gd name="connsiteX0" fmla="*/ 112300 w 112299"/>
                    <a:gd name="connsiteY0" fmla="*/ 0 h 211226"/>
                    <a:gd name="connsiteX1" fmla="*/ 102203 w 112299"/>
                    <a:gd name="connsiteY1" fmla="*/ 121825 h 211226"/>
                    <a:gd name="connsiteX2" fmla="*/ 92678 w 112299"/>
                    <a:gd name="connsiteY2" fmla="*/ 185261 h 211226"/>
                    <a:gd name="connsiteX3" fmla="*/ 52292 w 112299"/>
                    <a:gd name="connsiteY3" fmla="*/ 210502 h 211226"/>
                    <a:gd name="connsiteX4" fmla="*/ 571 w 112299"/>
                    <a:gd name="connsiteY4" fmla="*/ 196977 h 211226"/>
                    <a:gd name="connsiteX5" fmla="*/ 0 w 112299"/>
                    <a:gd name="connsiteY5" fmla="*/ 192500 h 211226"/>
                    <a:gd name="connsiteX6" fmla="*/ 12192 w 112299"/>
                    <a:gd name="connsiteY6" fmla="*/ 58102 h 211226"/>
                    <a:gd name="connsiteX7" fmla="*/ 112300 w 112299"/>
                    <a:gd name="connsiteY7" fmla="*/ 0 h 2112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2299" h="211226">
                      <a:moveTo>
                        <a:pt x="112300" y="0"/>
                      </a:moveTo>
                      <a:cubicBezTo>
                        <a:pt x="112300" y="0"/>
                        <a:pt x="104299" y="112776"/>
                        <a:pt x="102203" y="121825"/>
                      </a:cubicBezTo>
                      <a:cubicBezTo>
                        <a:pt x="100108" y="130873"/>
                        <a:pt x="92678" y="185261"/>
                        <a:pt x="92678" y="185261"/>
                      </a:cubicBezTo>
                      <a:cubicBezTo>
                        <a:pt x="82910" y="198499"/>
                        <a:pt x="68471" y="207523"/>
                        <a:pt x="52292" y="210502"/>
                      </a:cubicBezTo>
                      <a:cubicBezTo>
                        <a:pt x="26384" y="214408"/>
                        <a:pt x="1143" y="201454"/>
                        <a:pt x="571" y="196977"/>
                      </a:cubicBezTo>
                      <a:lnTo>
                        <a:pt x="0" y="192500"/>
                      </a:lnTo>
                      <a:cubicBezTo>
                        <a:pt x="0" y="192500"/>
                        <a:pt x="10287" y="71914"/>
                        <a:pt x="12192" y="58102"/>
                      </a:cubicBezTo>
                      <a:cubicBezTo>
                        <a:pt x="14097" y="44291"/>
                        <a:pt x="112300" y="0"/>
                        <a:pt x="112300" y="0"/>
                      </a:cubicBezTo>
                      <a:close/>
                    </a:path>
                  </a:pathLst>
                </a:custGeom>
                <a:solidFill>
                  <a:srgbClr val="373E4E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grpSp>
              <p:nvGrpSpPr>
                <p:cNvPr id="146" name="Graphic 5">
                  <a:extLst>
                    <a:ext uri="{FF2B5EF4-FFF2-40B4-BE49-F238E27FC236}">
                      <a16:creationId xmlns:a16="http://schemas.microsoft.com/office/drawing/2014/main" id="{36D5A8F0-20ED-7943-B226-85212BA5A659}"/>
                    </a:ext>
                  </a:extLst>
                </p:cNvPr>
                <p:cNvGrpSpPr/>
                <p:nvPr/>
              </p:nvGrpSpPr>
              <p:grpSpPr>
                <a:xfrm>
                  <a:off x="5631561" y="3026568"/>
                  <a:ext cx="660082" cy="1039080"/>
                  <a:chOff x="5631561" y="3026568"/>
                  <a:chExt cx="660082" cy="1039080"/>
                </a:xfrm>
                <a:solidFill>
                  <a:srgbClr val="000000"/>
                </a:solidFill>
              </p:grpSpPr>
              <p:grpSp>
                <p:nvGrpSpPr>
                  <p:cNvPr id="147" name="Graphic 5">
                    <a:extLst>
                      <a:ext uri="{FF2B5EF4-FFF2-40B4-BE49-F238E27FC236}">
                        <a16:creationId xmlns:a16="http://schemas.microsoft.com/office/drawing/2014/main" id="{BC4A77C0-E2C1-0A4A-BF72-A7A03097B026}"/>
                      </a:ext>
                    </a:extLst>
                  </p:cNvPr>
                  <p:cNvGrpSpPr/>
                  <p:nvPr/>
                </p:nvGrpSpPr>
                <p:grpSpPr>
                  <a:xfrm>
                    <a:off x="5738583" y="3575515"/>
                    <a:ext cx="275216" cy="350272"/>
                    <a:chOff x="5738583" y="3575515"/>
                    <a:chExt cx="275216" cy="350272"/>
                  </a:xfrm>
                  <a:solidFill>
                    <a:srgbClr val="000000"/>
                  </a:solidFill>
                </p:grpSpPr>
                <p:sp>
                  <p:nvSpPr>
                    <p:cNvPr id="203" name="Freeform 202">
                      <a:extLst>
                        <a:ext uri="{FF2B5EF4-FFF2-40B4-BE49-F238E27FC236}">
                          <a16:creationId xmlns:a16="http://schemas.microsoft.com/office/drawing/2014/main" id="{093B1555-350A-154B-B0FE-E59A105350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738583" y="3575691"/>
                      <a:ext cx="275216" cy="350096"/>
                    </a:xfrm>
                    <a:custGeom>
                      <a:avLst/>
                      <a:gdLst>
                        <a:gd name="connsiteX0" fmla="*/ 22423 w 275216"/>
                        <a:gd name="connsiteY0" fmla="*/ 339655 h 350096"/>
                        <a:gd name="connsiteX1" fmla="*/ 64428 w 275216"/>
                        <a:gd name="connsiteY1" fmla="*/ 79051 h 350096"/>
                        <a:gd name="connsiteX2" fmla="*/ 79573 w 275216"/>
                        <a:gd name="connsiteY2" fmla="*/ 57048 h 350096"/>
                        <a:gd name="connsiteX3" fmla="*/ 131770 w 275216"/>
                        <a:gd name="connsiteY3" fmla="*/ 26949 h 350096"/>
                        <a:gd name="connsiteX4" fmla="*/ 153772 w 275216"/>
                        <a:gd name="connsiteY4" fmla="*/ 22758 h 350096"/>
                        <a:gd name="connsiteX5" fmla="*/ 176347 w 275216"/>
                        <a:gd name="connsiteY5" fmla="*/ 40093 h 350096"/>
                        <a:gd name="connsiteX6" fmla="*/ 255118 w 275216"/>
                        <a:gd name="connsiteY6" fmla="*/ 206876 h 350096"/>
                        <a:gd name="connsiteX7" fmla="*/ 275216 w 275216"/>
                        <a:gd name="connsiteY7" fmla="*/ 197351 h 350096"/>
                        <a:gd name="connsiteX8" fmla="*/ 196635 w 275216"/>
                        <a:gd name="connsiteY8" fmla="*/ 30759 h 350096"/>
                        <a:gd name="connsiteX9" fmla="*/ 189110 w 275216"/>
                        <a:gd name="connsiteY9" fmla="*/ 18948 h 350096"/>
                        <a:gd name="connsiteX10" fmla="*/ 121483 w 275216"/>
                        <a:gd name="connsiteY10" fmla="*/ 7137 h 350096"/>
                        <a:gd name="connsiteX11" fmla="*/ 68428 w 275216"/>
                        <a:gd name="connsiteY11" fmla="*/ 37807 h 350096"/>
                        <a:gd name="connsiteX12" fmla="*/ 42425 w 275216"/>
                        <a:gd name="connsiteY12" fmla="*/ 75907 h 350096"/>
                        <a:gd name="connsiteX13" fmla="*/ 134 w 275216"/>
                        <a:gd name="connsiteY13" fmla="*/ 338131 h 350096"/>
                        <a:gd name="connsiteX14" fmla="*/ 8642 w 275216"/>
                        <a:gd name="connsiteY14" fmla="*/ 349931 h 350096"/>
                        <a:gd name="connsiteX15" fmla="*/ 8707 w 275216"/>
                        <a:gd name="connsiteY15" fmla="*/ 349941 h 350096"/>
                        <a:gd name="connsiteX16" fmla="*/ 8707 w 275216"/>
                        <a:gd name="connsiteY16" fmla="*/ 349942 h 350096"/>
                        <a:gd name="connsiteX17" fmla="*/ 22361 w 275216"/>
                        <a:gd name="connsiteY17" fmla="*/ 340088 h 350096"/>
                        <a:gd name="connsiteX18" fmla="*/ 22422 w 275216"/>
                        <a:gd name="connsiteY18" fmla="*/ 339655 h 35009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75216" h="350096">
                          <a:moveTo>
                            <a:pt x="22423" y="339655"/>
                          </a:moveTo>
                          <a:lnTo>
                            <a:pt x="64428" y="79051"/>
                          </a:lnTo>
                          <a:cubicBezTo>
                            <a:pt x="65928" y="69819"/>
                            <a:pt x="71485" y="61746"/>
                            <a:pt x="79573" y="57048"/>
                          </a:cubicBezTo>
                          <a:lnTo>
                            <a:pt x="131770" y="26949"/>
                          </a:lnTo>
                          <a:cubicBezTo>
                            <a:pt x="138375" y="22987"/>
                            <a:pt x="146173" y="21502"/>
                            <a:pt x="153772" y="22758"/>
                          </a:cubicBezTo>
                          <a:cubicBezTo>
                            <a:pt x="163672" y="24514"/>
                            <a:pt x="172095" y="30983"/>
                            <a:pt x="176347" y="40093"/>
                          </a:cubicBezTo>
                          <a:lnTo>
                            <a:pt x="255118" y="206876"/>
                          </a:lnTo>
                          <a:lnTo>
                            <a:pt x="275216" y="197351"/>
                          </a:lnTo>
                          <a:lnTo>
                            <a:pt x="196635" y="30759"/>
                          </a:lnTo>
                          <a:cubicBezTo>
                            <a:pt x="194661" y="26506"/>
                            <a:pt x="192131" y="22534"/>
                            <a:pt x="189110" y="18948"/>
                          </a:cubicBezTo>
                          <a:cubicBezTo>
                            <a:pt x="172372" y="-793"/>
                            <a:pt x="143922" y="-5762"/>
                            <a:pt x="121483" y="7137"/>
                          </a:cubicBezTo>
                          <a:lnTo>
                            <a:pt x="68428" y="37807"/>
                          </a:lnTo>
                          <a:cubicBezTo>
                            <a:pt x="54443" y="45919"/>
                            <a:pt x="44883" y="59927"/>
                            <a:pt x="42425" y="75907"/>
                          </a:cubicBezTo>
                          <a:lnTo>
                            <a:pt x="134" y="338131"/>
                          </a:lnTo>
                          <a:cubicBezTo>
                            <a:pt x="-775" y="343739"/>
                            <a:pt x="3034" y="349022"/>
                            <a:pt x="8642" y="349931"/>
                          </a:cubicBezTo>
                          <a:cubicBezTo>
                            <a:pt x="8664" y="349935"/>
                            <a:pt x="8685" y="349938"/>
                            <a:pt x="8707" y="349941"/>
                          </a:cubicBezTo>
                          <a:lnTo>
                            <a:pt x="8707" y="349942"/>
                          </a:lnTo>
                          <a:cubicBezTo>
                            <a:pt x="15198" y="350991"/>
                            <a:pt x="21311" y="346580"/>
                            <a:pt x="22361" y="340088"/>
                          </a:cubicBezTo>
                          <a:cubicBezTo>
                            <a:pt x="22384" y="339944"/>
                            <a:pt x="22405" y="339800"/>
                            <a:pt x="22422" y="339655"/>
                          </a:cubicBezTo>
                          <a:close/>
                        </a:path>
                      </a:pathLst>
                    </a:custGeom>
                    <a:solidFill>
                      <a:srgbClr val="8FA7B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grpSp>
                  <p:nvGrpSpPr>
                    <p:cNvPr id="204" name="Graphic 5">
                      <a:extLst>
                        <a:ext uri="{FF2B5EF4-FFF2-40B4-BE49-F238E27FC236}">
                          <a16:creationId xmlns:a16="http://schemas.microsoft.com/office/drawing/2014/main" id="{ABC280DE-3463-6D41-BEE0-9157A9B2A45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8587" y="3575515"/>
                      <a:ext cx="262162" cy="349864"/>
                      <a:chOff x="5738587" y="3575515"/>
                      <a:chExt cx="262162" cy="349864"/>
                    </a:xfrm>
                    <a:solidFill>
                      <a:srgbClr val="000000"/>
                    </a:solidFill>
                  </p:grpSpPr>
                  <p:sp>
                    <p:nvSpPr>
                      <p:cNvPr id="205" name="Freeform 204">
                        <a:extLst>
                          <a:ext uri="{FF2B5EF4-FFF2-40B4-BE49-F238E27FC236}">
                            <a16:creationId xmlns:a16="http://schemas.microsoft.com/office/drawing/2014/main" id="{2B9FE42E-7361-1641-A257-F5486EC34C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07404" y="3606260"/>
                        <a:ext cx="93345" cy="176307"/>
                      </a:xfrm>
                      <a:custGeom>
                        <a:avLst/>
                        <a:gdLst>
                          <a:gd name="connsiteX0" fmla="*/ 19621 w 93345"/>
                          <a:gd name="connsiteY0" fmla="*/ 16097 h 176307"/>
                          <a:gd name="connsiteX1" fmla="*/ 93345 w 93345"/>
                          <a:gd name="connsiteY1" fmla="*/ 172784 h 176307"/>
                          <a:gd name="connsiteX2" fmla="*/ 86011 w 93345"/>
                          <a:gd name="connsiteY2" fmla="*/ 176308 h 176307"/>
                          <a:gd name="connsiteX3" fmla="*/ 7620 w 93345"/>
                          <a:gd name="connsiteY3" fmla="*/ 9525 h 176307"/>
                          <a:gd name="connsiteX4" fmla="*/ 0 w 93345"/>
                          <a:gd name="connsiteY4" fmla="*/ 0 h 176307"/>
                          <a:gd name="connsiteX5" fmla="*/ 19621 w 93345"/>
                          <a:gd name="connsiteY5" fmla="*/ 16097 h 17630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93345" h="176307">
                            <a:moveTo>
                              <a:pt x="19621" y="16097"/>
                            </a:moveTo>
                            <a:lnTo>
                              <a:pt x="93345" y="172784"/>
                            </a:lnTo>
                            <a:lnTo>
                              <a:pt x="86011" y="176308"/>
                            </a:lnTo>
                            <a:lnTo>
                              <a:pt x="7620" y="9525"/>
                            </a:lnTo>
                            <a:cubicBezTo>
                              <a:pt x="5759" y="5862"/>
                              <a:pt x="3166" y="2620"/>
                              <a:pt x="0" y="0"/>
                            </a:cubicBezTo>
                            <a:cubicBezTo>
                              <a:pt x="8570" y="2258"/>
                              <a:pt x="15732" y="8134"/>
                              <a:pt x="19621" y="16097"/>
                            </a:cubicBezTo>
                            <a:close/>
                          </a:path>
                        </a:pathLst>
                      </a:custGeom>
                      <a:solidFill>
                        <a:srgbClr val="798DA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206" name="Freeform 205">
                        <a:extLst>
                          <a:ext uri="{FF2B5EF4-FFF2-40B4-BE49-F238E27FC236}">
                            <a16:creationId xmlns:a16="http://schemas.microsoft.com/office/drawing/2014/main" id="{79B952D6-8152-7C46-AAED-3D3AF3A491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38587" y="3575515"/>
                        <a:ext cx="178627" cy="349864"/>
                      </a:xfrm>
                      <a:custGeom>
                        <a:avLst/>
                        <a:gdLst>
                          <a:gd name="connsiteX0" fmla="*/ 129 w 178627"/>
                          <a:gd name="connsiteY0" fmla="*/ 337926 h 349864"/>
                          <a:gd name="connsiteX1" fmla="*/ 42420 w 178627"/>
                          <a:gd name="connsiteY1" fmla="*/ 75703 h 349864"/>
                          <a:gd name="connsiteX2" fmla="*/ 68424 w 178627"/>
                          <a:gd name="connsiteY2" fmla="*/ 37603 h 349864"/>
                          <a:gd name="connsiteX3" fmla="*/ 121478 w 178627"/>
                          <a:gd name="connsiteY3" fmla="*/ 6932 h 349864"/>
                          <a:gd name="connsiteX4" fmla="*/ 178628 w 178627"/>
                          <a:gd name="connsiteY4" fmla="*/ 9790 h 349864"/>
                          <a:gd name="connsiteX5" fmla="*/ 133194 w 178627"/>
                          <a:gd name="connsiteY5" fmla="*/ 13410 h 349864"/>
                          <a:gd name="connsiteX6" fmla="*/ 80139 w 178627"/>
                          <a:gd name="connsiteY6" fmla="*/ 44080 h 349864"/>
                          <a:gd name="connsiteX7" fmla="*/ 54136 w 178627"/>
                          <a:gd name="connsiteY7" fmla="*/ 82180 h 349864"/>
                          <a:gd name="connsiteX8" fmla="*/ 11845 w 178627"/>
                          <a:gd name="connsiteY8" fmla="*/ 344403 h 349864"/>
                          <a:gd name="connsiteX9" fmla="*/ 12417 w 178627"/>
                          <a:gd name="connsiteY9" fmla="*/ 349642 h 349864"/>
                          <a:gd name="connsiteX10" fmla="*/ 8321 w 178627"/>
                          <a:gd name="connsiteY10" fmla="*/ 349642 h 349864"/>
                          <a:gd name="connsiteX11" fmla="*/ 129 w 178627"/>
                          <a:gd name="connsiteY11" fmla="*/ 337926 h 34986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178627" h="349864">
                            <a:moveTo>
                              <a:pt x="129" y="337926"/>
                            </a:moveTo>
                            <a:lnTo>
                              <a:pt x="42420" y="75703"/>
                            </a:lnTo>
                            <a:cubicBezTo>
                              <a:pt x="44878" y="59723"/>
                              <a:pt x="54438" y="45715"/>
                              <a:pt x="68424" y="37603"/>
                            </a:cubicBezTo>
                            <a:lnTo>
                              <a:pt x="121478" y="6932"/>
                            </a:lnTo>
                            <a:cubicBezTo>
                              <a:pt x="139476" y="-3255"/>
                              <a:pt x="161736" y="-2142"/>
                              <a:pt x="178628" y="9790"/>
                            </a:cubicBezTo>
                            <a:cubicBezTo>
                              <a:pt x="163700" y="4167"/>
                              <a:pt x="147043" y="5494"/>
                              <a:pt x="133194" y="13410"/>
                            </a:cubicBezTo>
                            <a:lnTo>
                              <a:pt x="80139" y="44080"/>
                            </a:lnTo>
                            <a:cubicBezTo>
                              <a:pt x="66125" y="52161"/>
                              <a:pt x="56554" y="66184"/>
                              <a:pt x="54136" y="82180"/>
                            </a:cubicBezTo>
                            <a:lnTo>
                              <a:pt x="11845" y="344403"/>
                            </a:lnTo>
                            <a:cubicBezTo>
                              <a:pt x="11539" y="346168"/>
                              <a:pt x="11737" y="347984"/>
                              <a:pt x="12417" y="349642"/>
                            </a:cubicBezTo>
                            <a:cubicBezTo>
                              <a:pt x="11068" y="349939"/>
                              <a:pt x="9670" y="349939"/>
                              <a:pt x="8321" y="349642"/>
                            </a:cubicBezTo>
                            <a:cubicBezTo>
                              <a:pt x="2880" y="348582"/>
                              <a:pt x="-743" y="343401"/>
                              <a:pt x="129" y="337926"/>
                            </a:cubicBezTo>
                            <a:close/>
                          </a:path>
                        </a:pathLst>
                      </a:custGeom>
                      <a:solidFill>
                        <a:srgbClr val="BCCFE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</p:grpSp>
              </p:grpSp>
              <p:grpSp>
                <p:nvGrpSpPr>
                  <p:cNvPr id="148" name="Graphic 5">
                    <a:extLst>
                      <a:ext uri="{FF2B5EF4-FFF2-40B4-BE49-F238E27FC236}">
                        <a16:creationId xmlns:a16="http://schemas.microsoft.com/office/drawing/2014/main" id="{DD58C27C-3009-E647-AE22-0C5AE637263C}"/>
                      </a:ext>
                    </a:extLst>
                  </p:cNvPr>
                  <p:cNvGrpSpPr/>
                  <p:nvPr/>
                </p:nvGrpSpPr>
                <p:grpSpPr>
                  <a:xfrm>
                    <a:off x="5728430" y="3026568"/>
                    <a:ext cx="563213" cy="798004"/>
                    <a:chOff x="5728430" y="3026568"/>
                    <a:chExt cx="563213" cy="798004"/>
                  </a:xfrm>
                  <a:solidFill>
                    <a:srgbClr val="000000"/>
                  </a:solidFill>
                </p:grpSpPr>
                <p:sp>
                  <p:nvSpPr>
                    <p:cNvPr id="161" name="Freeform 160">
                      <a:extLst>
                        <a:ext uri="{FF2B5EF4-FFF2-40B4-BE49-F238E27FC236}">
                          <a16:creationId xmlns:a16="http://schemas.microsoft.com/office/drawing/2014/main" id="{CCF2A066-C45C-CD42-A2B2-0EB6BB625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10275" y="3644645"/>
                      <a:ext cx="203571" cy="116681"/>
                    </a:xfrm>
                    <a:custGeom>
                      <a:avLst/>
                      <a:gdLst>
                        <a:gd name="connsiteX0" fmla="*/ 203359 w 203571"/>
                        <a:gd name="connsiteY0" fmla="*/ 116681 h 116681"/>
                        <a:gd name="connsiteX1" fmla="*/ 0 w 203571"/>
                        <a:gd name="connsiteY1" fmla="*/ 0 h 116681"/>
                        <a:gd name="connsiteX2" fmla="*/ 193738 w 203571"/>
                        <a:gd name="connsiteY2" fmla="*/ 92107 h 116681"/>
                        <a:gd name="connsiteX3" fmla="*/ 203359 w 203571"/>
                        <a:gd name="connsiteY3" fmla="*/ 116681 h 1166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03571" h="116681">
                          <a:moveTo>
                            <a:pt x="203359" y="116681"/>
                          </a:moveTo>
                          <a:lnTo>
                            <a:pt x="0" y="0"/>
                          </a:lnTo>
                          <a:lnTo>
                            <a:pt x="193738" y="92107"/>
                          </a:lnTo>
                          <a:cubicBezTo>
                            <a:pt x="193738" y="92107"/>
                            <a:pt x="205264" y="109538"/>
                            <a:pt x="203359" y="116681"/>
                          </a:cubicBezTo>
                          <a:close/>
                        </a:path>
                      </a:pathLst>
                    </a:custGeom>
                    <a:solidFill>
                      <a:srgbClr val="AF8103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grpSp>
                  <p:nvGrpSpPr>
                    <p:cNvPr id="162" name="Graphic 5">
                      <a:extLst>
                        <a:ext uri="{FF2B5EF4-FFF2-40B4-BE49-F238E27FC236}">
                          <a16:creationId xmlns:a16="http://schemas.microsoft.com/office/drawing/2014/main" id="{768038BD-E2D9-1948-A080-85A1ACF489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96057" y="3026568"/>
                      <a:ext cx="495585" cy="798004"/>
                      <a:chOff x="5796057" y="3026568"/>
                      <a:chExt cx="495585" cy="798004"/>
                    </a:xfrm>
                    <a:solidFill>
                      <a:srgbClr val="000000"/>
                    </a:solidFill>
                  </p:grpSpPr>
                  <p:sp>
                    <p:nvSpPr>
                      <p:cNvPr id="166" name="Freeform 165">
                        <a:extLst>
                          <a:ext uri="{FF2B5EF4-FFF2-40B4-BE49-F238E27FC236}">
                            <a16:creationId xmlns:a16="http://schemas.microsoft.com/office/drawing/2014/main" id="{2CAEB421-4E40-D249-A5E1-9A9FBBC8BB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10833" y="3589473"/>
                        <a:ext cx="77342" cy="36408"/>
                      </a:xfrm>
                      <a:custGeom>
                        <a:avLst/>
                        <a:gdLst>
                          <a:gd name="connsiteX0" fmla="*/ 8382 w 77342"/>
                          <a:gd name="connsiteY0" fmla="*/ 6691 h 36408"/>
                          <a:gd name="connsiteX1" fmla="*/ 0 w 77342"/>
                          <a:gd name="connsiteY1" fmla="*/ 11453 h 36408"/>
                          <a:gd name="connsiteX2" fmla="*/ 3715 w 77342"/>
                          <a:gd name="connsiteY2" fmla="*/ 26503 h 36408"/>
                          <a:gd name="connsiteX3" fmla="*/ 15812 w 77342"/>
                          <a:gd name="connsiteY3" fmla="*/ 19549 h 36408"/>
                          <a:gd name="connsiteX4" fmla="*/ 30385 w 77342"/>
                          <a:gd name="connsiteY4" fmla="*/ 15168 h 36408"/>
                          <a:gd name="connsiteX5" fmla="*/ 58960 w 77342"/>
                          <a:gd name="connsiteY5" fmla="*/ 27455 h 36408"/>
                          <a:gd name="connsiteX6" fmla="*/ 65627 w 77342"/>
                          <a:gd name="connsiteY6" fmla="*/ 35647 h 36408"/>
                          <a:gd name="connsiteX7" fmla="*/ 66199 w 77342"/>
                          <a:gd name="connsiteY7" fmla="*/ 36409 h 36408"/>
                          <a:gd name="connsiteX8" fmla="*/ 66199 w 77342"/>
                          <a:gd name="connsiteY8" fmla="*/ 36409 h 36408"/>
                          <a:gd name="connsiteX9" fmla="*/ 77343 w 77342"/>
                          <a:gd name="connsiteY9" fmla="*/ 26884 h 36408"/>
                          <a:gd name="connsiteX10" fmla="*/ 70009 w 77342"/>
                          <a:gd name="connsiteY10" fmla="*/ 17930 h 36408"/>
                          <a:gd name="connsiteX11" fmla="*/ 57626 w 77342"/>
                          <a:gd name="connsiteY11" fmla="*/ 7072 h 36408"/>
                          <a:gd name="connsiteX12" fmla="*/ 11716 w 77342"/>
                          <a:gd name="connsiteY12" fmla="*/ 4595 h 36408"/>
                          <a:gd name="connsiteX13" fmla="*/ 8382 w 77342"/>
                          <a:gd name="connsiteY13" fmla="*/ 6691 h 3640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77342" h="36408">
                            <a:moveTo>
                              <a:pt x="8382" y="6691"/>
                            </a:moveTo>
                            <a:lnTo>
                              <a:pt x="0" y="11453"/>
                            </a:lnTo>
                            <a:lnTo>
                              <a:pt x="3715" y="26503"/>
                            </a:lnTo>
                            <a:lnTo>
                              <a:pt x="15812" y="19549"/>
                            </a:lnTo>
                            <a:cubicBezTo>
                              <a:pt x="20264" y="16978"/>
                              <a:pt x="25253" y="15478"/>
                              <a:pt x="30385" y="15168"/>
                            </a:cubicBezTo>
                            <a:cubicBezTo>
                              <a:pt x="41346" y="14347"/>
                              <a:pt x="52016" y="18935"/>
                              <a:pt x="58960" y="27455"/>
                            </a:cubicBezTo>
                            <a:lnTo>
                              <a:pt x="65627" y="35647"/>
                            </a:lnTo>
                            <a:lnTo>
                              <a:pt x="66199" y="36409"/>
                            </a:lnTo>
                            <a:lnTo>
                              <a:pt x="66199" y="36409"/>
                            </a:lnTo>
                            <a:lnTo>
                              <a:pt x="77343" y="26884"/>
                            </a:lnTo>
                            <a:lnTo>
                              <a:pt x="70009" y="17930"/>
                            </a:lnTo>
                            <a:cubicBezTo>
                              <a:pt x="66516" y="13645"/>
                              <a:pt x="62331" y="9975"/>
                              <a:pt x="57626" y="7072"/>
                            </a:cubicBezTo>
                            <a:cubicBezTo>
                              <a:pt x="43702" y="-1385"/>
                              <a:pt x="26469" y="-2315"/>
                              <a:pt x="11716" y="4595"/>
                            </a:cubicBezTo>
                            <a:cubicBezTo>
                              <a:pt x="10569" y="5236"/>
                              <a:pt x="9456" y="5935"/>
                              <a:pt x="8382" y="6691"/>
                            </a:cubicBezTo>
                            <a:close/>
                          </a:path>
                        </a:pathLst>
                      </a:custGeom>
                      <a:solidFill>
                        <a:srgbClr val="B7F55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167" name="Freeform 166">
                        <a:extLst>
                          <a:ext uri="{FF2B5EF4-FFF2-40B4-BE49-F238E27FC236}">
                            <a16:creationId xmlns:a16="http://schemas.microsoft.com/office/drawing/2014/main" id="{13FF89E1-D6B0-6549-8B8E-2700B6A705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44455" y="3593957"/>
                        <a:ext cx="359557" cy="227668"/>
                      </a:xfrm>
                      <a:custGeom>
                        <a:avLst/>
                        <a:gdLst>
                          <a:gd name="connsiteX0" fmla="*/ 2180 w 359557"/>
                          <a:gd name="connsiteY0" fmla="*/ 67071 h 227668"/>
                          <a:gd name="connsiteX1" fmla="*/ 111527 w 359557"/>
                          <a:gd name="connsiteY1" fmla="*/ 203565 h 227668"/>
                          <a:gd name="connsiteX2" fmla="*/ 111527 w 359557"/>
                          <a:gd name="connsiteY2" fmla="*/ 203565 h 227668"/>
                          <a:gd name="connsiteX3" fmla="*/ 127148 w 359557"/>
                          <a:gd name="connsiteY3" fmla="*/ 218900 h 227668"/>
                          <a:gd name="connsiteX4" fmla="*/ 153436 w 359557"/>
                          <a:gd name="connsiteY4" fmla="*/ 227663 h 227668"/>
                          <a:gd name="connsiteX5" fmla="*/ 200014 w 359557"/>
                          <a:gd name="connsiteY5" fmla="*/ 213375 h 227668"/>
                          <a:gd name="connsiteX6" fmla="*/ 227541 w 359557"/>
                          <a:gd name="connsiteY6" fmla="*/ 197373 h 227668"/>
                          <a:gd name="connsiteX7" fmla="*/ 326220 w 359557"/>
                          <a:gd name="connsiteY7" fmla="*/ 143367 h 227668"/>
                          <a:gd name="connsiteX8" fmla="*/ 330983 w 359557"/>
                          <a:gd name="connsiteY8" fmla="*/ 140890 h 227668"/>
                          <a:gd name="connsiteX9" fmla="*/ 359558 w 359557"/>
                          <a:gd name="connsiteY9" fmla="*/ 137271 h 227668"/>
                          <a:gd name="connsiteX10" fmla="*/ 123337 w 359557"/>
                          <a:gd name="connsiteY10" fmla="*/ 1920 h 227668"/>
                          <a:gd name="connsiteX11" fmla="*/ 74665 w 359557"/>
                          <a:gd name="connsiteY11" fmla="*/ 1920 h 227668"/>
                          <a:gd name="connsiteX12" fmla="*/ 4465 w 359557"/>
                          <a:gd name="connsiteY12" fmla="*/ 46021 h 227668"/>
                          <a:gd name="connsiteX13" fmla="*/ 2180 w 359557"/>
                          <a:gd name="connsiteY13" fmla="*/ 67071 h 2276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</a:cxnLst>
                        <a:rect l="l" t="t" r="r" b="b"/>
                        <a:pathLst>
                          <a:path w="359557" h="227668">
                            <a:moveTo>
                              <a:pt x="2180" y="67071"/>
                            </a:moveTo>
                            <a:cubicBezTo>
                              <a:pt x="14943" y="103552"/>
                              <a:pt x="80856" y="172799"/>
                              <a:pt x="111527" y="203565"/>
                            </a:cubicBezTo>
                            <a:lnTo>
                              <a:pt x="111527" y="203565"/>
                            </a:lnTo>
                            <a:cubicBezTo>
                              <a:pt x="121052" y="213090"/>
                              <a:pt x="127148" y="218900"/>
                              <a:pt x="127148" y="218900"/>
                            </a:cubicBezTo>
                            <a:cubicBezTo>
                              <a:pt x="134656" y="224731"/>
                              <a:pt x="143931" y="227823"/>
                              <a:pt x="153436" y="227663"/>
                            </a:cubicBezTo>
                            <a:cubicBezTo>
                              <a:pt x="170032" y="227600"/>
                              <a:pt x="186238" y="222629"/>
                              <a:pt x="200014" y="213375"/>
                            </a:cubicBezTo>
                            <a:lnTo>
                              <a:pt x="227541" y="197373"/>
                            </a:lnTo>
                            <a:cubicBezTo>
                              <a:pt x="266117" y="175371"/>
                              <a:pt x="311742" y="151082"/>
                              <a:pt x="326220" y="143367"/>
                            </a:cubicBezTo>
                            <a:lnTo>
                              <a:pt x="330983" y="140890"/>
                            </a:lnTo>
                            <a:lnTo>
                              <a:pt x="359558" y="137271"/>
                            </a:lnTo>
                            <a:lnTo>
                              <a:pt x="123337" y="1920"/>
                            </a:lnTo>
                            <a:cubicBezTo>
                              <a:pt x="107214" y="-640"/>
                              <a:pt x="90788" y="-640"/>
                              <a:pt x="74665" y="1920"/>
                            </a:cubicBezTo>
                            <a:cubicBezTo>
                              <a:pt x="46566" y="10112"/>
                              <a:pt x="25230" y="31448"/>
                              <a:pt x="4465" y="46021"/>
                            </a:cubicBezTo>
                            <a:cubicBezTo>
                              <a:pt x="-868" y="50212"/>
                              <a:pt x="-1154" y="57451"/>
                              <a:pt x="2180" y="67071"/>
                            </a:cubicBezTo>
                            <a:close/>
                          </a:path>
                        </a:pathLst>
                      </a:custGeom>
                      <a:solidFill>
                        <a:srgbClr val="FFCE3C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168" name="Freeform 167">
                        <a:extLst>
                          <a:ext uri="{FF2B5EF4-FFF2-40B4-BE49-F238E27FC236}">
                            <a16:creationId xmlns:a16="http://schemas.microsoft.com/office/drawing/2014/main" id="{BCE8A31B-DB43-1847-A3A7-3F907DCB64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37872" y="3663886"/>
                        <a:ext cx="225361" cy="160686"/>
                      </a:xfrm>
                      <a:custGeom>
                        <a:avLst/>
                        <a:gdLst>
                          <a:gd name="connsiteX0" fmla="*/ 0 w 225361"/>
                          <a:gd name="connsiteY0" fmla="*/ 0 h 160686"/>
                          <a:gd name="connsiteX1" fmla="*/ 109347 w 225361"/>
                          <a:gd name="connsiteY1" fmla="*/ 136588 h 160686"/>
                          <a:gd name="connsiteX2" fmla="*/ 109347 w 225361"/>
                          <a:gd name="connsiteY2" fmla="*/ 136588 h 160686"/>
                          <a:gd name="connsiteX3" fmla="*/ 151257 w 225361"/>
                          <a:gd name="connsiteY3" fmla="*/ 160687 h 160686"/>
                          <a:gd name="connsiteX4" fmla="*/ 197834 w 225361"/>
                          <a:gd name="connsiteY4" fmla="*/ 146399 h 160686"/>
                          <a:gd name="connsiteX5" fmla="*/ 225362 w 225361"/>
                          <a:gd name="connsiteY5" fmla="*/ 130397 h 1606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25361" h="160686">
                            <a:moveTo>
                              <a:pt x="0" y="0"/>
                            </a:moveTo>
                            <a:cubicBezTo>
                              <a:pt x="12764" y="36576"/>
                              <a:pt x="78677" y="105727"/>
                              <a:pt x="109347" y="136588"/>
                            </a:cubicBezTo>
                            <a:lnTo>
                              <a:pt x="109347" y="136588"/>
                            </a:lnTo>
                            <a:lnTo>
                              <a:pt x="151257" y="160687"/>
                            </a:lnTo>
                            <a:cubicBezTo>
                              <a:pt x="167852" y="160624"/>
                              <a:pt x="184058" y="155653"/>
                              <a:pt x="197834" y="146399"/>
                            </a:cubicBezTo>
                            <a:cubicBezTo>
                              <a:pt x="206216" y="141351"/>
                              <a:pt x="215551" y="135922"/>
                              <a:pt x="225362" y="130397"/>
                            </a:cubicBezTo>
                            <a:close/>
                          </a:path>
                        </a:pathLst>
                      </a:custGeom>
                      <a:solidFill>
                        <a:srgbClr val="D6A2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169" name="Freeform 168">
                        <a:extLst>
                          <a:ext uri="{FF2B5EF4-FFF2-40B4-BE49-F238E27FC236}">
                            <a16:creationId xmlns:a16="http://schemas.microsoft.com/office/drawing/2014/main" id="{83F5E65F-4E4F-D748-A0D1-C5010AB7F6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923121" y="3589568"/>
                        <a:ext cx="280892" cy="147374"/>
                      </a:xfrm>
                      <a:custGeom>
                        <a:avLst/>
                        <a:gdLst>
                          <a:gd name="connsiteX0" fmla="*/ 0 w 280892"/>
                          <a:gd name="connsiteY0" fmla="*/ 4595 h 147374"/>
                          <a:gd name="connsiteX1" fmla="*/ 18098 w 280892"/>
                          <a:gd name="connsiteY1" fmla="*/ 15073 h 147374"/>
                          <a:gd name="connsiteX2" fmla="*/ 53531 w 280892"/>
                          <a:gd name="connsiteY2" fmla="*/ 35551 h 147374"/>
                          <a:gd name="connsiteX3" fmla="*/ 54483 w 280892"/>
                          <a:gd name="connsiteY3" fmla="*/ 35551 h 147374"/>
                          <a:gd name="connsiteX4" fmla="*/ 247555 w 280892"/>
                          <a:gd name="connsiteY4" fmla="*/ 147375 h 147374"/>
                          <a:gd name="connsiteX5" fmla="*/ 252317 w 280892"/>
                          <a:gd name="connsiteY5" fmla="*/ 144898 h 147374"/>
                          <a:gd name="connsiteX6" fmla="*/ 280892 w 280892"/>
                          <a:gd name="connsiteY6" fmla="*/ 141279 h 147374"/>
                          <a:gd name="connsiteX7" fmla="*/ 45911 w 280892"/>
                          <a:gd name="connsiteY7" fmla="*/ 7072 h 147374"/>
                          <a:gd name="connsiteX8" fmla="*/ 0 w 280892"/>
                          <a:gd name="connsiteY8" fmla="*/ 4595 h 14737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80892" h="147374">
                            <a:moveTo>
                              <a:pt x="0" y="4595"/>
                            </a:moveTo>
                            <a:lnTo>
                              <a:pt x="18098" y="15073"/>
                            </a:lnTo>
                            <a:lnTo>
                              <a:pt x="53531" y="35551"/>
                            </a:lnTo>
                            <a:lnTo>
                              <a:pt x="54483" y="35551"/>
                            </a:lnTo>
                            <a:lnTo>
                              <a:pt x="247555" y="147375"/>
                            </a:lnTo>
                            <a:lnTo>
                              <a:pt x="252317" y="144898"/>
                            </a:lnTo>
                            <a:lnTo>
                              <a:pt x="280892" y="141279"/>
                            </a:lnTo>
                            <a:lnTo>
                              <a:pt x="45911" y="7072"/>
                            </a:lnTo>
                            <a:cubicBezTo>
                              <a:pt x="31986" y="-1385"/>
                              <a:pt x="14754" y="-2315"/>
                              <a:pt x="0" y="4595"/>
                            </a:cubicBezTo>
                            <a:close/>
                          </a:path>
                        </a:pathLst>
                      </a:custGeom>
                      <a:solidFill>
                        <a:srgbClr val="D6A213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grpSp>
                    <p:nvGrpSpPr>
                      <p:cNvPr id="170" name="Graphic 5">
                        <a:extLst>
                          <a:ext uri="{FF2B5EF4-FFF2-40B4-BE49-F238E27FC236}">
                            <a16:creationId xmlns:a16="http://schemas.microsoft.com/office/drawing/2014/main" id="{46E25007-3CB9-124B-84F2-AD52D49B63E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796057" y="3026568"/>
                        <a:ext cx="495585" cy="754926"/>
                        <a:chOff x="5796057" y="3026568"/>
                        <a:chExt cx="495585" cy="754926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171" name="Freeform 170">
                          <a:extLst>
                            <a:ext uri="{FF2B5EF4-FFF2-40B4-BE49-F238E27FC236}">
                              <a16:creationId xmlns:a16="http://schemas.microsoft.com/office/drawing/2014/main" id="{5102C397-ACCB-3F44-8956-C86056DB95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3312" y="3106292"/>
                          <a:ext cx="19561" cy="39946"/>
                        </a:xfrm>
                        <a:custGeom>
                          <a:avLst/>
                          <a:gdLst>
                            <a:gd name="connsiteX0" fmla="*/ 7620 w 19561"/>
                            <a:gd name="connsiteY0" fmla="*/ 0 h 39946"/>
                            <a:gd name="connsiteX1" fmla="*/ 0 w 19561"/>
                            <a:gd name="connsiteY1" fmla="*/ 12287 h 39946"/>
                            <a:gd name="connsiteX2" fmla="*/ 10287 w 19561"/>
                            <a:gd name="connsiteY2" fmla="*/ 38862 h 39946"/>
                            <a:gd name="connsiteX3" fmla="*/ 7620 w 19561"/>
                            <a:gd name="connsiteY3" fmla="*/ 0 h 399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9561" h="39946">
                              <a:moveTo>
                                <a:pt x="7620" y="0"/>
                              </a:moveTo>
                              <a:cubicBezTo>
                                <a:pt x="7620" y="0"/>
                                <a:pt x="0" y="5906"/>
                                <a:pt x="0" y="12287"/>
                              </a:cubicBezTo>
                              <a:cubicBezTo>
                                <a:pt x="-40" y="22125"/>
                                <a:pt x="3634" y="31616"/>
                                <a:pt x="10287" y="38862"/>
                              </a:cubicBezTo>
                              <a:cubicBezTo>
                                <a:pt x="18765" y="47339"/>
                                <a:pt x="27147" y="3429"/>
                                <a:pt x="7620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6969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72" name="Freeform 171">
                          <a:extLst>
                            <a:ext uri="{FF2B5EF4-FFF2-40B4-BE49-F238E27FC236}">
                              <a16:creationId xmlns:a16="http://schemas.microsoft.com/office/drawing/2014/main" id="{CECAE8FA-C231-F645-B099-D201EB0E537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0725" y="3346235"/>
                          <a:ext cx="54959" cy="87537"/>
                        </a:xfrm>
                        <a:custGeom>
                          <a:avLst/>
                          <a:gdLst>
                            <a:gd name="connsiteX0" fmla="*/ 0 w 54959"/>
                            <a:gd name="connsiteY0" fmla="*/ 1135 h 87537"/>
                            <a:gd name="connsiteX1" fmla="*/ 18193 w 54959"/>
                            <a:gd name="connsiteY1" fmla="*/ 79335 h 87537"/>
                            <a:gd name="connsiteX2" fmla="*/ 54959 w 54959"/>
                            <a:gd name="connsiteY2" fmla="*/ 51618 h 87537"/>
                            <a:gd name="connsiteX3" fmla="*/ 0 w 54959"/>
                            <a:gd name="connsiteY3" fmla="*/ 1135 h 8753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54959" h="87537">
                              <a:moveTo>
                                <a:pt x="0" y="1135"/>
                              </a:moveTo>
                              <a:cubicBezTo>
                                <a:pt x="0" y="1135"/>
                                <a:pt x="1238" y="50475"/>
                                <a:pt x="18193" y="79335"/>
                              </a:cubicBezTo>
                              <a:cubicBezTo>
                                <a:pt x="35147" y="108196"/>
                                <a:pt x="54959" y="51618"/>
                                <a:pt x="54959" y="51618"/>
                              </a:cubicBezTo>
                              <a:cubicBezTo>
                                <a:pt x="54959" y="51618"/>
                                <a:pt x="21908" y="-8961"/>
                                <a:pt x="0" y="113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9C8A4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73" name="Freeform 172">
                          <a:extLst>
                            <a:ext uri="{FF2B5EF4-FFF2-40B4-BE49-F238E27FC236}">
                              <a16:creationId xmlns:a16="http://schemas.microsoft.com/office/drawing/2014/main" id="{59ACD637-9CCD-C24A-B2F4-7492695EDA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96057" y="3216760"/>
                          <a:ext cx="62864" cy="157607"/>
                        </a:xfrm>
                        <a:custGeom>
                          <a:avLst/>
                          <a:gdLst>
                            <a:gd name="connsiteX0" fmla="*/ 62865 w 62864"/>
                            <a:gd name="connsiteY0" fmla="*/ 308 h 157607"/>
                            <a:gd name="connsiteX1" fmla="*/ 27718 w 62864"/>
                            <a:gd name="connsiteY1" fmla="*/ 24311 h 157607"/>
                            <a:gd name="connsiteX2" fmla="*/ 762 w 62864"/>
                            <a:gd name="connsiteY2" fmla="*/ 108131 h 157607"/>
                            <a:gd name="connsiteX3" fmla="*/ 762 w 62864"/>
                            <a:gd name="connsiteY3" fmla="*/ 139564 h 157607"/>
                            <a:gd name="connsiteX4" fmla="*/ 28384 w 62864"/>
                            <a:gd name="connsiteY4" fmla="*/ 157566 h 157607"/>
                            <a:gd name="connsiteX5" fmla="*/ 62865 w 62864"/>
                            <a:gd name="connsiteY5" fmla="*/ 308 h 15760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62864" h="157607">
                              <a:moveTo>
                                <a:pt x="62865" y="308"/>
                              </a:moveTo>
                              <a:cubicBezTo>
                                <a:pt x="62865" y="308"/>
                                <a:pt x="42672" y="-4550"/>
                                <a:pt x="27718" y="24311"/>
                              </a:cubicBezTo>
                              <a:cubicBezTo>
                                <a:pt x="15317" y="51035"/>
                                <a:pt x="6263" y="79188"/>
                                <a:pt x="762" y="108131"/>
                              </a:cubicBezTo>
                              <a:cubicBezTo>
                                <a:pt x="-254" y="118584"/>
                                <a:pt x="-254" y="129111"/>
                                <a:pt x="762" y="139564"/>
                              </a:cubicBezTo>
                              <a:cubicBezTo>
                                <a:pt x="762" y="139564"/>
                                <a:pt x="11620" y="158614"/>
                                <a:pt x="28384" y="157566"/>
                              </a:cubicBezTo>
                              <a:cubicBezTo>
                                <a:pt x="45148" y="156518"/>
                                <a:pt x="62865" y="308"/>
                                <a:pt x="62865" y="30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74" name="Freeform 173">
                          <a:extLst>
                            <a:ext uri="{FF2B5EF4-FFF2-40B4-BE49-F238E27FC236}">
                              <a16:creationId xmlns:a16="http://schemas.microsoft.com/office/drawing/2014/main" id="{493258C8-5761-7D41-ABAE-84C9D11624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37967" y="3536109"/>
                          <a:ext cx="453675" cy="245386"/>
                        </a:xfrm>
                        <a:custGeom>
                          <a:avLst/>
                          <a:gdLst>
                            <a:gd name="connsiteX0" fmla="*/ 0 w 453675"/>
                            <a:gd name="connsiteY0" fmla="*/ 169116 h 245386"/>
                            <a:gd name="connsiteX1" fmla="*/ 55150 w 453675"/>
                            <a:gd name="connsiteY1" fmla="*/ 220741 h 245386"/>
                            <a:gd name="connsiteX2" fmla="*/ 220218 w 453675"/>
                            <a:gd name="connsiteY2" fmla="*/ 233695 h 245386"/>
                            <a:gd name="connsiteX3" fmla="*/ 406051 w 453675"/>
                            <a:gd name="connsiteY3" fmla="*/ 119395 h 245386"/>
                            <a:gd name="connsiteX4" fmla="*/ 453676 w 453675"/>
                            <a:gd name="connsiteY4" fmla="*/ 64436 h 245386"/>
                            <a:gd name="connsiteX5" fmla="*/ 370713 w 453675"/>
                            <a:gd name="connsiteY5" fmla="*/ 1190 h 245386"/>
                            <a:gd name="connsiteX6" fmla="*/ 165830 w 453675"/>
                            <a:gd name="connsiteY6" fmla="*/ 53197 h 24538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453675" h="245386">
                              <a:moveTo>
                                <a:pt x="0" y="169116"/>
                              </a:moveTo>
                              <a:cubicBezTo>
                                <a:pt x="0" y="169116"/>
                                <a:pt x="2953" y="203310"/>
                                <a:pt x="55150" y="220741"/>
                              </a:cubicBezTo>
                              <a:cubicBezTo>
                                <a:pt x="107347" y="238172"/>
                                <a:pt x="150400" y="258841"/>
                                <a:pt x="220218" y="233695"/>
                              </a:cubicBezTo>
                              <a:cubicBezTo>
                                <a:pt x="290036" y="208549"/>
                                <a:pt x="401193" y="123110"/>
                                <a:pt x="406051" y="119395"/>
                              </a:cubicBezTo>
                              <a:cubicBezTo>
                                <a:pt x="410909" y="115680"/>
                                <a:pt x="453676" y="64436"/>
                                <a:pt x="453676" y="64436"/>
                              </a:cubicBezTo>
                              <a:cubicBezTo>
                                <a:pt x="453676" y="64436"/>
                                <a:pt x="439960" y="-10240"/>
                                <a:pt x="370713" y="1190"/>
                              </a:cubicBezTo>
                              <a:cubicBezTo>
                                <a:pt x="309086" y="11286"/>
                                <a:pt x="165830" y="53197"/>
                                <a:pt x="165830" y="5319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4A526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75" name="Freeform 174">
                          <a:extLst>
                            <a:ext uri="{FF2B5EF4-FFF2-40B4-BE49-F238E27FC236}">
                              <a16:creationId xmlns:a16="http://schemas.microsoft.com/office/drawing/2014/main" id="{5905DD42-3D24-444C-AC66-DDBF0D810B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6882" y="3216306"/>
                          <a:ext cx="290356" cy="536156"/>
                        </a:xfrm>
                        <a:custGeom>
                          <a:avLst/>
                          <a:gdLst>
                            <a:gd name="connsiteX0" fmla="*/ 262448 w 290356"/>
                            <a:gd name="connsiteY0" fmla="*/ 411671 h 536156"/>
                            <a:gd name="connsiteX1" fmla="*/ 259686 w 290356"/>
                            <a:gd name="connsiteY1" fmla="*/ 470630 h 536156"/>
                            <a:gd name="connsiteX2" fmla="*/ 172532 w 290356"/>
                            <a:gd name="connsiteY2" fmla="*/ 530066 h 536156"/>
                            <a:gd name="connsiteX3" fmla="*/ 48707 w 290356"/>
                            <a:gd name="connsiteY3" fmla="*/ 513493 h 536156"/>
                            <a:gd name="connsiteX4" fmla="*/ 31466 w 290356"/>
                            <a:gd name="connsiteY4" fmla="*/ 494443 h 536156"/>
                            <a:gd name="connsiteX5" fmla="*/ 34 w 290356"/>
                            <a:gd name="connsiteY5" fmla="*/ 413575 h 536156"/>
                            <a:gd name="connsiteX6" fmla="*/ 12416 w 290356"/>
                            <a:gd name="connsiteY6" fmla="*/ 268415 h 536156"/>
                            <a:gd name="connsiteX7" fmla="*/ 13369 w 290356"/>
                            <a:gd name="connsiteY7" fmla="*/ 236601 h 536156"/>
                            <a:gd name="connsiteX8" fmla="*/ 8987 w 290356"/>
                            <a:gd name="connsiteY8" fmla="*/ 85725 h 536156"/>
                            <a:gd name="connsiteX9" fmla="*/ 52326 w 290356"/>
                            <a:gd name="connsiteY9" fmla="*/ 0 h 536156"/>
                            <a:gd name="connsiteX10" fmla="*/ 124907 w 290356"/>
                            <a:gd name="connsiteY10" fmla="*/ 15145 h 536156"/>
                            <a:gd name="connsiteX11" fmla="*/ 226729 w 290356"/>
                            <a:gd name="connsiteY11" fmla="*/ 73533 h 536156"/>
                            <a:gd name="connsiteX12" fmla="*/ 290356 w 290356"/>
                            <a:gd name="connsiteY12" fmla="*/ 128683 h 536156"/>
                            <a:gd name="connsiteX13" fmla="*/ 252828 w 290356"/>
                            <a:gd name="connsiteY13" fmla="*/ 272891 h 536156"/>
                            <a:gd name="connsiteX14" fmla="*/ 262448 w 290356"/>
                            <a:gd name="connsiteY14" fmla="*/ 411671 h 5361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</a:cxnLst>
                          <a:rect l="l" t="t" r="r" b="b"/>
                          <a:pathLst>
                            <a:path w="290356" h="536156">
                              <a:moveTo>
                                <a:pt x="262448" y="411671"/>
                              </a:moveTo>
                              <a:cubicBezTo>
                                <a:pt x="264258" y="416814"/>
                                <a:pt x="263115" y="467963"/>
                                <a:pt x="259686" y="470630"/>
                              </a:cubicBezTo>
                              <a:cubicBezTo>
                                <a:pt x="256257" y="473297"/>
                                <a:pt x="200726" y="518255"/>
                                <a:pt x="172532" y="530066"/>
                              </a:cubicBezTo>
                              <a:cubicBezTo>
                                <a:pt x="130757" y="542124"/>
                                <a:pt x="85840" y="536112"/>
                                <a:pt x="48707" y="513493"/>
                              </a:cubicBezTo>
                              <a:cubicBezTo>
                                <a:pt x="41956" y="508129"/>
                                <a:pt x="36132" y="501694"/>
                                <a:pt x="31466" y="494443"/>
                              </a:cubicBezTo>
                              <a:cubicBezTo>
                                <a:pt x="11631" y="472128"/>
                                <a:pt x="476" y="443428"/>
                                <a:pt x="34" y="413575"/>
                              </a:cubicBezTo>
                              <a:cubicBezTo>
                                <a:pt x="-633" y="390430"/>
                                <a:pt x="8702" y="323088"/>
                                <a:pt x="12416" y="268415"/>
                              </a:cubicBezTo>
                              <a:cubicBezTo>
                                <a:pt x="13178" y="258032"/>
                                <a:pt x="13369" y="247459"/>
                                <a:pt x="13369" y="236601"/>
                              </a:cubicBezTo>
                              <a:cubicBezTo>
                                <a:pt x="13369" y="190309"/>
                                <a:pt x="7368" y="139827"/>
                                <a:pt x="8987" y="85725"/>
                              </a:cubicBezTo>
                              <a:cubicBezTo>
                                <a:pt x="10797" y="19050"/>
                                <a:pt x="40801" y="762"/>
                                <a:pt x="52326" y="0"/>
                              </a:cubicBezTo>
                              <a:cubicBezTo>
                                <a:pt x="76776" y="3729"/>
                                <a:pt x="101006" y="8784"/>
                                <a:pt x="124907" y="15145"/>
                              </a:cubicBezTo>
                              <a:lnTo>
                                <a:pt x="226729" y="73533"/>
                              </a:lnTo>
                              <a:lnTo>
                                <a:pt x="290356" y="128683"/>
                              </a:lnTo>
                              <a:cubicBezTo>
                                <a:pt x="290356" y="128683"/>
                                <a:pt x="254637" y="258890"/>
                                <a:pt x="252828" y="272891"/>
                              </a:cubicBezTo>
                              <a:cubicBezTo>
                                <a:pt x="251018" y="286893"/>
                                <a:pt x="260543" y="406622"/>
                                <a:pt x="262448" y="41167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6E6E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76" name="Freeform 175">
                          <a:extLst>
                            <a:ext uri="{FF2B5EF4-FFF2-40B4-BE49-F238E27FC236}">
                              <a16:creationId xmlns:a16="http://schemas.microsoft.com/office/drawing/2014/main" id="{B228DAB8-99D6-8E47-A291-829165E13CE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83592" y="3333083"/>
                          <a:ext cx="213728" cy="354964"/>
                        </a:xfrm>
                        <a:custGeom>
                          <a:avLst/>
                          <a:gdLst>
                            <a:gd name="connsiteX0" fmla="*/ 14192 w 213728"/>
                            <a:gd name="connsiteY0" fmla="*/ 0 h 354964"/>
                            <a:gd name="connsiteX1" fmla="*/ 0 w 213728"/>
                            <a:gd name="connsiteY1" fmla="*/ 117538 h 354964"/>
                            <a:gd name="connsiteX2" fmla="*/ 38100 w 213728"/>
                            <a:gd name="connsiteY2" fmla="*/ 248317 h 354964"/>
                            <a:gd name="connsiteX3" fmla="*/ 38100 w 213728"/>
                            <a:gd name="connsiteY3" fmla="*/ 264033 h 354964"/>
                            <a:gd name="connsiteX4" fmla="*/ 18479 w 213728"/>
                            <a:gd name="connsiteY4" fmla="*/ 276416 h 354964"/>
                            <a:gd name="connsiteX5" fmla="*/ 86963 w 213728"/>
                            <a:gd name="connsiteY5" fmla="*/ 289370 h 354964"/>
                            <a:gd name="connsiteX6" fmla="*/ 129064 w 213728"/>
                            <a:gd name="connsiteY6" fmla="*/ 297180 h 354964"/>
                            <a:gd name="connsiteX7" fmla="*/ 52864 w 213728"/>
                            <a:gd name="connsiteY7" fmla="*/ 273653 h 354964"/>
                            <a:gd name="connsiteX8" fmla="*/ 64675 w 213728"/>
                            <a:gd name="connsiteY8" fmla="*/ 267462 h 354964"/>
                            <a:gd name="connsiteX9" fmla="*/ 122492 w 213728"/>
                            <a:gd name="connsiteY9" fmla="*/ 276987 h 354964"/>
                            <a:gd name="connsiteX10" fmla="*/ 151638 w 213728"/>
                            <a:gd name="connsiteY10" fmla="*/ 276987 h 354964"/>
                            <a:gd name="connsiteX11" fmla="*/ 173165 w 213728"/>
                            <a:gd name="connsiteY11" fmla="*/ 349377 h 354964"/>
                            <a:gd name="connsiteX12" fmla="*/ 213360 w 213728"/>
                            <a:gd name="connsiteY12" fmla="*/ 280321 h 354964"/>
                            <a:gd name="connsiteX13" fmla="*/ 143161 w 213728"/>
                            <a:gd name="connsiteY13" fmla="*/ 105442 h 354964"/>
                            <a:gd name="connsiteX14" fmla="*/ 138684 w 213728"/>
                            <a:gd name="connsiteY14" fmla="*/ 190405 h 354964"/>
                            <a:gd name="connsiteX15" fmla="*/ 129731 w 213728"/>
                            <a:gd name="connsiteY15" fmla="*/ 243745 h 354964"/>
                            <a:gd name="connsiteX16" fmla="*/ 151543 w 213728"/>
                            <a:gd name="connsiteY16" fmla="*/ 269081 h 354964"/>
                            <a:gd name="connsiteX17" fmla="*/ 74676 w 213728"/>
                            <a:gd name="connsiteY17" fmla="*/ 262890 h 354964"/>
                            <a:gd name="connsiteX18" fmla="*/ 14192 w 213728"/>
                            <a:gd name="connsiteY18" fmla="*/ 0 h 3549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213728" h="354964">
                              <a:moveTo>
                                <a:pt x="14192" y="0"/>
                              </a:moveTo>
                              <a:cubicBezTo>
                                <a:pt x="4974" y="38506"/>
                                <a:pt x="212" y="77945"/>
                                <a:pt x="0" y="117538"/>
                              </a:cubicBezTo>
                              <a:cubicBezTo>
                                <a:pt x="1143" y="174212"/>
                                <a:pt x="34290" y="241364"/>
                                <a:pt x="38100" y="248317"/>
                              </a:cubicBezTo>
                              <a:cubicBezTo>
                                <a:pt x="41910" y="255270"/>
                                <a:pt x="50959" y="255651"/>
                                <a:pt x="38100" y="264033"/>
                              </a:cubicBezTo>
                              <a:cubicBezTo>
                                <a:pt x="25241" y="272415"/>
                                <a:pt x="18479" y="276416"/>
                                <a:pt x="18479" y="276416"/>
                              </a:cubicBezTo>
                              <a:cubicBezTo>
                                <a:pt x="18479" y="276416"/>
                                <a:pt x="77343" y="284798"/>
                                <a:pt x="86963" y="289370"/>
                              </a:cubicBezTo>
                              <a:cubicBezTo>
                                <a:pt x="100713" y="293320"/>
                                <a:pt x="114812" y="295935"/>
                                <a:pt x="129064" y="297180"/>
                              </a:cubicBezTo>
                              <a:lnTo>
                                <a:pt x="52864" y="273653"/>
                              </a:lnTo>
                              <a:lnTo>
                                <a:pt x="64675" y="267462"/>
                              </a:lnTo>
                              <a:cubicBezTo>
                                <a:pt x="64675" y="267462"/>
                                <a:pt x="111252" y="276987"/>
                                <a:pt x="122492" y="276987"/>
                              </a:cubicBezTo>
                              <a:lnTo>
                                <a:pt x="151638" y="276987"/>
                              </a:lnTo>
                              <a:cubicBezTo>
                                <a:pt x="151638" y="276987"/>
                                <a:pt x="176498" y="325850"/>
                                <a:pt x="173165" y="349377"/>
                              </a:cubicBezTo>
                              <a:cubicBezTo>
                                <a:pt x="169831" y="372904"/>
                                <a:pt x="218408" y="316802"/>
                                <a:pt x="213360" y="280321"/>
                              </a:cubicBezTo>
                              <a:cubicBezTo>
                                <a:pt x="208312" y="243840"/>
                                <a:pt x="143161" y="105442"/>
                                <a:pt x="143161" y="105442"/>
                              </a:cubicBezTo>
                              <a:cubicBezTo>
                                <a:pt x="143161" y="105442"/>
                                <a:pt x="144875" y="170783"/>
                                <a:pt x="138684" y="190405"/>
                              </a:cubicBezTo>
                              <a:cubicBezTo>
                                <a:pt x="132493" y="210026"/>
                                <a:pt x="126873" y="236506"/>
                                <a:pt x="129731" y="243745"/>
                              </a:cubicBezTo>
                              <a:cubicBezTo>
                                <a:pt x="135925" y="253061"/>
                                <a:pt x="143252" y="261571"/>
                                <a:pt x="151543" y="269081"/>
                              </a:cubicBezTo>
                              <a:cubicBezTo>
                                <a:pt x="151543" y="269081"/>
                                <a:pt x="85916" y="267938"/>
                                <a:pt x="74676" y="262890"/>
                              </a:cubicBezTo>
                              <a:cubicBezTo>
                                <a:pt x="63437" y="257842"/>
                                <a:pt x="-4667" y="170498"/>
                                <a:pt x="14192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1D1D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77" name="Freeform 176">
                          <a:extLst>
                            <a:ext uri="{FF2B5EF4-FFF2-40B4-BE49-F238E27FC236}">
                              <a16:creationId xmlns:a16="http://schemas.microsoft.com/office/drawing/2014/main" id="{75D6B87A-1053-C94C-B1C5-3D0A48DEFF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25592" y="3078206"/>
                          <a:ext cx="193172" cy="221254"/>
                        </a:xfrm>
                        <a:custGeom>
                          <a:avLst/>
                          <a:gdLst>
                            <a:gd name="connsiteX0" fmla="*/ 193172 w 193172"/>
                            <a:gd name="connsiteY0" fmla="*/ 47422 h 221254"/>
                            <a:gd name="connsiteX1" fmla="*/ 164026 w 193172"/>
                            <a:gd name="connsiteY1" fmla="*/ 131528 h 221254"/>
                            <a:gd name="connsiteX2" fmla="*/ 132117 w 193172"/>
                            <a:gd name="connsiteY2" fmla="*/ 152388 h 221254"/>
                            <a:gd name="connsiteX3" fmla="*/ 117544 w 193172"/>
                            <a:gd name="connsiteY3" fmla="*/ 195632 h 221254"/>
                            <a:gd name="connsiteX4" fmla="*/ 117544 w 193172"/>
                            <a:gd name="connsiteY4" fmla="*/ 220778 h 221254"/>
                            <a:gd name="connsiteX5" fmla="*/ 61441 w 193172"/>
                            <a:gd name="connsiteY5" fmla="*/ 219158 h 221254"/>
                            <a:gd name="connsiteX6" fmla="*/ 26485 w 193172"/>
                            <a:gd name="connsiteY6" fmla="*/ 209633 h 221254"/>
                            <a:gd name="connsiteX7" fmla="*/ 5 w 193172"/>
                            <a:gd name="connsiteY7" fmla="*/ 157341 h 221254"/>
                            <a:gd name="connsiteX8" fmla="*/ 5815 w 193172"/>
                            <a:gd name="connsiteY8" fmla="*/ 153912 h 221254"/>
                            <a:gd name="connsiteX9" fmla="*/ 33819 w 193172"/>
                            <a:gd name="connsiteY9" fmla="*/ 118479 h 221254"/>
                            <a:gd name="connsiteX10" fmla="*/ 32486 w 193172"/>
                            <a:gd name="connsiteY10" fmla="*/ 98667 h 221254"/>
                            <a:gd name="connsiteX11" fmla="*/ 41439 w 193172"/>
                            <a:gd name="connsiteY11" fmla="*/ 76474 h 221254"/>
                            <a:gd name="connsiteX12" fmla="*/ 132212 w 193172"/>
                            <a:gd name="connsiteY12" fmla="*/ 2750 h 221254"/>
                            <a:gd name="connsiteX13" fmla="*/ 157073 w 193172"/>
                            <a:gd name="connsiteY13" fmla="*/ 369 h 221254"/>
                            <a:gd name="connsiteX14" fmla="*/ 182028 w 193172"/>
                            <a:gd name="connsiteY14" fmla="*/ 18562 h 221254"/>
                            <a:gd name="connsiteX15" fmla="*/ 193172 w 193172"/>
                            <a:gd name="connsiteY15" fmla="*/ 47423 h 22125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</a:cxnLst>
                          <a:rect l="l" t="t" r="r" b="b"/>
                          <a:pathLst>
                            <a:path w="193172" h="221254">
                              <a:moveTo>
                                <a:pt x="193172" y="47422"/>
                              </a:moveTo>
                              <a:cubicBezTo>
                                <a:pt x="185065" y="75990"/>
                                <a:pt x="175334" y="104071"/>
                                <a:pt x="164026" y="131528"/>
                              </a:cubicBezTo>
                              <a:cubicBezTo>
                                <a:pt x="159549" y="141053"/>
                                <a:pt x="132117" y="152388"/>
                                <a:pt x="132117" y="152388"/>
                              </a:cubicBezTo>
                              <a:cubicBezTo>
                                <a:pt x="132117" y="152388"/>
                                <a:pt x="123640" y="173724"/>
                                <a:pt x="117544" y="195632"/>
                              </a:cubicBezTo>
                              <a:cubicBezTo>
                                <a:pt x="111448" y="217539"/>
                                <a:pt x="117544" y="220778"/>
                                <a:pt x="117544" y="220778"/>
                              </a:cubicBezTo>
                              <a:cubicBezTo>
                                <a:pt x="98830" y="221762"/>
                                <a:pt x="80067" y="221220"/>
                                <a:pt x="61441" y="219158"/>
                              </a:cubicBezTo>
                              <a:cubicBezTo>
                                <a:pt x="49327" y="218022"/>
                                <a:pt x="37501" y="214800"/>
                                <a:pt x="26485" y="209633"/>
                              </a:cubicBezTo>
                              <a:cubicBezTo>
                                <a:pt x="-1043" y="194298"/>
                                <a:pt x="5" y="157341"/>
                                <a:pt x="5" y="157341"/>
                              </a:cubicBezTo>
                              <a:lnTo>
                                <a:pt x="5815" y="153912"/>
                              </a:lnTo>
                              <a:cubicBezTo>
                                <a:pt x="18286" y="144959"/>
                                <a:pt x="27989" y="132681"/>
                                <a:pt x="33819" y="118479"/>
                              </a:cubicBezTo>
                              <a:cubicBezTo>
                                <a:pt x="36486" y="111526"/>
                                <a:pt x="30771" y="105334"/>
                                <a:pt x="32486" y="98667"/>
                              </a:cubicBezTo>
                              <a:cubicBezTo>
                                <a:pt x="34674" y="90972"/>
                                <a:pt x="37675" y="83533"/>
                                <a:pt x="41439" y="76474"/>
                              </a:cubicBezTo>
                              <a:cubicBezTo>
                                <a:pt x="59606" y="39924"/>
                                <a:pt x="92714" y="13035"/>
                                <a:pt x="132212" y="2750"/>
                              </a:cubicBezTo>
                              <a:cubicBezTo>
                                <a:pt x="140248" y="257"/>
                                <a:pt x="148710" y="-553"/>
                                <a:pt x="157073" y="369"/>
                              </a:cubicBezTo>
                              <a:cubicBezTo>
                                <a:pt x="167967" y="1736"/>
                                <a:pt x="177394" y="8608"/>
                                <a:pt x="182028" y="18562"/>
                              </a:cubicBezTo>
                              <a:cubicBezTo>
                                <a:pt x="187513" y="27401"/>
                                <a:pt x="191293" y="37191"/>
                                <a:pt x="193172" y="4742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9C8A4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78" name="Freeform 177">
                          <a:extLst>
                            <a:ext uri="{FF2B5EF4-FFF2-40B4-BE49-F238E27FC236}">
                              <a16:creationId xmlns:a16="http://schemas.microsoft.com/office/drawing/2014/main" id="{46954BD7-CA81-6443-AF58-4A7121D19AF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54285" y="3171825"/>
                          <a:ext cx="43533" cy="47304"/>
                        </a:xfrm>
                        <a:custGeom>
                          <a:avLst/>
                          <a:gdLst>
                            <a:gd name="connsiteX0" fmla="*/ 22664 w 43533"/>
                            <a:gd name="connsiteY0" fmla="*/ 0 h 47304"/>
                            <a:gd name="connsiteX1" fmla="*/ 4471 w 43533"/>
                            <a:gd name="connsiteY1" fmla="*/ 21622 h 47304"/>
                            <a:gd name="connsiteX2" fmla="*/ 2376 w 43533"/>
                            <a:gd name="connsiteY2" fmla="*/ 43815 h 47304"/>
                            <a:gd name="connsiteX3" fmla="*/ 19807 w 43533"/>
                            <a:gd name="connsiteY3" fmla="*/ 45053 h 47304"/>
                            <a:gd name="connsiteX4" fmla="*/ 43524 w 43533"/>
                            <a:gd name="connsiteY4" fmla="*/ 16478 h 47304"/>
                            <a:gd name="connsiteX5" fmla="*/ 42952 w 43533"/>
                            <a:gd name="connsiteY5" fmla="*/ 7620 h 4730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43533" h="47304">
                              <a:moveTo>
                                <a:pt x="22664" y="0"/>
                              </a:moveTo>
                              <a:cubicBezTo>
                                <a:pt x="14886" y="5571"/>
                                <a:pt x="8630" y="13005"/>
                                <a:pt x="4471" y="21622"/>
                              </a:cubicBezTo>
                              <a:cubicBezTo>
                                <a:pt x="-196" y="33623"/>
                                <a:pt x="-1720" y="36767"/>
                                <a:pt x="2376" y="43815"/>
                              </a:cubicBezTo>
                              <a:cubicBezTo>
                                <a:pt x="6472" y="50863"/>
                                <a:pt x="19807" y="45053"/>
                                <a:pt x="19807" y="45053"/>
                              </a:cubicBezTo>
                              <a:cubicBezTo>
                                <a:pt x="19807" y="45053"/>
                                <a:pt x="44095" y="25051"/>
                                <a:pt x="43524" y="16478"/>
                              </a:cubicBezTo>
                              <a:lnTo>
                                <a:pt x="42952" y="76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DEA58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79" name="Freeform 178">
                          <a:extLst>
                            <a:ext uri="{FF2B5EF4-FFF2-40B4-BE49-F238E27FC236}">
                              <a16:creationId xmlns:a16="http://schemas.microsoft.com/office/drawing/2014/main" id="{9327DA67-0D5D-6F46-9D18-FAD14D98E8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07034" y="3212973"/>
                          <a:ext cx="38673" cy="80010"/>
                        </a:xfrm>
                        <a:custGeom>
                          <a:avLst/>
                          <a:gdLst>
                            <a:gd name="connsiteX0" fmla="*/ 35912 w 38673"/>
                            <a:gd name="connsiteY0" fmla="*/ 0 h 80010"/>
                            <a:gd name="connsiteX1" fmla="*/ 6765 w 38673"/>
                            <a:gd name="connsiteY1" fmla="*/ 28575 h 80010"/>
                            <a:gd name="connsiteX2" fmla="*/ 1241 w 38673"/>
                            <a:gd name="connsiteY2" fmla="*/ 74295 h 80010"/>
                            <a:gd name="connsiteX3" fmla="*/ 17147 w 38673"/>
                            <a:gd name="connsiteY3" fmla="*/ 80010 h 80010"/>
                            <a:gd name="connsiteX4" fmla="*/ 19624 w 38673"/>
                            <a:gd name="connsiteY4" fmla="*/ 48673 h 80010"/>
                            <a:gd name="connsiteX5" fmla="*/ 38674 w 38673"/>
                            <a:gd name="connsiteY5" fmla="*/ 5905 h 8001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38673" h="80010">
                              <a:moveTo>
                                <a:pt x="35912" y="0"/>
                              </a:moveTo>
                              <a:cubicBezTo>
                                <a:pt x="23448" y="6244"/>
                                <a:pt x="13255" y="16237"/>
                                <a:pt x="6765" y="28575"/>
                              </a:cubicBezTo>
                              <a:cubicBezTo>
                                <a:pt x="382" y="42917"/>
                                <a:pt x="-1543" y="58846"/>
                                <a:pt x="1241" y="74295"/>
                              </a:cubicBezTo>
                              <a:cubicBezTo>
                                <a:pt x="6259" y="76914"/>
                                <a:pt x="11610" y="78837"/>
                                <a:pt x="17147" y="80010"/>
                              </a:cubicBezTo>
                              <a:cubicBezTo>
                                <a:pt x="17148" y="80010"/>
                                <a:pt x="19243" y="52864"/>
                                <a:pt x="19624" y="48673"/>
                              </a:cubicBezTo>
                              <a:cubicBezTo>
                                <a:pt x="20005" y="44482"/>
                                <a:pt x="38674" y="5905"/>
                                <a:pt x="38674" y="590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AD0B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80" name="Freeform 179">
                          <a:extLst>
                            <a:ext uri="{FF2B5EF4-FFF2-40B4-BE49-F238E27FC236}">
                              <a16:creationId xmlns:a16="http://schemas.microsoft.com/office/drawing/2014/main" id="{A14E231C-5229-9A49-A18B-31D5D3CDB57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25592" y="3166491"/>
                          <a:ext cx="101732" cy="130873"/>
                        </a:xfrm>
                        <a:custGeom>
                          <a:avLst/>
                          <a:gdLst>
                            <a:gd name="connsiteX0" fmla="*/ 101732 w 101732"/>
                            <a:gd name="connsiteY0" fmla="*/ 36385 h 130873"/>
                            <a:gd name="connsiteX1" fmla="*/ 100875 w 101732"/>
                            <a:gd name="connsiteY1" fmla="*/ 53530 h 130873"/>
                            <a:gd name="connsiteX2" fmla="*/ 73729 w 101732"/>
                            <a:gd name="connsiteY2" fmla="*/ 78962 h 130873"/>
                            <a:gd name="connsiteX3" fmla="*/ 61441 w 101732"/>
                            <a:gd name="connsiteY3" fmla="*/ 130873 h 130873"/>
                            <a:gd name="connsiteX4" fmla="*/ 26485 w 101732"/>
                            <a:gd name="connsiteY4" fmla="*/ 121348 h 130873"/>
                            <a:gd name="connsiteX5" fmla="*/ 5 w 101732"/>
                            <a:gd name="connsiteY5" fmla="*/ 69056 h 130873"/>
                            <a:gd name="connsiteX6" fmla="*/ 5815 w 101732"/>
                            <a:gd name="connsiteY6" fmla="*/ 65627 h 130873"/>
                            <a:gd name="connsiteX7" fmla="*/ 33819 w 101732"/>
                            <a:gd name="connsiteY7" fmla="*/ 30194 h 130873"/>
                            <a:gd name="connsiteX8" fmla="*/ 25056 w 101732"/>
                            <a:gd name="connsiteY8" fmla="*/ 0 h 130873"/>
                            <a:gd name="connsiteX9" fmla="*/ 101732 w 101732"/>
                            <a:gd name="connsiteY9" fmla="*/ 36385 h 13087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01732" h="130873">
                              <a:moveTo>
                                <a:pt x="101732" y="36385"/>
                              </a:moveTo>
                              <a:lnTo>
                                <a:pt x="100875" y="53530"/>
                              </a:lnTo>
                              <a:cubicBezTo>
                                <a:pt x="89566" y="59217"/>
                                <a:pt x="80140" y="68048"/>
                                <a:pt x="73729" y="78962"/>
                              </a:cubicBezTo>
                              <a:cubicBezTo>
                                <a:pt x="66357" y="95323"/>
                                <a:pt x="62187" y="112944"/>
                                <a:pt x="61441" y="130873"/>
                              </a:cubicBezTo>
                              <a:cubicBezTo>
                                <a:pt x="49327" y="129737"/>
                                <a:pt x="37501" y="126515"/>
                                <a:pt x="26485" y="121348"/>
                              </a:cubicBezTo>
                              <a:cubicBezTo>
                                <a:pt x="-1043" y="106013"/>
                                <a:pt x="5" y="69056"/>
                                <a:pt x="5" y="69056"/>
                              </a:cubicBezTo>
                              <a:lnTo>
                                <a:pt x="5815" y="65627"/>
                              </a:lnTo>
                              <a:cubicBezTo>
                                <a:pt x="18286" y="56674"/>
                                <a:pt x="27989" y="44396"/>
                                <a:pt x="33819" y="30194"/>
                              </a:cubicBezTo>
                              <a:cubicBezTo>
                                <a:pt x="36677" y="22670"/>
                                <a:pt x="30961" y="13145"/>
                                <a:pt x="25056" y="0"/>
                              </a:cubicBezTo>
                              <a:cubicBezTo>
                                <a:pt x="60013" y="15812"/>
                                <a:pt x="101732" y="36385"/>
                                <a:pt x="101732" y="3638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EA58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81" name="Freeform 180">
                          <a:extLst>
                            <a:ext uri="{FF2B5EF4-FFF2-40B4-BE49-F238E27FC236}">
                              <a16:creationId xmlns:a16="http://schemas.microsoft.com/office/drawing/2014/main" id="{7C127B96-D7EC-2A4A-83A3-C45790E5D8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12776" y="3225450"/>
                          <a:ext cx="141884" cy="90588"/>
                        </a:xfrm>
                        <a:custGeom>
                          <a:avLst/>
                          <a:gdLst>
                            <a:gd name="connsiteX0" fmla="*/ 131026 w 141884"/>
                            <a:gd name="connsiteY0" fmla="*/ 68485 h 90588"/>
                            <a:gd name="connsiteX1" fmla="*/ 88068 w 141884"/>
                            <a:gd name="connsiteY1" fmla="*/ 69056 h 90588"/>
                            <a:gd name="connsiteX2" fmla="*/ 42730 w 141884"/>
                            <a:gd name="connsiteY2" fmla="*/ 52864 h 90588"/>
                            <a:gd name="connsiteX3" fmla="*/ 20155 w 141884"/>
                            <a:gd name="connsiteY3" fmla="*/ 6001 h 90588"/>
                            <a:gd name="connsiteX4" fmla="*/ 21203 w 141884"/>
                            <a:gd name="connsiteY4" fmla="*/ 0 h 90588"/>
                            <a:gd name="connsiteX5" fmla="*/ 57 w 141884"/>
                            <a:gd name="connsiteY5" fmla="*/ 0 h 90588"/>
                            <a:gd name="connsiteX6" fmla="*/ 15869 w 141884"/>
                            <a:gd name="connsiteY6" fmla="*/ 57150 h 90588"/>
                            <a:gd name="connsiteX7" fmla="*/ 94260 w 141884"/>
                            <a:gd name="connsiteY7" fmla="*/ 90583 h 90588"/>
                            <a:gd name="connsiteX8" fmla="*/ 141885 w 141884"/>
                            <a:gd name="connsiteY8" fmla="*/ 83820 h 9058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41884" h="90588">
                              <a:moveTo>
                                <a:pt x="131026" y="68485"/>
                              </a:moveTo>
                              <a:cubicBezTo>
                                <a:pt x="116773" y="70278"/>
                                <a:pt x="102364" y="70469"/>
                                <a:pt x="88068" y="69056"/>
                              </a:cubicBezTo>
                              <a:cubicBezTo>
                                <a:pt x="71852" y="67477"/>
                                <a:pt x="56277" y="61915"/>
                                <a:pt x="42730" y="52864"/>
                              </a:cubicBezTo>
                              <a:cubicBezTo>
                                <a:pt x="30610" y="39905"/>
                                <a:pt x="22734" y="23556"/>
                                <a:pt x="20155" y="6001"/>
                              </a:cubicBezTo>
                              <a:cubicBezTo>
                                <a:pt x="19012" y="0"/>
                                <a:pt x="21203" y="0"/>
                                <a:pt x="21203" y="0"/>
                              </a:cubicBezTo>
                              <a:lnTo>
                                <a:pt x="57" y="0"/>
                              </a:lnTo>
                              <a:cubicBezTo>
                                <a:pt x="-631" y="20218"/>
                                <a:pt x="4887" y="40161"/>
                                <a:pt x="15869" y="57150"/>
                              </a:cubicBezTo>
                              <a:cubicBezTo>
                                <a:pt x="33395" y="80963"/>
                                <a:pt x="73019" y="90868"/>
                                <a:pt x="94260" y="90583"/>
                              </a:cubicBezTo>
                              <a:cubicBezTo>
                                <a:pt x="110312" y="89833"/>
                                <a:pt x="126258" y="87568"/>
                                <a:pt x="141885" y="8382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82" name="Freeform 181">
                          <a:extLst>
                            <a:ext uri="{FF2B5EF4-FFF2-40B4-BE49-F238E27FC236}">
                              <a16:creationId xmlns:a16="http://schemas.microsoft.com/office/drawing/2014/main" id="{83B53090-3CD9-1645-819D-06E3319C10E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9541" y="3026952"/>
                          <a:ext cx="187161" cy="193259"/>
                        </a:xfrm>
                        <a:custGeom>
                          <a:avLst/>
                          <a:gdLst>
                            <a:gd name="connsiteX0" fmla="*/ 186558 w 187161"/>
                            <a:gd name="connsiteY0" fmla="*/ 75721 h 193259"/>
                            <a:gd name="connsiteX1" fmla="*/ 178652 w 187161"/>
                            <a:gd name="connsiteY1" fmla="*/ 95819 h 193259"/>
                            <a:gd name="connsiteX2" fmla="*/ 175414 w 187161"/>
                            <a:gd name="connsiteY2" fmla="*/ 121917 h 193259"/>
                            <a:gd name="connsiteX3" fmla="*/ 164650 w 187161"/>
                            <a:gd name="connsiteY3" fmla="*/ 144873 h 193259"/>
                            <a:gd name="connsiteX4" fmla="*/ 160555 w 187161"/>
                            <a:gd name="connsiteY4" fmla="*/ 146873 h 193259"/>
                            <a:gd name="connsiteX5" fmla="*/ 157792 w 187161"/>
                            <a:gd name="connsiteY5" fmla="*/ 143063 h 193259"/>
                            <a:gd name="connsiteX6" fmla="*/ 146743 w 187161"/>
                            <a:gd name="connsiteY6" fmla="*/ 131919 h 193259"/>
                            <a:gd name="connsiteX7" fmla="*/ 123693 w 187161"/>
                            <a:gd name="connsiteY7" fmla="*/ 155540 h 193259"/>
                            <a:gd name="connsiteX8" fmla="*/ 122074 w 187161"/>
                            <a:gd name="connsiteY8" fmla="*/ 157827 h 193259"/>
                            <a:gd name="connsiteX9" fmla="*/ 86926 w 187161"/>
                            <a:gd name="connsiteY9" fmla="*/ 193260 h 193259"/>
                            <a:gd name="connsiteX10" fmla="*/ 47683 w 187161"/>
                            <a:gd name="connsiteY10" fmla="*/ 186211 h 193259"/>
                            <a:gd name="connsiteX11" fmla="*/ 46255 w 187161"/>
                            <a:gd name="connsiteY11" fmla="*/ 185640 h 193259"/>
                            <a:gd name="connsiteX12" fmla="*/ 24347 w 187161"/>
                            <a:gd name="connsiteY12" fmla="*/ 169828 h 193259"/>
                            <a:gd name="connsiteX13" fmla="*/ 2440 w 187161"/>
                            <a:gd name="connsiteY13" fmla="*/ 113249 h 193259"/>
                            <a:gd name="connsiteX14" fmla="*/ 28633 w 187161"/>
                            <a:gd name="connsiteY14" fmla="*/ 25429 h 193259"/>
                            <a:gd name="connsiteX15" fmla="*/ 103405 w 187161"/>
                            <a:gd name="connsiteY15" fmla="*/ 283 h 193259"/>
                            <a:gd name="connsiteX16" fmla="*/ 117216 w 187161"/>
                            <a:gd name="connsiteY16" fmla="*/ 283 h 193259"/>
                            <a:gd name="connsiteX17" fmla="*/ 179224 w 187161"/>
                            <a:gd name="connsiteY17" fmla="*/ 38383 h 193259"/>
                            <a:gd name="connsiteX18" fmla="*/ 186558 w 187161"/>
                            <a:gd name="connsiteY18" fmla="*/ 75721 h 193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</a:cxnLst>
                          <a:rect l="l" t="t" r="r" b="b"/>
                          <a:pathLst>
                            <a:path w="187161" h="193259">
                              <a:moveTo>
                                <a:pt x="186558" y="75721"/>
                              </a:moveTo>
                              <a:cubicBezTo>
                                <a:pt x="183034" y="96390"/>
                                <a:pt x="179605" y="86484"/>
                                <a:pt x="178652" y="95819"/>
                              </a:cubicBezTo>
                              <a:cubicBezTo>
                                <a:pt x="177700" y="105153"/>
                                <a:pt x="175414" y="121917"/>
                                <a:pt x="175414" y="121917"/>
                              </a:cubicBezTo>
                              <a:lnTo>
                                <a:pt x="164650" y="144873"/>
                              </a:lnTo>
                              <a:lnTo>
                                <a:pt x="160555" y="146873"/>
                              </a:lnTo>
                              <a:lnTo>
                                <a:pt x="157792" y="143063"/>
                              </a:lnTo>
                              <a:cubicBezTo>
                                <a:pt x="154459" y="138396"/>
                                <a:pt x="148267" y="130871"/>
                                <a:pt x="146743" y="131919"/>
                              </a:cubicBezTo>
                              <a:cubicBezTo>
                                <a:pt x="137426" y="138014"/>
                                <a:pt x="129558" y="146077"/>
                                <a:pt x="123693" y="155540"/>
                              </a:cubicBezTo>
                              <a:cubicBezTo>
                                <a:pt x="123109" y="156270"/>
                                <a:pt x="122568" y="157033"/>
                                <a:pt x="122074" y="157827"/>
                              </a:cubicBezTo>
                              <a:cubicBezTo>
                                <a:pt x="111545" y="170759"/>
                                <a:pt x="99773" y="182627"/>
                                <a:pt x="86926" y="193260"/>
                              </a:cubicBezTo>
                              <a:cubicBezTo>
                                <a:pt x="73718" y="191687"/>
                                <a:pt x="60614" y="189333"/>
                                <a:pt x="47683" y="186211"/>
                              </a:cubicBezTo>
                              <a:lnTo>
                                <a:pt x="46255" y="185640"/>
                              </a:lnTo>
                              <a:cubicBezTo>
                                <a:pt x="37748" y="182278"/>
                                <a:pt x="30217" y="176842"/>
                                <a:pt x="24347" y="169828"/>
                              </a:cubicBezTo>
                              <a:cubicBezTo>
                                <a:pt x="24347" y="168971"/>
                                <a:pt x="11298" y="141253"/>
                                <a:pt x="2440" y="113249"/>
                              </a:cubicBezTo>
                              <a:cubicBezTo>
                                <a:pt x="-6419" y="85246"/>
                                <a:pt x="10345" y="38383"/>
                                <a:pt x="28633" y="25429"/>
                              </a:cubicBezTo>
                              <a:cubicBezTo>
                                <a:pt x="50301" y="9408"/>
                                <a:pt x="76460" y="611"/>
                                <a:pt x="103405" y="283"/>
                              </a:cubicBezTo>
                              <a:cubicBezTo>
                                <a:pt x="108001" y="-94"/>
                                <a:pt x="112620" y="-94"/>
                                <a:pt x="117216" y="283"/>
                              </a:cubicBezTo>
                              <a:cubicBezTo>
                                <a:pt x="142636" y="2797"/>
                                <a:pt x="165494" y="16842"/>
                                <a:pt x="179224" y="38383"/>
                              </a:cubicBezTo>
                              <a:cubicBezTo>
                                <a:pt x="185862" y="49626"/>
                                <a:pt x="188450" y="62803"/>
                                <a:pt x="186558" y="75721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A5132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83" name="Freeform 182">
                          <a:extLst>
                            <a:ext uri="{FF2B5EF4-FFF2-40B4-BE49-F238E27FC236}">
                              <a16:creationId xmlns:a16="http://schemas.microsoft.com/office/drawing/2014/main" id="{0E1BDB65-DA91-0C4B-A54A-C3C354ACAB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39886" y="3026568"/>
                          <a:ext cx="171888" cy="185356"/>
                        </a:xfrm>
                        <a:custGeom>
                          <a:avLst/>
                          <a:gdLst>
                            <a:gd name="connsiteX0" fmla="*/ 169735 w 171888"/>
                            <a:gd name="connsiteY0" fmla="*/ 129445 h 185356"/>
                            <a:gd name="connsiteX1" fmla="*/ 157447 w 171888"/>
                            <a:gd name="connsiteY1" fmla="*/ 143256 h 185356"/>
                            <a:gd name="connsiteX2" fmla="*/ 147922 w 171888"/>
                            <a:gd name="connsiteY2" fmla="*/ 148114 h 185356"/>
                            <a:gd name="connsiteX3" fmla="*/ 122205 w 171888"/>
                            <a:gd name="connsiteY3" fmla="*/ 157639 h 185356"/>
                            <a:gd name="connsiteX4" fmla="*/ 120109 w 171888"/>
                            <a:gd name="connsiteY4" fmla="*/ 158686 h 185356"/>
                            <a:gd name="connsiteX5" fmla="*/ 106965 w 171888"/>
                            <a:gd name="connsiteY5" fmla="*/ 166306 h 185356"/>
                            <a:gd name="connsiteX6" fmla="*/ 85724 w 171888"/>
                            <a:gd name="connsiteY6" fmla="*/ 167354 h 185356"/>
                            <a:gd name="connsiteX7" fmla="*/ 55721 w 171888"/>
                            <a:gd name="connsiteY7" fmla="*/ 174022 h 185356"/>
                            <a:gd name="connsiteX8" fmla="*/ 50196 w 171888"/>
                            <a:gd name="connsiteY8" fmla="*/ 177927 h 185356"/>
                            <a:gd name="connsiteX9" fmla="*/ 46386 w 171888"/>
                            <a:gd name="connsiteY9" fmla="*/ 185356 h 185356"/>
                            <a:gd name="connsiteX10" fmla="*/ 46386 w 171888"/>
                            <a:gd name="connsiteY10" fmla="*/ 185357 h 185356"/>
                            <a:gd name="connsiteX11" fmla="*/ 24478 w 171888"/>
                            <a:gd name="connsiteY11" fmla="*/ 169545 h 185356"/>
                            <a:gd name="connsiteX12" fmla="*/ 2571 w 171888"/>
                            <a:gd name="connsiteY12" fmla="*/ 112967 h 185356"/>
                            <a:gd name="connsiteX13" fmla="*/ 27526 w 171888"/>
                            <a:gd name="connsiteY13" fmla="*/ 26194 h 185356"/>
                            <a:gd name="connsiteX14" fmla="*/ 103726 w 171888"/>
                            <a:gd name="connsiteY14" fmla="*/ 0 h 185356"/>
                            <a:gd name="connsiteX15" fmla="*/ 57340 w 171888"/>
                            <a:gd name="connsiteY15" fmla="*/ 24289 h 185356"/>
                            <a:gd name="connsiteX16" fmla="*/ 37813 w 171888"/>
                            <a:gd name="connsiteY16" fmla="*/ 59817 h 185356"/>
                            <a:gd name="connsiteX17" fmla="*/ 48196 w 171888"/>
                            <a:gd name="connsiteY17" fmla="*/ 90678 h 185356"/>
                            <a:gd name="connsiteX18" fmla="*/ 79438 w 171888"/>
                            <a:gd name="connsiteY18" fmla="*/ 106680 h 185356"/>
                            <a:gd name="connsiteX19" fmla="*/ 115061 w 171888"/>
                            <a:gd name="connsiteY19" fmla="*/ 106680 h 185356"/>
                            <a:gd name="connsiteX20" fmla="*/ 138588 w 171888"/>
                            <a:gd name="connsiteY20" fmla="*/ 101155 h 185356"/>
                            <a:gd name="connsiteX21" fmla="*/ 164305 w 171888"/>
                            <a:gd name="connsiteY21" fmla="*/ 77819 h 185356"/>
                            <a:gd name="connsiteX22" fmla="*/ 171449 w 171888"/>
                            <a:gd name="connsiteY22" fmla="*/ 110490 h 185356"/>
                            <a:gd name="connsiteX23" fmla="*/ 169735 w 171888"/>
                            <a:gd name="connsiteY23" fmla="*/ 129445 h 1853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</a:cxnLst>
                          <a:rect l="l" t="t" r="r" b="b"/>
                          <a:pathLst>
                            <a:path w="171888" h="185356">
                              <a:moveTo>
                                <a:pt x="169735" y="129445"/>
                              </a:moveTo>
                              <a:cubicBezTo>
                                <a:pt x="167234" y="135252"/>
                                <a:pt x="162924" y="140097"/>
                                <a:pt x="157447" y="143256"/>
                              </a:cubicBezTo>
                              <a:cubicBezTo>
                                <a:pt x="154451" y="145204"/>
                                <a:pt x="151259" y="146832"/>
                                <a:pt x="147922" y="148114"/>
                              </a:cubicBezTo>
                              <a:cubicBezTo>
                                <a:pt x="139128" y="150653"/>
                                <a:pt x="130532" y="153836"/>
                                <a:pt x="122205" y="157639"/>
                              </a:cubicBezTo>
                              <a:cubicBezTo>
                                <a:pt x="121488" y="157950"/>
                                <a:pt x="120789" y="158299"/>
                                <a:pt x="120109" y="158686"/>
                              </a:cubicBezTo>
                              <a:cubicBezTo>
                                <a:pt x="115981" y="161639"/>
                                <a:pt x="111579" y="164191"/>
                                <a:pt x="106965" y="166306"/>
                              </a:cubicBezTo>
                              <a:cubicBezTo>
                                <a:pt x="100015" y="167997"/>
                                <a:pt x="92807" y="168353"/>
                                <a:pt x="85724" y="167354"/>
                              </a:cubicBezTo>
                              <a:cubicBezTo>
                                <a:pt x="75342" y="167231"/>
                                <a:pt x="65073" y="169513"/>
                                <a:pt x="55721" y="174022"/>
                              </a:cubicBezTo>
                              <a:cubicBezTo>
                                <a:pt x="53611" y="174896"/>
                                <a:pt x="51724" y="176230"/>
                                <a:pt x="50196" y="177927"/>
                              </a:cubicBezTo>
                              <a:cubicBezTo>
                                <a:pt x="48516" y="180171"/>
                                <a:pt x="47228" y="182683"/>
                                <a:pt x="46386" y="185356"/>
                              </a:cubicBezTo>
                              <a:lnTo>
                                <a:pt x="46386" y="185357"/>
                              </a:lnTo>
                              <a:cubicBezTo>
                                <a:pt x="37880" y="181995"/>
                                <a:pt x="30349" y="176559"/>
                                <a:pt x="24478" y="169545"/>
                              </a:cubicBezTo>
                              <a:cubicBezTo>
                                <a:pt x="24478" y="168688"/>
                                <a:pt x="11429" y="140970"/>
                                <a:pt x="2571" y="112967"/>
                              </a:cubicBezTo>
                              <a:cubicBezTo>
                                <a:pt x="-6287" y="84963"/>
                                <a:pt x="9143" y="39052"/>
                                <a:pt x="27526" y="26194"/>
                              </a:cubicBezTo>
                              <a:cubicBezTo>
                                <a:pt x="49591" y="9763"/>
                                <a:pt x="76223" y="609"/>
                                <a:pt x="103726" y="0"/>
                              </a:cubicBezTo>
                              <a:cubicBezTo>
                                <a:pt x="86650" y="4545"/>
                                <a:pt x="70803" y="12843"/>
                                <a:pt x="57340" y="24289"/>
                              </a:cubicBezTo>
                              <a:cubicBezTo>
                                <a:pt x="46608" y="33266"/>
                                <a:pt x="39639" y="45946"/>
                                <a:pt x="37813" y="59817"/>
                              </a:cubicBezTo>
                              <a:cubicBezTo>
                                <a:pt x="36872" y="71095"/>
                                <a:pt x="40629" y="82262"/>
                                <a:pt x="48196" y="90678"/>
                              </a:cubicBezTo>
                              <a:cubicBezTo>
                                <a:pt x="56464" y="99440"/>
                                <a:pt x="67496" y="105090"/>
                                <a:pt x="79438" y="106680"/>
                              </a:cubicBezTo>
                              <a:cubicBezTo>
                                <a:pt x="91254" y="108346"/>
                                <a:pt x="103245" y="108346"/>
                                <a:pt x="115061" y="106680"/>
                              </a:cubicBezTo>
                              <a:cubicBezTo>
                                <a:pt x="123156" y="106156"/>
                                <a:pt x="131106" y="104289"/>
                                <a:pt x="138588" y="101155"/>
                              </a:cubicBezTo>
                              <a:cubicBezTo>
                                <a:pt x="148742" y="95321"/>
                                <a:pt x="157515" y="87361"/>
                                <a:pt x="164305" y="77819"/>
                              </a:cubicBezTo>
                              <a:cubicBezTo>
                                <a:pt x="167920" y="88403"/>
                                <a:pt x="170317" y="99364"/>
                                <a:pt x="171449" y="110490"/>
                              </a:cubicBezTo>
                              <a:cubicBezTo>
                                <a:pt x="172396" y="116854"/>
                                <a:pt x="171808" y="123353"/>
                                <a:pt x="169735" y="12944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9351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84" name="Freeform 183">
                          <a:extLst>
                            <a:ext uri="{FF2B5EF4-FFF2-40B4-BE49-F238E27FC236}">
                              <a16:creationId xmlns:a16="http://schemas.microsoft.com/office/drawing/2014/main" id="{7F88E7D1-BC11-EB47-9300-8B8B1DFD39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69888" y="3050381"/>
                          <a:ext cx="140970" cy="92297"/>
                        </a:xfrm>
                        <a:custGeom>
                          <a:avLst/>
                          <a:gdLst>
                            <a:gd name="connsiteX0" fmla="*/ 23432 w 140970"/>
                            <a:gd name="connsiteY0" fmla="*/ 38005 h 92297"/>
                            <a:gd name="connsiteX1" fmla="*/ 16859 w 140970"/>
                            <a:gd name="connsiteY1" fmla="*/ 38576 h 92297"/>
                            <a:gd name="connsiteX2" fmla="*/ 18479 w 140970"/>
                            <a:gd name="connsiteY2" fmla="*/ 25527 h 92297"/>
                            <a:gd name="connsiteX3" fmla="*/ 20479 w 140970"/>
                            <a:gd name="connsiteY3" fmla="*/ 22384 h 92297"/>
                            <a:gd name="connsiteX4" fmla="*/ 26670 w 140970"/>
                            <a:gd name="connsiteY4" fmla="*/ 10763 h 92297"/>
                            <a:gd name="connsiteX5" fmla="*/ 21241 w 140970"/>
                            <a:gd name="connsiteY5" fmla="*/ 14954 h 92297"/>
                            <a:gd name="connsiteX6" fmla="*/ 17240 w 140970"/>
                            <a:gd name="connsiteY6" fmla="*/ 18574 h 92297"/>
                            <a:gd name="connsiteX7" fmla="*/ 14954 w 140970"/>
                            <a:gd name="connsiteY7" fmla="*/ 22003 h 92297"/>
                            <a:gd name="connsiteX8" fmla="*/ 6858 w 140970"/>
                            <a:gd name="connsiteY8" fmla="*/ 36290 h 92297"/>
                            <a:gd name="connsiteX9" fmla="*/ 0 w 140970"/>
                            <a:gd name="connsiteY9" fmla="*/ 47815 h 92297"/>
                            <a:gd name="connsiteX10" fmla="*/ 4858 w 140970"/>
                            <a:gd name="connsiteY10" fmla="*/ 46672 h 92297"/>
                            <a:gd name="connsiteX11" fmla="*/ 4858 w 140970"/>
                            <a:gd name="connsiteY11" fmla="*/ 62389 h 92297"/>
                            <a:gd name="connsiteX12" fmla="*/ 11144 w 140970"/>
                            <a:gd name="connsiteY12" fmla="*/ 57912 h 92297"/>
                            <a:gd name="connsiteX13" fmla="*/ 10573 w 140970"/>
                            <a:gd name="connsiteY13" fmla="*/ 67437 h 92297"/>
                            <a:gd name="connsiteX14" fmla="*/ 17907 w 140970"/>
                            <a:gd name="connsiteY14" fmla="*/ 63817 h 92297"/>
                            <a:gd name="connsiteX15" fmla="*/ 17907 w 140970"/>
                            <a:gd name="connsiteY15" fmla="*/ 74390 h 92297"/>
                            <a:gd name="connsiteX16" fmla="*/ 18383 w 140970"/>
                            <a:gd name="connsiteY16" fmla="*/ 76105 h 92297"/>
                            <a:gd name="connsiteX17" fmla="*/ 21527 w 140970"/>
                            <a:gd name="connsiteY17" fmla="*/ 76105 h 92297"/>
                            <a:gd name="connsiteX18" fmla="*/ 30290 w 140970"/>
                            <a:gd name="connsiteY18" fmla="*/ 70009 h 92297"/>
                            <a:gd name="connsiteX19" fmla="*/ 32576 w 140970"/>
                            <a:gd name="connsiteY19" fmla="*/ 68961 h 92297"/>
                            <a:gd name="connsiteX20" fmla="*/ 35624 w 140970"/>
                            <a:gd name="connsiteY20" fmla="*/ 73438 h 92297"/>
                            <a:gd name="connsiteX21" fmla="*/ 36671 w 140970"/>
                            <a:gd name="connsiteY21" fmla="*/ 79248 h 92297"/>
                            <a:gd name="connsiteX22" fmla="*/ 43244 w 140970"/>
                            <a:gd name="connsiteY22" fmla="*/ 78676 h 92297"/>
                            <a:gd name="connsiteX23" fmla="*/ 48578 w 140970"/>
                            <a:gd name="connsiteY23" fmla="*/ 73628 h 92297"/>
                            <a:gd name="connsiteX24" fmla="*/ 50102 w 140970"/>
                            <a:gd name="connsiteY24" fmla="*/ 73628 h 92297"/>
                            <a:gd name="connsiteX25" fmla="*/ 52197 w 140970"/>
                            <a:gd name="connsiteY25" fmla="*/ 77057 h 92297"/>
                            <a:gd name="connsiteX26" fmla="*/ 60103 w 140970"/>
                            <a:gd name="connsiteY26" fmla="*/ 92297 h 92297"/>
                            <a:gd name="connsiteX27" fmla="*/ 64865 w 140970"/>
                            <a:gd name="connsiteY27" fmla="*/ 82772 h 92297"/>
                            <a:gd name="connsiteX28" fmla="*/ 67723 w 140970"/>
                            <a:gd name="connsiteY28" fmla="*/ 80677 h 92297"/>
                            <a:gd name="connsiteX29" fmla="*/ 69247 w 140970"/>
                            <a:gd name="connsiteY29" fmla="*/ 82201 h 92297"/>
                            <a:gd name="connsiteX30" fmla="*/ 73343 w 140970"/>
                            <a:gd name="connsiteY30" fmla="*/ 88963 h 92297"/>
                            <a:gd name="connsiteX31" fmla="*/ 84296 w 140970"/>
                            <a:gd name="connsiteY31" fmla="*/ 84201 h 92297"/>
                            <a:gd name="connsiteX32" fmla="*/ 83344 w 140970"/>
                            <a:gd name="connsiteY32" fmla="*/ 81915 h 92297"/>
                            <a:gd name="connsiteX33" fmla="*/ 86582 w 140970"/>
                            <a:gd name="connsiteY33" fmla="*/ 86392 h 92297"/>
                            <a:gd name="connsiteX34" fmla="*/ 93536 w 140970"/>
                            <a:gd name="connsiteY34" fmla="*/ 77534 h 92297"/>
                            <a:gd name="connsiteX35" fmla="*/ 96584 w 140970"/>
                            <a:gd name="connsiteY35" fmla="*/ 81915 h 92297"/>
                            <a:gd name="connsiteX36" fmla="*/ 101072 w 140970"/>
                            <a:gd name="connsiteY36" fmla="*/ 81002 h 92297"/>
                            <a:gd name="connsiteX37" fmla="*/ 101156 w 140970"/>
                            <a:gd name="connsiteY37" fmla="*/ 80867 h 92297"/>
                            <a:gd name="connsiteX38" fmla="*/ 101727 w 140970"/>
                            <a:gd name="connsiteY38" fmla="*/ 76771 h 92297"/>
                            <a:gd name="connsiteX39" fmla="*/ 104870 w 140970"/>
                            <a:gd name="connsiteY39" fmla="*/ 75914 h 92297"/>
                            <a:gd name="connsiteX40" fmla="*/ 112586 w 140970"/>
                            <a:gd name="connsiteY40" fmla="*/ 79915 h 92297"/>
                            <a:gd name="connsiteX41" fmla="*/ 120587 w 140970"/>
                            <a:gd name="connsiteY41" fmla="*/ 78962 h 92297"/>
                            <a:gd name="connsiteX42" fmla="*/ 120587 w 140970"/>
                            <a:gd name="connsiteY42" fmla="*/ 72866 h 92297"/>
                            <a:gd name="connsiteX43" fmla="*/ 119063 w 140970"/>
                            <a:gd name="connsiteY43" fmla="*/ 66675 h 92297"/>
                            <a:gd name="connsiteX44" fmla="*/ 123730 w 140970"/>
                            <a:gd name="connsiteY44" fmla="*/ 64008 h 92297"/>
                            <a:gd name="connsiteX45" fmla="*/ 126397 w 140970"/>
                            <a:gd name="connsiteY45" fmla="*/ 64865 h 92297"/>
                            <a:gd name="connsiteX46" fmla="*/ 126397 w 140970"/>
                            <a:gd name="connsiteY46" fmla="*/ 54769 h 92297"/>
                            <a:gd name="connsiteX47" fmla="*/ 133350 w 140970"/>
                            <a:gd name="connsiteY47" fmla="*/ 45910 h 92297"/>
                            <a:gd name="connsiteX48" fmla="*/ 137636 w 140970"/>
                            <a:gd name="connsiteY48" fmla="*/ 44482 h 92297"/>
                            <a:gd name="connsiteX49" fmla="*/ 138589 w 140970"/>
                            <a:gd name="connsiteY49" fmla="*/ 40481 h 92297"/>
                            <a:gd name="connsiteX50" fmla="*/ 136493 w 140970"/>
                            <a:gd name="connsiteY50" fmla="*/ 38386 h 92297"/>
                            <a:gd name="connsiteX51" fmla="*/ 137065 w 140970"/>
                            <a:gd name="connsiteY51" fmla="*/ 35242 h 92297"/>
                            <a:gd name="connsiteX52" fmla="*/ 137065 w 140970"/>
                            <a:gd name="connsiteY52" fmla="*/ 32004 h 92297"/>
                            <a:gd name="connsiteX53" fmla="*/ 132874 w 140970"/>
                            <a:gd name="connsiteY53" fmla="*/ 24098 h 92297"/>
                            <a:gd name="connsiteX54" fmla="*/ 140970 w 140970"/>
                            <a:gd name="connsiteY54" fmla="*/ 24098 h 92297"/>
                            <a:gd name="connsiteX55" fmla="*/ 136874 w 140970"/>
                            <a:gd name="connsiteY55" fmla="*/ 18097 h 92297"/>
                            <a:gd name="connsiteX56" fmla="*/ 135636 w 140970"/>
                            <a:gd name="connsiteY56" fmla="*/ 16669 h 92297"/>
                            <a:gd name="connsiteX57" fmla="*/ 137732 w 140970"/>
                            <a:gd name="connsiteY57" fmla="*/ 14668 h 92297"/>
                            <a:gd name="connsiteX58" fmla="*/ 140684 w 140970"/>
                            <a:gd name="connsiteY58" fmla="*/ 13811 h 92297"/>
                            <a:gd name="connsiteX59" fmla="*/ 129159 w 140970"/>
                            <a:gd name="connsiteY59" fmla="*/ 4286 h 92297"/>
                            <a:gd name="connsiteX60" fmla="*/ 114586 w 140970"/>
                            <a:gd name="connsiteY60" fmla="*/ 0 h 92297"/>
                            <a:gd name="connsiteX61" fmla="*/ 119729 w 140970"/>
                            <a:gd name="connsiteY61" fmla="*/ 1714 h 92297"/>
                            <a:gd name="connsiteX62" fmla="*/ 114681 w 140970"/>
                            <a:gd name="connsiteY62" fmla="*/ 6096 h 92297"/>
                            <a:gd name="connsiteX63" fmla="*/ 119063 w 140970"/>
                            <a:gd name="connsiteY63" fmla="*/ 14478 h 92297"/>
                            <a:gd name="connsiteX64" fmla="*/ 119063 w 140970"/>
                            <a:gd name="connsiteY64" fmla="*/ 15240 h 92297"/>
                            <a:gd name="connsiteX65" fmla="*/ 117920 w 140970"/>
                            <a:gd name="connsiteY65" fmla="*/ 15240 h 92297"/>
                            <a:gd name="connsiteX66" fmla="*/ 113538 w 140970"/>
                            <a:gd name="connsiteY66" fmla="*/ 14478 h 92297"/>
                            <a:gd name="connsiteX67" fmla="*/ 112204 w 140970"/>
                            <a:gd name="connsiteY67" fmla="*/ 14478 h 92297"/>
                            <a:gd name="connsiteX68" fmla="*/ 112204 w 140970"/>
                            <a:gd name="connsiteY68" fmla="*/ 15430 h 92297"/>
                            <a:gd name="connsiteX69" fmla="*/ 112204 w 140970"/>
                            <a:gd name="connsiteY69" fmla="*/ 20288 h 92297"/>
                            <a:gd name="connsiteX70" fmla="*/ 109633 w 140970"/>
                            <a:gd name="connsiteY70" fmla="*/ 22479 h 92297"/>
                            <a:gd name="connsiteX71" fmla="*/ 109633 w 140970"/>
                            <a:gd name="connsiteY71" fmla="*/ 23527 h 92297"/>
                            <a:gd name="connsiteX72" fmla="*/ 113824 w 140970"/>
                            <a:gd name="connsiteY72" fmla="*/ 29242 h 92297"/>
                            <a:gd name="connsiteX73" fmla="*/ 104870 w 140970"/>
                            <a:gd name="connsiteY73" fmla="*/ 35147 h 92297"/>
                            <a:gd name="connsiteX74" fmla="*/ 99822 w 140970"/>
                            <a:gd name="connsiteY74" fmla="*/ 46577 h 92297"/>
                            <a:gd name="connsiteX75" fmla="*/ 95250 w 140970"/>
                            <a:gd name="connsiteY75" fmla="*/ 50006 h 92297"/>
                            <a:gd name="connsiteX76" fmla="*/ 92964 w 140970"/>
                            <a:gd name="connsiteY76" fmla="*/ 48101 h 92297"/>
                            <a:gd name="connsiteX77" fmla="*/ 90869 w 140970"/>
                            <a:gd name="connsiteY77" fmla="*/ 49339 h 92297"/>
                            <a:gd name="connsiteX78" fmla="*/ 86011 w 140970"/>
                            <a:gd name="connsiteY78" fmla="*/ 55340 h 92297"/>
                            <a:gd name="connsiteX79" fmla="*/ 78296 w 140970"/>
                            <a:gd name="connsiteY79" fmla="*/ 55340 h 92297"/>
                            <a:gd name="connsiteX80" fmla="*/ 72104 w 140970"/>
                            <a:gd name="connsiteY80" fmla="*/ 60484 h 92297"/>
                            <a:gd name="connsiteX81" fmla="*/ 63151 w 140970"/>
                            <a:gd name="connsiteY81" fmla="*/ 50197 h 92297"/>
                            <a:gd name="connsiteX82" fmla="*/ 48101 w 140970"/>
                            <a:gd name="connsiteY82" fmla="*/ 56483 h 92297"/>
                            <a:gd name="connsiteX83" fmla="*/ 46863 w 140970"/>
                            <a:gd name="connsiteY83" fmla="*/ 52768 h 92297"/>
                            <a:gd name="connsiteX84" fmla="*/ 36195 w 140970"/>
                            <a:gd name="connsiteY84" fmla="*/ 56769 h 92297"/>
                            <a:gd name="connsiteX85" fmla="*/ 36862 w 140970"/>
                            <a:gd name="connsiteY85" fmla="*/ 44482 h 92297"/>
                            <a:gd name="connsiteX86" fmla="*/ 26289 w 140970"/>
                            <a:gd name="connsiteY86" fmla="*/ 46577 h 92297"/>
                            <a:gd name="connsiteX87" fmla="*/ 23241 w 140970"/>
                            <a:gd name="connsiteY87" fmla="*/ 45625 h 92297"/>
                            <a:gd name="connsiteX88" fmla="*/ 23432 w 140970"/>
                            <a:gd name="connsiteY88" fmla="*/ 38005 h 9229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  <a:cxn ang="0">
                              <a:pos x="connsiteX34" y="connsiteY34"/>
                            </a:cxn>
                            <a:cxn ang="0">
                              <a:pos x="connsiteX35" y="connsiteY35"/>
                            </a:cxn>
                            <a:cxn ang="0">
                              <a:pos x="connsiteX36" y="connsiteY36"/>
                            </a:cxn>
                            <a:cxn ang="0">
                              <a:pos x="connsiteX37" y="connsiteY37"/>
                            </a:cxn>
                            <a:cxn ang="0">
                              <a:pos x="connsiteX38" y="connsiteY38"/>
                            </a:cxn>
                            <a:cxn ang="0">
                              <a:pos x="connsiteX39" y="connsiteY39"/>
                            </a:cxn>
                            <a:cxn ang="0">
                              <a:pos x="connsiteX40" y="connsiteY40"/>
                            </a:cxn>
                            <a:cxn ang="0">
                              <a:pos x="connsiteX41" y="connsiteY41"/>
                            </a:cxn>
                            <a:cxn ang="0">
                              <a:pos x="connsiteX42" y="connsiteY42"/>
                            </a:cxn>
                            <a:cxn ang="0">
                              <a:pos x="connsiteX43" y="connsiteY43"/>
                            </a:cxn>
                            <a:cxn ang="0">
                              <a:pos x="connsiteX44" y="connsiteY44"/>
                            </a:cxn>
                            <a:cxn ang="0">
                              <a:pos x="connsiteX45" y="connsiteY45"/>
                            </a:cxn>
                            <a:cxn ang="0">
                              <a:pos x="connsiteX46" y="connsiteY46"/>
                            </a:cxn>
                            <a:cxn ang="0">
                              <a:pos x="connsiteX47" y="connsiteY47"/>
                            </a:cxn>
                            <a:cxn ang="0">
                              <a:pos x="connsiteX48" y="connsiteY48"/>
                            </a:cxn>
                            <a:cxn ang="0">
                              <a:pos x="connsiteX49" y="connsiteY49"/>
                            </a:cxn>
                            <a:cxn ang="0">
                              <a:pos x="connsiteX50" y="connsiteY50"/>
                            </a:cxn>
                            <a:cxn ang="0">
                              <a:pos x="connsiteX51" y="connsiteY51"/>
                            </a:cxn>
                            <a:cxn ang="0">
                              <a:pos x="connsiteX52" y="connsiteY52"/>
                            </a:cxn>
                            <a:cxn ang="0">
                              <a:pos x="connsiteX53" y="connsiteY53"/>
                            </a:cxn>
                            <a:cxn ang="0">
                              <a:pos x="connsiteX54" y="connsiteY54"/>
                            </a:cxn>
                            <a:cxn ang="0">
                              <a:pos x="connsiteX55" y="connsiteY55"/>
                            </a:cxn>
                            <a:cxn ang="0">
                              <a:pos x="connsiteX56" y="connsiteY56"/>
                            </a:cxn>
                            <a:cxn ang="0">
                              <a:pos x="connsiteX57" y="connsiteY57"/>
                            </a:cxn>
                            <a:cxn ang="0">
                              <a:pos x="connsiteX58" y="connsiteY58"/>
                            </a:cxn>
                            <a:cxn ang="0">
                              <a:pos x="connsiteX59" y="connsiteY59"/>
                            </a:cxn>
                            <a:cxn ang="0">
                              <a:pos x="connsiteX60" y="connsiteY60"/>
                            </a:cxn>
                            <a:cxn ang="0">
                              <a:pos x="connsiteX61" y="connsiteY61"/>
                            </a:cxn>
                            <a:cxn ang="0">
                              <a:pos x="connsiteX62" y="connsiteY62"/>
                            </a:cxn>
                            <a:cxn ang="0">
                              <a:pos x="connsiteX63" y="connsiteY63"/>
                            </a:cxn>
                            <a:cxn ang="0">
                              <a:pos x="connsiteX64" y="connsiteY64"/>
                            </a:cxn>
                            <a:cxn ang="0">
                              <a:pos x="connsiteX65" y="connsiteY65"/>
                            </a:cxn>
                            <a:cxn ang="0">
                              <a:pos x="connsiteX66" y="connsiteY66"/>
                            </a:cxn>
                            <a:cxn ang="0">
                              <a:pos x="connsiteX67" y="connsiteY67"/>
                            </a:cxn>
                            <a:cxn ang="0">
                              <a:pos x="connsiteX68" y="connsiteY68"/>
                            </a:cxn>
                            <a:cxn ang="0">
                              <a:pos x="connsiteX69" y="connsiteY69"/>
                            </a:cxn>
                            <a:cxn ang="0">
                              <a:pos x="connsiteX70" y="connsiteY70"/>
                            </a:cxn>
                            <a:cxn ang="0">
                              <a:pos x="connsiteX71" y="connsiteY71"/>
                            </a:cxn>
                            <a:cxn ang="0">
                              <a:pos x="connsiteX72" y="connsiteY72"/>
                            </a:cxn>
                            <a:cxn ang="0">
                              <a:pos x="connsiteX73" y="connsiteY73"/>
                            </a:cxn>
                            <a:cxn ang="0">
                              <a:pos x="connsiteX74" y="connsiteY74"/>
                            </a:cxn>
                            <a:cxn ang="0">
                              <a:pos x="connsiteX75" y="connsiteY75"/>
                            </a:cxn>
                            <a:cxn ang="0">
                              <a:pos x="connsiteX76" y="connsiteY76"/>
                            </a:cxn>
                            <a:cxn ang="0">
                              <a:pos x="connsiteX77" y="connsiteY77"/>
                            </a:cxn>
                            <a:cxn ang="0">
                              <a:pos x="connsiteX78" y="connsiteY78"/>
                            </a:cxn>
                            <a:cxn ang="0">
                              <a:pos x="connsiteX79" y="connsiteY79"/>
                            </a:cxn>
                            <a:cxn ang="0">
                              <a:pos x="connsiteX80" y="connsiteY80"/>
                            </a:cxn>
                            <a:cxn ang="0">
                              <a:pos x="connsiteX81" y="connsiteY81"/>
                            </a:cxn>
                            <a:cxn ang="0">
                              <a:pos x="connsiteX82" y="connsiteY82"/>
                            </a:cxn>
                            <a:cxn ang="0">
                              <a:pos x="connsiteX83" y="connsiteY83"/>
                            </a:cxn>
                            <a:cxn ang="0">
                              <a:pos x="connsiteX84" y="connsiteY84"/>
                            </a:cxn>
                            <a:cxn ang="0">
                              <a:pos x="connsiteX85" y="connsiteY85"/>
                            </a:cxn>
                            <a:cxn ang="0">
                              <a:pos x="connsiteX86" y="connsiteY86"/>
                            </a:cxn>
                            <a:cxn ang="0">
                              <a:pos x="connsiteX87" y="connsiteY87"/>
                            </a:cxn>
                            <a:cxn ang="0">
                              <a:pos x="connsiteX88" y="connsiteY88"/>
                            </a:cxn>
                          </a:cxnLst>
                          <a:rect l="l" t="t" r="r" b="b"/>
                          <a:pathLst>
                            <a:path w="140970" h="92297">
                              <a:moveTo>
                                <a:pt x="23432" y="38005"/>
                              </a:moveTo>
                              <a:cubicBezTo>
                                <a:pt x="21241" y="38005"/>
                                <a:pt x="19050" y="38481"/>
                                <a:pt x="16859" y="38576"/>
                              </a:cubicBezTo>
                              <a:cubicBezTo>
                                <a:pt x="20288" y="35719"/>
                                <a:pt x="16383" y="29718"/>
                                <a:pt x="18479" y="25527"/>
                              </a:cubicBezTo>
                              <a:cubicBezTo>
                                <a:pt x="19050" y="24479"/>
                                <a:pt x="19812" y="23431"/>
                                <a:pt x="20479" y="22384"/>
                              </a:cubicBezTo>
                              <a:cubicBezTo>
                                <a:pt x="22159" y="18318"/>
                                <a:pt x="24233" y="14426"/>
                                <a:pt x="26670" y="10763"/>
                              </a:cubicBezTo>
                              <a:lnTo>
                                <a:pt x="21241" y="14954"/>
                              </a:lnTo>
                              <a:cubicBezTo>
                                <a:pt x="19799" y="16035"/>
                                <a:pt x="18459" y="17246"/>
                                <a:pt x="17240" y="18574"/>
                              </a:cubicBezTo>
                              <a:cubicBezTo>
                                <a:pt x="16370" y="19641"/>
                                <a:pt x="15604" y="20789"/>
                                <a:pt x="14954" y="22003"/>
                              </a:cubicBezTo>
                              <a:cubicBezTo>
                                <a:pt x="11960" y="26592"/>
                                <a:pt x="9256" y="31363"/>
                                <a:pt x="6858" y="36290"/>
                              </a:cubicBezTo>
                              <a:cubicBezTo>
                                <a:pt x="5810" y="38576"/>
                                <a:pt x="2381" y="47244"/>
                                <a:pt x="0" y="47815"/>
                              </a:cubicBezTo>
                              <a:lnTo>
                                <a:pt x="4858" y="46672"/>
                              </a:lnTo>
                              <a:cubicBezTo>
                                <a:pt x="4858" y="51911"/>
                                <a:pt x="4858" y="57150"/>
                                <a:pt x="4858" y="62389"/>
                              </a:cubicBezTo>
                              <a:lnTo>
                                <a:pt x="11144" y="57912"/>
                              </a:lnTo>
                              <a:lnTo>
                                <a:pt x="10573" y="67437"/>
                              </a:lnTo>
                              <a:cubicBezTo>
                                <a:pt x="12713" y="65692"/>
                                <a:pt x="15220" y="64455"/>
                                <a:pt x="17907" y="63817"/>
                              </a:cubicBezTo>
                              <a:cubicBezTo>
                                <a:pt x="17907" y="67342"/>
                                <a:pt x="17907" y="70866"/>
                                <a:pt x="17907" y="74390"/>
                              </a:cubicBezTo>
                              <a:cubicBezTo>
                                <a:pt x="17857" y="75000"/>
                                <a:pt x="18026" y="75608"/>
                                <a:pt x="18383" y="76105"/>
                              </a:cubicBezTo>
                              <a:cubicBezTo>
                                <a:pt x="19145" y="76962"/>
                                <a:pt x="20574" y="76105"/>
                                <a:pt x="21527" y="76105"/>
                              </a:cubicBezTo>
                              <a:lnTo>
                                <a:pt x="30290" y="70009"/>
                              </a:lnTo>
                              <a:cubicBezTo>
                                <a:pt x="30926" y="69434"/>
                                <a:pt x="31724" y="69068"/>
                                <a:pt x="32576" y="68961"/>
                              </a:cubicBezTo>
                              <a:cubicBezTo>
                                <a:pt x="34576" y="68961"/>
                                <a:pt x="35624" y="71437"/>
                                <a:pt x="35624" y="73438"/>
                              </a:cubicBezTo>
                              <a:cubicBezTo>
                                <a:pt x="35624" y="75438"/>
                                <a:pt x="35624" y="77819"/>
                                <a:pt x="36671" y="79248"/>
                              </a:cubicBezTo>
                              <a:cubicBezTo>
                                <a:pt x="37719" y="80677"/>
                                <a:pt x="41434" y="80200"/>
                                <a:pt x="43244" y="78676"/>
                              </a:cubicBezTo>
                              <a:cubicBezTo>
                                <a:pt x="44879" y="76849"/>
                                <a:pt x="46663" y="75160"/>
                                <a:pt x="48578" y="73628"/>
                              </a:cubicBezTo>
                              <a:cubicBezTo>
                                <a:pt x="49076" y="73490"/>
                                <a:pt x="49603" y="73490"/>
                                <a:pt x="50102" y="73628"/>
                              </a:cubicBezTo>
                              <a:cubicBezTo>
                                <a:pt x="51530" y="73628"/>
                                <a:pt x="52007" y="75628"/>
                                <a:pt x="52197" y="77057"/>
                              </a:cubicBezTo>
                              <a:cubicBezTo>
                                <a:pt x="53159" y="82844"/>
                                <a:pt x="55926" y="88178"/>
                                <a:pt x="60103" y="92297"/>
                              </a:cubicBezTo>
                              <a:cubicBezTo>
                                <a:pt x="61722" y="89249"/>
                                <a:pt x="63341" y="86296"/>
                                <a:pt x="64865" y="82772"/>
                              </a:cubicBezTo>
                              <a:cubicBezTo>
                                <a:pt x="65532" y="81629"/>
                                <a:pt x="66485" y="80391"/>
                                <a:pt x="67723" y="80677"/>
                              </a:cubicBezTo>
                              <a:cubicBezTo>
                                <a:pt x="68405" y="80974"/>
                                <a:pt x="68949" y="81519"/>
                                <a:pt x="69247" y="82201"/>
                              </a:cubicBezTo>
                              <a:lnTo>
                                <a:pt x="73343" y="88963"/>
                              </a:lnTo>
                              <a:cubicBezTo>
                                <a:pt x="75421" y="84999"/>
                                <a:pt x="79980" y="83018"/>
                                <a:pt x="84296" y="84201"/>
                              </a:cubicBezTo>
                              <a:cubicBezTo>
                                <a:pt x="84481" y="83315"/>
                                <a:pt x="84103" y="82407"/>
                                <a:pt x="83344" y="81915"/>
                              </a:cubicBezTo>
                              <a:lnTo>
                                <a:pt x="86582" y="86392"/>
                              </a:lnTo>
                              <a:cubicBezTo>
                                <a:pt x="89365" y="83835"/>
                                <a:pt x="91713" y="80844"/>
                                <a:pt x="93536" y="77534"/>
                              </a:cubicBezTo>
                              <a:cubicBezTo>
                                <a:pt x="94113" y="79255"/>
                                <a:pt x="95171" y="80775"/>
                                <a:pt x="96584" y="81915"/>
                              </a:cubicBezTo>
                              <a:cubicBezTo>
                                <a:pt x="98075" y="82902"/>
                                <a:pt x="100084" y="82493"/>
                                <a:pt x="101072" y="81002"/>
                              </a:cubicBezTo>
                              <a:cubicBezTo>
                                <a:pt x="101101" y="80957"/>
                                <a:pt x="101129" y="80913"/>
                                <a:pt x="101156" y="80867"/>
                              </a:cubicBezTo>
                              <a:cubicBezTo>
                                <a:pt x="101632" y="79534"/>
                                <a:pt x="101156" y="77914"/>
                                <a:pt x="101727" y="76771"/>
                              </a:cubicBezTo>
                              <a:cubicBezTo>
                                <a:pt x="102299" y="75628"/>
                                <a:pt x="103727" y="75724"/>
                                <a:pt x="104870" y="75914"/>
                              </a:cubicBezTo>
                              <a:cubicBezTo>
                                <a:pt x="107615" y="76883"/>
                                <a:pt x="110212" y="78229"/>
                                <a:pt x="112586" y="79915"/>
                              </a:cubicBezTo>
                              <a:cubicBezTo>
                                <a:pt x="115253" y="81248"/>
                                <a:pt x="119063" y="81439"/>
                                <a:pt x="120587" y="78962"/>
                              </a:cubicBezTo>
                              <a:cubicBezTo>
                                <a:pt x="121539" y="77042"/>
                                <a:pt x="121539" y="74787"/>
                                <a:pt x="120587" y="72866"/>
                              </a:cubicBezTo>
                              <a:cubicBezTo>
                                <a:pt x="119525" y="70979"/>
                                <a:pt x="118998" y="68839"/>
                                <a:pt x="119063" y="66675"/>
                              </a:cubicBezTo>
                              <a:cubicBezTo>
                                <a:pt x="119063" y="64579"/>
                                <a:pt x="122015" y="62770"/>
                                <a:pt x="123730" y="64008"/>
                              </a:cubicBezTo>
                              <a:cubicBezTo>
                                <a:pt x="125444" y="65246"/>
                                <a:pt x="126016" y="65913"/>
                                <a:pt x="126397" y="64865"/>
                              </a:cubicBezTo>
                              <a:lnTo>
                                <a:pt x="126397" y="54769"/>
                              </a:lnTo>
                              <a:cubicBezTo>
                                <a:pt x="130016" y="52864"/>
                                <a:pt x="134112" y="49816"/>
                                <a:pt x="133350" y="45910"/>
                              </a:cubicBezTo>
                              <a:cubicBezTo>
                                <a:pt x="134882" y="45831"/>
                                <a:pt x="136363" y="45337"/>
                                <a:pt x="137636" y="44482"/>
                              </a:cubicBezTo>
                              <a:cubicBezTo>
                                <a:pt x="138903" y="43570"/>
                                <a:pt x="139309" y="41866"/>
                                <a:pt x="138589" y="40481"/>
                              </a:cubicBezTo>
                              <a:cubicBezTo>
                                <a:pt x="138017" y="39719"/>
                                <a:pt x="136970" y="39338"/>
                                <a:pt x="136493" y="38386"/>
                              </a:cubicBezTo>
                              <a:cubicBezTo>
                                <a:pt x="136017" y="37433"/>
                                <a:pt x="137065" y="36385"/>
                                <a:pt x="137065" y="35242"/>
                              </a:cubicBezTo>
                              <a:cubicBezTo>
                                <a:pt x="137288" y="34174"/>
                                <a:pt x="137288" y="33072"/>
                                <a:pt x="137065" y="32004"/>
                              </a:cubicBezTo>
                              <a:cubicBezTo>
                                <a:pt x="136092" y="29165"/>
                                <a:pt x="134677" y="26497"/>
                                <a:pt x="132874" y="24098"/>
                              </a:cubicBezTo>
                              <a:cubicBezTo>
                                <a:pt x="135559" y="23714"/>
                                <a:pt x="138285" y="23714"/>
                                <a:pt x="140970" y="24098"/>
                              </a:cubicBezTo>
                              <a:lnTo>
                                <a:pt x="136874" y="18097"/>
                              </a:lnTo>
                              <a:cubicBezTo>
                                <a:pt x="136321" y="17764"/>
                                <a:pt x="135887" y="17264"/>
                                <a:pt x="135636" y="16669"/>
                              </a:cubicBezTo>
                              <a:cubicBezTo>
                                <a:pt x="135636" y="15621"/>
                                <a:pt x="136684" y="14954"/>
                                <a:pt x="137732" y="14668"/>
                              </a:cubicBezTo>
                              <a:cubicBezTo>
                                <a:pt x="138774" y="14644"/>
                                <a:pt x="139791" y="14349"/>
                                <a:pt x="140684" y="13811"/>
                              </a:cubicBezTo>
                              <a:cubicBezTo>
                                <a:pt x="137950" y="9495"/>
                                <a:pt x="133913" y="6159"/>
                                <a:pt x="129159" y="4286"/>
                              </a:cubicBezTo>
                              <a:cubicBezTo>
                                <a:pt x="124468" y="2341"/>
                                <a:pt x="119583" y="904"/>
                                <a:pt x="114586" y="0"/>
                              </a:cubicBezTo>
                              <a:lnTo>
                                <a:pt x="119729" y="1714"/>
                              </a:lnTo>
                              <a:cubicBezTo>
                                <a:pt x="117912" y="3013"/>
                                <a:pt x="116222" y="4480"/>
                                <a:pt x="114681" y="6096"/>
                              </a:cubicBezTo>
                              <a:cubicBezTo>
                                <a:pt x="117428" y="8002"/>
                                <a:pt x="119065" y="11134"/>
                                <a:pt x="119063" y="14478"/>
                              </a:cubicBezTo>
                              <a:cubicBezTo>
                                <a:pt x="119158" y="14723"/>
                                <a:pt x="119158" y="14995"/>
                                <a:pt x="119063" y="15240"/>
                              </a:cubicBezTo>
                              <a:cubicBezTo>
                                <a:pt x="119063" y="15240"/>
                                <a:pt x="118300" y="15240"/>
                                <a:pt x="117920" y="15240"/>
                              </a:cubicBezTo>
                              <a:cubicBezTo>
                                <a:pt x="116477" y="14894"/>
                                <a:pt x="115013" y="14639"/>
                                <a:pt x="113538" y="14478"/>
                              </a:cubicBezTo>
                              <a:cubicBezTo>
                                <a:pt x="113062" y="14478"/>
                                <a:pt x="112395" y="14478"/>
                                <a:pt x="112204" y="14478"/>
                              </a:cubicBezTo>
                              <a:cubicBezTo>
                                <a:pt x="112066" y="14780"/>
                                <a:pt x="112066" y="15128"/>
                                <a:pt x="112204" y="15430"/>
                              </a:cubicBezTo>
                              <a:cubicBezTo>
                                <a:pt x="112871" y="17050"/>
                                <a:pt x="113252" y="19145"/>
                                <a:pt x="112204" y="20288"/>
                              </a:cubicBezTo>
                              <a:cubicBezTo>
                                <a:pt x="111157" y="21431"/>
                                <a:pt x="109728" y="21336"/>
                                <a:pt x="109633" y="22479"/>
                              </a:cubicBezTo>
                              <a:cubicBezTo>
                                <a:pt x="109535" y="22821"/>
                                <a:pt x="109535" y="23184"/>
                                <a:pt x="109633" y="23527"/>
                              </a:cubicBezTo>
                              <a:cubicBezTo>
                                <a:pt x="110631" y="25695"/>
                                <a:pt x="112056" y="27638"/>
                                <a:pt x="113824" y="29242"/>
                              </a:cubicBezTo>
                              <a:cubicBezTo>
                                <a:pt x="110966" y="31395"/>
                                <a:pt x="107975" y="33368"/>
                                <a:pt x="104870" y="35147"/>
                              </a:cubicBezTo>
                              <a:cubicBezTo>
                                <a:pt x="101822" y="37624"/>
                                <a:pt x="101060" y="43053"/>
                                <a:pt x="99822" y="46577"/>
                              </a:cubicBezTo>
                              <a:cubicBezTo>
                                <a:pt x="99155" y="48673"/>
                                <a:pt x="97060" y="51244"/>
                                <a:pt x="95250" y="50006"/>
                              </a:cubicBezTo>
                              <a:cubicBezTo>
                                <a:pt x="93440" y="48768"/>
                                <a:pt x="93917" y="48196"/>
                                <a:pt x="92964" y="48101"/>
                              </a:cubicBezTo>
                              <a:cubicBezTo>
                                <a:pt x="92097" y="48119"/>
                                <a:pt x="91302" y="48588"/>
                                <a:pt x="90869" y="49339"/>
                              </a:cubicBezTo>
                              <a:lnTo>
                                <a:pt x="86011" y="55340"/>
                              </a:lnTo>
                              <a:cubicBezTo>
                                <a:pt x="83600" y="54053"/>
                                <a:pt x="80706" y="54053"/>
                                <a:pt x="78296" y="55340"/>
                              </a:cubicBezTo>
                              <a:cubicBezTo>
                                <a:pt x="75965" y="56706"/>
                                <a:pt x="73874" y="58443"/>
                                <a:pt x="72104" y="60484"/>
                              </a:cubicBezTo>
                              <a:cubicBezTo>
                                <a:pt x="67560" y="58807"/>
                                <a:pt x="64184" y="54929"/>
                                <a:pt x="63151" y="50197"/>
                              </a:cubicBezTo>
                              <a:cubicBezTo>
                                <a:pt x="58907" y="53801"/>
                                <a:pt x="53648" y="55998"/>
                                <a:pt x="48101" y="56483"/>
                              </a:cubicBezTo>
                              <a:lnTo>
                                <a:pt x="46863" y="52768"/>
                              </a:lnTo>
                              <a:lnTo>
                                <a:pt x="36195" y="56769"/>
                              </a:lnTo>
                              <a:cubicBezTo>
                                <a:pt x="34692" y="52760"/>
                                <a:pt x="34934" y="48305"/>
                                <a:pt x="36862" y="44482"/>
                              </a:cubicBezTo>
                              <a:cubicBezTo>
                                <a:pt x="33502" y="45845"/>
                                <a:pt x="29914" y="46556"/>
                                <a:pt x="26289" y="46577"/>
                              </a:cubicBezTo>
                              <a:cubicBezTo>
                                <a:pt x="25212" y="46508"/>
                                <a:pt x="24167" y="46181"/>
                                <a:pt x="23241" y="45625"/>
                              </a:cubicBezTo>
                              <a:cubicBezTo>
                                <a:pt x="21336" y="44577"/>
                                <a:pt x="22193" y="40767"/>
                                <a:pt x="23432" y="3800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B5734A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85" name="Freeform 184">
                          <a:extLst>
                            <a:ext uri="{FF2B5EF4-FFF2-40B4-BE49-F238E27FC236}">
                              <a16:creationId xmlns:a16="http://schemas.microsoft.com/office/drawing/2014/main" id="{A0917632-47D8-2F46-926B-1546837F95E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51444" y="3051934"/>
                          <a:ext cx="151611" cy="136672"/>
                        </a:xfrm>
                        <a:custGeom>
                          <a:avLst/>
                          <a:gdLst>
                            <a:gd name="connsiteX0" fmla="*/ 151604 w 151611"/>
                            <a:gd name="connsiteY0" fmla="*/ 105508 h 136672"/>
                            <a:gd name="connsiteX1" fmla="*/ 147413 w 151611"/>
                            <a:gd name="connsiteY1" fmla="*/ 117034 h 136672"/>
                            <a:gd name="connsiteX2" fmla="*/ 136935 w 151611"/>
                            <a:gd name="connsiteY2" fmla="*/ 123987 h 136672"/>
                            <a:gd name="connsiteX3" fmla="*/ 132649 w 151611"/>
                            <a:gd name="connsiteY3" fmla="*/ 129321 h 136672"/>
                            <a:gd name="connsiteX4" fmla="*/ 126458 w 151611"/>
                            <a:gd name="connsiteY4" fmla="*/ 135131 h 136672"/>
                            <a:gd name="connsiteX5" fmla="*/ 120457 w 151611"/>
                            <a:gd name="connsiteY5" fmla="*/ 136274 h 136672"/>
                            <a:gd name="connsiteX6" fmla="*/ 118266 w 151611"/>
                            <a:gd name="connsiteY6" fmla="*/ 132178 h 136672"/>
                            <a:gd name="connsiteX7" fmla="*/ 119219 w 151611"/>
                            <a:gd name="connsiteY7" fmla="*/ 120558 h 136672"/>
                            <a:gd name="connsiteX8" fmla="*/ 126458 w 151611"/>
                            <a:gd name="connsiteY8" fmla="*/ 109318 h 136672"/>
                            <a:gd name="connsiteX9" fmla="*/ 135983 w 151611"/>
                            <a:gd name="connsiteY9" fmla="*/ 100650 h 136672"/>
                            <a:gd name="connsiteX10" fmla="*/ 134745 w 151611"/>
                            <a:gd name="connsiteY10" fmla="*/ 86458 h 136672"/>
                            <a:gd name="connsiteX11" fmla="*/ 129601 w 151611"/>
                            <a:gd name="connsiteY11" fmla="*/ 72933 h 136672"/>
                            <a:gd name="connsiteX12" fmla="*/ 109408 w 151611"/>
                            <a:gd name="connsiteY12" fmla="*/ 47215 h 136672"/>
                            <a:gd name="connsiteX13" fmla="*/ 102169 w 151611"/>
                            <a:gd name="connsiteY13" fmla="*/ 41691 h 136672"/>
                            <a:gd name="connsiteX14" fmla="*/ 60545 w 151611"/>
                            <a:gd name="connsiteY14" fmla="*/ 17497 h 136672"/>
                            <a:gd name="connsiteX15" fmla="*/ 25017 w 151611"/>
                            <a:gd name="connsiteY15" fmla="*/ 8544 h 136672"/>
                            <a:gd name="connsiteX16" fmla="*/ 12158 w 151611"/>
                            <a:gd name="connsiteY16" fmla="*/ 12258 h 136672"/>
                            <a:gd name="connsiteX17" fmla="*/ 3204 w 151611"/>
                            <a:gd name="connsiteY17" fmla="*/ 19021 h 136672"/>
                            <a:gd name="connsiteX18" fmla="*/ 633 w 151611"/>
                            <a:gd name="connsiteY18" fmla="*/ 16354 h 136672"/>
                            <a:gd name="connsiteX19" fmla="*/ 7967 w 151611"/>
                            <a:gd name="connsiteY19" fmla="*/ 6829 h 136672"/>
                            <a:gd name="connsiteX20" fmla="*/ 19968 w 151611"/>
                            <a:gd name="connsiteY20" fmla="*/ 1209 h 136672"/>
                            <a:gd name="connsiteX21" fmla="*/ 36447 w 151611"/>
                            <a:gd name="connsiteY21" fmla="*/ 257 h 136672"/>
                            <a:gd name="connsiteX22" fmla="*/ 57687 w 151611"/>
                            <a:gd name="connsiteY22" fmla="*/ 4448 h 136672"/>
                            <a:gd name="connsiteX23" fmla="*/ 77880 w 151611"/>
                            <a:gd name="connsiteY23" fmla="*/ 15116 h 136672"/>
                            <a:gd name="connsiteX24" fmla="*/ 96454 w 151611"/>
                            <a:gd name="connsiteY24" fmla="*/ 23117 h 136672"/>
                            <a:gd name="connsiteX25" fmla="*/ 127506 w 151611"/>
                            <a:gd name="connsiteY25" fmla="*/ 47787 h 136672"/>
                            <a:gd name="connsiteX26" fmla="*/ 133792 w 151611"/>
                            <a:gd name="connsiteY26" fmla="*/ 55121 h 136672"/>
                            <a:gd name="connsiteX27" fmla="*/ 136935 w 151611"/>
                            <a:gd name="connsiteY27" fmla="*/ 62169 h 136672"/>
                            <a:gd name="connsiteX28" fmla="*/ 148937 w 151611"/>
                            <a:gd name="connsiteY28" fmla="*/ 95793 h 136672"/>
                            <a:gd name="connsiteX29" fmla="*/ 151604 w 151611"/>
                            <a:gd name="connsiteY29" fmla="*/ 105508 h 1366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</a:cxnLst>
                          <a:rect l="l" t="t" r="r" b="b"/>
                          <a:pathLst>
                            <a:path w="151611" h="136672">
                              <a:moveTo>
                                <a:pt x="151604" y="105508"/>
                              </a:moveTo>
                              <a:cubicBezTo>
                                <a:pt x="151732" y="109745"/>
                                <a:pt x="150232" y="113869"/>
                                <a:pt x="147413" y="117034"/>
                              </a:cubicBezTo>
                              <a:cubicBezTo>
                                <a:pt x="144365" y="120558"/>
                                <a:pt x="140174" y="120939"/>
                                <a:pt x="136935" y="123987"/>
                              </a:cubicBezTo>
                              <a:cubicBezTo>
                                <a:pt x="135403" y="125679"/>
                                <a:pt x="133972" y="127460"/>
                                <a:pt x="132649" y="129321"/>
                              </a:cubicBezTo>
                              <a:cubicBezTo>
                                <a:pt x="130849" y="131520"/>
                                <a:pt x="128767" y="133473"/>
                                <a:pt x="126458" y="135131"/>
                              </a:cubicBezTo>
                              <a:cubicBezTo>
                                <a:pt x="124846" y="136639"/>
                                <a:pt x="122510" y="137083"/>
                                <a:pt x="120457" y="136274"/>
                              </a:cubicBezTo>
                              <a:cubicBezTo>
                                <a:pt x="119207" y="135258"/>
                                <a:pt x="118417" y="133782"/>
                                <a:pt x="118266" y="132178"/>
                              </a:cubicBezTo>
                              <a:cubicBezTo>
                                <a:pt x="117624" y="128285"/>
                                <a:pt x="117951" y="124294"/>
                                <a:pt x="119219" y="120558"/>
                              </a:cubicBezTo>
                              <a:cubicBezTo>
                                <a:pt x="120816" y="116345"/>
                                <a:pt x="123283" y="112515"/>
                                <a:pt x="126458" y="109318"/>
                              </a:cubicBezTo>
                              <a:cubicBezTo>
                                <a:pt x="128934" y="106651"/>
                                <a:pt x="134554" y="103794"/>
                                <a:pt x="135983" y="100650"/>
                              </a:cubicBezTo>
                              <a:cubicBezTo>
                                <a:pt x="137412" y="97507"/>
                                <a:pt x="135983" y="89887"/>
                                <a:pt x="134745" y="86458"/>
                              </a:cubicBezTo>
                              <a:cubicBezTo>
                                <a:pt x="133600" y="81753"/>
                                <a:pt x="131872" y="77210"/>
                                <a:pt x="129601" y="72933"/>
                              </a:cubicBezTo>
                              <a:cubicBezTo>
                                <a:pt x="124332" y="63307"/>
                                <a:pt x="117510" y="54617"/>
                                <a:pt x="109408" y="47215"/>
                              </a:cubicBezTo>
                              <a:cubicBezTo>
                                <a:pt x="107122" y="45215"/>
                                <a:pt x="104455" y="43881"/>
                                <a:pt x="102169" y="41691"/>
                              </a:cubicBezTo>
                              <a:cubicBezTo>
                                <a:pt x="89564" y="31617"/>
                                <a:pt x="75537" y="23464"/>
                                <a:pt x="60545" y="17497"/>
                              </a:cubicBezTo>
                              <a:cubicBezTo>
                                <a:pt x="49771" y="11254"/>
                                <a:pt x="37463" y="8152"/>
                                <a:pt x="25017" y="8544"/>
                              </a:cubicBezTo>
                              <a:cubicBezTo>
                                <a:pt x="20545" y="9013"/>
                                <a:pt x="16191" y="10271"/>
                                <a:pt x="12158" y="12258"/>
                              </a:cubicBezTo>
                              <a:cubicBezTo>
                                <a:pt x="8811" y="13987"/>
                                <a:pt x="5783" y="16274"/>
                                <a:pt x="3204" y="19021"/>
                              </a:cubicBezTo>
                              <a:cubicBezTo>
                                <a:pt x="252" y="21593"/>
                                <a:pt x="-796" y="19783"/>
                                <a:pt x="633" y="16354"/>
                              </a:cubicBezTo>
                              <a:cubicBezTo>
                                <a:pt x="2100" y="12534"/>
                                <a:pt x="4648" y="9224"/>
                                <a:pt x="7967" y="6829"/>
                              </a:cubicBezTo>
                              <a:cubicBezTo>
                                <a:pt x="11623" y="4294"/>
                                <a:pt x="15680" y="2394"/>
                                <a:pt x="19968" y="1209"/>
                              </a:cubicBezTo>
                              <a:cubicBezTo>
                                <a:pt x="25378" y="34"/>
                                <a:pt x="30938" y="-287"/>
                                <a:pt x="36447" y="257"/>
                              </a:cubicBezTo>
                              <a:cubicBezTo>
                                <a:pt x="43702" y="536"/>
                                <a:pt x="50869" y="1950"/>
                                <a:pt x="57687" y="4448"/>
                              </a:cubicBezTo>
                              <a:cubicBezTo>
                                <a:pt x="64736" y="7210"/>
                                <a:pt x="71022" y="11687"/>
                                <a:pt x="77880" y="15116"/>
                              </a:cubicBezTo>
                              <a:cubicBezTo>
                                <a:pt x="84738" y="18545"/>
                                <a:pt x="90453" y="20069"/>
                                <a:pt x="96454" y="23117"/>
                              </a:cubicBezTo>
                              <a:cubicBezTo>
                                <a:pt x="108053" y="29633"/>
                                <a:pt x="118535" y="37962"/>
                                <a:pt x="127506" y="47787"/>
                              </a:cubicBezTo>
                              <a:cubicBezTo>
                                <a:pt x="129904" y="49955"/>
                                <a:pt x="132016" y="52419"/>
                                <a:pt x="133792" y="55121"/>
                              </a:cubicBezTo>
                              <a:cubicBezTo>
                                <a:pt x="135032" y="57380"/>
                                <a:pt x="136084" y="59737"/>
                                <a:pt x="136935" y="62169"/>
                              </a:cubicBezTo>
                              <a:lnTo>
                                <a:pt x="148937" y="95793"/>
                              </a:lnTo>
                              <a:cubicBezTo>
                                <a:pt x="150330" y="98871"/>
                                <a:pt x="151230" y="102150"/>
                                <a:pt x="151604" y="10550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6A2700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86" name="Freeform 185">
                          <a:extLst>
                            <a:ext uri="{FF2B5EF4-FFF2-40B4-BE49-F238E27FC236}">
                              <a16:creationId xmlns:a16="http://schemas.microsoft.com/office/drawing/2014/main" id="{AF56490E-22D1-DD48-8830-29F8E1BDC2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40182" y="3047608"/>
                          <a:ext cx="172157" cy="117835"/>
                        </a:xfrm>
                        <a:custGeom>
                          <a:avLst/>
                          <a:gdLst>
                            <a:gd name="connsiteX0" fmla="*/ 153341 w 172157"/>
                            <a:gd name="connsiteY0" fmla="*/ 115835 h 117835"/>
                            <a:gd name="connsiteX1" fmla="*/ 151531 w 172157"/>
                            <a:gd name="connsiteY1" fmla="*/ 92975 h 117835"/>
                            <a:gd name="connsiteX2" fmla="*/ 76569 w 172157"/>
                            <a:gd name="connsiteY2" fmla="*/ 21061 h 117835"/>
                            <a:gd name="connsiteX3" fmla="*/ 9894 w 172157"/>
                            <a:gd name="connsiteY3" fmla="*/ 30015 h 117835"/>
                            <a:gd name="connsiteX4" fmla="*/ 369 w 172157"/>
                            <a:gd name="connsiteY4" fmla="*/ 65067 h 117835"/>
                            <a:gd name="connsiteX5" fmla="*/ 23325 w 172157"/>
                            <a:gd name="connsiteY5" fmla="*/ 7155 h 117835"/>
                            <a:gd name="connsiteX6" fmla="*/ 109050 w 172157"/>
                            <a:gd name="connsiteY6" fmla="*/ 17632 h 117835"/>
                            <a:gd name="connsiteX7" fmla="*/ 170581 w 172157"/>
                            <a:gd name="connsiteY7" fmla="*/ 79735 h 117835"/>
                            <a:gd name="connsiteX8" fmla="*/ 162295 w 172157"/>
                            <a:gd name="connsiteY8" fmla="*/ 117835 h 1178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172157" h="117835">
                              <a:moveTo>
                                <a:pt x="153341" y="115835"/>
                              </a:moveTo>
                              <a:cubicBezTo>
                                <a:pt x="156312" y="108346"/>
                                <a:pt x="155643" y="99903"/>
                                <a:pt x="151531" y="92975"/>
                              </a:cubicBezTo>
                              <a:cubicBezTo>
                                <a:pt x="145054" y="77925"/>
                                <a:pt x="132481" y="46017"/>
                                <a:pt x="76569" y="21061"/>
                              </a:cubicBezTo>
                              <a:cubicBezTo>
                                <a:pt x="20658" y="-3894"/>
                                <a:pt x="15705" y="19251"/>
                                <a:pt x="9894" y="30015"/>
                              </a:cubicBezTo>
                              <a:cubicBezTo>
                                <a:pt x="5196" y="41231"/>
                                <a:pt x="1994" y="53016"/>
                                <a:pt x="369" y="65067"/>
                              </a:cubicBezTo>
                              <a:cubicBezTo>
                                <a:pt x="369" y="65067"/>
                                <a:pt x="-4774" y="23633"/>
                                <a:pt x="23325" y="7155"/>
                              </a:cubicBezTo>
                              <a:cubicBezTo>
                                <a:pt x="51423" y="-9324"/>
                                <a:pt x="86380" y="6297"/>
                                <a:pt x="109050" y="17632"/>
                              </a:cubicBezTo>
                              <a:cubicBezTo>
                                <a:pt x="131719" y="28967"/>
                                <a:pt x="163152" y="58875"/>
                                <a:pt x="170581" y="79735"/>
                              </a:cubicBezTo>
                              <a:cubicBezTo>
                                <a:pt x="174358" y="93022"/>
                                <a:pt x="171249" y="107317"/>
                                <a:pt x="162295" y="11783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87" name="Freeform 186">
                          <a:extLst>
                            <a:ext uri="{FF2B5EF4-FFF2-40B4-BE49-F238E27FC236}">
                              <a16:creationId xmlns:a16="http://schemas.microsoft.com/office/drawing/2014/main" id="{D55A29EA-4C2F-4940-BB8E-4C6C7A7DF6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68002" y="3154299"/>
                          <a:ext cx="44475" cy="57326"/>
                        </a:xfrm>
                        <a:custGeom>
                          <a:avLst/>
                          <a:gdLst>
                            <a:gd name="connsiteX0" fmla="*/ 30760 w 44475"/>
                            <a:gd name="connsiteY0" fmla="*/ 0 h 57326"/>
                            <a:gd name="connsiteX1" fmla="*/ 16949 w 44475"/>
                            <a:gd name="connsiteY1" fmla="*/ 5334 h 57326"/>
                            <a:gd name="connsiteX2" fmla="*/ 280 w 44475"/>
                            <a:gd name="connsiteY2" fmla="*/ 37147 h 57326"/>
                            <a:gd name="connsiteX3" fmla="*/ 13615 w 44475"/>
                            <a:gd name="connsiteY3" fmla="*/ 57245 h 57326"/>
                            <a:gd name="connsiteX4" fmla="*/ 38094 w 44475"/>
                            <a:gd name="connsiteY4" fmla="*/ 40767 h 57326"/>
                            <a:gd name="connsiteX5" fmla="*/ 44476 w 44475"/>
                            <a:gd name="connsiteY5" fmla="*/ 6287 h 5732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44475" h="57326">
                              <a:moveTo>
                                <a:pt x="30760" y="0"/>
                              </a:moveTo>
                              <a:cubicBezTo>
                                <a:pt x="25701" y="239"/>
                                <a:pt x="20855" y="2110"/>
                                <a:pt x="16949" y="5334"/>
                              </a:cubicBezTo>
                              <a:cubicBezTo>
                                <a:pt x="7673" y="13531"/>
                                <a:pt x="1740" y="24855"/>
                                <a:pt x="280" y="37147"/>
                              </a:cubicBezTo>
                              <a:cubicBezTo>
                                <a:pt x="-1816" y="52197"/>
                                <a:pt x="8376" y="58102"/>
                                <a:pt x="13615" y="57245"/>
                              </a:cubicBezTo>
                              <a:cubicBezTo>
                                <a:pt x="23351" y="54564"/>
                                <a:pt x="31946" y="48778"/>
                                <a:pt x="38094" y="40767"/>
                              </a:cubicBezTo>
                              <a:cubicBezTo>
                                <a:pt x="41264" y="29491"/>
                                <a:pt x="43400" y="17950"/>
                                <a:pt x="44476" y="6287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88" name="Freeform 187">
                          <a:extLst>
                            <a:ext uri="{FF2B5EF4-FFF2-40B4-BE49-F238E27FC236}">
                              <a16:creationId xmlns:a16="http://schemas.microsoft.com/office/drawing/2014/main" id="{99BE76F8-3D2D-C44E-B3C2-ABFBDBF630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74328" y="3158108"/>
                          <a:ext cx="38149" cy="53652"/>
                        </a:xfrm>
                        <a:custGeom>
                          <a:avLst/>
                          <a:gdLst>
                            <a:gd name="connsiteX0" fmla="*/ 27768 w 38149"/>
                            <a:gd name="connsiteY0" fmla="*/ 0 h 53652"/>
                            <a:gd name="connsiteX1" fmla="*/ 15957 w 38149"/>
                            <a:gd name="connsiteY1" fmla="*/ 5334 h 53652"/>
                            <a:gd name="connsiteX2" fmla="*/ 240 w 38149"/>
                            <a:gd name="connsiteY2" fmla="*/ 35909 h 53652"/>
                            <a:gd name="connsiteX3" fmla="*/ 11861 w 38149"/>
                            <a:gd name="connsiteY3" fmla="*/ 53530 h 53652"/>
                            <a:gd name="connsiteX4" fmla="*/ 32721 w 38149"/>
                            <a:gd name="connsiteY4" fmla="*/ 39529 h 53652"/>
                            <a:gd name="connsiteX5" fmla="*/ 38150 w 38149"/>
                            <a:gd name="connsiteY5" fmla="*/ 5048 h 5365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38149" h="53652">
                              <a:moveTo>
                                <a:pt x="27768" y="0"/>
                              </a:moveTo>
                              <a:cubicBezTo>
                                <a:pt x="23309" y="268"/>
                                <a:pt x="19105" y="2166"/>
                                <a:pt x="15957" y="5334"/>
                              </a:cubicBezTo>
                              <a:cubicBezTo>
                                <a:pt x="7208" y="13302"/>
                                <a:pt x="1628" y="24158"/>
                                <a:pt x="240" y="35909"/>
                              </a:cubicBezTo>
                              <a:cubicBezTo>
                                <a:pt x="-1569" y="50959"/>
                                <a:pt x="7289" y="54388"/>
                                <a:pt x="11861" y="53530"/>
                              </a:cubicBezTo>
                              <a:cubicBezTo>
                                <a:pt x="20298" y="51584"/>
                                <a:pt x="27724" y="46600"/>
                                <a:pt x="32721" y="39529"/>
                              </a:cubicBezTo>
                              <a:cubicBezTo>
                                <a:pt x="35396" y="28188"/>
                                <a:pt x="37211" y="16662"/>
                                <a:pt x="38150" y="504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969696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89" name="Freeform 188">
                          <a:extLst>
                            <a:ext uri="{FF2B5EF4-FFF2-40B4-BE49-F238E27FC236}">
                              <a16:creationId xmlns:a16="http://schemas.microsoft.com/office/drawing/2014/main" id="{484C6A71-D3F5-D448-BE0F-B32B3B7C65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80499" y="3153155"/>
                          <a:ext cx="33738" cy="57160"/>
                        </a:xfrm>
                        <a:custGeom>
                          <a:avLst/>
                          <a:gdLst>
                            <a:gd name="connsiteX0" fmla="*/ 32836 w 33738"/>
                            <a:gd name="connsiteY0" fmla="*/ 5810 h 57160"/>
                            <a:gd name="connsiteX1" fmla="*/ 22073 w 33738"/>
                            <a:gd name="connsiteY1" fmla="*/ 54578 h 57160"/>
                            <a:gd name="connsiteX2" fmla="*/ 4452 w 33738"/>
                            <a:gd name="connsiteY2" fmla="*/ 54578 h 57160"/>
                            <a:gd name="connsiteX3" fmla="*/ 261 w 33738"/>
                            <a:gd name="connsiteY3" fmla="*/ 34481 h 57160"/>
                            <a:gd name="connsiteX4" fmla="*/ 14357 w 33738"/>
                            <a:gd name="connsiteY4" fmla="*/ 10192 h 57160"/>
                            <a:gd name="connsiteX5" fmla="*/ 27502 w 33738"/>
                            <a:gd name="connsiteY5" fmla="*/ 0 h 57160"/>
                            <a:gd name="connsiteX6" fmla="*/ 32836 w 33738"/>
                            <a:gd name="connsiteY6" fmla="*/ 5810 h 571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3738" h="57160">
                              <a:moveTo>
                                <a:pt x="32836" y="5810"/>
                              </a:moveTo>
                              <a:cubicBezTo>
                                <a:pt x="32836" y="5810"/>
                                <a:pt x="38361" y="35719"/>
                                <a:pt x="22073" y="54578"/>
                              </a:cubicBezTo>
                              <a:cubicBezTo>
                                <a:pt x="17025" y="60389"/>
                                <a:pt x="6833" y="54578"/>
                                <a:pt x="4452" y="54578"/>
                              </a:cubicBezTo>
                              <a:cubicBezTo>
                                <a:pt x="-597" y="52959"/>
                                <a:pt x="-216" y="39719"/>
                                <a:pt x="261" y="34481"/>
                              </a:cubicBezTo>
                              <a:cubicBezTo>
                                <a:pt x="3467" y="25605"/>
                                <a:pt x="8242" y="17378"/>
                                <a:pt x="14357" y="10192"/>
                              </a:cubicBezTo>
                              <a:lnTo>
                                <a:pt x="27502" y="0"/>
                              </a:lnTo>
                              <a:cubicBezTo>
                                <a:pt x="27502" y="0"/>
                                <a:pt x="32550" y="1715"/>
                                <a:pt x="32836" y="581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A9A9A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90" name="Freeform 189">
                          <a:extLst>
                            <a:ext uri="{FF2B5EF4-FFF2-40B4-BE49-F238E27FC236}">
                              <a16:creationId xmlns:a16="http://schemas.microsoft.com/office/drawing/2014/main" id="{A444A117-5750-3E4B-A575-4497966272B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40713" y="3374421"/>
                          <a:ext cx="77740" cy="308620"/>
                        </a:xfrm>
                        <a:custGeom>
                          <a:avLst/>
                          <a:gdLst>
                            <a:gd name="connsiteX0" fmla="*/ 32497 w 77740"/>
                            <a:gd name="connsiteY0" fmla="*/ 0 h 308620"/>
                            <a:gd name="connsiteX1" fmla="*/ 37831 w 77740"/>
                            <a:gd name="connsiteY1" fmla="*/ 169450 h 308620"/>
                            <a:gd name="connsiteX2" fmla="*/ 77740 w 77740"/>
                            <a:gd name="connsiteY2" fmla="*/ 251365 h 308620"/>
                            <a:gd name="connsiteX3" fmla="*/ 18209 w 77740"/>
                            <a:gd name="connsiteY3" fmla="*/ 308515 h 308620"/>
                            <a:gd name="connsiteX4" fmla="*/ 1350 w 77740"/>
                            <a:gd name="connsiteY4" fmla="*/ 238315 h 308620"/>
                            <a:gd name="connsiteX5" fmla="*/ 32497 w 77740"/>
                            <a:gd name="connsiteY5" fmla="*/ 0 h 30862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77740" h="308620">
                              <a:moveTo>
                                <a:pt x="32497" y="0"/>
                              </a:moveTo>
                              <a:cubicBezTo>
                                <a:pt x="32497" y="0"/>
                                <a:pt x="28306" y="127825"/>
                                <a:pt x="37831" y="169450"/>
                              </a:cubicBezTo>
                              <a:cubicBezTo>
                                <a:pt x="46133" y="198920"/>
                                <a:pt x="59650" y="226663"/>
                                <a:pt x="77740" y="251365"/>
                              </a:cubicBezTo>
                              <a:cubicBezTo>
                                <a:pt x="77740" y="251365"/>
                                <a:pt x="27163" y="311467"/>
                                <a:pt x="18209" y="308515"/>
                              </a:cubicBezTo>
                              <a:cubicBezTo>
                                <a:pt x="9256" y="305562"/>
                                <a:pt x="1350" y="238315"/>
                                <a:pt x="1350" y="238315"/>
                              </a:cubicBezTo>
                              <a:cubicBezTo>
                                <a:pt x="1350" y="238315"/>
                                <a:pt x="-9890" y="139255"/>
                                <a:pt x="3249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1D1D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91" name="Freeform 190">
                          <a:extLst>
                            <a:ext uri="{FF2B5EF4-FFF2-40B4-BE49-F238E27FC236}">
                              <a16:creationId xmlns:a16="http://schemas.microsoft.com/office/drawing/2014/main" id="{237E5CB5-9DA9-8E46-A4E7-D3D954D4BE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06501" y="3453288"/>
                          <a:ext cx="31466" cy="257841"/>
                        </a:xfrm>
                        <a:custGeom>
                          <a:avLst/>
                          <a:gdLst>
                            <a:gd name="connsiteX0" fmla="*/ 31466 w 31466"/>
                            <a:gd name="connsiteY0" fmla="*/ 257842 h 257841"/>
                            <a:gd name="connsiteX1" fmla="*/ 34 w 31466"/>
                            <a:gd name="connsiteY1" fmla="*/ 176974 h 257841"/>
                            <a:gd name="connsiteX2" fmla="*/ 12416 w 31466"/>
                            <a:gd name="connsiteY2" fmla="*/ 31813 h 257841"/>
                            <a:gd name="connsiteX3" fmla="*/ 13369 w 31466"/>
                            <a:gd name="connsiteY3" fmla="*/ 0 h 257841"/>
                            <a:gd name="connsiteX4" fmla="*/ 20894 w 31466"/>
                            <a:gd name="connsiteY4" fmla="*/ 6667 h 257841"/>
                            <a:gd name="connsiteX5" fmla="*/ 18893 w 31466"/>
                            <a:gd name="connsiteY5" fmla="*/ 104584 h 257841"/>
                            <a:gd name="connsiteX6" fmla="*/ 31466 w 31466"/>
                            <a:gd name="connsiteY6" fmla="*/ 257842 h 2578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31466" h="257841">
                              <a:moveTo>
                                <a:pt x="31466" y="257842"/>
                              </a:moveTo>
                              <a:cubicBezTo>
                                <a:pt x="11631" y="235527"/>
                                <a:pt x="476" y="206827"/>
                                <a:pt x="34" y="176974"/>
                              </a:cubicBezTo>
                              <a:cubicBezTo>
                                <a:pt x="-633" y="153829"/>
                                <a:pt x="8702" y="86487"/>
                                <a:pt x="12416" y="31813"/>
                              </a:cubicBezTo>
                              <a:cubicBezTo>
                                <a:pt x="13178" y="21431"/>
                                <a:pt x="13369" y="10858"/>
                                <a:pt x="13369" y="0"/>
                              </a:cubicBezTo>
                              <a:lnTo>
                                <a:pt x="20894" y="6667"/>
                              </a:lnTo>
                              <a:cubicBezTo>
                                <a:pt x="20894" y="6667"/>
                                <a:pt x="20894" y="68104"/>
                                <a:pt x="18893" y="104584"/>
                              </a:cubicBezTo>
                              <a:cubicBezTo>
                                <a:pt x="16893" y="141065"/>
                                <a:pt x="31466" y="257842"/>
                                <a:pt x="31466" y="25784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1D1D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92" name="Freeform 191">
                          <a:extLst>
                            <a:ext uri="{FF2B5EF4-FFF2-40B4-BE49-F238E27FC236}">
                              <a16:creationId xmlns:a16="http://schemas.microsoft.com/office/drawing/2014/main" id="{A9C73F2E-EE27-A841-AE4D-C0AB3A5803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35230" y="3428714"/>
                          <a:ext cx="246215" cy="209649"/>
                        </a:xfrm>
                        <a:custGeom>
                          <a:avLst/>
                          <a:gdLst>
                            <a:gd name="connsiteX0" fmla="*/ 244697 w 246215"/>
                            <a:gd name="connsiteY0" fmla="*/ 51245 h 209649"/>
                            <a:gd name="connsiteX1" fmla="*/ 224219 w 246215"/>
                            <a:gd name="connsiteY1" fmla="*/ 76867 h 209649"/>
                            <a:gd name="connsiteX2" fmla="*/ 200692 w 246215"/>
                            <a:gd name="connsiteY2" fmla="*/ 92202 h 209649"/>
                            <a:gd name="connsiteX3" fmla="*/ 173927 w 246215"/>
                            <a:gd name="connsiteY3" fmla="*/ 127730 h 209649"/>
                            <a:gd name="connsiteX4" fmla="*/ 173355 w 246215"/>
                            <a:gd name="connsiteY4" fmla="*/ 128492 h 209649"/>
                            <a:gd name="connsiteX5" fmla="*/ 129731 w 246215"/>
                            <a:gd name="connsiteY5" fmla="*/ 181070 h 209649"/>
                            <a:gd name="connsiteX6" fmla="*/ 69342 w 246215"/>
                            <a:gd name="connsiteY6" fmla="*/ 209645 h 209649"/>
                            <a:gd name="connsiteX7" fmla="*/ 9716 w 246215"/>
                            <a:gd name="connsiteY7" fmla="*/ 110490 h 209649"/>
                            <a:gd name="connsiteX8" fmla="*/ 5239 w 246215"/>
                            <a:gd name="connsiteY8" fmla="*/ 76391 h 209649"/>
                            <a:gd name="connsiteX9" fmla="*/ 0 w 246215"/>
                            <a:gd name="connsiteY9" fmla="*/ 38291 h 209649"/>
                            <a:gd name="connsiteX10" fmla="*/ 90869 w 246215"/>
                            <a:gd name="connsiteY10" fmla="*/ 63055 h 209649"/>
                            <a:gd name="connsiteX11" fmla="*/ 100394 w 246215"/>
                            <a:gd name="connsiteY11" fmla="*/ 105442 h 209649"/>
                            <a:gd name="connsiteX12" fmla="*/ 100394 w 246215"/>
                            <a:gd name="connsiteY12" fmla="*/ 118015 h 209649"/>
                            <a:gd name="connsiteX13" fmla="*/ 100394 w 246215"/>
                            <a:gd name="connsiteY13" fmla="*/ 119253 h 209649"/>
                            <a:gd name="connsiteX14" fmla="*/ 100394 w 246215"/>
                            <a:gd name="connsiteY14" fmla="*/ 119253 h 209649"/>
                            <a:gd name="connsiteX15" fmla="*/ 138970 w 246215"/>
                            <a:gd name="connsiteY15" fmla="*/ 88011 h 209649"/>
                            <a:gd name="connsiteX16" fmla="*/ 165925 w 246215"/>
                            <a:gd name="connsiteY16" fmla="*/ 56102 h 209649"/>
                            <a:gd name="connsiteX17" fmla="*/ 165925 w 246215"/>
                            <a:gd name="connsiteY17" fmla="*/ 28766 h 209649"/>
                            <a:gd name="connsiteX18" fmla="*/ 177832 w 246215"/>
                            <a:gd name="connsiteY18" fmla="*/ 10287 h 209649"/>
                            <a:gd name="connsiteX19" fmla="*/ 186722 w 246215"/>
                            <a:gd name="connsiteY19" fmla="*/ 10224 h 209649"/>
                            <a:gd name="connsiteX20" fmla="*/ 186785 w 246215"/>
                            <a:gd name="connsiteY20" fmla="*/ 10287 h 209649"/>
                            <a:gd name="connsiteX21" fmla="*/ 196310 w 246215"/>
                            <a:gd name="connsiteY21" fmla="*/ 3810 h 209649"/>
                            <a:gd name="connsiteX22" fmla="*/ 203835 w 246215"/>
                            <a:gd name="connsiteY22" fmla="*/ 0 h 209649"/>
                            <a:gd name="connsiteX23" fmla="*/ 219361 w 246215"/>
                            <a:gd name="connsiteY23" fmla="*/ 7715 h 209649"/>
                            <a:gd name="connsiteX24" fmla="*/ 230315 w 246215"/>
                            <a:gd name="connsiteY24" fmla="*/ 22479 h 209649"/>
                            <a:gd name="connsiteX25" fmla="*/ 241459 w 246215"/>
                            <a:gd name="connsiteY25" fmla="*/ 36100 h 209649"/>
                            <a:gd name="connsiteX26" fmla="*/ 244697 w 246215"/>
                            <a:gd name="connsiteY26" fmla="*/ 51245 h 209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</a:cxnLst>
                          <a:rect l="l" t="t" r="r" b="b"/>
                          <a:pathLst>
                            <a:path w="246215" h="209649">
                              <a:moveTo>
                                <a:pt x="244697" y="51245"/>
                              </a:moveTo>
                              <a:cubicBezTo>
                                <a:pt x="238851" y="60525"/>
                                <a:pt x="231982" y="69119"/>
                                <a:pt x="224219" y="76867"/>
                              </a:cubicBezTo>
                              <a:cubicBezTo>
                                <a:pt x="218027" y="81915"/>
                                <a:pt x="211074" y="78676"/>
                                <a:pt x="200692" y="92202"/>
                              </a:cubicBezTo>
                              <a:cubicBezTo>
                                <a:pt x="196120" y="98108"/>
                                <a:pt x="185738" y="112109"/>
                                <a:pt x="173927" y="127730"/>
                              </a:cubicBezTo>
                              <a:cubicBezTo>
                                <a:pt x="173692" y="127948"/>
                                <a:pt x="173498" y="128206"/>
                                <a:pt x="173355" y="128492"/>
                              </a:cubicBezTo>
                              <a:cubicBezTo>
                                <a:pt x="159881" y="146877"/>
                                <a:pt x="145313" y="164435"/>
                                <a:pt x="129731" y="181070"/>
                              </a:cubicBezTo>
                              <a:cubicBezTo>
                                <a:pt x="111347" y="198120"/>
                                <a:pt x="98298" y="208883"/>
                                <a:pt x="69342" y="209645"/>
                              </a:cubicBezTo>
                              <a:cubicBezTo>
                                <a:pt x="40386" y="210407"/>
                                <a:pt x="9716" y="114395"/>
                                <a:pt x="9716" y="110490"/>
                              </a:cubicBezTo>
                              <a:cubicBezTo>
                                <a:pt x="9716" y="108871"/>
                                <a:pt x="7525" y="92869"/>
                                <a:pt x="5239" y="76391"/>
                              </a:cubicBezTo>
                              <a:lnTo>
                                <a:pt x="0" y="38291"/>
                              </a:lnTo>
                              <a:lnTo>
                                <a:pt x="90869" y="63055"/>
                              </a:lnTo>
                              <a:cubicBezTo>
                                <a:pt x="90869" y="63055"/>
                                <a:pt x="99536" y="94869"/>
                                <a:pt x="100394" y="105442"/>
                              </a:cubicBezTo>
                              <a:cubicBezTo>
                                <a:pt x="100833" y="109621"/>
                                <a:pt x="100833" y="113835"/>
                                <a:pt x="100394" y="118015"/>
                              </a:cubicBezTo>
                              <a:cubicBezTo>
                                <a:pt x="100458" y="118425"/>
                                <a:pt x="100458" y="118843"/>
                                <a:pt x="100394" y="119253"/>
                              </a:cubicBezTo>
                              <a:lnTo>
                                <a:pt x="100394" y="119253"/>
                              </a:lnTo>
                              <a:cubicBezTo>
                                <a:pt x="114225" y="110101"/>
                                <a:pt x="127143" y="99638"/>
                                <a:pt x="138970" y="88011"/>
                              </a:cubicBezTo>
                              <a:cubicBezTo>
                                <a:pt x="147638" y="77057"/>
                                <a:pt x="165925" y="56102"/>
                                <a:pt x="165925" y="56102"/>
                              </a:cubicBezTo>
                              <a:cubicBezTo>
                                <a:pt x="165925" y="56102"/>
                                <a:pt x="165068" y="31051"/>
                                <a:pt x="165925" y="28766"/>
                              </a:cubicBezTo>
                              <a:cubicBezTo>
                                <a:pt x="168914" y="22027"/>
                                <a:pt x="172931" y="15794"/>
                                <a:pt x="177832" y="10287"/>
                              </a:cubicBezTo>
                              <a:cubicBezTo>
                                <a:pt x="180269" y="7815"/>
                                <a:pt x="184250" y="7786"/>
                                <a:pt x="186722" y="10224"/>
                              </a:cubicBezTo>
                              <a:cubicBezTo>
                                <a:pt x="186743" y="10245"/>
                                <a:pt x="186764" y="10266"/>
                                <a:pt x="186785" y="10287"/>
                              </a:cubicBezTo>
                              <a:cubicBezTo>
                                <a:pt x="186785" y="10287"/>
                                <a:pt x="191453" y="6667"/>
                                <a:pt x="196310" y="3810"/>
                              </a:cubicBezTo>
                              <a:cubicBezTo>
                                <a:pt x="198569" y="2097"/>
                                <a:pt x="201118" y="806"/>
                                <a:pt x="203835" y="0"/>
                              </a:cubicBezTo>
                              <a:cubicBezTo>
                                <a:pt x="209747" y="697"/>
                                <a:pt x="215234" y="3424"/>
                                <a:pt x="219361" y="7715"/>
                              </a:cubicBezTo>
                              <a:cubicBezTo>
                                <a:pt x="223838" y="12763"/>
                                <a:pt x="225743" y="17240"/>
                                <a:pt x="230315" y="22479"/>
                              </a:cubicBezTo>
                              <a:cubicBezTo>
                                <a:pt x="234887" y="27718"/>
                                <a:pt x="241745" y="32004"/>
                                <a:pt x="241459" y="36100"/>
                              </a:cubicBezTo>
                              <a:cubicBezTo>
                                <a:pt x="241173" y="40196"/>
                                <a:pt x="249555" y="44005"/>
                                <a:pt x="244697" y="5124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9C8A4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93" name="Freeform 192">
                          <a:extLst>
                            <a:ext uri="{FF2B5EF4-FFF2-40B4-BE49-F238E27FC236}">
                              <a16:creationId xmlns:a16="http://schemas.microsoft.com/office/drawing/2014/main" id="{A48A7528-D269-7445-9D0F-BEBAD2A156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40469" y="3503983"/>
                          <a:ext cx="168116" cy="134380"/>
                        </a:xfrm>
                        <a:custGeom>
                          <a:avLst/>
                          <a:gdLst>
                            <a:gd name="connsiteX0" fmla="*/ 168116 w 168116"/>
                            <a:gd name="connsiteY0" fmla="*/ 53223 h 134380"/>
                            <a:gd name="connsiteX1" fmla="*/ 124492 w 168116"/>
                            <a:gd name="connsiteY1" fmla="*/ 105801 h 134380"/>
                            <a:gd name="connsiteX2" fmla="*/ 64103 w 168116"/>
                            <a:gd name="connsiteY2" fmla="*/ 134376 h 134380"/>
                            <a:gd name="connsiteX3" fmla="*/ 4477 w 168116"/>
                            <a:gd name="connsiteY3" fmla="*/ 35221 h 134380"/>
                            <a:gd name="connsiteX4" fmla="*/ 0 w 168116"/>
                            <a:gd name="connsiteY4" fmla="*/ 1121 h 134380"/>
                            <a:gd name="connsiteX5" fmla="*/ 89059 w 168116"/>
                            <a:gd name="connsiteY5" fmla="*/ 10646 h 134380"/>
                            <a:gd name="connsiteX6" fmla="*/ 63151 w 168116"/>
                            <a:gd name="connsiteY6" fmla="*/ 31696 h 134380"/>
                            <a:gd name="connsiteX7" fmla="*/ 17431 w 168116"/>
                            <a:gd name="connsiteY7" fmla="*/ 34554 h 134380"/>
                            <a:gd name="connsiteX8" fmla="*/ 43625 w 168116"/>
                            <a:gd name="connsiteY8" fmla="*/ 101229 h 134380"/>
                            <a:gd name="connsiteX9" fmla="*/ 79724 w 168116"/>
                            <a:gd name="connsiteY9" fmla="*/ 130851 h 134380"/>
                            <a:gd name="connsiteX10" fmla="*/ 139541 w 168116"/>
                            <a:gd name="connsiteY10" fmla="*/ 84274 h 134380"/>
                            <a:gd name="connsiteX11" fmla="*/ 168116 w 168116"/>
                            <a:gd name="connsiteY11" fmla="*/ 53223 h 13438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168116" h="134380">
                              <a:moveTo>
                                <a:pt x="168116" y="53223"/>
                              </a:moveTo>
                              <a:cubicBezTo>
                                <a:pt x="154642" y="71608"/>
                                <a:pt x="140074" y="89165"/>
                                <a:pt x="124492" y="105801"/>
                              </a:cubicBezTo>
                              <a:cubicBezTo>
                                <a:pt x="106108" y="122850"/>
                                <a:pt x="93059" y="133614"/>
                                <a:pt x="64103" y="134376"/>
                              </a:cubicBezTo>
                              <a:cubicBezTo>
                                <a:pt x="35147" y="135138"/>
                                <a:pt x="4477" y="39126"/>
                                <a:pt x="4477" y="35221"/>
                              </a:cubicBezTo>
                              <a:cubicBezTo>
                                <a:pt x="4477" y="33601"/>
                                <a:pt x="2286" y="17599"/>
                                <a:pt x="0" y="1121"/>
                              </a:cubicBezTo>
                              <a:cubicBezTo>
                                <a:pt x="31718" y="-3737"/>
                                <a:pt x="86868" y="8646"/>
                                <a:pt x="89059" y="10646"/>
                              </a:cubicBezTo>
                              <a:cubicBezTo>
                                <a:pt x="83107" y="20439"/>
                                <a:pt x="73955" y="27875"/>
                                <a:pt x="63151" y="31696"/>
                              </a:cubicBezTo>
                              <a:cubicBezTo>
                                <a:pt x="48072" y="34408"/>
                                <a:pt x="32730" y="35367"/>
                                <a:pt x="17431" y="34554"/>
                              </a:cubicBezTo>
                              <a:cubicBezTo>
                                <a:pt x="17431" y="34554"/>
                                <a:pt x="28861" y="79607"/>
                                <a:pt x="43625" y="101229"/>
                              </a:cubicBezTo>
                              <a:cubicBezTo>
                                <a:pt x="58388" y="122850"/>
                                <a:pt x="65913" y="132471"/>
                                <a:pt x="79724" y="130851"/>
                              </a:cubicBezTo>
                              <a:cubicBezTo>
                                <a:pt x="93536" y="129232"/>
                                <a:pt x="109538" y="116469"/>
                                <a:pt x="139541" y="84274"/>
                              </a:cubicBezTo>
                              <a:cubicBezTo>
                                <a:pt x="149638" y="72558"/>
                                <a:pt x="159258" y="62176"/>
                                <a:pt x="168116" y="5322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EA58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94" name="Freeform 193">
                          <a:extLst>
                            <a:ext uri="{FF2B5EF4-FFF2-40B4-BE49-F238E27FC236}">
                              <a16:creationId xmlns:a16="http://schemas.microsoft.com/office/drawing/2014/main" id="{64B506FB-FFAC-AB45-B134-53F41FAB27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18370" y="3344369"/>
                          <a:ext cx="121539" cy="187146"/>
                        </a:xfrm>
                        <a:custGeom>
                          <a:avLst/>
                          <a:gdLst>
                            <a:gd name="connsiteX0" fmla="*/ 121540 w 121539"/>
                            <a:gd name="connsiteY0" fmla="*/ 173308 h 187146"/>
                            <a:gd name="connsiteX1" fmla="*/ 88393 w 121539"/>
                            <a:gd name="connsiteY1" fmla="*/ 186739 h 187146"/>
                            <a:gd name="connsiteX2" fmla="*/ 43244 w 121539"/>
                            <a:gd name="connsiteY2" fmla="*/ 184929 h 187146"/>
                            <a:gd name="connsiteX3" fmla="*/ 13812 w 121539"/>
                            <a:gd name="connsiteY3" fmla="*/ 180071 h 187146"/>
                            <a:gd name="connsiteX4" fmla="*/ 1 w 121539"/>
                            <a:gd name="connsiteY4" fmla="*/ 94346 h 187146"/>
                            <a:gd name="connsiteX5" fmla="*/ 1239 w 121539"/>
                            <a:gd name="connsiteY5" fmla="*/ 70820 h 187146"/>
                            <a:gd name="connsiteX6" fmla="*/ 40768 w 121539"/>
                            <a:gd name="connsiteY6" fmla="*/ 6811 h 187146"/>
                            <a:gd name="connsiteX7" fmla="*/ 96965 w 121539"/>
                            <a:gd name="connsiteY7" fmla="*/ 14717 h 187146"/>
                            <a:gd name="connsiteX8" fmla="*/ 105633 w 121539"/>
                            <a:gd name="connsiteY8" fmla="*/ 58437 h 187146"/>
                            <a:gd name="connsiteX9" fmla="*/ 121540 w 121539"/>
                            <a:gd name="connsiteY9" fmla="*/ 173308 h 18714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121539" h="187146">
                              <a:moveTo>
                                <a:pt x="121540" y="173308"/>
                              </a:moveTo>
                              <a:cubicBezTo>
                                <a:pt x="121540" y="173308"/>
                                <a:pt x="117825" y="184072"/>
                                <a:pt x="88393" y="186739"/>
                              </a:cubicBezTo>
                              <a:cubicBezTo>
                                <a:pt x="73320" y="187646"/>
                                <a:pt x="58195" y="187039"/>
                                <a:pt x="43244" y="184929"/>
                              </a:cubicBezTo>
                              <a:cubicBezTo>
                                <a:pt x="26766" y="182833"/>
                                <a:pt x="13812" y="180071"/>
                                <a:pt x="13812" y="180071"/>
                              </a:cubicBezTo>
                              <a:cubicBezTo>
                                <a:pt x="7640" y="151771"/>
                                <a:pt x="3029" y="123153"/>
                                <a:pt x="1" y="94346"/>
                              </a:cubicBezTo>
                              <a:cubicBezTo>
                                <a:pt x="-18" y="86487"/>
                                <a:pt x="395" y="78633"/>
                                <a:pt x="1239" y="70820"/>
                              </a:cubicBezTo>
                              <a:cubicBezTo>
                                <a:pt x="3906" y="48341"/>
                                <a:pt x="12764" y="19956"/>
                                <a:pt x="40768" y="6811"/>
                              </a:cubicBezTo>
                              <a:cubicBezTo>
                                <a:pt x="80487" y="-12239"/>
                                <a:pt x="96965" y="14717"/>
                                <a:pt x="96965" y="14717"/>
                              </a:cubicBezTo>
                              <a:cubicBezTo>
                                <a:pt x="96965" y="14717"/>
                                <a:pt x="103633" y="25862"/>
                                <a:pt x="105633" y="58437"/>
                              </a:cubicBezTo>
                              <a:cubicBezTo>
                                <a:pt x="107633" y="91012"/>
                                <a:pt x="121540" y="173308"/>
                                <a:pt x="121540" y="17330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95" name="Freeform 194">
                          <a:extLst>
                            <a:ext uri="{FF2B5EF4-FFF2-40B4-BE49-F238E27FC236}">
                              <a16:creationId xmlns:a16="http://schemas.microsoft.com/office/drawing/2014/main" id="{7554B5E5-986F-B042-8B39-ED406D21C3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18370" y="3415188"/>
                          <a:ext cx="43244" cy="114109"/>
                        </a:xfrm>
                        <a:custGeom>
                          <a:avLst/>
                          <a:gdLst>
                            <a:gd name="connsiteX0" fmla="*/ 43244 w 43244"/>
                            <a:gd name="connsiteY0" fmla="*/ 114109 h 114109"/>
                            <a:gd name="connsiteX1" fmla="*/ 13812 w 43244"/>
                            <a:gd name="connsiteY1" fmla="*/ 109252 h 114109"/>
                            <a:gd name="connsiteX2" fmla="*/ 1 w 43244"/>
                            <a:gd name="connsiteY2" fmla="*/ 23527 h 114109"/>
                            <a:gd name="connsiteX3" fmla="*/ 1239 w 43244"/>
                            <a:gd name="connsiteY3" fmla="*/ 0 h 114109"/>
                            <a:gd name="connsiteX4" fmla="*/ 10002 w 43244"/>
                            <a:gd name="connsiteY4" fmla="*/ 4477 h 114109"/>
                            <a:gd name="connsiteX5" fmla="*/ 3906 w 43244"/>
                            <a:gd name="connsiteY5" fmla="*/ 29623 h 114109"/>
                            <a:gd name="connsiteX6" fmla="*/ 14193 w 43244"/>
                            <a:gd name="connsiteY6" fmla="*/ 14668 h 114109"/>
                            <a:gd name="connsiteX7" fmla="*/ 14193 w 43244"/>
                            <a:gd name="connsiteY7" fmla="*/ 44196 h 114109"/>
                            <a:gd name="connsiteX8" fmla="*/ 11621 w 43244"/>
                            <a:gd name="connsiteY8" fmla="*/ 53721 h 114109"/>
                            <a:gd name="connsiteX9" fmla="*/ 27433 w 43244"/>
                            <a:gd name="connsiteY9" fmla="*/ 35528 h 114109"/>
                            <a:gd name="connsiteX10" fmla="*/ 19336 w 43244"/>
                            <a:gd name="connsiteY10" fmla="*/ 69723 h 114109"/>
                            <a:gd name="connsiteX11" fmla="*/ 34100 w 43244"/>
                            <a:gd name="connsiteY11" fmla="*/ 93440 h 114109"/>
                            <a:gd name="connsiteX12" fmla="*/ 43244 w 43244"/>
                            <a:gd name="connsiteY12" fmla="*/ 114109 h 11410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43244" h="114109">
                              <a:moveTo>
                                <a:pt x="43244" y="114109"/>
                              </a:moveTo>
                              <a:cubicBezTo>
                                <a:pt x="26766" y="112014"/>
                                <a:pt x="13812" y="109252"/>
                                <a:pt x="13812" y="109252"/>
                              </a:cubicBezTo>
                              <a:cubicBezTo>
                                <a:pt x="7640" y="80952"/>
                                <a:pt x="3029" y="52333"/>
                                <a:pt x="1" y="23527"/>
                              </a:cubicBezTo>
                              <a:cubicBezTo>
                                <a:pt x="-18" y="15668"/>
                                <a:pt x="395" y="7814"/>
                                <a:pt x="1239" y="0"/>
                              </a:cubicBezTo>
                              <a:lnTo>
                                <a:pt x="10002" y="4477"/>
                              </a:lnTo>
                              <a:cubicBezTo>
                                <a:pt x="10002" y="4477"/>
                                <a:pt x="3715" y="26956"/>
                                <a:pt x="3906" y="29623"/>
                              </a:cubicBezTo>
                              <a:cubicBezTo>
                                <a:pt x="4096" y="32290"/>
                                <a:pt x="14193" y="14668"/>
                                <a:pt x="14193" y="14668"/>
                              </a:cubicBezTo>
                              <a:cubicBezTo>
                                <a:pt x="14193" y="14668"/>
                                <a:pt x="19908" y="34480"/>
                                <a:pt x="14193" y="44196"/>
                              </a:cubicBezTo>
                              <a:cubicBezTo>
                                <a:pt x="8478" y="53912"/>
                                <a:pt x="11621" y="53721"/>
                                <a:pt x="11621" y="53721"/>
                              </a:cubicBezTo>
                              <a:lnTo>
                                <a:pt x="27433" y="35528"/>
                              </a:lnTo>
                              <a:cubicBezTo>
                                <a:pt x="22133" y="46150"/>
                                <a:pt x="19362" y="57853"/>
                                <a:pt x="19336" y="69723"/>
                              </a:cubicBezTo>
                              <a:cubicBezTo>
                                <a:pt x="21337" y="83725"/>
                                <a:pt x="32481" y="86201"/>
                                <a:pt x="34100" y="93440"/>
                              </a:cubicBezTo>
                              <a:cubicBezTo>
                                <a:pt x="36750" y="100499"/>
                                <a:pt x="39803" y="107400"/>
                                <a:pt x="43244" y="114109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1D1D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96" name="Freeform 195">
                          <a:extLst>
                            <a:ext uri="{FF2B5EF4-FFF2-40B4-BE49-F238E27FC236}">
                              <a16:creationId xmlns:a16="http://schemas.microsoft.com/office/drawing/2014/main" id="{C6DEFCBD-D6EC-F548-A64F-02D9ADBE201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25247" y="3302793"/>
                          <a:ext cx="30627" cy="169545"/>
                        </a:xfrm>
                        <a:custGeom>
                          <a:avLst/>
                          <a:gdLst>
                            <a:gd name="connsiteX0" fmla="*/ 30627 w 30627"/>
                            <a:gd name="connsiteY0" fmla="*/ 0 h 169545"/>
                            <a:gd name="connsiteX1" fmla="*/ 2052 w 30627"/>
                            <a:gd name="connsiteY1" fmla="*/ 66675 h 169545"/>
                            <a:gd name="connsiteX2" fmla="*/ 2052 w 30627"/>
                            <a:gd name="connsiteY2" fmla="*/ 157543 h 169545"/>
                            <a:gd name="connsiteX3" fmla="*/ 1004 w 30627"/>
                            <a:gd name="connsiteY3" fmla="*/ 169545 h 169545"/>
                            <a:gd name="connsiteX4" fmla="*/ 6243 w 30627"/>
                            <a:gd name="connsiteY4" fmla="*/ 84963 h 169545"/>
                            <a:gd name="connsiteX5" fmla="*/ 30627 w 30627"/>
                            <a:gd name="connsiteY5" fmla="*/ 0 h 16954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30627" h="169545">
                              <a:moveTo>
                                <a:pt x="30627" y="0"/>
                              </a:moveTo>
                              <a:cubicBezTo>
                                <a:pt x="16817" y="20133"/>
                                <a:pt x="7107" y="42789"/>
                                <a:pt x="2052" y="66675"/>
                              </a:cubicBezTo>
                              <a:cubicBezTo>
                                <a:pt x="-3091" y="99917"/>
                                <a:pt x="3195" y="145637"/>
                                <a:pt x="2052" y="157543"/>
                              </a:cubicBezTo>
                              <a:lnTo>
                                <a:pt x="1004" y="169545"/>
                              </a:lnTo>
                              <a:cubicBezTo>
                                <a:pt x="1004" y="169545"/>
                                <a:pt x="6434" y="114491"/>
                                <a:pt x="6243" y="84963"/>
                              </a:cubicBezTo>
                              <a:cubicBezTo>
                                <a:pt x="6053" y="55436"/>
                                <a:pt x="30627" y="0"/>
                                <a:pt x="30627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1D1D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97" name="Freeform 196">
                          <a:extLst>
                            <a:ext uri="{FF2B5EF4-FFF2-40B4-BE49-F238E27FC236}">
                              <a16:creationId xmlns:a16="http://schemas.microsoft.com/office/drawing/2014/main" id="{90892BAA-FF7E-2A49-B84F-2CFF2B1A69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5814" y="3545014"/>
                          <a:ext cx="11620" cy="32956"/>
                        </a:xfrm>
                        <a:custGeom>
                          <a:avLst/>
                          <a:gdLst>
                            <a:gd name="connsiteX0" fmla="*/ 0 w 11620"/>
                            <a:gd name="connsiteY0" fmla="*/ 2953 h 32956"/>
                            <a:gd name="connsiteX1" fmla="*/ 4096 w 11620"/>
                            <a:gd name="connsiteY1" fmla="*/ 22003 h 32956"/>
                            <a:gd name="connsiteX2" fmla="*/ 11620 w 11620"/>
                            <a:gd name="connsiteY2" fmla="*/ 32957 h 32956"/>
                            <a:gd name="connsiteX3" fmla="*/ 5810 w 11620"/>
                            <a:gd name="connsiteY3" fmla="*/ 15335 h 32956"/>
                            <a:gd name="connsiteX4" fmla="*/ 4096 w 11620"/>
                            <a:gd name="connsiteY4" fmla="*/ 0 h 3295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1620" h="32956">
                              <a:moveTo>
                                <a:pt x="0" y="2953"/>
                              </a:moveTo>
                              <a:cubicBezTo>
                                <a:pt x="83" y="9512"/>
                                <a:pt x="1475" y="15989"/>
                                <a:pt x="4096" y="22003"/>
                              </a:cubicBezTo>
                              <a:cubicBezTo>
                                <a:pt x="5943" y="26067"/>
                                <a:pt x="8490" y="29774"/>
                                <a:pt x="11620" y="32957"/>
                              </a:cubicBezTo>
                              <a:cubicBezTo>
                                <a:pt x="11621" y="32957"/>
                                <a:pt x="6953" y="18574"/>
                                <a:pt x="5810" y="15335"/>
                              </a:cubicBezTo>
                              <a:cubicBezTo>
                                <a:pt x="4844" y="10275"/>
                                <a:pt x="4270" y="5148"/>
                                <a:pt x="409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AD0B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98" name="Freeform 197">
                          <a:extLst>
                            <a:ext uri="{FF2B5EF4-FFF2-40B4-BE49-F238E27FC236}">
                              <a16:creationId xmlns:a16="http://schemas.microsoft.com/office/drawing/2014/main" id="{A5B3A414-A3F7-714E-B0DA-34AA59EEE3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94333" y="3529298"/>
                          <a:ext cx="96916" cy="83317"/>
                        </a:xfrm>
                        <a:custGeom>
                          <a:avLst/>
                          <a:gdLst>
                            <a:gd name="connsiteX0" fmla="*/ 35195 w 96916"/>
                            <a:gd name="connsiteY0" fmla="*/ 0 h 83317"/>
                            <a:gd name="connsiteX1" fmla="*/ 2905 w 96916"/>
                            <a:gd name="connsiteY1" fmla="*/ 11906 h 83317"/>
                            <a:gd name="connsiteX2" fmla="*/ 24336 w 96916"/>
                            <a:gd name="connsiteY2" fmla="*/ 81534 h 83317"/>
                            <a:gd name="connsiteX3" fmla="*/ 67675 w 96916"/>
                            <a:gd name="connsiteY3" fmla="*/ 63913 h 83317"/>
                            <a:gd name="connsiteX4" fmla="*/ 96917 w 96916"/>
                            <a:gd name="connsiteY4" fmla="*/ 21622 h 83317"/>
                            <a:gd name="connsiteX5" fmla="*/ 81637 w 96916"/>
                            <a:gd name="connsiteY5" fmla="*/ 11035 h 83317"/>
                            <a:gd name="connsiteX6" fmla="*/ 73676 w 96916"/>
                            <a:gd name="connsiteY6" fmla="*/ 15812 h 83317"/>
                            <a:gd name="connsiteX7" fmla="*/ 51292 w 96916"/>
                            <a:gd name="connsiteY7" fmla="*/ 44387 h 83317"/>
                            <a:gd name="connsiteX8" fmla="*/ 37004 w 96916"/>
                            <a:gd name="connsiteY8" fmla="*/ 34862 h 83317"/>
                            <a:gd name="connsiteX9" fmla="*/ 35194 w 96916"/>
                            <a:gd name="connsiteY9" fmla="*/ 0 h 83317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96916" h="83317">
                              <a:moveTo>
                                <a:pt x="35195" y="0"/>
                              </a:moveTo>
                              <a:cubicBezTo>
                                <a:pt x="24843" y="5007"/>
                                <a:pt x="14029" y="8995"/>
                                <a:pt x="2905" y="11906"/>
                              </a:cubicBezTo>
                              <a:cubicBezTo>
                                <a:pt x="-8239" y="13811"/>
                                <a:pt x="15668" y="74771"/>
                                <a:pt x="24336" y="81534"/>
                              </a:cubicBezTo>
                              <a:cubicBezTo>
                                <a:pt x="33004" y="88297"/>
                                <a:pt x="55768" y="74390"/>
                                <a:pt x="67675" y="63913"/>
                              </a:cubicBezTo>
                              <a:cubicBezTo>
                                <a:pt x="79029" y="50997"/>
                                <a:pt x="88842" y="36805"/>
                                <a:pt x="96917" y="21622"/>
                              </a:cubicBezTo>
                              <a:cubicBezTo>
                                <a:pt x="95621" y="14479"/>
                                <a:pt x="88780" y="9739"/>
                                <a:pt x="81637" y="11035"/>
                              </a:cubicBezTo>
                              <a:cubicBezTo>
                                <a:pt x="78490" y="11606"/>
                                <a:pt x="75660" y="13304"/>
                                <a:pt x="73676" y="15812"/>
                              </a:cubicBezTo>
                              <a:cubicBezTo>
                                <a:pt x="64160" y="23531"/>
                                <a:pt x="56508" y="33299"/>
                                <a:pt x="51292" y="44387"/>
                              </a:cubicBezTo>
                              <a:cubicBezTo>
                                <a:pt x="44827" y="45191"/>
                                <a:pt x="38748" y="41138"/>
                                <a:pt x="37004" y="34862"/>
                              </a:cubicBezTo>
                              <a:cubicBezTo>
                                <a:pt x="35207" y="23334"/>
                                <a:pt x="34601" y="11652"/>
                                <a:pt x="35194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AD0B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199" name="Freeform 198">
                          <a:extLst>
                            <a:ext uri="{FF2B5EF4-FFF2-40B4-BE49-F238E27FC236}">
                              <a16:creationId xmlns:a16="http://schemas.microsoft.com/office/drawing/2014/main" id="{D117CEC7-7CDC-CD40-945E-513B0F296A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231799" y="3446766"/>
                          <a:ext cx="46048" cy="58225"/>
                        </a:xfrm>
                        <a:custGeom>
                          <a:avLst/>
                          <a:gdLst>
                            <a:gd name="connsiteX0" fmla="*/ 15267 w 46048"/>
                            <a:gd name="connsiteY0" fmla="*/ 522 h 58225"/>
                            <a:gd name="connsiteX1" fmla="*/ 1836 w 46048"/>
                            <a:gd name="connsiteY1" fmla="*/ 20715 h 58225"/>
                            <a:gd name="connsiteX2" fmla="*/ 6599 w 46048"/>
                            <a:gd name="connsiteY2" fmla="*/ 57672 h 58225"/>
                            <a:gd name="connsiteX3" fmla="*/ 32412 w 46048"/>
                            <a:gd name="connsiteY3" fmla="*/ 47099 h 58225"/>
                            <a:gd name="connsiteX4" fmla="*/ 45937 w 46048"/>
                            <a:gd name="connsiteY4" fmla="*/ 29383 h 58225"/>
                            <a:gd name="connsiteX5" fmla="*/ 35745 w 46048"/>
                            <a:gd name="connsiteY5" fmla="*/ 12619 h 58225"/>
                            <a:gd name="connsiteX6" fmla="*/ 22982 w 46048"/>
                            <a:gd name="connsiteY6" fmla="*/ 9475 h 58225"/>
                            <a:gd name="connsiteX7" fmla="*/ 15267 w 46048"/>
                            <a:gd name="connsiteY7" fmla="*/ 522 h 5822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46048" h="58225">
                              <a:moveTo>
                                <a:pt x="15267" y="522"/>
                              </a:moveTo>
                              <a:cubicBezTo>
                                <a:pt x="7369" y="4216"/>
                                <a:pt x="2189" y="12004"/>
                                <a:pt x="1836" y="20715"/>
                              </a:cubicBezTo>
                              <a:cubicBezTo>
                                <a:pt x="693" y="36145"/>
                                <a:pt x="-3498" y="54529"/>
                                <a:pt x="6599" y="57672"/>
                              </a:cubicBezTo>
                              <a:cubicBezTo>
                                <a:pt x="16695" y="60815"/>
                                <a:pt x="28506" y="49671"/>
                                <a:pt x="32412" y="47099"/>
                              </a:cubicBezTo>
                              <a:cubicBezTo>
                                <a:pt x="36317" y="44527"/>
                                <a:pt x="47271" y="31859"/>
                                <a:pt x="45937" y="29383"/>
                              </a:cubicBezTo>
                              <a:cubicBezTo>
                                <a:pt x="44604" y="26906"/>
                                <a:pt x="38603" y="12619"/>
                                <a:pt x="35745" y="12619"/>
                              </a:cubicBezTo>
                              <a:cubicBezTo>
                                <a:pt x="31313" y="12509"/>
                                <a:pt x="26958" y="11436"/>
                                <a:pt x="22982" y="9475"/>
                              </a:cubicBezTo>
                              <a:cubicBezTo>
                                <a:pt x="22315" y="8047"/>
                                <a:pt x="19934" y="-2431"/>
                                <a:pt x="15267" y="522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AD0B1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00" name="Freeform 199">
                          <a:extLst>
                            <a:ext uri="{FF2B5EF4-FFF2-40B4-BE49-F238E27FC236}">
                              <a16:creationId xmlns:a16="http://schemas.microsoft.com/office/drawing/2014/main" id="{933C23C0-D735-B142-AA84-FFFFBD37B8F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136195" y="3432333"/>
                          <a:ext cx="95535" cy="115633"/>
                        </a:xfrm>
                        <a:custGeom>
                          <a:avLst/>
                          <a:gdLst>
                            <a:gd name="connsiteX0" fmla="*/ 95536 w 95535"/>
                            <a:gd name="connsiteY0" fmla="*/ 0 h 115633"/>
                            <a:gd name="connsiteX1" fmla="*/ 92107 w 95535"/>
                            <a:gd name="connsiteY1" fmla="*/ 20288 h 115633"/>
                            <a:gd name="connsiteX2" fmla="*/ 74867 w 95535"/>
                            <a:gd name="connsiteY2" fmla="*/ 39814 h 115633"/>
                            <a:gd name="connsiteX3" fmla="*/ 57626 w 95535"/>
                            <a:gd name="connsiteY3" fmla="*/ 68389 h 115633"/>
                            <a:gd name="connsiteX4" fmla="*/ 22098 w 95535"/>
                            <a:gd name="connsiteY4" fmla="*/ 101346 h 115633"/>
                            <a:gd name="connsiteX5" fmla="*/ 0 w 95535"/>
                            <a:gd name="connsiteY5" fmla="*/ 115633 h 115633"/>
                            <a:gd name="connsiteX6" fmla="*/ 38576 w 95535"/>
                            <a:gd name="connsiteY6" fmla="*/ 84392 h 115633"/>
                            <a:gd name="connsiteX7" fmla="*/ 65532 w 95535"/>
                            <a:gd name="connsiteY7" fmla="*/ 52483 h 115633"/>
                            <a:gd name="connsiteX8" fmla="*/ 65532 w 95535"/>
                            <a:gd name="connsiteY8" fmla="*/ 25146 h 115633"/>
                            <a:gd name="connsiteX9" fmla="*/ 77438 w 95535"/>
                            <a:gd name="connsiteY9" fmla="*/ 6667 h 115633"/>
                            <a:gd name="connsiteX10" fmla="*/ 86329 w 95535"/>
                            <a:gd name="connsiteY10" fmla="*/ 6604 h 115633"/>
                            <a:gd name="connsiteX11" fmla="*/ 86392 w 95535"/>
                            <a:gd name="connsiteY11" fmla="*/ 6667 h 115633"/>
                            <a:gd name="connsiteX12" fmla="*/ 95536 w 95535"/>
                            <a:gd name="connsiteY12" fmla="*/ 0 h 11563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95535" h="115633">
                              <a:moveTo>
                                <a:pt x="95536" y="0"/>
                              </a:moveTo>
                              <a:cubicBezTo>
                                <a:pt x="95525" y="6906"/>
                                <a:pt x="94367" y="13762"/>
                                <a:pt x="92107" y="20288"/>
                              </a:cubicBezTo>
                              <a:cubicBezTo>
                                <a:pt x="89249" y="23146"/>
                                <a:pt x="76867" y="33433"/>
                                <a:pt x="74867" y="39814"/>
                              </a:cubicBezTo>
                              <a:cubicBezTo>
                                <a:pt x="70575" y="50145"/>
                                <a:pt x="64764" y="59776"/>
                                <a:pt x="57626" y="68389"/>
                              </a:cubicBezTo>
                              <a:cubicBezTo>
                                <a:pt x="53340" y="72390"/>
                                <a:pt x="35909" y="89630"/>
                                <a:pt x="22098" y="101346"/>
                              </a:cubicBezTo>
                              <a:cubicBezTo>
                                <a:pt x="15529" y="107241"/>
                                <a:pt x="8072" y="112063"/>
                                <a:pt x="0" y="115633"/>
                              </a:cubicBezTo>
                              <a:cubicBezTo>
                                <a:pt x="13831" y="106481"/>
                                <a:pt x="26750" y="96019"/>
                                <a:pt x="38576" y="84392"/>
                              </a:cubicBezTo>
                              <a:cubicBezTo>
                                <a:pt x="47244" y="73438"/>
                                <a:pt x="65532" y="52483"/>
                                <a:pt x="65532" y="52483"/>
                              </a:cubicBezTo>
                              <a:cubicBezTo>
                                <a:pt x="65532" y="52483"/>
                                <a:pt x="64675" y="27432"/>
                                <a:pt x="65532" y="25146"/>
                              </a:cubicBezTo>
                              <a:cubicBezTo>
                                <a:pt x="68521" y="18408"/>
                                <a:pt x="72538" y="12174"/>
                                <a:pt x="77438" y="6667"/>
                              </a:cubicBezTo>
                              <a:cubicBezTo>
                                <a:pt x="79876" y="4195"/>
                                <a:pt x="83856" y="4167"/>
                                <a:pt x="86329" y="6604"/>
                              </a:cubicBezTo>
                              <a:cubicBezTo>
                                <a:pt x="86350" y="6625"/>
                                <a:pt x="86371" y="6646"/>
                                <a:pt x="86392" y="6667"/>
                              </a:cubicBezTo>
                              <a:cubicBezTo>
                                <a:pt x="86392" y="6667"/>
                                <a:pt x="91059" y="2857"/>
                                <a:pt x="95536" y="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DEA583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01" name="Freeform 200">
                          <a:extLst>
                            <a:ext uri="{FF2B5EF4-FFF2-40B4-BE49-F238E27FC236}">
                              <a16:creationId xmlns:a16="http://schemas.microsoft.com/office/drawing/2014/main" id="{2DF3563B-4BE9-DE48-B898-519FC2A3D99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46648" y="3043992"/>
                          <a:ext cx="168669" cy="121641"/>
                        </a:xfrm>
                        <a:custGeom>
                          <a:avLst/>
                          <a:gdLst>
                            <a:gd name="connsiteX0" fmla="*/ 168402 w 168669"/>
                            <a:gd name="connsiteY0" fmla="*/ 111544 h 121641"/>
                            <a:gd name="connsiteX1" fmla="*/ 155257 w 168669"/>
                            <a:gd name="connsiteY1" fmla="*/ 121641 h 121641"/>
                            <a:gd name="connsiteX2" fmla="*/ 151257 w 168669"/>
                            <a:gd name="connsiteY2" fmla="*/ 98495 h 121641"/>
                            <a:gd name="connsiteX3" fmla="*/ 70104 w 168669"/>
                            <a:gd name="connsiteY3" fmla="*/ 20676 h 121641"/>
                            <a:gd name="connsiteX4" fmla="*/ 0 w 168669"/>
                            <a:gd name="connsiteY4" fmla="*/ 28867 h 121641"/>
                            <a:gd name="connsiteX5" fmla="*/ 857 w 168669"/>
                            <a:gd name="connsiteY5" fmla="*/ 26963 h 121641"/>
                            <a:gd name="connsiteX6" fmla="*/ 22669 w 168669"/>
                            <a:gd name="connsiteY6" fmla="*/ 4007 h 121641"/>
                            <a:gd name="connsiteX7" fmla="*/ 22669 w 168669"/>
                            <a:gd name="connsiteY7" fmla="*/ 4007 h 121641"/>
                            <a:gd name="connsiteX8" fmla="*/ 101822 w 168669"/>
                            <a:gd name="connsiteY8" fmla="*/ 17723 h 121641"/>
                            <a:gd name="connsiteX9" fmla="*/ 163259 w 168669"/>
                            <a:gd name="connsiteY9" fmla="*/ 79826 h 121641"/>
                            <a:gd name="connsiteX10" fmla="*/ 168402 w 168669"/>
                            <a:gd name="connsiteY10" fmla="*/ 111545 h 12164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</a:cxnLst>
                          <a:rect l="l" t="t" r="r" b="b"/>
                          <a:pathLst>
                            <a:path w="168669" h="121641">
                              <a:moveTo>
                                <a:pt x="168402" y="111544"/>
                              </a:moveTo>
                              <a:lnTo>
                                <a:pt x="155257" y="121641"/>
                              </a:lnTo>
                              <a:cubicBezTo>
                                <a:pt x="156549" y="113695"/>
                                <a:pt x="155140" y="105546"/>
                                <a:pt x="151257" y="98495"/>
                              </a:cubicBezTo>
                              <a:cubicBezTo>
                                <a:pt x="144685" y="83446"/>
                                <a:pt x="126206" y="45536"/>
                                <a:pt x="70104" y="20676"/>
                              </a:cubicBezTo>
                              <a:cubicBezTo>
                                <a:pt x="18859" y="-2089"/>
                                <a:pt x="6001" y="17057"/>
                                <a:pt x="0" y="28867"/>
                              </a:cubicBezTo>
                              <a:lnTo>
                                <a:pt x="857" y="26963"/>
                              </a:lnTo>
                              <a:cubicBezTo>
                                <a:pt x="6355" y="17802"/>
                                <a:pt x="13802" y="9965"/>
                                <a:pt x="22669" y="4007"/>
                              </a:cubicBezTo>
                              <a:lnTo>
                                <a:pt x="22669" y="4007"/>
                              </a:lnTo>
                              <a:cubicBezTo>
                                <a:pt x="49530" y="-7042"/>
                                <a:pt x="80963" y="7150"/>
                                <a:pt x="101822" y="17723"/>
                              </a:cubicBezTo>
                              <a:cubicBezTo>
                                <a:pt x="124492" y="29153"/>
                                <a:pt x="155924" y="58776"/>
                                <a:pt x="163259" y="79826"/>
                              </a:cubicBezTo>
                              <a:cubicBezTo>
                                <a:pt x="167622" y="89796"/>
                                <a:pt x="169391" y="100707"/>
                                <a:pt x="168402" y="11154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EBEBEB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sp>
                      <p:nvSpPr>
                        <p:cNvPr id="202" name="Freeform 201">
                          <a:extLst>
                            <a:ext uri="{FF2B5EF4-FFF2-40B4-BE49-F238E27FC236}">
                              <a16:creationId xmlns:a16="http://schemas.microsoft.com/office/drawing/2014/main" id="{C973B5F0-68DF-F14F-9DB2-0651D1D87C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091743" y="3155537"/>
                          <a:ext cx="28728" cy="54864"/>
                        </a:xfrm>
                        <a:custGeom>
                          <a:avLst/>
                          <a:gdLst>
                            <a:gd name="connsiteX0" fmla="*/ 28545 w 28728"/>
                            <a:gd name="connsiteY0" fmla="*/ 5906 h 54864"/>
                            <a:gd name="connsiteX1" fmla="*/ 15210 w 28728"/>
                            <a:gd name="connsiteY1" fmla="*/ 47816 h 54864"/>
                            <a:gd name="connsiteX2" fmla="*/ 256 w 28728"/>
                            <a:gd name="connsiteY2" fmla="*/ 34481 h 54864"/>
                            <a:gd name="connsiteX3" fmla="*/ 9781 w 28728"/>
                            <a:gd name="connsiteY3" fmla="*/ 10192 h 54864"/>
                            <a:gd name="connsiteX4" fmla="*/ 22925 w 28728"/>
                            <a:gd name="connsiteY4" fmla="*/ 0 h 54864"/>
                            <a:gd name="connsiteX5" fmla="*/ 28545 w 28728"/>
                            <a:gd name="connsiteY5" fmla="*/ 5906 h 5486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28728" h="54864">
                              <a:moveTo>
                                <a:pt x="28545" y="5906"/>
                              </a:moveTo>
                              <a:cubicBezTo>
                                <a:pt x="29753" y="21082"/>
                                <a:pt x="24966" y="36128"/>
                                <a:pt x="15210" y="47816"/>
                              </a:cubicBezTo>
                              <a:cubicBezTo>
                                <a:pt x="-983" y="66866"/>
                                <a:pt x="-411" y="42101"/>
                                <a:pt x="256" y="34481"/>
                              </a:cubicBezTo>
                              <a:cubicBezTo>
                                <a:pt x="2329" y="25994"/>
                                <a:pt x="5532" y="17825"/>
                                <a:pt x="9781" y="10192"/>
                              </a:cubicBezTo>
                              <a:lnTo>
                                <a:pt x="22925" y="0"/>
                              </a:lnTo>
                              <a:cubicBezTo>
                                <a:pt x="22925" y="0"/>
                                <a:pt x="28354" y="1905"/>
                                <a:pt x="28545" y="5906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9F9F9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</p:grpSp>
                </p:grpSp>
                <p:grpSp>
                  <p:nvGrpSpPr>
                    <p:cNvPr id="163" name="Graphic 5">
                      <a:extLst>
                        <a:ext uri="{FF2B5EF4-FFF2-40B4-BE49-F238E27FC236}">
                          <a16:creationId xmlns:a16="http://schemas.microsoft.com/office/drawing/2014/main" id="{A4B0A2CB-8457-7D4B-AD92-292B1439572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28430" y="3678840"/>
                      <a:ext cx="14573" cy="8762"/>
                      <a:chOff x="5728430" y="3678840"/>
                      <a:chExt cx="14573" cy="8762"/>
                    </a:xfrm>
                    <a:solidFill>
                      <a:srgbClr val="000000"/>
                    </a:solidFill>
                  </p:grpSpPr>
                  <p:sp>
                    <p:nvSpPr>
                      <p:cNvPr id="164" name="Freeform 163">
                        <a:extLst>
                          <a:ext uri="{FF2B5EF4-FFF2-40B4-BE49-F238E27FC236}">
                            <a16:creationId xmlns:a16="http://schemas.microsoft.com/office/drawing/2014/main" id="{293440E9-EFFA-8441-A95A-9A6C0D2DC3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8620" y="3679316"/>
                        <a:ext cx="14382" cy="8286"/>
                      </a:xfrm>
                      <a:custGeom>
                        <a:avLst/>
                        <a:gdLst>
                          <a:gd name="connsiteX0" fmla="*/ 14383 w 14382"/>
                          <a:gd name="connsiteY0" fmla="*/ 8287 h 8286"/>
                          <a:gd name="connsiteX1" fmla="*/ 0 w 14382"/>
                          <a:gd name="connsiteY1" fmla="*/ 0 h 8286"/>
                          <a:gd name="connsiteX2" fmla="*/ 12668 w 14382"/>
                          <a:gd name="connsiteY2" fmla="*/ 7525 h 82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4382" h="8286">
                            <a:moveTo>
                              <a:pt x="14383" y="8287"/>
                            </a:moveTo>
                            <a:lnTo>
                              <a:pt x="0" y="0"/>
                            </a:lnTo>
                            <a:cubicBezTo>
                              <a:pt x="3875" y="3052"/>
                              <a:pt x="8135" y="5581"/>
                              <a:pt x="12668" y="7525"/>
                            </a:cubicBezTo>
                            <a:close/>
                          </a:path>
                        </a:pathLst>
                      </a:custGeom>
                      <a:solidFill>
                        <a:srgbClr val="B7F555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sp>
                    <p:nvSpPr>
                      <p:cNvPr id="165" name="Freeform 164">
                        <a:extLst>
                          <a:ext uri="{FF2B5EF4-FFF2-40B4-BE49-F238E27FC236}">
                            <a16:creationId xmlns:a16="http://schemas.microsoft.com/office/drawing/2014/main" id="{F300E9A9-0E97-5547-8D75-420F23571A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728430" y="3678840"/>
                        <a:ext cx="9525" cy="476"/>
                      </a:xfrm>
                      <a:custGeom>
                        <a:avLst/>
                        <a:gdLst>
                          <a:gd name="connsiteX0" fmla="*/ 0 w 9525"/>
                          <a:gd name="connsiteY0" fmla="*/ 476 h 476"/>
                          <a:gd name="connsiteX1" fmla="*/ 0 w 9525"/>
                          <a:gd name="connsiteY1" fmla="*/ 0 h 476"/>
                          <a:gd name="connsiteX2" fmla="*/ 0 w 9525"/>
                          <a:gd name="connsiteY2" fmla="*/ 0 h 4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9525" h="476">
                            <a:moveTo>
                              <a:pt x="0" y="476"/>
                            </a:moveTo>
                            <a:lnTo>
                              <a:pt x="0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A1DE36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</p:grpSp>
              </p:grpSp>
              <p:grpSp>
                <p:nvGrpSpPr>
                  <p:cNvPr id="149" name="Graphic 5">
                    <a:extLst>
                      <a:ext uri="{FF2B5EF4-FFF2-40B4-BE49-F238E27FC236}">
                        <a16:creationId xmlns:a16="http://schemas.microsoft.com/office/drawing/2014/main" id="{5867D48B-A51A-3148-B71E-32F17FE39FF0}"/>
                      </a:ext>
                    </a:extLst>
                  </p:cNvPr>
                  <p:cNvGrpSpPr/>
                  <p:nvPr/>
                </p:nvGrpSpPr>
                <p:grpSpPr>
                  <a:xfrm>
                    <a:off x="5631561" y="3401187"/>
                    <a:ext cx="610937" cy="664462"/>
                    <a:chOff x="5631561" y="3401187"/>
                    <a:chExt cx="610937" cy="664462"/>
                  </a:xfrm>
                  <a:solidFill>
                    <a:srgbClr val="000000"/>
                  </a:solidFill>
                </p:grpSpPr>
                <p:sp>
                  <p:nvSpPr>
                    <p:cNvPr id="150" name="Freeform 149">
                      <a:extLst>
                        <a:ext uri="{FF2B5EF4-FFF2-40B4-BE49-F238E27FC236}">
                          <a16:creationId xmlns:a16="http://schemas.microsoft.com/office/drawing/2014/main" id="{1A5BE07E-A6A5-5149-93B9-B6E1CA902D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0039" y="3427095"/>
                      <a:ext cx="304800" cy="378809"/>
                    </a:xfrm>
                    <a:custGeom>
                      <a:avLst/>
                      <a:gdLst>
                        <a:gd name="connsiteX0" fmla="*/ 0 w 304800"/>
                        <a:gd name="connsiteY0" fmla="*/ 0 h 378809"/>
                        <a:gd name="connsiteX1" fmla="*/ 16288 w 304800"/>
                        <a:gd name="connsiteY1" fmla="*/ 32195 h 378809"/>
                        <a:gd name="connsiteX2" fmla="*/ 16859 w 304800"/>
                        <a:gd name="connsiteY2" fmla="*/ 34100 h 378809"/>
                        <a:gd name="connsiteX3" fmla="*/ 17336 w 304800"/>
                        <a:gd name="connsiteY3" fmla="*/ 36481 h 378809"/>
                        <a:gd name="connsiteX4" fmla="*/ 49244 w 304800"/>
                        <a:gd name="connsiteY4" fmla="*/ 182880 h 378809"/>
                        <a:gd name="connsiteX5" fmla="*/ 50102 w 304800"/>
                        <a:gd name="connsiteY5" fmla="*/ 187166 h 378809"/>
                        <a:gd name="connsiteX6" fmla="*/ 55817 w 304800"/>
                        <a:gd name="connsiteY6" fmla="*/ 213169 h 378809"/>
                        <a:gd name="connsiteX7" fmla="*/ 77915 w 304800"/>
                        <a:gd name="connsiteY7" fmla="*/ 248507 h 378809"/>
                        <a:gd name="connsiteX8" fmla="*/ 77915 w 304800"/>
                        <a:gd name="connsiteY8" fmla="*/ 248507 h 378809"/>
                        <a:gd name="connsiteX9" fmla="*/ 77915 w 304800"/>
                        <a:gd name="connsiteY9" fmla="*/ 248507 h 378809"/>
                        <a:gd name="connsiteX10" fmla="*/ 92297 w 304800"/>
                        <a:gd name="connsiteY10" fmla="*/ 256794 h 378809"/>
                        <a:gd name="connsiteX11" fmla="*/ 304800 w 304800"/>
                        <a:gd name="connsiteY11" fmla="*/ 378809 h 378809"/>
                        <a:gd name="connsiteX12" fmla="*/ 291465 w 304800"/>
                        <a:gd name="connsiteY12" fmla="*/ 351854 h 378809"/>
                        <a:gd name="connsiteX13" fmla="*/ 285179 w 304800"/>
                        <a:gd name="connsiteY13" fmla="*/ 323279 h 378809"/>
                        <a:gd name="connsiteX14" fmla="*/ 253270 w 304800"/>
                        <a:gd name="connsiteY14" fmla="*/ 173355 h 378809"/>
                        <a:gd name="connsiteX15" fmla="*/ 253270 w 304800"/>
                        <a:gd name="connsiteY15" fmla="*/ 173355 h 378809"/>
                        <a:gd name="connsiteX16" fmla="*/ 253270 w 304800"/>
                        <a:gd name="connsiteY16" fmla="*/ 173355 h 378809"/>
                        <a:gd name="connsiteX17" fmla="*/ 217265 w 304800"/>
                        <a:gd name="connsiteY17" fmla="*/ 122968 h 378809"/>
                        <a:gd name="connsiteX18" fmla="*/ 154591 w 304800"/>
                        <a:gd name="connsiteY18" fmla="*/ 94393 h 378809"/>
                        <a:gd name="connsiteX19" fmla="*/ 56960 w 304800"/>
                        <a:gd name="connsiteY19" fmla="*/ 39338 h 3788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</a:cxnLst>
                      <a:rect l="l" t="t" r="r" b="b"/>
                      <a:pathLst>
                        <a:path w="304800" h="378809">
                          <a:moveTo>
                            <a:pt x="0" y="0"/>
                          </a:moveTo>
                          <a:cubicBezTo>
                            <a:pt x="7901" y="9291"/>
                            <a:pt x="13483" y="20325"/>
                            <a:pt x="16288" y="32195"/>
                          </a:cubicBezTo>
                          <a:cubicBezTo>
                            <a:pt x="16522" y="32816"/>
                            <a:pt x="16713" y="33452"/>
                            <a:pt x="16859" y="34100"/>
                          </a:cubicBezTo>
                          <a:lnTo>
                            <a:pt x="17336" y="36481"/>
                          </a:lnTo>
                          <a:lnTo>
                            <a:pt x="49244" y="182880"/>
                          </a:lnTo>
                          <a:lnTo>
                            <a:pt x="50102" y="187166"/>
                          </a:lnTo>
                          <a:lnTo>
                            <a:pt x="55817" y="213169"/>
                          </a:lnTo>
                          <a:cubicBezTo>
                            <a:pt x="58794" y="227182"/>
                            <a:pt x="66619" y="239696"/>
                            <a:pt x="77915" y="248507"/>
                          </a:cubicBezTo>
                          <a:lnTo>
                            <a:pt x="77915" y="248507"/>
                          </a:lnTo>
                          <a:lnTo>
                            <a:pt x="77915" y="248507"/>
                          </a:lnTo>
                          <a:lnTo>
                            <a:pt x="92297" y="256794"/>
                          </a:lnTo>
                          <a:lnTo>
                            <a:pt x="304800" y="378809"/>
                          </a:lnTo>
                          <a:cubicBezTo>
                            <a:pt x="298227" y="371044"/>
                            <a:pt x="293649" y="361790"/>
                            <a:pt x="291465" y="351854"/>
                          </a:cubicBezTo>
                          <a:lnTo>
                            <a:pt x="285179" y="323279"/>
                          </a:lnTo>
                          <a:lnTo>
                            <a:pt x="253270" y="173355"/>
                          </a:lnTo>
                          <a:cubicBezTo>
                            <a:pt x="253270" y="173355"/>
                            <a:pt x="253270" y="173355"/>
                            <a:pt x="253270" y="173355"/>
                          </a:cubicBezTo>
                          <a:lnTo>
                            <a:pt x="253270" y="173355"/>
                          </a:lnTo>
                          <a:cubicBezTo>
                            <a:pt x="249365" y="156781"/>
                            <a:pt x="226600" y="132017"/>
                            <a:pt x="217265" y="122968"/>
                          </a:cubicBezTo>
                          <a:lnTo>
                            <a:pt x="154591" y="94393"/>
                          </a:lnTo>
                          <a:cubicBezTo>
                            <a:pt x="120623" y="78690"/>
                            <a:pt x="87974" y="60279"/>
                            <a:pt x="56960" y="39338"/>
                          </a:cubicBezTo>
                          <a:close/>
                        </a:path>
                      </a:pathLst>
                    </a:custGeom>
                    <a:solidFill>
                      <a:srgbClr val="D49F3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51" name="Freeform 150">
                      <a:extLst>
                        <a:ext uri="{FF2B5EF4-FFF2-40B4-BE49-F238E27FC236}">
                          <a16:creationId xmlns:a16="http://schemas.microsoft.com/office/drawing/2014/main" id="{39B92060-7DF9-6D4F-89FF-7FEBA641D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0039" y="3427095"/>
                      <a:ext cx="253079" cy="173354"/>
                    </a:xfrm>
                    <a:custGeom>
                      <a:avLst/>
                      <a:gdLst>
                        <a:gd name="connsiteX0" fmla="*/ 0 w 253079"/>
                        <a:gd name="connsiteY0" fmla="*/ 0 h 173354"/>
                        <a:gd name="connsiteX1" fmla="*/ 16288 w 253079"/>
                        <a:gd name="connsiteY1" fmla="*/ 32195 h 173354"/>
                        <a:gd name="connsiteX2" fmla="*/ 16859 w 253079"/>
                        <a:gd name="connsiteY2" fmla="*/ 34100 h 173354"/>
                        <a:gd name="connsiteX3" fmla="*/ 17336 w 253079"/>
                        <a:gd name="connsiteY3" fmla="*/ 36481 h 173354"/>
                        <a:gd name="connsiteX4" fmla="*/ 253079 w 253079"/>
                        <a:gd name="connsiteY4" fmla="*/ 173355 h 173354"/>
                        <a:gd name="connsiteX5" fmla="*/ 217075 w 253079"/>
                        <a:gd name="connsiteY5" fmla="*/ 122968 h 173354"/>
                        <a:gd name="connsiteX6" fmla="*/ 154400 w 253079"/>
                        <a:gd name="connsiteY6" fmla="*/ 94393 h 173354"/>
                        <a:gd name="connsiteX7" fmla="*/ 56769 w 253079"/>
                        <a:gd name="connsiteY7" fmla="*/ 39338 h 1733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3079" h="173354">
                          <a:moveTo>
                            <a:pt x="0" y="0"/>
                          </a:moveTo>
                          <a:cubicBezTo>
                            <a:pt x="7901" y="9291"/>
                            <a:pt x="13483" y="20325"/>
                            <a:pt x="16288" y="32195"/>
                          </a:cubicBezTo>
                          <a:cubicBezTo>
                            <a:pt x="16522" y="32816"/>
                            <a:pt x="16713" y="33452"/>
                            <a:pt x="16859" y="34100"/>
                          </a:cubicBezTo>
                          <a:lnTo>
                            <a:pt x="17336" y="36481"/>
                          </a:lnTo>
                          <a:lnTo>
                            <a:pt x="253079" y="173355"/>
                          </a:lnTo>
                          <a:cubicBezTo>
                            <a:pt x="249174" y="156781"/>
                            <a:pt x="226409" y="132017"/>
                            <a:pt x="217075" y="122968"/>
                          </a:cubicBezTo>
                          <a:lnTo>
                            <a:pt x="154400" y="94393"/>
                          </a:lnTo>
                          <a:cubicBezTo>
                            <a:pt x="120432" y="78690"/>
                            <a:pt x="87783" y="60279"/>
                            <a:pt x="56769" y="39338"/>
                          </a:cubicBezTo>
                          <a:close/>
                        </a:path>
                      </a:pathLst>
                    </a:custGeom>
                    <a:solidFill>
                      <a:srgbClr val="C4861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52" name="Freeform 151">
                      <a:extLst>
                        <a:ext uri="{FF2B5EF4-FFF2-40B4-BE49-F238E27FC236}">
                          <a16:creationId xmlns:a16="http://schemas.microsoft.com/office/drawing/2014/main" id="{6A890DC9-C415-5B4E-BB38-72850105A7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31561" y="3401187"/>
                      <a:ext cx="243744" cy="147923"/>
                    </a:xfrm>
                    <a:custGeom>
                      <a:avLst/>
                      <a:gdLst>
                        <a:gd name="connsiteX0" fmla="*/ 0 w 243744"/>
                        <a:gd name="connsiteY0" fmla="*/ 13430 h 147923"/>
                        <a:gd name="connsiteX1" fmla="*/ 75247 w 243744"/>
                        <a:gd name="connsiteY1" fmla="*/ 64294 h 147923"/>
                        <a:gd name="connsiteX2" fmla="*/ 172879 w 243744"/>
                        <a:gd name="connsiteY2" fmla="*/ 119348 h 147923"/>
                        <a:gd name="connsiteX3" fmla="*/ 235553 w 243744"/>
                        <a:gd name="connsiteY3" fmla="*/ 147923 h 147923"/>
                        <a:gd name="connsiteX4" fmla="*/ 243745 w 243744"/>
                        <a:gd name="connsiteY4" fmla="*/ 135446 h 147923"/>
                        <a:gd name="connsiteX5" fmla="*/ 177070 w 243744"/>
                        <a:gd name="connsiteY5" fmla="*/ 104680 h 147923"/>
                        <a:gd name="connsiteX6" fmla="*/ 80200 w 243744"/>
                        <a:gd name="connsiteY6" fmla="*/ 49721 h 147923"/>
                        <a:gd name="connsiteX7" fmla="*/ 6858 w 243744"/>
                        <a:gd name="connsiteY7" fmla="*/ 0 h 1479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43744" h="147923">
                          <a:moveTo>
                            <a:pt x="0" y="13430"/>
                          </a:moveTo>
                          <a:lnTo>
                            <a:pt x="75247" y="64294"/>
                          </a:lnTo>
                          <a:cubicBezTo>
                            <a:pt x="106262" y="85234"/>
                            <a:pt x="138911" y="103645"/>
                            <a:pt x="172879" y="119348"/>
                          </a:cubicBezTo>
                          <a:lnTo>
                            <a:pt x="235553" y="147923"/>
                          </a:lnTo>
                          <a:lnTo>
                            <a:pt x="243745" y="135446"/>
                          </a:lnTo>
                          <a:lnTo>
                            <a:pt x="177070" y="104680"/>
                          </a:lnTo>
                          <a:cubicBezTo>
                            <a:pt x="143368" y="88968"/>
                            <a:pt x="110975" y="70590"/>
                            <a:pt x="80200" y="49721"/>
                          </a:cubicBezTo>
                          <a:lnTo>
                            <a:pt x="6858" y="0"/>
                          </a:lnTo>
                          <a:close/>
                        </a:path>
                      </a:pathLst>
                    </a:custGeom>
                    <a:solidFill>
                      <a:srgbClr val="F1C335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grpSp>
                  <p:nvGrpSpPr>
                    <p:cNvPr id="153" name="Graphic 5">
                      <a:extLst>
                        <a:ext uri="{FF2B5EF4-FFF2-40B4-BE49-F238E27FC236}">
                          <a16:creationId xmlns:a16="http://schemas.microsoft.com/office/drawing/2014/main" id="{6E3B7609-1F58-C542-9574-90142BDB4C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67114" y="3537489"/>
                      <a:ext cx="375384" cy="528159"/>
                      <a:chOff x="5867114" y="3537489"/>
                      <a:chExt cx="375384" cy="528159"/>
                    </a:xfrm>
                    <a:solidFill>
                      <a:srgbClr val="000000"/>
                    </a:solidFill>
                  </p:grpSpPr>
                  <p:sp>
                    <p:nvSpPr>
                      <p:cNvPr id="155" name="Freeform 154">
                        <a:extLst>
                          <a:ext uri="{FF2B5EF4-FFF2-40B4-BE49-F238E27FC236}">
                            <a16:creationId xmlns:a16="http://schemas.microsoft.com/office/drawing/2014/main" id="{CE5B852D-0EE0-4148-8C35-4140889D76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7114" y="3537489"/>
                        <a:ext cx="357949" cy="290515"/>
                      </a:xfrm>
                      <a:custGeom>
                        <a:avLst/>
                        <a:gdLst>
                          <a:gd name="connsiteX0" fmla="*/ 350710 w 357949"/>
                          <a:gd name="connsiteY0" fmla="*/ 205835 h 290515"/>
                          <a:gd name="connsiteX1" fmla="*/ 288512 w 357949"/>
                          <a:gd name="connsiteY1" fmla="*/ 194500 h 290515"/>
                          <a:gd name="connsiteX2" fmla="*/ 158972 w 357949"/>
                          <a:gd name="connsiteY2" fmla="*/ 269272 h 290515"/>
                          <a:gd name="connsiteX3" fmla="*/ 94825 w 357949"/>
                          <a:gd name="connsiteY3" fmla="*/ 252087 h 290515"/>
                          <a:gd name="connsiteX4" fmla="*/ 89630 w 357949"/>
                          <a:gd name="connsiteY4" fmla="*/ 238697 h 290515"/>
                          <a:gd name="connsiteX5" fmla="*/ 50673 w 357949"/>
                          <a:gd name="connsiteY5" fmla="*/ 60103 h 290515"/>
                          <a:gd name="connsiteX6" fmla="*/ 9525 w 357949"/>
                          <a:gd name="connsiteY6" fmla="*/ 1048 h 290515"/>
                          <a:gd name="connsiteX7" fmla="*/ 8192 w 357949"/>
                          <a:gd name="connsiteY7" fmla="*/ 0 h 290515"/>
                          <a:gd name="connsiteX8" fmla="*/ 0 w 357949"/>
                          <a:gd name="connsiteY8" fmla="*/ 12478 h 290515"/>
                          <a:gd name="connsiteX9" fmla="*/ 36195 w 357949"/>
                          <a:gd name="connsiteY9" fmla="*/ 63246 h 290515"/>
                          <a:gd name="connsiteX10" fmla="*/ 75057 w 357949"/>
                          <a:gd name="connsiteY10" fmla="*/ 241840 h 290515"/>
                          <a:gd name="connsiteX11" fmla="*/ 110490 w 357949"/>
                          <a:gd name="connsiteY11" fmla="*/ 285179 h 290515"/>
                          <a:gd name="connsiteX12" fmla="*/ 166402 w 357949"/>
                          <a:gd name="connsiteY12" fmla="*/ 282226 h 290515"/>
                          <a:gd name="connsiteX13" fmla="*/ 295942 w 357949"/>
                          <a:gd name="connsiteY13" fmla="*/ 207359 h 290515"/>
                          <a:gd name="connsiteX14" fmla="*/ 339185 w 357949"/>
                          <a:gd name="connsiteY14" fmla="*/ 215265 h 290515"/>
                          <a:gd name="connsiteX15" fmla="*/ 346520 w 357949"/>
                          <a:gd name="connsiteY15" fmla="*/ 224218 h 290515"/>
                          <a:gd name="connsiteX16" fmla="*/ 357950 w 357949"/>
                          <a:gd name="connsiteY16" fmla="*/ 214693 h 2905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57949" h="290515">
                            <a:moveTo>
                              <a:pt x="350710" y="205835"/>
                            </a:moveTo>
                            <a:cubicBezTo>
                              <a:pt x="335609" y="187236"/>
                              <a:pt x="309203" y="182424"/>
                              <a:pt x="288512" y="194500"/>
                            </a:cubicBezTo>
                            <a:lnTo>
                              <a:pt x="158972" y="269272"/>
                            </a:lnTo>
                            <a:cubicBezTo>
                              <a:pt x="136513" y="282240"/>
                              <a:pt x="107793" y="274546"/>
                              <a:pt x="94825" y="252087"/>
                            </a:cubicBezTo>
                            <a:cubicBezTo>
                              <a:pt x="92417" y="247916"/>
                              <a:pt x="90665" y="243400"/>
                              <a:pt x="89630" y="238697"/>
                            </a:cubicBezTo>
                            <a:lnTo>
                              <a:pt x="50673" y="60103"/>
                            </a:lnTo>
                            <a:cubicBezTo>
                              <a:pt x="45244" y="35242"/>
                              <a:pt x="11049" y="2953"/>
                              <a:pt x="9525" y="1048"/>
                            </a:cubicBezTo>
                            <a:lnTo>
                              <a:pt x="8192" y="0"/>
                            </a:lnTo>
                            <a:lnTo>
                              <a:pt x="0" y="12478"/>
                            </a:lnTo>
                            <a:cubicBezTo>
                              <a:pt x="9525" y="22003"/>
                              <a:pt x="32480" y="46672"/>
                              <a:pt x="36195" y="63246"/>
                            </a:cubicBezTo>
                            <a:lnTo>
                              <a:pt x="75057" y="241840"/>
                            </a:lnTo>
                            <a:cubicBezTo>
                              <a:pt x="79189" y="261154"/>
                              <a:pt x="92382" y="277291"/>
                              <a:pt x="110490" y="285179"/>
                            </a:cubicBezTo>
                            <a:cubicBezTo>
                              <a:pt x="128522" y="293222"/>
                              <a:pt x="149318" y="292123"/>
                              <a:pt x="166402" y="282226"/>
                            </a:cubicBezTo>
                            <a:lnTo>
                              <a:pt x="295942" y="207359"/>
                            </a:lnTo>
                            <a:cubicBezTo>
                              <a:pt x="310329" y="198945"/>
                              <a:pt x="328706" y="202304"/>
                              <a:pt x="339185" y="215265"/>
                            </a:cubicBezTo>
                            <a:lnTo>
                              <a:pt x="346520" y="224218"/>
                            </a:lnTo>
                            <a:lnTo>
                              <a:pt x="357950" y="214693"/>
                            </a:lnTo>
                            <a:close/>
                          </a:path>
                        </a:pathLst>
                      </a:custGeom>
                      <a:solidFill>
                        <a:srgbClr val="B988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x-none"/>
                      </a:p>
                    </p:txBody>
                  </p:sp>
                  <p:grpSp>
                    <p:nvGrpSpPr>
                      <p:cNvPr id="156" name="Graphic 5">
                        <a:extLst>
                          <a:ext uri="{FF2B5EF4-FFF2-40B4-BE49-F238E27FC236}">
                            <a16:creationId xmlns:a16="http://schemas.microsoft.com/office/drawing/2014/main" id="{29F106B5-385E-0943-AF5B-3A0E8206EE7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70421" y="3715247"/>
                        <a:ext cx="272076" cy="350401"/>
                        <a:chOff x="5970421" y="3715247"/>
                        <a:chExt cx="272076" cy="350401"/>
                      </a:xfrm>
                      <a:solidFill>
                        <a:srgbClr val="000000"/>
                      </a:solidFill>
                    </p:grpSpPr>
                    <p:sp>
                      <p:nvSpPr>
                        <p:cNvPr id="157" name="Freeform 156">
                          <a:extLst>
                            <a:ext uri="{FF2B5EF4-FFF2-40B4-BE49-F238E27FC236}">
                              <a16:creationId xmlns:a16="http://schemas.microsoft.com/office/drawing/2014/main" id="{791B7033-D26A-8E46-B5F8-6B77497BB6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970421" y="3715585"/>
                          <a:ext cx="272076" cy="350063"/>
                        </a:xfrm>
                        <a:custGeom>
                          <a:avLst/>
                          <a:gdLst>
                            <a:gd name="connsiteX0" fmla="*/ 22613 w 272076"/>
                            <a:gd name="connsiteY0" fmla="*/ 339683 h 350063"/>
                            <a:gd name="connsiteX1" fmla="*/ 64714 w 272076"/>
                            <a:gd name="connsiteY1" fmla="*/ 79079 h 350063"/>
                            <a:gd name="connsiteX2" fmla="*/ 79858 w 272076"/>
                            <a:gd name="connsiteY2" fmla="*/ 57077 h 350063"/>
                            <a:gd name="connsiteX3" fmla="*/ 131960 w 272076"/>
                            <a:gd name="connsiteY3" fmla="*/ 26978 h 350063"/>
                            <a:gd name="connsiteX4" fmla="*/ 154058 w 272076"/>
                            <a:gd name="connsiteY4" fmla="*/ 22787 h 350063"/>
                            <a:gd name="connsiteX5" fmla="*/ 176632 w 272076"/>
                            <a:gd name="connsiteY5" fmla="*/ 40122 h 350063"/>
                            <a:gd name="connsiteX6" fmla="*/ 250261 w 272076"/>
                            <a:gd name="connsiteY6" fmla="*/ 196046 h 350063"/>
                            <a:gd name="connsiteX7" fmla="*/ 266085 w 272076"/>
                            <a:gd name="connsiteY7" fmla="*/ 201800 h 350063"/>
                            <a:gd name="connsiteX8" fmla="*/ 266167 w 272076"/>
                            <a:gd name="connsiteY8" fmla="*/ 201762 h 350063"/>
                            <a:gd name="connsiteX9" fmla="*/ 266167 w 272076"/>
                            <a:gd name="connsiteY9" fmla="*/ 201762 h 350063"/>
                            <a:gd name="connsiteX10" fmla="*/ 271120 w 272076"/>
                            <a:gd name="connsiteY10" fmla="*/ 188045 h 350063"/>
                            <a:gd name="connsiteX11" fmla="*/ 197111 w 272076"/>
                            <a:gd name="connsiteY11" fmla="*/ 31169 h 350063"/>
                            <a:gd name="connsiteX12" fmla="*/ 189491 w 272076"/>
                            <a:gd name="connsiteY12" fmla="*/ 19167 h 350063"/>
                            <a:gd name="connsiteX13" fmla="*/ 121768 w 272076"/>
                            <a:gd name="connsiteY13" fmla="*/ 7166 h 350063"/>
                            <a:gd name="connsiteX14" fmla="*/ 68428 w 272076"/>
                            <a:gd name="connsiteY14" fmla="*/ 37741 h 350063"/>
                            <a:gd name="connsiteX15" fmla="*/ 42425 w 272076"/>
                            <a:gd name="connsiteY15" fmla="*/ 75841 h 350063"/>
                            <a:gd name="connsiteX16" fmla="*/ 134 w 272076"/>
                            <a:gd name="connsiteY16" fmla="*/ 338064 h 350063"/>
                            <a:gd name="connsiteX17" fmla="*/ 8642 w 272076"/>
                            <a:gd name="connsiteY17" fmla="*/ 349865 h 350063"/>
                            <a:gd name="connsiteX18" fmla="*/ 8707 w 272076"/>
                            <a:gd name="connsiteY18" fmla="*/ 349875 h 350063"/>
                            <a:gd name="connsiteX19" fmla="*/ 8707 w 272076"/>
                            <a:gd name="connsiteY19" fmla="*/ 349875 h 350063"/>
                            <a:gd name="connsiteX20" fmla="*/ 22525 w 272076"/>
                            <a:gd name="connsiteY20" fmla="*/ 340254 h 350063"/>
                            <a:gd name="connsiteX21" fmla="*/ 22613 w 272076"/>
                            <a:gd name="connsiteY21" fmla="*/ 339684 h 3500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</a:cxnLst>
                          <a:rect l="l" t="t" r="r" b="b"/>
                          <a:pathLst>
                            <a:path w="272076" h="350063">
                              <a:moveTo>
                                <a:pt x="22613" y="339683"/>
                              </a:moveTo>
                              <a:lnTo>
                                <a:pt x="64714" y="79079"/>
                              </a:lnTo>
                              <a:cubicBezTo>
                                <a:pt x="66175" y="69832"/>
                                <a:pt x="71743" y="61744"/>
                                <a:pt x="79858" y="57077"/>
                              </a:cubicBezTo>
                              <a:lnTo>
                                <a:pt x="131960" y="26978"/>
                              </a:lnTo>
                              <a:cubicBezTo>
                                <a:pt x="138583" y="22969"/>
                                <a:pt x="146428" y="21482"/>
                                <a:pt x="154058" y="22787"/>
                              </a:cubicBezTo>
                              <a:cubicBezTo>
                                <a:pt x="163957" y="24543"/>
                                <a:pt x="172381" y="31011"/>
                                <a:pt x="176632" y="40122"/>
                              </a:cubicBezTo>
                              <a:lnTo>
                                <a:pt x="250261" y="196046"/>
                              </a:lnTo>
                              <a:cubicBezTo>
                                <a:pt x="253042" y="202005"/>
                                <a:pt x="260126" y="204581"/>
                                <a:pt x="266085" y="201800"/>
                              </a:cubicBezTo>
                              <a:cubicBezTo>
                                <a:pt x="266112" y="201788"/>
                                <a:pt x="266140" y="201775"/>
                                <a:pt x="266167" y="201762"/>
                              </a:cubicBezTo>
                              <a:lnTo>
                                <a:pt x="266167" y="201762"/>
                              </a:lnTo>
                              <a:cubicBezTo>
                                <a:pt x="271292" y="199314"/>
                                <a:pt x="273499" y="193203"/>
                                <a:pt x="271120" y="188045"/>
                              </a:cubicBezTo>
                              <a:lnTo>
                                <a:pt x="197111" y="31169"/>
                              </a:lnTo>
                              <a:cubicBezTo>
                                <a:pt x="195106" y="26853"/>
                                <a:pt x="192544" y="22818"/>
                                <a:pt x="189491" y="19167"/>
                              </a:cubicBezTo>
                              <a:cubicBezTo>
                                <a:pt x="172833" y="-760"/>
                                <a:pt x="144259" y="-5824"/>
                                <a:pt x="121768" y="7166"/>
                              </a:cubicBezTo>
                              <a:lnTo>
                                <a:pt x="68428" y="37741"/>
                              </a:lnTo>
                              <a:cubicBezTo>
                                <a:pt x="54433" y="45843"/>
                                <a:pt x="44869" y="59856"/>
                                <a:pt x="42425" y="75841"/>
                              </a:cubicBezTo>
                              <a:lnTo>
                                <a:pt x="134" y="338064"/>
                              </a:lnTo>
                              <a:cubicBezTo>
                                <a:pt x="-775" y="343672"/>
                                <a:pt x="3034" y="348956"/>
                                <a:pt x="8642" y="349865"/>
                              </a:cubicBezTo>
                              <a:cubicBezTo>
                                <a:pt x="8664" y="349868"/>
                                <a:pt x="8685" y="349872"/>
                                <a:pt x="8707" y="349875"/>
                              </a:cubicBezTo>
                              <a:lnTo>
                                <a:pt x="8707" y="349875"/>
                              </a:lnTo>
                              <a:cubicBezTo>
                                <a:pt x="15179" y="351034"/>
                                <a:pt x="21366" y="346727"/>
                                <a:pt x="22525" y="340254"/>
                              </a:cubicBezTo>
                              <a:cubicBezTo>
                                <a:pt x="22559" y="340065"/>
                                <a:pt x="22588" y="339874"/>
                                <a:pt x="22613" y="339684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8FA7B5"/>
                        </a:solidFill>
                        <a:ln w="9525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x-none"/>
                        </a:p>
                      </p:txBody>
                    </p:sp>
                    <p:grpSp>
                      <p:nvGrpSpPr>
                        <p:cNvPr id="158" name="Graphic 5">
                          <a:extLst>
                            <a:ext uri="{FF2B5EF4-FFF2-40B4-BE49-F238E27FC236}">
                              <a16:creationId xmlns:a16="http://schemas.microsoft.com/office/drawing/2014/main" id="{C377A1B9-7C15-EE40-84C6-DF025FC10F4F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970744" y="3715247"/>
                          <a:ext cx="261938" cy="349821"/>
                          <a:chOff x="5970744" y="3715247"/>
                          <a:chExt cx="261938" cy="349821"/>
                        </a:xfrm>
                        <a:solidFill>
                          <a:srgbClr val="000000"/>
                        </a:solidFill>
                      </p:grpSpPr>
                      <p:sp>
                        <p:nvSpPr>
                          <p:cNvPr id="159" name="Freeform 158">
                            <a:extLst>
                              <a:ext uri="{FF2B5EF4-FFF2-40B4-BE49-F238E27FC236}">
                                <a16:creationId xmlns:a16="http://schemas.microsoft.com/office/drawing/2014/main" id="{DC71C840-1FF4-B241-B129-9303BDE574A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139148" y="3745706"/>
                            <a:ext cx="93535" cy="172690"/>
                          </a:xfrm>
                          <a:custGeom>
                            <a:avLst/>
                            <a:gdLst>
                              <a:gd name="connsiteX0" fmla="*/ 20003 w 93535"/>
                              <a:gd name="connsiteY0" fmla="*/ 16669 h 172690"/>
                              <a:gd name="connsiteX1" fmla="*/ 93536 w 93535"/>
                              <a:gd name="connsiteY1" fmla="*/ 172593 h 172690"/>
                              <a:gd name="connsiteX2" fmla="*/ 93536 w 93535"/>
                              <a:gd name="connsiteY2" fmla="*/ 172593 h 172690"/>
                              <a:gd name="connsiteX3" fmla="*/ 81344 w 93535"/>
                              <a:gd name="connsiteY3" fmla="*/ 165925 h 172690"/>
                              <a:gd name="connsiteX4" fmla="*/ 7715 w 93535"/>
                              <a:gd name="connsiteY4" fmla="*/ 10001 h 172690"/>
                              <a:gd name="connsiteX5" fmla="*/ 0 w 93535"/>
                              <a:gd name="connsiteY5" fmla="*/ 0 h 172690"/>
                              <a:gd name="connsiteX6" fmla="*/ 20003 w 93535"/>
                              <a:gd name="connsiteY6" fmla="*/ 16669 h 172690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93535" h="172690">
                                <a:moveTo>
                                  <a:pt x="20003" y="16669"/>
                                </a:moveTo>
                                <a:lnTo>
                                  <a:pt x="93536" y="172593"/>
                                </a:lnTo>
                                <a:lnTo>
                                  <a:pt x="93536" y="172593"/>
                                </a:lnTo>
                                <a:cubicBezTo>
                                  <a:pt x="88456" y="173249"/>
                                  <a:pt x="83532" y="170556"/>
                                  <a:pt x="81344" y="165925"/>
                                </a:cubicBezTo>
                                <a:lnTo>
                                  <a:pt x="7715" y="10001"/>
                                </a:lnTo>
                                <a:cubicBezTo>
                                  <a:pt x="5865" y="6168"/>
                                  <a:pt x="3238" y="2762"/>
                                  <a:pt x="0" y="0"/>
                                </a:cubicBezTo>
                                <a:cubicBezTo>
                                  <a:pt x="8794" y="2346"/>
                                  <a:pt x="16109" y="8442"/>
                                  <a:pt x="20003" y="1666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798DA6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  <p:sp>
                        <p:nvSpPr>
                          <p:cNvPr id="160" name="Freeform 159">
                            <a:extLst>
                              <a:ext uri="{FF2B5EF4-FFF2-40B4-BE49-F238E27FC236}">
                                <a16:creationId xmlns:a16="http://schemas.microsoft.com/office/drawing/2014/main" id="{E6868E6C-7563-CF4A-8315-1E80FCC8F01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70744" y="3715247"/>
                            <a:ext cx="178595" cy="349821"/>
                          </a:xfrm>
                          <a:custGeom>
                            <a:avLst/>
                            <a:gdLst>
                              <a:gd name="connsiteX0" fmla="*/ 97 w 178595"/>
                              <a:gd name="connsiteY0" fmla="*/ 338117 h 349821"/>
                              <a:gd name="connsiteX1" fmla="*/ 42388 w 178595"/>
                              <a:gd name="connsiteY1" fmla="*/ 75703 h 349821"/>
                              <a:gd name="connsiteX2" fmla="*/ 68391 w 178595"/>
                              <a:gd name="connsiteY2" fmla="*/ 37603 h 349821"/>
                              <a:gd name="connsiteX3" fmla="*/ 121445 w 178595"/>
                              <a:gd name="connsiteY3" fmla="*/ 7028 h 349821"/>
                              <a:gd name="connsiteX4" fmla="*/ 178595 w 178595"/>
                              <a:gd name="connsiteY4" fmla="*/ 9790 h 349821"/>
                              <a:gd name="connsiteX5" fmla="*/ 133256 w 178595"/>
                              <a:gd name="connsiteY5" fmla="*/ 13504 h 349821"/>
                              <a:gd name="connsiteX6" fmla="*/ 80297 w 178595"/>
                              <a:gd name="connsiteY6" fmla="*/ 44080 h 349821"/>
                              <a:gd name="connsiteX7" fmla="*/ 54199 w 178595"/>
                              <a:gd name="connsiteY7" fmla="*/ 82180 h 349821"/>
                              <a:gd name="connsiteX8" fmla="*/ 12003 w 178595"/>
                              <a:gd name="connsiteY8" fmla="*/ 344403 h 349821"/>
                              <a:gd name="connsiteX9" fmla="*/ 12479 w 178595"/>
                              <a:gd name="connsiteY9" fmla="*/ 349642 h 349821"/>
                              <a:gd name="connsiteX10" fmla="*/ 8479 w 178595"/>
                              <a:gd name="connsiteY10" fmla="*/ 349642 h 349821"/>
                              <a:gd name="connsiteX11" fmla="*/ 97 w 178595"/>
                              <a:gd name="connsiteY11" fmla="*/ 338117 h 34982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</a:cxnLst>
                            <a:rect l="l" t="t" r="r" b="b"/>
                            <a:pathLst>
                              <a:path w="178595" h="349821">
                                <a:moveTo>
                                  <a:pt x="97" y="338117"/>
                                </a:moveTo>
                                <a:lnTo>
                                  <a:pt x="42388" y="75703"/>
                                </a:lnTo>
                                <a:cubicBezTo>
                                  <a:pt x="44832" y="59718"/>
                                  <a:pt x="54396" y="45705"/>
                                  <a:pt x="68391" y="37603"/>
                                </a:cubicBezTo>
                                <a:lnTo>
                                  <a:pt x="121445" y="7028"/>
                                </a:lnTo>
                                <a:cubicBezTo>
                                  <a:pt x="139408" y="-3259"/>
                                  <a:pt x="161708" y="-2181"/>
                                  <a:pt x="178595" y="9790"/>
                                </a:cubicBezTo>
                                <a:cubicBezTo>
                                  <a:pt x="163678" y="4252"/>
                                  <a:pt x="147073" y="5613"/>
                                  <a:pt x="133256" y="13504"/>
                                </a:cubicBezTo>
                                <a:lnTo>
                                  <a:pt x="80297" y="44080"/>
                                </a:lnTo>
                                <a:cubicBezTo>
                                  <a:pt x="66304" y="52202"/>
                                  <a:pt x="56717" y="66198"/>
                                  <a:pt x="54199" y="82180"/>
                                </a:cubicBezTo>
                                <a:lnTo>
                                  <a:pt x="12003" y="344403"/>
                                </a:lnTo>
                                <a:cubicBezTo>
                                  <a:pt x="11667" y="346159"/>
                                  <a:pt x="11832" y="347975"/>
                                  <a:pt x="12479" y="349642"/>
                                </a:cubicBezTo>
                                <a:cubicBezTo>
                                  <a:pt x="11156" y="349881"/>
                                  <a:pt x="9801" y="349881"/>
                                  <a:pt x="8479" y="349642"/>
                                </a:cubicBezTo>
                                <a:cubicBezTo>
                                  <a:pt x="3045" y="348671"/>
                                  <a:pt x="-654" y="343585"/>
                                  <a:pt x="97" y="33811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BCCFE6"/>
                          </a:solidFill>
                          <a:ln w="9525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x-none"/>
                          </a:p>
                        </p:txBody>
                      </p:sp>
                    </p:grpSp>
                  </p:grpSp>
                </p:grpSp>
                <p:sp>
                  <p:nvSpPr>
                    <p:cNvPr id="154" name="Freeform 153">
                      <a:extLst>
                        <a:ext uri="{FF2B5EF4-FFF2-40B4-BE49-F238E27FC236}">
                          <a16:creationId xmlns:a16="http://schemas.microsoft.com/office/drawing/2014/main" id="{350ED020-E9C1-DB40-8E18-61FB876CE7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99283" y="3613213"/>
                      <a:ext cx="266223" cy="202501"/>
                    </a:xfrm>
                    <a:custGeom>
                      <a:avLst/>
                      <a:gdLst>
                        <a:gd name="connsiteX0" fmla="*/ 0 w 266223"/>
                        <a:gd name="connsiteY0" fmla="*/ 0 h 202501"/>
                        <a:gd name="connsiteX1" fmla="*/ 6572 w 266223"/>
                        <a:gd name="connsiteY1" fmla="*/ 30290 h 202501"/>
                        <a:gd name="connsiteX2" fmla="*/ 28670 w 266223"/>
                        <a:gd name="connsiteY2" fmla="*/ 65627 h 202501"/>
                        <a:gd name="connsiteX3" fmla="*/ 28670 w 266223"/>
                        <a:gd name="connsiteY3" fmla="*/ 66104 h 202501"/>
                        <a:gd name="connsiteX4" fmla="*/ 28670 w 266223"/>
                        <a:gd name="connsiteY4" fmla="*/ 66104 h 202501"/>
                        <a:gd name="connsiteX5" fmla="*/ 43053 w 266223"/>
                        <a:gd name="connsiteY5" fmla="*/ 74390 h 202501"/>
                        <a:gd name="connsiteX6" fmla="*/ 266224 w 266223"/>
                        <a:gd name="connsiteY6" fmla="*/ 202502 h 202501"/>
                        <a:gd name="connsiteX7" fmla="*/ 255556 w 266223"/>
                        <a:gd name="connsiteY7" fmla="*/ 192977 h 202501"/>
                        <a:gd name="connsiteX8" fmla="*/ 242221 w 266223"/>
                        <a:gd name="connsiteY8" fmla="*/ 166021 h 202501"/>
                        <a:gd name="connsiteX9" fmla="*/ 235934 w 266223"/>
                        <a:gd name="connsiteY9" fmla="*/ 137446 h 202501"/>
                        <a:gd name="connsiteX10" fmla="*/ 857 w 266223"/>
                        <a:gd name="connsiteY10" fmla="*/ 571 h 2025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66223" h="202501">
                          <a:moveTo>
                            <a:pt x="0" y="0"/>
                          </a:moveTo>
                          <a:lnTo>
                            <a:pt x="6572" y="30290"/>
                          </a:lnTo>
                          <a:cubicBezTo>
                            <a:pt x="9550" y="44302"/>
                            <a:pt x="17375" y="56816"/>
                            <a:pt x="28670" y="65627"/>
                          </a:cubicBezTo>
                          <a:lnTo>
                            <a:pt x="28670" y="66104"/>
                          </a:lnTo>
                          <a:lnTo>
                            <a:pt x="28670" y="66104"/>
                          </a:lnTo>
                          <a:lnTo>
                            <a:pt x="43053" y="74390"/>
                          </a:lnTo>
                          <a:lnTo>
                            <a:pt x="266224" y="202502"/>
                          </a:lnTo>
                          <a:cubicBezTo>
                            <a:pt x="262267" y="199806"/>
                            <a:pt x="258681" y="196603"/>
                            <a:pt x="255556" y="192977"/>
                          </a:cubicBezTo>
                          <a:cubicBezTo>
                            <a:pt x="248982" y="185211"/>
                            <a:pt x="244405" y="175958"/>
                            <a:pt x="242221" y="166021"/>
                          </a:cubicBezTo>
                          <a:lnTo>
                            <a:pt x="235934" y="137446"/>
                          </a:lnTo>
                          <a:lnTo>
                            <a:pt x="857" y="571"/>
                          </a:lnTo>
                          <a:close/>
                        </a:path>
                      </a:pathLst>
                    </a:custGeom>
                    <a:solidFill>
                      <a:srgbClr val="C4861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</p:grpSp>
            </p:grpSp>
          </p:grpSp>
          <p:grpSp>
            <p:nvGrpSpPr>
              <p:cNvPr id="52" name="Graphic 5">
                <a:extLst>
                  <a:ext uri="{FF2B5EF4-FFF2-40B4-BE49-F238E27FC236}">
                    <a16:creationId xmlns:a16="http://schemas.microsoft.com/office/drawing/2014/main" id="{25B9FCD0-6935-BF4D-A2FB-DFBD2FE45EAB}"/>
                  </a:ext>
                </a:extLst>
              </p:cNvPr>
              <p:cNvGrpSpPr/>
              <p:nvPr/>
            </p:nvGrpSpPr>
            <p:grpSpPr>
              <a:xfrm>
                <a:off x="6481762" y="3324891"/>
                <a:ext cx="237777" cy="171354"/>
                <a:chOff x="6481762" y="3324891"/>
                <a:chExt cx="237777" cy="171354"/>
              </a:xfrm>
              <a:solidFill>
                <a:srgbClr val="000000"/>
              </a:solidFill>
            </p:grpSpPr>
            <p:grpSp>
              <p:nvGrpSpPr>
                <p:cNvPr id="118" name="Graphic 5">
                  <a:extLst>
                    <a:ext uri="{FF2B5EF4-FFF2-40B4-BE49-F238E27FC236}">
                      <a16:creationId xmlns:a16="http://schemas.microsoft.com/office/drawing/2014/main" id="{2FD56D8A-06C7-6344-BA17-70453D0A1055}"/>
                    </a:ext>
                  </a:extLst>
                </p:cNvPr>
                <p:cNvGrpSpPr/>
                <p:nvPr/>
              </p:nvGrpSpPr>
              <p:grpSpPr>
                <a:xfrm>
                  <a:off x="6481762" y="3324891"/>
                  <a:ext cx="237777" cy="171354"/>
                  <a:chOff x="6481762" y="3324891"/>
                  <a:chExt cx="237777" cy="171354"/>
                </a:xfrm>
                <a:solidFill>
                  <a:srgbClr val="000000"/>
                </a:solidFill>
              </p:grpSpPr>
              <p:grpSp>
                <p:nvGrpSpPr>
                  <p:cNvPr id="121" name="Graphic 5">
                    <a:extLst>
                      <a:ext uri="{FF2B5EF4-FFF2-40B4-BE49-F238E27FC236}">
                        <a16:creationId xmlns:a16="http://schemas.microsoft.com/office/drawing/2014/main" id="{6F9B8AED-442D-4F46-885F-7A9CD6DC2D60}"/>
                      </a:ext>
                    </a:extLst>
                  </p:cNvPr>
                  <p:cNvGrpSpPr/>
                  <p:nvPr/>
                </p:nvGrpSpPr>
                <p:grpSpPr>
                  <a:xfrm>
                    <a:off x="6481762" y="3358229"/>
                    <a:ext cx="231457" cy="137636"/>
                    <a:chOff x="6481762" y="3358229"/>
                    <a:chExt cx="231457" cy="137636"/>
                  </a:xfrm>
                  <a:solidFill>
                    <a:srgbClr val="000000"/>
                  </a:solidFill>
                </p:grpSpPr>
                <p:sp>
                  <p:nvSpPr>
                    <p:cNvPr id="135" name="Freeform 134">
                      <a:extLst>
                        <a:ext uri="{FF2B5EF4-FFF2-40B4-BE49-F238E27FC236}">
                          <a16:creationId xmlns:a16="http://schemas.microsoft.com/office/drawing/2014/main" id="{E5277D3E-2852-E440-84BF-EC85839515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857" y="3358229"/>
                      <a:ext cx="231362" cy="132302"/>
                    </a:xfrm>
                    <a:custGeom>
                      <a:avLst/>
                      <a:gdLst>
                        <a:gd name="connsiteX0" fmla="*/ 134398 w 231362"/>
                        <a:gd name="connsiteY0" fmla="*/ 0 h 132302"/>
                        <a:gd name="connsiteX1" fmla="*/ 0 w 231362"/>
                        <a:gd name="connsiteY1" fmla="*/ 72199 h 132302"/>
                        <a:gd name="connsiteX2" fmla="*/ 96965 w 231362"/>
                        <a:gd name="connsiteY2" fmla="*/ 132302 h 132302"/>
                        <a:gd name="connsiteX3" fmla="*/ 231362 w 231362"/>
                        <a:gd name="connsiteY3" fmla="*/ 60103 h 132302"/>
                        <a:gd name="connsiteX4" fmla="*/ 134398 w 231362"/>
                        <a:gd name="connsiteY4" fmla="*/ 0 h 132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1362" h="132302">
                          <a:moveTo>
                            <a:pt x="134398" y="0"/>
                          </a:moveTo>
                          <a:lnTo>
                            <a:pt x="0" y="72199"/>
                          </a:lnTo>
                          <a:lnTo>
                            <a:pt x="96965" y="132302"/>
                          </a:lnTo>
                          <a:lnTo>
                            <a:pt x="231362" y="60103"/>
                          </a:lnTo>
                          <a:lnTo>
                            <a:pt x="134398" y="0"/>
                          </a:lnTo>
                          <a:close/>
                        </a:path>
                      </a:pathLst>
                    </a:custGeom>
                    <a:solidFill>
                      <a:srgbClr val="EB4E4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36" name="Freeform 135">
                      <a:extLst>
                        <a:ext uri="{FF2B5EF4-FFF2-40B4-BE49-F238E27FC236}">
                          <a16:creationId xmlns:a16="http://schemas.microsoft.com/office/drawing/2014/main" id="{CFAA6944-A262-C248-9D9F-E63383C80D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762" y="3430428"/>
                      <a:ext cx="97059" cy="65436"/>
                    </a:xfrm>
                    <a:custGeom>
                      <a:avLst/>
                      <a:gdLst>
                        <a:gd name="connsiteX0" fmla="*/ 96869 w 97059"/>
                        <a:gd name="connsiteY0" fmla="*/ 65437 h 65436"/>
                        <a:gd name="connsiteX1" fmla="*/ 97060 w 97059"/>
                        <a:gd name="connsiteY1" fmla="*/ 60103 h 65436"/>
                        <a:gd name="connsiteX2" fmla="*/ 95 w 97059"/>
                        <a:gd name="connsiteY2" fmla="*/ 0 h 65436"/>
                        <a:gd name="connsiteX3" fmla="*/ 0 w 97059"/>
                        <a:gd name="connsiteY3" fmla="*/ 5239 h 65436"/>
                        <a:gd name="connsiteX4" fmla="*/ 96869 w 97059"/>
                        <a:gd name="connsiteY4" fmla="*/ 65437 h 654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7059" h="65436">
                          <a:moveTo>
                            <a:pt x="96869" y="65437"/>
                          </a:moveTo>
                          <a:lnTo>
                            <a:pt x="97060" y="60103"/>
                          </a:lnTo>
                          <a:lnTo>
                            <a:pt x="95" y="0"/>
                          </a:lnTo>
                          <a:lnTo>
                            <a:pt x="0" y="5239"/>
                          </a:lnTo>
                          <a:lnTo>
                            <a:pt x="96869" y="65437"/>
                          </a:lnTo>
                          <a:close/>
                        </a:path>
                      </a:pathLst>
                    </a:custGeom>
                    <a:solidFill>
                      <a:srgbClr val="9F0B0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37" name="Freeform 136">
                      <a:extLst>
                        <a:ext uri="{FF2B5EF4-FFF2-40B4-BE49-F238E27FC236}">
                          <a16:creationId xmlns:a16="http://schemas.microsoft.com/office/drawing/2014/main" id="{A832965B-489D-0942-8575-82CEDFD2EB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7487" y="3412902"/>
                      <a:ext cx="137826" cy="74390"/>
                    </a:xfrm>
                    <a:custGeom>
                      <a:avLst/>
                      <a:gdLst>
                        <a:gd name="connsiteX0" fmla="*/ 0 w 137826"/>
                        <a:gd name="connsiteY0" fmla="*/ 72200 h 74390"/>
                        <a:gd name="connsiteX1" fmla="*/ 3524 w 137826"/>
                        <a:gd name="connsiteY1" fmla="*/ 74390 h 74390"/>
                        <a:gd name="connsiteX2" fmla="*/ 137827 w 137826"/>
                        <a:gd name="connsiteY2" fmla="*/ 2191 h 74390"/>
                        <a:gd name="connsiteX3" fmla="*/ 134398 w 137826"/>
                        <a:gd name="connsiteY3" fmla="*/ 0 h 74390"/>
                        <a:gd name="connsiteX4" fmla="*/ 0 w 137826"/>
                        <a:gd name="connsiteY4" fmla="*/ 72200 h 743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7826" h="74390">
                          <a:moveTo>
                            <a:pt x="0" y="72200"/>
                          </a:moveTo>
                          <a:lnTo>
                            <a:pt x="3524" y="74390"/>
                          </a:lnTo>
                          <a:lnTo>
                            <a:pt x="137827" y="2191"/>
                          </a:lnTo>
                          <a:lnTo>
                            <a:pt x="134398" y="0"/>
                          </a:lnTo>
                          <a:lnTo>
                            <a:pt x="0" y="72200"/>
                          </a:lnTo>
                          <a:close/>
                        </a:path>
                      </a:pathLst>
                    </a:custGeom>
                    <a:solidFill>
                      <a:srgbClr val="C32A2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38" name="Freeform 137">
                      <a:extLst>
                        <a:ext uri="{FF2B5EF4-FFF2-40B4-BE49-F238E27FC236}">
                          <a16:creationId xmlns:a16="http://schemas.microsoft.com/office/drawing/2014/main" id="{FFB58787-E0A3-C14C-B5B9-B15306584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916" y="3411474"/>
                      <a:ext cx="134969" cy="73628"/>
                    </a:xfrm>
                    <a:custGeom>
                      <a:avLst/>
                      <a:gdLst>
                        <a:gd name="connsiteX0" fmla="*/ 571 w 134969"/>
                        <a:gd name="connsiteY0" fmla="*/ 73628 h 73628"/>
                        <a:gd name="connsiteX1" fmla="*/ 0 w 134969"/>
                        <a:gd name="connsiteY1" fmla="*/ 71818 h 73628"/>
                        <a:gd name="connsiteX2" fmla="*/ 134969 w 134969"/>
                        <a:gd name="connsiteY2" fmla="*/ 0 h 73628"/>
                        <a:gd name="connsiteX3" fmla="*/ 134969 w 134969"/>
                        <a:gd name="connsiteY3" fmla="*/ 1429 h 73628"/>
                        <a:gd name="connsiteX4" fmla="*/ 571 w 134969"/>
                        <a:gd name="connsiteY4" fmla="*/ 73628 h 736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969" h="73628">
                          <a:moveTo>
                            <a:pt x="571" y="73628"/>
                          </a:moveTo>
                          <a:lnTo>
                            <a:pt x="0" y="71818"/>
                          </a:lnTo>
                          <a:lnTo>
                            <a:pt x="134969" y="0"/>
                          </a:lnTo>
                          <a:lnTo>
                            <a:pt x="134969" y="1429"/>
                          </a:lnTo>
                          <a:lnTo>
                            <a:pt x="571" y="73628"/>
                          </a:lnTo>
                          <a:close/>
                        </a:path>
                      </a:pathLst>
                    </a:custGeom>
                    <a:solidFill>
                      <a:srgbClr val="8D0B0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</p:grpSp>
              <p:grpSp>
                <p:nvGrpSpPr>
                  <p:cNvPr id="122" name="Graphic 5">
                    <a:extLst>
                      <a:ext uri="{FF2B5EF4-FFF2-40B4-BE49-F238E27FC236}">
                        <a16:creationId xmlns:a16="http://schemas.microsoft.com/office/drawing/2014/main" id="{8BE8D0DD-AE63-2B4F-86FB-FDFBD409F26E}"/>
                      </a:ext>
                    </a:extLst>
                  </p:cNvPr>
                  <p:cNvGrpSpPr/>
                  <p:nvPr/>
                </p:nvGrpSpPr>
                <p:grpSpPr>
                  <a:xfrm>
                    <a:off x="6492525" y="3338417"/>
                    <a:ext cx="210883" cy="145351"/>
                    <a:chOff x="6492525" y="3338417"/>
                    <a:chExt cx="210883" cy="145351"/>
                  </a:xfrm>
                  <a:solidFill>
                    <a:srgbClr val="000000"/>
                  </a:solidFill>
                </p:grpSpPr>
                <p:sp>
                  <p:nvSpPr>
                    <p:cNvPr id="131" name="Freeform 130">
                      <a:extLst>
                        <a:ext uri="{FF2B5EF4-FFF2-40B4-BE49-F238E27FC236}">
                          <a16:creationId xmlns:a16="http://schemas.microsoft.com/office/drawing/2014/main" id="{489B02A6-A2A4-8E4A-96DD-5257579297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2525" y="3393662"/>
                      <a:ext cx="210883" cy="90106"/>
                    </a:xfrm>
                    <a:custGeom>
                      <a:avLst/>
                      <a:gdLst>
                        <a:gd name="connsiteX0" fmla="*/ 210884 w 210883"/>
                        <a:gd name="connsiteY0" fmla="*/ 0 h 90106"/>
                        <a:gd name="connsiteX1" fmla="*/ 0 w 210883"/>
                        <a:gd name="connsiteY1" fmla="*/ 34766 h 90106"/>
                        <a:gd name="connsiteX2" fmla="*/ 89059 w 210883"/>
                        <a:gd name="connsiteY2" fmla="*/ 90107 h 90106"/>
                        <a:gd name="connsiteX3" fmla="*/ 210121 w 210883"/>
                        <a:gd name="connsiteY3" fmla="*/ 25051 h 90106"/>
                        <a:gd name="connsiteX4" fmla="*/ 210884 w 210883"/>
                        <a:gd name="connsiteY4" fmla="*/ 0 h 901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0883" h="90106">
                          <a:moveTo>
                            <a:pt x="210884" y="0"/>
                          </a:moveTo>
                          <a:lnTo>
                            <a:pt x="0" y="34766"/>
                          </a:lnTo>
                          <a:lnTo>
                            <a:pt x="89059" y="90107"/>
                          </a:lnTo>
                          <a:lnTo>
                            <a:pt x="210121" y="25051"/>
                          </a:lnTo>
                          <a:lnTo>
                            <a:pt x="210884" y="0"/>
                          </a:lnTo>
                          <a:close/>
                        </a:path>
                      </a:pathLst>
                    </a:custGeom>
                    <a:solidFill>
                      <a:srgbClr val="67D6EB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32" name="Freeform 131">
                      <a:extLst>
                        <a:ext uri="{FF2B5EF4-FFF2-40B4-BE49-F238E27FC236}">
                          <a16:creationId xmlns:a16="http://schemas.microsoft.com/office/drawing/2014/main" id="{079E7C0D-A332-6A41-A853-8C2AC2DADD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3287" y="3338417"/>
                      <a:ext cx="210121" cy="120300"/>
                    </a:xfrm>
                    <a:custGeom>
                      <a:avLst/>
                      <a:gdLst>
                        <a:gd name="connsiteX0" fmla="*/ 120967 w 210121"/>
                        <a:gd name="connsiteY0" fmla="*/ 0 h 120300"/>
                        <a:gd name="connsiteX1" fmla="*/ 0 w 210121"/>
                        <a:gd name="connsiteY1" fmla="*/ 64960 h 120300"/>
                        <a:gd name="connsiteX2" fmla="*/ 89059 w 210121"/>
                        <a:gd name="connsiteY2" fmla="*/ 120301 h 120300"/>
                        <a:gd name="connsiteX3" fmla="*/ 210121 w 210121"/>
                        <a:gd name="connsiteY3" fmla="*/ 55245 h 120300"/>
                        <a:gd name="connsiteX4" fmla="*/ 120967 w 210121"/>
                        <a:gd name="connsiteY4" fmla="*/ 0 h 120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0121" h="120300">
                          <a:moveTo>
                            <a:pt x="120967" y="0"/>
                          </a:moveTo>
                          <a:lnTo>
                            <a:pt x="0" y="64960"/>
                          </a:lnTo>
                          <a:lnTo>
                            <a:pt x="89059" y="120301"/>
                          </a:lnTo>
                          <a:lnTo>
                            <a:pt x="210121" y="55245"/>
                          </a:lnTo>
                          <a:lnTo>
                            <a:pt x="120967" y="0"/>
                          </a:lnTo>
                          <a:close/>
                        </a:path>
                      </a:pathLst>
                    </a:custGeom>
                    <a:solidFill>
                      <a:srgbClr val="90EAFF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33" name="Freeform 132">
                      <a:extLst>
                        <a:ext uri="{FF2B5EF4-FFF2-40B4-BE49-F238E27FC236}">
                          <a16:creationId xmlns:a16="http://schemas.microsoft.com/office/drawing/2014/main" id="{5AAFCC30-1C01-6640-BF2A-1215FA3081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2525" y="3403377"/>
                      <a:ext cx="89820" cy="80391"/>
                    </a:xfrm>
                    <a:custGeom>
                      <a:avLst/>
                      <a:gdLst>
                        <a:gd name="connsiteX0" fmla="*/ 89059 w 89820"/>
                        <a:gd name="connsiteY0" fmla="*/ 80391 h 80391"/>
                        <a:gd name="connsiteX1" fmla="*/ 89821 w 89820"/>
                        <a:gd name="connsiteY1" fmla="*/ 55340 h 80391"/>
                        <a:gd name="connsiteX2" fmla="*/ 762 w 89820"/>
                        <a:gd name="connsiteY2" fmla="*/ 0 h 80391"/>
                        <a:gd name="connsiteX3" fmla="*/ 0 w 89820"/>
                        <a:gd name="connsiteY3" fmla="*/ 25051 h 80391"/>
                        <a:gd name="connsiteX4" fmla="*/ 89059 w 89820"/>
                        <a:gd name="connsiteY4" fmla="*/ 80391 h 803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9820" h="80391">
                          <a:moveTo>
                            <a:pt x="89059" y="80391"/>
                          </a:moveTo>
                          <a:lnTo>
                            <a:pt x="89821" y="55340"/>
                          </a:lnTo>
                          <a:lnTo>
                            <a:pt x="762" y="0"/>
                          </a:lnTo>
                          <a:lnTo>
                            <a:pt x="0" y="25051"/>
                          </a:lnTo>
                          <a:lnTo>
                            <a:pt x="89059" y="80391"/>
                          </a:lnTo>
                          <a:close/>
                        </a:path>
                      </a:pathLst>
                    </a:custGeom>
                    <a:solidFill>
                      <a:srgbClr val="D8E2E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34" name="Freeform 133">
                      <a:extLst>
                        <a:ext uri="{FF2B5EF4-FFF2-40B4-BE49-F238E27FC236}">
                          <a16:creationId xmlns:a16="http://schemas.microsoft.com/office/drawing/2014/main" id="{6DC3D439-6B64-B148-BF2F-1498E9976B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3001" y="3401663"/>
                      <a:ext cx="89820" cy="66865"/>
                    </a:xfrm>
                    <a:custGeom>
                      <a:avLst/>
                      <a:gdLst>
                        <a:gd name="connsiteX0" fmla="*/ 89059 w 89820"/>
                        <a:gd name="connsiteY0" fmla="*/ 66865 h 66865"/>
                        <a:gd name="connsiteX1" fmla="*/ 89821 w 89820"/>
                        <a:gd name="connsiteY1" fmla="*/ 41815 h 66865"/>
                        <a:gd name="connsiteX2" fmla="*/ 286 w 89820"/>
                        <a:gd name="connsiteY2" fmla="*/ 0 h 66865"/>
                        <a:gd name="connsiteX3" fmla="*/ 0 w 89820"/>
                        <a:gd name="connsiteY3" fmla="*/ 11621 h 66865"/>
                        <a:gd name="connsiteX4" fmla="*/ 89059 w 89820"/>
                        <a:gd name="connsiteY4" fmla="*/ 66865 h 668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9820" h="66865">
                          <a:moveTo>
                            <a:pt x="89059" y="66865"/>
                          </a:moveTo>
                          <a:lnTo>
                            <a:pt x="89821" y="41815"/>
                          </a:lnTo>
                          <a:lnTo>
                            <a:pt x="286" y="0"/>
                          </a:lnTo>
                          <a:lnTo>
                            <a:pt x="0" y="11621"/>
                          </a:lnTo>
                          <a:lnTo>
                            <a:pt x="89059" y="66865"/>
                          </a:lnTo>
                          <a:close/>
                        </a:path>
                      </a:pathLst>
                    </a:custGeom>
                    <a:solidFill>
                      <a:srgbClr val="B3BBC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</p:grpSp>
              <p:sp>
                <p:nvSpPr>
                  <p:cNvPr id="123" name="Freeform 122">
                    <a:extLst>
                      <a:ext uri="{FF2B5EF4-FFF2-40B4-BE49-F238E27FC236}">
                        <a16:creationId xmlns:a16="http://schemas.microsoft.com/office/drawing/2014/main" id="{034028AF-BAC6-904F-89E1-E81A3EB5A382}"/>
                      </a:ext>
                    </a:extLst>
                  </p:cNvPr>
                  <p:cNvSpPr/>
                  <p:nvPr/>
                </p:nvSpPr>
                <p:spPr>
                  <a:xfrm>
                    <a:off x="6578631" y="3385184"/>
                    <a:ext cx="140908" cy="110680"/>
                  </a:xfrm>
                  <a:custGeom>
                    <a:avLst/>
                    <a:gdLst>
                      <a:gd name="connsiteX0" fmla="*/ 4572 w 140908"/>
                      <a:gd name="connsiteY0" fmla="*/ 103632 h 110680"/>
                      <a:gd name="connsiteX1" fmla="*/ 0 w 140908"/>
                      <a:gd name="connsiteY1" fmla="*/ 110681 h 110680"/>
                      <a:gd name="connsiteX2" fmla="*/ 134398 w 140908"/>
                      <a:gd name="connsiteY2" fmla="*/ 38481 h 110680"/>
                      <a:gd name="connsiteX3" fmla="*/ 135541 w 140908"/>
                      <a:gd name="connsiteY3" fmla="*/ 36957 h 110680"/>
                      <a:gd name="connsiteX4" fmla="*/ 135541 w 140908"/>
                      <a:gd name="connsiteY4" fmla="*/ 36957 h 110680"/>
                      <a:gd name="connsiteX5" fmla="*/ 138684 w 140908"/>
                      <a:gd name="connsiteY5" fmla="*/ 31623 h 110680"/>
                      <a:gd name="connsiteX6" fmla="*/ 139732 w 140908"/>
                      <a:gd name="connsiteY6" fmla="*/ 11240 h 110680"/>
                      <a:gd name="connsiteX7" fmla="*/ 135446 w 140908"/>
                      <a:gd name="connsiteY7" fmla="*/ 0 h 110680"/>
                      <a:gd name="connsiteX8" fmla="*/ 135446 w 140908"/>
                      <a:gd name="connsiteY8" fmla="*/ 0 h 110680"/>
                      <a:gd name="connsiteX9" fmla="*/ 1143 w 140908"/>
                      <a:gd name="connsiteY9" fmla="*/ 72390 h 110680"/>
                      <a:gd name="connsiteX10" fmla="*/ 5525 w 140908"/>
                      <a:gd name="connsiteY10" fmla="*/ 83725 h 110680"/>
                      <a:gd name="connsiteX11" fmla="*/ 4572 w 140908"/>
                      <a:gd name="connsiteY11" fmla="*/ 103632 h 110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0908" h="110680">
                        <a:moveTo>
                          <a:pt x="4572" y="103632"/>
                        </a:moveTo>
                        <a:cubicBezTo>
                          <a:pt x="3414" y="106199"/>
                          <a:pt x="1872" y="108576"/>
                          <a:pt x="0" y="110681"/>
                        </a:cubicBezTo>
                        <a:lnTo>
                          <a:pt x="134398" y="38481"/>
                        </a:lnTo>
                        <a:cubicBezTo>
                          <a:pt x="134674" y="37903"/>
                          <a:pt x="135063" y="37385"/>
                          <a:pt x="135541" y="36957"/>
                        </a:cubicBezTo>
                        <a:lnTo>
                          <a:pt x="135541" y="36957"/>
                        </a:lnTo>
                        <a:cubicBezTo>
                          <a:pt x="136817" y="35324"/>
                          <a:pt x="137874" y="33531"/>
                          <a:pt x="138684" y="31623"/>
                        </a:cubicBezTo>
                        <a:cubicBezTo>
                          <a:pt x="141235" y="25122"/>
                          <a:pt x="141603" y="17968"/>
                          <a:pt x="139732" y="11240"/>
                        </a:cubicBezTo>
                        <a:cubicBezTo>
                          <a:pt x="138784" y="7327"/>
                          <a:pt x="137344" y="3550"/>
                          <a:pt x="135446" y="0"/>
                        </a:cubicBezTo>
                        <a:lnTo>
                          <a:pt x="135446" y="0"/>
                        </a:lnTo>
                        <a:lnTo>
                          <a:pt x="1143" y="72390"/>
                        </a:lnTo>
                        <a:cubicBezTo>
                          <a:pt x="3102" y="75956"/>
                          <a:pt x="4576" y="79768"/>
                          <a:pt x="5525" y="83725"/>
                        </a:cubicBezTo>
                        <a:cubicBezTo>
                          <a:pt x="7301" y="90296"/>
                          <a:pt x="6968" y="97260"/>
                          <a:pt x="4572" y="103632"/>
                        </a:cubicBezTo>
                        <a:close/>
                      </a:path>
                    </a:pathLst>
                  </a:custGeom>
                  <a:solidFill>
                    <a:srgbClr val="76080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124" name="Freeform 123">
                    <a:extLst>
                      <a:ext uri="{FF2B5EF4-FFF2-40B4-BE49-F238E27FC236}">
                        <a16:creationId xmlns:a16="http://schemas.microsoft.com/office/drawing/2014/main" id="{7B2C6C2D-0D35-CF46-8FF5-58F8D40DE784}"/>
                      </a:ext>
                    </a:extLst>
                  </p:cNvPr>
                  <p:cNvSpPr/>
                  <p:nvPr/>
                </p:nvSpPr>
                <p:spPr>
                  <a:xfrm>
                    <a:off x="6579774" y="3385470"/>
                    <a:ext cx="138779" cy="83439"/>
                  </a:xfrm>
                  <a:custGeom>
                    <a:avLst/>
                    <a:gdLst>
                      <a:gd name="connsiteX0" fmla="*/ 0 w 138779"/>
                      <a:gd name="connsiteY0" fmla="*/ 72104 h 83439"/>
                      <a:gd name="connsiteX1" fmla="*/ 4382 w 138779"/>
                      <a:gd name="connsiteY1" fmla="*/ 83439 h 83439"/>
                      <a:gd name="connsiteX2" fmla="*/ 138779 w 138779"/>
                      <a:gd name="connsiteY2" fmla="*/ 11240 h 83439"/>
                      <a:gd name="connsiteX3" fmla="*/ 134493 w 138779"/>
                      <a:gd name="connsiteY3" fmla="*/ 0 h 83439"/>
                      <a:gd name="connsiteX4" fmla="*/ 134493 w 138779"/>
                      <a:gd name="connsiteY4" fmla="*/ 0 h 834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779" h="83439">
                        <a:moveTo>
                          <a:pt x="0" y="72104"/>
                        </a:moveTo>
                        <a:cubicBezTo>
                          <a:pt x="1959" y="75670"/>
                          <a:pt x="3433" y="79482"/>
                          <a:pt x="4382" y="83439"/>
                        </a:cubicBezTo>
                        <a:lnTo>
                          <a:pt x="138779" y="11240"/>
                        </a:lnTo>
                        <a:cubicBezTo>
                          <a:pt x="137831" y="7327"/>
                          <a:pt x="136391" y="3550"/>
                          <a:pt x="134493" y="0"/>
                        </a:cubicBezTo>
                        <a:lnTo>
                          <a:pt x="134493" y="0"/>
                        </a:lnTo>
                        <a:close/>
                      </a:path>
                    </a:pathLst>
                  </a:custGeom>
                  <a:solidFill>
                    <a:srgbClr val="8D0B0A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125" name="Freeform 124">
                    <a:extLst>
                      <a:ext uri="{FF2B5EF4-FFF2-40B4-BE49-F238E27FC236}">
                        <a16:creationId xmlns:a16="http://schemas.microsoft.com/office/drawing/2014/main" id="{8B29CD4C-FDC2-4D42-9632-7F9285C30A7D}"/>
                      </a:ext>
                    </a:extLst>
                  </p:cNvPr>
                  <p:cNvSpPr/>
                  <p:nvPr/>
                </p:nvSpPr>
                <p:spPr>
                  <a:xfrm>
                    <a:off x="6578631" y="3416617"/>
                    <a:ext cx="138683" cy="79057"/>
                  </a:xfrm>
                  <a:custGeom>
                    <a:avLst/>
                    <a:gdLst>
                      <a:gd name="connsiteX0" fmla="*/ 0 w 138683"/>
                      <a:gd name="connsiteY0" fmla="*/ 79058 h 79057"/>
                      <a:gd name="connsiteX1" fmla="*/ 134398 w 138683"/>
                      <a:gd name="connsiteY1" fmla="*/ 6858 h 79057"/>
                      <a:gd name="connsiteX2" fmla="*/ 135541 w 138683"/>
                      <a:gd name="connsiteY2" fmla="*/ 5334 h 79057"/>
                      <a:gd name="connsiteX3" fmla="*/ 135541 w 138683"/>
                      <a:gd name="connsiteY3" fmla="*/ 5334 h 79057"/>
                      <a:gd name="connsiteX4" fmla="*/ 138684 w 138683"/>
                      <a:gd name="connsiteY4" fmla="*/ 0 h 79057"/>
                      <a:gd name="connsiteX5" fmla="*/ 4382 w 138683"/>
                      <a:gd name="connsiteY5" fmla="*/ 72104 h 79057"/>
                      <a:gd name="connsiteX6" fmla="*/ 0 w 138683"/>
                      <a:gd name="connsiteY6" fmla="*/ 79058 h 79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8683" h="79057">
                        <a:moveTo>
                          <a:pt x="0" y="79058"/>
                        </a:moveTo>
                        <a:lnTo>
                          <a:pt x="134398" y="6858"/>
                        </a:lnTo>
                        <a:cubicBezTo>
                          <a:pt x="134674" y="6280"/>
                          <a:pt x="135063" y="5762"/>
                          <a:pt x="135541" y="5334"/>
                        </a:cubicBezTo>
                        <a:lnTo>
                          <a:pt x="135541" y="5334"/>
                        </a:lnTo>
                        <a:cubicBezTo>
                          <a:pt x="136817" y="3701"/>
                          <a:pt x="137874" y="1908"/>
                          <a:pt x="138684" y="0"/>
                        </a:cubicBezTo>
                        <a:lnTo>
                          <a:pt x="4382" y="72104"/>
                        </a:lnTo>
                        <a:cubicBezTo>
                          <a:pt x="3273" y="74626"/>
                          <a:pt x="1797" y="76970"/>
                          <a:pt x="0" y="79058"/>
                        </a:cubicBezTo>
                        <a:close/>
                      </a:path>
                    </a:pathLst>
                  </a:custGeom>
                  <a:solidFill>
                    <a:srgbClr val="64080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grpSp>
                <p:nvGrpSpPr>
                  <p:cNvPr id="126" name="Graphic 5">
                    <a:extLst>
                      <a:ext uri="{FF2B5EF4-FFF2-40B4-BE49-F238E27FC236}">
                        <a16:creationId xmlns:a16="http://schemas.microsoft.com/office/drawing/2014/main" id="{717E8088-3AB1-6A44-B627-DA31A8C0B28B}"/>
                      </a:ext>
                    </a:extLst>
                  </p:cNvPr>
                  <p:cNvGrpSpPr/>
                  <p:nvPr/>
                </p:nvGrpSpPr>
                <p:grpSpPr>
                  <a:xfrm>
                    <a:off x="6482715" y="3324891"/>
                    <a:ext cx="231457" cy="171354"/>
                    <a:chOff x="6482715" y="3324891"/>
                    <a:chExt cx="231457" cy="171354"/>
                  </a:xfrm>
                  <a:solidFill>
                    <a:srgbClr val="000000"/>
                  </a:solidFill>
                </p:grpSpPr>
                <p:sp>
                  <p:nvSpPr>
                    <p:cNvPr id="127" name="Freeform 126">
                      <a:extLst>
                        <a:ext uri="{FF2B5EF4-FFF2-40B4-BE49-F238E27FC236}">
                          <a16:creationId xmlns:a16="http://schemas.microsoft.com/office/drawing/2014/main" id="{2E96CB56-E034-CA41-871E-DF55BDB6B1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905" y="3324891"/>
                      <a:ext cx="231266" cy="132683"/>
                    </a:xfrm>
                    <a:custGeom>
                      <a:avLst/>
                      <a:gdLst>
                        <a:gd name="connsiteX0" fmla="*/ 0 w 231266"/>
                        <a:gd name="connsiteY0" fmla="*/ 72199 h 132683"/>
                        <a:gd name="connsiteX1" fmla="*/ 134398 w 231266"/>
                        <a:gd name="connsiteY1" fmla="*/ 0 h 132683"/>
                        <a:gd name="connsiteX2" fmla="*/ 147828 w 231266"/>
                        <a:gd name="connsiteY2" fmla="*/ 8382 h 132683"/>
                        <a:gd name="connsiteX3" fmla="*/ 147828 w 231266"/>
                        <a:gd name="connsiteY3" fmla="*/ 9525 h 132683"/>
                        <a:gd name="connsiteX4" fmla="*/ 148685 w 231266"/>
                        <a:gd name="connsiteY4" fmla="*/ 16097 h 132683"/>
                        <a:gd name="connsiteX5" fmla="*/ 159067 w 231266"/>
                        <a:gd name="connsiteY5" fmla="*/ 31718 h 132683"/>
                        <a:gd name="connsiteX6" fmla="*/ 180975 w 231266"/>
                        <a:gd name="connsiteY6" fmla="*/ 43243 h 132683"/>
                        <a:gd name="connsiteX7" fmla="*/ 185928 w 231266"/>
                        <a:gd name="connsiteY7" fmla="*/ 44672 h 132683"/>
                        <a:gd name="connsiteX8" fmla="*/ 200978 w 231266"/>
                        <a:gd name="connsiteY8" fmla="*/ 45815 h 132683"/>
                        <a:gd name="connsiteX9" fmla="*/ 207264 w 231266"/>
                        <a:gd name="connsiteY9" fmla="*/ 45244 h 132683"/>
                        <a:gd name="connsiteX10" fmla="*/ 216789 w 231266"/>
                        <a:gd name="connsiteY10" fmla="*/ 51149 h 132683"/>
                        <a:gd name="connsiteX11" fmla="*/ 220028 w 231266"/>
                        <a:gd name="connsiteY11" fmla="*/ 53054 h 132683"/>
                        <a:gd name="connsiteX12" fmla="*/ 220028 w 231266"/>
                        <a:gd name="connsiteY12" fmla="*/ 54483 h 132683"/>
                        <a:gd name="connsiteX13" fmla="*/ 223457 w 231266"/>
                        <a:gd name="connsiteY13" fmla="*/ 56674 h 132683"/>
                        <a:gd name="connsiteX14" fmla="*/ 224123 w 231266"/>
                        <a:gd name="connsiteY14" fmla="*/ 55721 h 132683"/>
                        <a:gd name="connsiteX15" fmla="*/ 231267 w 231266"/>
                        <a:gd name="connsiteY15" fmla="*/ 60103 h 132683"/>
                        <a:gd name="connsiteX16" fmla="*/ 96965 w 231266"/>
                        <a:gd name="connsiteY16" fmla="*/ 132683 h 132683"/>
                        <a:gd name="connsiteX17" fmla="*/ 85916 w 231266"/>
                        <a:gd name="connsiteY17" fmla="*/ 125825 h 132683"/>
                        <a:gd name="connsiteX18" fmla="*/ 82391 w 231266"/>
                        <a:gd name="connsiteY18" fmla="*/ 123634 h 1326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31266" h="132683">
                          <a:moveTo>
                            <a:pt x="0" y="72199"/>
                          </a:moveTo>
                          <a:lnTo>
                            <a:pt x="134398" y="0"/>
                          </a:lnTo>
                          <a:lnTo>
                            <a:pt x="147828" y="8382"/>
                          </a:lnTo>
                          <a:cubicBezTo>
                            <a:pt x="147875" y="8762"/>
                            <a:pt x="147875" y="9145"/>
                            <a:pt x="147828" y="9525"/>
                          </a:cubicBezTo>
                          <a:cubicBezTo>
                            <a:pt x="147914" y="11737"/>
                            <a:pt x="148201" y="13937"/>
                            <a:pt x="148685" y="16097"/>
                          </a:cubicBezTo>
                          <a:cubicBezTo>
                            <a:pt x="150459" y="22247"/>
                            <a:pt x="154084" y="27702"/>
                            <a:pt x="159067" y="31718"/>
                          </a:cubicBezTo>
                          <a:cubicBezTo>
                            <a:pt x="165514" y="37004"/>
                            <a:pt x="172967" y="40925"/>
                            <a:pt x="180975" y="43243"/>
                          </a:cubicBezTo>
                          <a:lnTo>
                            <a:pt x="185928" y="44672"/>
                          </a:lnTo>
                          <a:cubicBezTo>
                            <a:pt x="190869" y="45734"/>
                            <a:pt x="195932" y="46118"/>
                            <a:pt x="200978" y="45815"/>
                          </a:cubicBezTo>
                          <a:cubicBezTo>
                            <a:pt x="203073" y="45815"/>
                            <a:pt x="205169" y="45625"/>
                            <a:pt x="207264" y="45244"/>
                          </a:cubicBezTo>
                          <a:lnTo>
                            <a:pt x="216789" y="51149"/>
                          </a:lnTo>
                          <a:lnTo>
                            <a:pt x="220028" y="53054"/>
                          </a:lnTo>
                          <a:lnTo>
                            <a:pt x="220028" y="54483"/>
                          </a:lnTo>
                          <a:lnTo>
                            <a:pt x="223457" y="56674"/>
                          </a:lnTo>
                          <a:lnTo>
                            <a:pt x="224123" y="55721"/>
                          </a:lnTo>
                          <a:lnTo>
                            <a:pt x="231267" y="60103"/>
                          </a:lnTo>
                          <a:lnTo>
                            <a:pt x="96965" y="132683"/>
                          </a:lnTo>
                          <a:lnTo>
                            <a:pt x="85916" y="125825"/>
                          </a:lnTo>
                          <a:lnTo>
                            <a:pt x="82391" y="123634"/>
                          </a:lnTo>
                          <a:close/>
                        </a:path>
                      </a:pathLst>
                    </a:custGeom>
                    <a:solidFill>
                      <a:srgbClr val="EB4E4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28" name="Freeform 127">
                      <a:extLst>
                        <a:ext uri="{FF2B5EF4-FFF2-40B4-BE49-F238E27FC236}">
                          <a16:creationId xmlns:a16="http://schemas.microsoft.com/office/drawing/2014/main" id="{947184C0-1AD3-3843-AB0E-C0FC5F06CD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0733" y="3333750"/>
                      <a:ext cx="59531" cy="37533"/>
                    </a:xfrm>
                    <a:custGeom>
                      <a:avLst/>
                      <a:gdLst>
                        <a:gd name="connsiteX0" fmla="*/ 0 w 59531"/>
                        <a:gd name="connsiteY0" fmla="*/ 0 h 37533"/>
                        <a:gd name="connsiteX1" fmla="*/ 59531 w 59531"/>
                        <a:gd name="connsiteY1" fmla="*/ 36862 h 37533"/>
                        <a:gd name="connsiteX2" fmla="*/ 53245 w 59531"/>
                        <a:gd name="connsiteY2" fmla="*/ 37433 h 37533"/>
                        <a:gd name="connsiteX3" fmla="*/ 38195 w 59531"/>
                        <a:gd name="connsiteY3" fmla="*/ 36290 h 37533"/>
                        <a:gd name="connsiteX4" fmla="*/ 33242 w 59531"/>
                        <a:gd name="connsiteY4" fmla="*/ 34862 h 37533"/>
                        <a:gd name="connsiteX5" fmla="*/ 11335 w 59531"/>
                        <a:gd name="connsiteY5" fmla="*/ 23336 h 37533"/>
                        <a:gd name="connsiteX6" fmla="*/ 953 w 59531"/>
                        <a:gd name="connsiteY6" fmla="*/ 7715 h 37533"/>
                        <a:gd name="connsiteX7" fmla="*/ 95 w 59531"/>
                        <a:gd name="connsiteY7" fmla="*/ 1143 h 37533"/>
                        <a:gd name="connsiteX8" fmla="*/ 0 w 59531"/>
                        <a:gd name="connsiteY8" fmla="*/ 0 h 375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9531" h="37533">
                          <a:moveTo>
                            <a:pt x="0" y="0"/>
                          </a:moveTo>
                          <a:lnTo>
                            <a:pt x="59531" y="36862"/>
                          </a:lnTo>
                          <a:cubicBezTo>
                            <a:pt x="57436" y="36862"/>
                            <a:pt x="55340" y="37052"/>
                            <a:pt x="53245" y="37433"/>
                          </a:cubicBezTo>
                          <a:cubicBezTo>
                            <a:pt x="48200" y="37737"/>
                            <a:pt x="43137" y="37352"/>
                            <a:pt x="38195" y="36290"/>
                          </a:cubicBezTo>
                          <a:lnTo>
                            <a:pt x="33242" y="34862"/>
                          </a:lnTo>
                          <a:cubicBezTo>
                            <a:pt x="25235" y="32544"/>
                            <a:pt x="17781" y="28622"/>
                            <a:pt x="11335" y="23336"/>
                          </a:cubicBezTo>
                          <a:cubicBezTo>
                            <a:pt x="6351" y="19320"/>
                            <a:pt x="2726" y="13865"/>
                            <a:pt x="953" y="7715"/>
                          </a:cubicBezTo>
                          <a:cubicBezTo>
                            <a:pt x="468" y="5555"/>
                            <a:pt x="181" y="3355"/>
                            <a:pt x="95" y="1143"/>
                          </a:cubicBezTo>
                          <a:cubicBezTo>
                            <a:pt x="111" y="760"/>
                            <a:pt x="79" y="37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EB4E4A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29" name="Freeform 128">
                      <a:extLst>
                        <a:ext uri="{FF2B5EF4-FFF2-40B4-BE49-F238E27FC236}">
                          <a16:creationId xmlns:a16="http://schemas.microsoft.com/office/drawing/2014/main" id="{4F7D80B6-3340-454F-8018-1AB1C2739E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715" y="3397091"/>
                      <a:ext cx="97154" cy="65436"/>
                    </a:xfrm>
                    <a:custGeom>
                      <a:avLst/>
                      <a:gdLst>
                        <a:gd name="connsiteX0" fmla="*/ 96964 w 97154"/>
                        <a:gd name="connsiteY0" fmla="*/ 65437 h 65436"/>
                        <a:gd name="connsiteX1" fmla="*/ 97155 w 97154"/>
                        <a:gd name="connsiteY1" fmla="*/ 60103 h 65436"/>
                        <a:gd name="connsiteX2" fmla="*/ 190 w 97154"/>
                        <a:gd name="connsiteY2" fmla="*/ 0 h 65436"/>
                        <a:gd name="connsiteX3" fmla="*/ 0 w 97154"/>
                        <a:gd name="connsiteY3" fmla="*/ 5334 h 65436"/>
                        <a:gd name="connsiteX4" fmla="*/ 96964 w 97154"/>
                        <a:gd name="connsiteY4" fmla="*/ 65437 h 654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7154" h="65436">
                          <a:moveTo>
                            <a:pt x="96964" y="65437"/>
                          </a:moveTo>
                          <a:lnTo>
                            <a:pt x="97155" y="60103"/>
                          </a:lnTo>
                          <a:lnTo>
                            <a:pt x="190" y="0"/>
                          </a:lnTo>
                          <a:lnTo>
                            <a:pt x="0" y="5334"/>
                          </a:lnTo>
                          <a:lnTo>
                            <a:pt x="96964" y="65437"/>
                          </a:lnTo>
                          <a:close/>
                        </a:path>
                      </a:pathLst>
                    </a:custGeom>
                    <a:solidFill>
                      <a:srgbClr val="9F0B0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30" name="Freeform 129">
                      <a:extLst>
                        <a:ext uri="{FF2B5EF4-FFF2-40B4-BE49-F238E27FC236}">
                          <a16:creationId xmlns:a16="http://schemas.microsoft.com/office/drawing/2014/main" id="{4ECF6DDF-0D7F-1142-93D1-7A71CF9FA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5488" y="3456717"/>
                      <a:ext cx="11367" cy="39528"/>
                    </a:xfrm>
                    <a:custGeom>
                      <a:avLst/>
                      <a:gdLst>
                        <a:gd name="connsiteX0" fmla="*/ 4382 w 11367"/>
                        <a:gd name="connsiteY0" fmla="*/ 857 h 39528"/>
                        <a:gd name="connsiteX1" fmla="*/ 2953 w 11367"/>
                        <a:gd name="connsiteY1" fmla="*/ 0 h 39528"/>
                        <a:gd name="connsiteX2" fmla="*/ 0 w 11367"/>
                        <a:gd name="connsiteY2" fmla="*/ 762 h 39528"/>
                        <a:gd name="connsiteX3" fmla="*/ 1714 w 11367"/>
                        <a:gd name="connsiteY3" fmla="*/ 34100 h 39528"/>
                        <a:gd name="connsiteX4" fmla="*/ 3143 w 11367"/>
                        <a:gd name="connsiteY4" fmla="*/ 39529 h 39528"/>
                        <a:gd name="connsiteX5" fmla="*/ 4286 w 11367"/>
                        <a:gd name="connsiteY5" fmla="*/ 857 h 395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367" h="39528">
                          <a:moveTo>
                            <a:pt x="4382" y="857"/>
                          </a:moveTo>
                          <a:lnTo>
                            <a:pt x="2953" y="0"/>
                          </a:lnTo>
                          <a:lnTo>
                            <a:pt x="0" y="762"/>
                          </a:lnTo>
                          <a:cubicBezTo>
                            <a:pt x="5163" y="11158"/>
                            <a:pt x="5784" y="23229"/>
                            <a:pt x="1714" y="34100"/>
                          </a:cubicBezTo>
                          <a:lnTo>
                            <a:pt x="3143" y="39529"/>
                          </a:lnTo>
                          <a:cubicBezTo>
                            <a:pt x="20955" y="25717"/>
                            <a:pt x="4286" y="857"/>
                            <a:pt x="4286" y="857"/>
                          </a:cubicBezTo>
                          <a:close/>
                        </a:path>
                      </a:pathLst>
                    </a:custGeom>
                    <a:solidFill>
                      <a:srgbClr val="9F0B08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</p:grpSp>
            </p:grpSp>
            <p:sp>
              <p:nvSpPr>
                <p:cNvPr id="119" name="Freeform 118">
                  <a:extLst>
                    <a:ext uri="{FF2B5EF4-FFF2-40B4-BE49-F238E27FC236}">
                      <a16:creationId xmlns:a16="http://schemas.microsoft.com/office/drawing/2014/main" id="{F4E21C1C-83FF-9742-B98C-596F0404AF25}"/>
                    </a:ext>
                  </a:extLst>
                </p:cNvPr>
                <p:cNvSpPr/>
                <p:nvPr/>
              </p:nvSpPr>
              <p:spPr>
                <a:xfrm>
                  <a:off x="6568535" y="3379374"/>
                  <a:ext cx="137826" cy="74390"/>
                </a:xfrm>
                <a:custGeom>
                  <a:avLst/>
                  <a:gdLst>
                    <a:gd name="connsiteX0" fmla="*/ 0 w 137826"/>
                    <a:gd name="connsiteY0" fmla="*/ 72200 h 74390"/>
                    <a:gd name="connsiteX1" fmla="*/ 3524 w 137826"/>
                    <a:gd name="connsiteY1" fmla="*/ 74390 h 74390"/>
                    <a:gd name="connsiteX2" fmla="*/ 137827 w 137826"/>
                    <a:gd name="connsiteY2" fmla="*/ 2191 h 74390"/>
                    <a:gd name="connsiteX3" fmla="*/ 134398 w 137826"/>
                    <a:gd name="connsiteY3" fmla="*/ 0 h 74390"/>
                    <a:gd name="connsiteX4" fmla="*/ 0 w 137826"/>
                    <a:gd name="connsiteY4" fmla="*/ 72200 h 7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826" h="74390">
                      <a:moveTo>
                        <a:pt x="0" y="72200"/>
                      </a:moveTo>
                      <a:lnTo>
                        <a:pt x="3524" y="74390"/>
                      </a:lnTo>
                      <a:lnTo>
                        <a:pt x="137827" y="2191"/>
                      </a:lnTo>
                      <a:lnTo>
                        <a:pt x="134398" y="0"/>
                      </a:lnTo>
                      <a:lnTo>
                        <a:pt x="0" y="72200"/>
                      </a:lnTo>
                      <a:close/>
                    </a:path>
                  </a:pathLst>
                </a:custGeom>
                <a:solidFill>
                  <a:srgbClr val="C32A2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120" name="Freeform 119">
                  <a:extLst>
                    <a:ext uri="{FF2B5EF4-FFF2-40B4-BE49-F238E27FC236}">
                      <a16:creationId xmlns:a16="http://schemas.microsoft.com/office/drawing/2014/main" id="{1A3A51ED-E239-3B47-B471-963961289936}"/>
                    </a:ext>
                  </a:extLst>
                </p:cNvPr>
                <p:cNvSpPr/>
                <p:nvPr/>
              </p:nvSpPr>
              <p:spPr>
                <a:xfrm>
                  <a:off x="6567868" y="3377945"/>
                  <a:ext cx="135064" cy="73628"/>
                </a:xfrm>
                <a:custGeom>
                  <a:avLst/>
                  <a:gdLst>
                    <a:gd name="connsiteX0" fmla="*/ 667 w 135064"/>
                    <a:gd name="connsiteY0" fmla="*/ 73628 h 73628"/>
                    <a:gd name="connsiteX1" fmla="*/ 0 w 135064"/>
                    <a:gd name="connsiteY1" fmla="*/ 71818 h 73628"/>
                    <a:gd name="connsiteX2" fmla="*/ 135065 w 135064"/>
                    <a:gd name="connsiteY2" fmla="*/ 0 h 73628"/>
                    <a:gd name="connsiteX3" fmla="*/ 135065 w 135064"/>
                    <a:gd name="connsiteY3" fmla="*/ 1429 h 73628"/>
                    <a:gd name="connsiteX4" fmla="*/ 667 w 135064"/>
                    <a:gd name="connsiteY4" fmla="*/ 73628 h 73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064" h="73628">
                      <a:moveTo>
                        <a:pt x="667" y="73628"/>
                      </a:moveTo>
                      <a:lnTo>
                        <a:pt x="0" y="71818"/>
                      </a:lnTo>
                      <a:lnTo>
                        <a:pt x="135065" y="0"/>
                      </a:lnTo>
                      <a:lnTo>
                        <a:pt x="135065" y="1429"/>
                      </a:lnTo>
                      <a:lnTo>
                        <a:pt x="667" y="73628"/>
                      </a:lnTo>
                      <a:close/>
                    </a:path>
                  </a:pathLst>
                </a:custGeom>
                <a:solidFill>
                  <a:srgbClr val="8D0B0A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53" name="Graphic 5">
                <a:extLst>
                  <a:ext uri="{FF2B5EF4-FFF2-40B4-BE49-F238E27FC236}">
                    <a16:creationId xmlns:a16="http://schemas.microsoft.com/office/drawing/2014/main" id="{256D1D7E-0DE8-674E-82CB-AE68709A6F41}"/>
                  </a:ext>
                </a:extLst>
              </p:cNvPr>
              <p:cNvGrpSpPr/>
              <p:nvPr/>
            </p:nvGrpSpPr>
            <p:grpSpPr>
              <a:xfrm>
                <a:off x="6481762" y="3285267"/>
                <a:ext cx="237777" cy="170973"/>
                <a:chOff x="6481762" y="3285267"/>
                <a:chExt cx="237777" cy="170973"/>
              </a:xfrm>
              <a:solidFill>
                <a:srgbClr val="000000"/>
              </a:solidFill>
            </p:grpSpPr>
            <p:grpSp>
              <p:nvGrpSpPr>
                <p:cNvPr id="97" name="Graphic 5">
                  <a:extLst>
                    <a:ext uri="{FF2B5EF4-FFF2-40B4-BE49-F238E27FC236}">
                      <a16:creationId xmlns:a16="http://schemas.microsoft.com/office/drawing/2014/main" id="{756D1E2F-EFEC-734A-B4E3-EEB64029461D}"/>
                    </a:ext>
                  </a:extLst>
                </p:cNvPr>
                <p:cNvGrpSpPr/>
                <p:nvPr/>
              </p:nvGrpSpPr>
              <p:grpSpPr>
                <a:xfrm>
                  <a:off x="6481762" y="3285267"/>
                  <a:ext cx="237777" cy="170973"/>
                  <a:chOff x="6481762" y="3285267"/>
                  <a:chExt cx="237777" cy="170973"/>
                </a:xfrm>
                <a:solidFill>
                  <a:srgbClr val="000000"/>
                </a:solidFill>
              </p:grpSpPr>
              <p:grpSp>
                <p:nvGrpSpPr>
                  <p:cNvPr id="100" name="Graphic 5">
                    <a:extLst>
                      <a:ext uri="{FF2B5EF4-FFF2-40B4-BE49-F238E27FC236}">
                        <a16:creationId xmlns:a16="http://schemas.microsoft.com/office/drawing/2014/main" id="{BC2B146B-5DF8-0845-AE56-F9B5F6B638A0}"/>
                      </a:ext>
                    </a:extLst>
                  </p:cNvPr>
                  <p:cNvGrpSpPr/>
                  <p:nvPr/>
                </p:nvGrpSpPr>
                <p:grpSpPr>
                  <a:xfrm>
                    <a:off x="6481762" y="3318605"/>
                    <a:ext cx="231457" cy="137541"/>
                    <a:chOff x="6481762" y="3318605"/>
                    <a:chExt cx="231457" cy="137541"/>
                  </a:xfrm>
                  <a:solidFill>
                    <a:srgbClr val="000000"/>
                  </a:solidFill>
                </p:grpSpPr>
                <p:sp>
                  <p:nvSpPr>
                    <p:cNvPr id="114" name="Freeform 113">
                      <a:extLst>
                        <a:ext uri="{FF2B5EF4-FFF2-40B4-BE49-F238E27FC236}">
                          <a16:creationId xmlns:a16="http://schemas.microsoft.com/office/drawing/2014/main" id="{73793878-8A58-574C-80A2-DA3ED9F187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857" y="3318605"/>
                      <a:ext cx="231362" cy="132302"/>
                    </a:xfrm>
                    <a:custGeom>
                      <a:avLst/>
                      <a:gdLst>
                        <a:gd name="connsiteX0" fmla="*/ 134398 w 231362"/>
                        <a:gd name="connsiteY0" fmla="*/ 0 h 132302"/>
                        <a:gd name="connsiteX1" fmla="*/ 0 w 231362"/>
                        <a:gd name="connsiteY1" fmla="*/ 72104 h 132302"/>
                        <a:gd name="connsiteX2" fmla="*/ 96965 w 231362"/>
                        <a:gd name="connsiteY2" fmla="*/ 132302 h 132302"/>
                        <a:gd name="connsiteX3" fmla="*/ 231362 w 231362"/>
                        <a:gd name="connsiteY3" fmla="*/ 60103 h 132302"/>
                        <a:gd name="connsiteX4" fmla="*/ 134398 w 231362"/>
                        <a:gd name="connsiteY4" fmla="*/ 0 h 132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31362" h="132302">
                          <a:moveTo>
                            <a:pt x="134398" y="0"/>
                          </a:moveTo>
                          <a:lnTo>
                            <a:pt x="0" y="72104"/>
                          </a:lnTo>
                          <a:lnTo>
                            <a:pt x="96965" y="132302"/>
                          </a:lnTo>
                          <a:lnTo>
                            <a:pt x="231362" y="60103"/>
                          </a:lnTo>
                          <a:lnTo>
                            <a:pt x="134398" y="0"/>
                          </a:lnTo>
                          <a:close/>
                        </a:path>
                      </a:pathLst>
                    </a:custGeom>
                    <a:solidFill>
                      <a:srgbClr val="B0D87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15" name="Freeform 114">
                      <a:extLst>
                        <a:ext uri="{FF2B5EF4-FFF2-40B4-BE49-F238E27FC236}">
                          <a16:creationId xmlns:a16="http://schemas.microsoft.com/office/drawing/2014/main" id="{41D8531A-83C9-044E-9B09-8C770A1046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1762" y="3390709"/>
                      <a:ext cx="97059" cy="65436"/>
                    </a:xfrm>
                    <a:custGeom>
                      <a:avLst/>
                      <a:gdLst>
                        <a:gd name="connsiteX0" fmla="*/ 96869 w 97059"/>
                        <a:gd name="connsiteY0" fmla="*/ 65437 h 65436"/>
                        <a:gd name="connsiteX1" fmla="*/ 97060 w 97059"/>
                        <a:gd name="connsiteY1" fmla="*/ 60198 h 65436"/>
                        <a:gd name="connsiteX2" fmla="*/ 95 w 97059"/>
                        <a:gd name="connsiteY2" fmla="*/ 0 h 65436"/>
                        <a:gd name="connsiteX3" fmla="*/ 0 w 97059"/>
                        <a:gd name="connsiteY3" fmla="*/ 5334 h 65436"/>
                        <a:gd name="connsiteX4" fmla="*/ 96869 w 97059"/>
                        <a:gd name="connsiteY4" fmla="*/ 65437 h 654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7059" h="65436">
                          <a:moveTo>
                            <a:pt x="96869" y="65437"/>
                          </a:moveTo>
                          <a:lnTo>
                            <a:pt x="97060" y="60198"/>
                          </a:lnTo>
                          <a:lnTo>
                            <a:pt x="95" y="0"/>
                          </a:lnTo>
                          <a:lnTo>
                            <a:pt x="0" y="5334"/>
                          </a:lnTo>
                          <a:lnTo>
                            <a:pt x="96869" y="65437"/>
                          </a:lnTo>
                          <a:close/>
                        </a:path>
                      </a:pathLst>
                    </a:custGeom>
                    <a:solidFill>
                      <a:srgbClr val="648C2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16" name="Freeform 115">
                      <a:extLst>
                        <a:ext uri="{FF2B5EF4-FFF2-40B4-BE49-F238E27FC236}">
                          <a16:creationId xmlns:a16="http://schemas.microsoft.com/office/drawing/2014/main" id="{4BDBE683-40F9-3E43-8C53-CE129CE454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7487" y="3373278"/>
                      <a:ext cx="137826" cy="74390"/>
                    </a:xfrm>
                    <a:custGeom>
                      <a:avLst/>
                      <a:gdLst>
                        <a:gd name="connsiteX0" fmla="*/ 0 w 137826"/>
                        <a:gd name="connsiteY0" fmla="*/ 72200 h 74390"/>
                        <a:gd name="connsiteX1" fmla="*/ 3524 w 137826"/>
                        <a:gd name="connsiteY1" fmla="*/ 74390 h 74390"/>
                        <a:gd name="connsiteX2" fmla="*/ 137827 w 137826"/>
                        <a:gd name="connsiteY2" fmla="*/ 2191 h 74390"/>
                        <a:gd name="connsiteX3" fmla="*/ 134398 w 137826"/>
                        <a:gd name="connsiteY3" fmla="*/ 0 h 74390"/>
                        <a:gd name="connsiteX4" fmla="*/ 0 w 137826"/>
                        <a:gd name="connsiteY4" fmla="*/ 72200 h 743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7826" h="74390">
                          <a:moveTo>
                            <a:pt x="0" y="72200"/>
                          </a:moveTo>
                          <a:lnTo>
                            <a:pt x="3524" y="74390"/>
                          </a:lnTo>
                          <a:lnTo>
                            <a:pt x="137827" y="2191"/>
                          </a:lnTo>
                          <a:lnTo>
                            <a:pt x="134398" y="0"/>
                          </a:lnTo>
                          <a:lnTo>
                            <a:pt x="0" y="72200"/>
                          </a:lnTo>
                          <a:close/>
                        </a:path>
                      </a:pathLst>
                    </a:custGeom>
                    <a:solidFill>
                      <a:srgbClr val="8DB05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17" name="Freeform 116">
                      <a:extLst>
                        <a:ext uri="{FF2B5EF4-FFF2-40B4-BE49-F238E27FC236}">
                          <a16:creationId xmlns:a16="http://schemas.microsoft.com/office/drawing/2014/main" id="{F5340D37-A526-844E-8D56-D14E69B5B4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6916" y="3371850"/>
                      <a:ext cx="134969" cy="73628"/>
                    </a:xfrm>
                    <a:custGeom>
                      <a:avLst/>
                      <a:gdLst>
                        <a:gd name="connsiteX0" fmla="*/ 571 w 134969"/>
                        <a:gd name="connsiteY0" fmla="*/ 73628 h 73628"/>
                        <a:gd name="connsiteX1" fmla="*/ 0 w 134969"/>
                        <a:gd name="connsiteY1" fmla="*/ 71818 h 73628"/>
                        <a:gd name="connsiteX2" fmla="*/ 134969 w 134969"/>
                        <a:gd name="connsiteY2" fmla="*/ 0 h 73628"/>
                        <a:gd name="connsiteX3" fmla="*/ 134969 w 134969"/>
                        <a:gd name="connsiteY3" fmla="*/ 1429 h 73628"/>
                        <a:gd name="connsiteX4" fmla="*/ 571 w 134969"/>
                        <a:gd name="connsiteY4" fmla="*/ 73628 h 7362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4969" h="73628">
                          <a:moveTo>
                            <a:pt x="571" y="73628"/>
                          </a:moveTo>
                          <a:lnTo>
                            <a:pt x="0" y="71818"/>
                          </a:lnTo>
                          <a:lnTo>
                            <a:pt x="134969" y="0"/>
                          </a:lnTo>
                          <a:lnTo>
                            <a:pt x="134969" y="1429"/>
                          </a:lnTo>
                          <a:lnTo>
                            <a:pt x="571" y="73628"/>
                          </a:lnTo>
                          <a:close/>
                        </a:path>
                      </a:pathLst>
                    </a:custGeom>
                    <a:solidFill>
                      <a:srgbClr val="5A7A26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</p:grpSp>
              <p:grpSp>
                <p:nvGrpSpPr>
                  <p:cNvPr id="101" name="Graphic 5">
                    <a:extLst>
                      <a:ext uri="{FF2B5EF4-FFF2-40B4-BE49-F238E27FC236}">
                        <a16:creationId xmlns:a16="http://schemas.microsoft.com/office/drawing/2014/main" id="{3A199390-C76C-E24F-A943-A08DB6F5F394}"/>
                      </a:ext>
                    </a:extLst>
                  </p:cNvPr>
                  <p:cNvGrpSpPr/>
                  <p:nvPr/>
                </p:nvGrpSpPr>
                <p:grpSpPr>
                  <a:xfrm>
                    <a:off x="6492525" y="3298793"/>
                    <a:ext cx="210883" cy="145351"/>
                    <a:chOff x="6492525" y="3298793"/>
                    <a:chExt cx="210883" cy="145351"/>
                  </a:xfrm>
                  <a:solidFill>
                    <a:srgbClr val="000000"/>
                  </a:solidFill>
                </p:grpSpPr>
                <p:sp>
                  <p:nvSpPr>
                    <p:cNvPr id="110" name="Freeform 109">
                      <a:extLst>
                        <a:ext uri="{FF2B5EF4-FFF2-40B4-BE49-F238E27FC236}">
                          <a16:creationId xmlns:a16="http://schemas.microsoft.com/office/drawing/2014/main" id="{46E05D6C-48F1-E74C-97FE-D253CE6188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2525" y="3354038"/>
                      <a:ext cx="210883" cy="90106"/>
                    </a:xfrm>
                    <a:custGeom>
                      <a:avLst/>
                      <a:gdLst>
                        <a:gd name="connsiteX0" fmla="*/ 210884 w 210883"/>
                        <a:gd name="connsiteY0" fmla="*/ 0 h 90106"/>
                        <a:gd name="connsiteX1" fmla="*/ 0 w 210883"/>
                        <a:gd name="connsiteY1" fmla="*/ 34766 h 90106"/>
                        <a:gd name="connsiteX2" fmla="*/ 89059 w 210883"/>
                        <a:gd name="connsiteY2" fmla="*/ 90106 h 90106"/>
                        <a:gd name="connsiteX3" fmla="*/ 210121 w 210883"/>
                        <a:gd name="connsiteY3" fmla="*/ 25051 h 90106"/>
                        <a:gd name="connsiteX4" fmla="*/ 210884 w 210883"/>
                        <a:gd name="connsiteY4" fmla="*/ 0 h 9010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0883" h="90106">
                          <a:moveTo>
                            <a:pt x="210884" y="0"/>
                          </a:moveTo>
                          <a:lnTo>
                            <a:pt x="0" y="34766"/>
                          </a:lnTo>
                          <a:lnTo>
                            <a:pt x="89059" y="90106"/>
                          </a:lnTo>
                          <a:lnTo>
                            <a:pt x="210121" y="25051"/>
                          </a:lnTo>
                          <a:lnTo>
                            <a:pt x="210884" y="0"/>
                          </a:lnTo>
                          <a:close/>
                        </a:path>
                      </a:pathLst>
                    </a:custGeom>
                    <a:solidFill>
                      <a:srgbClr val="D8939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11" name="Freeform 110">
                      <a:extLst>
                        <a:ext uri="{FF2B5EF4-FFF2-40B4-BE49-F238E27FC236}">
                          <a16:creationId xmlns:a16="http://schemas.microsoft.com/office/drawing/2014/main" id="{8A65C7AD-BC8F-0D48-8698-64CA9787B5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3287" y="3298793"/>
                      <a:ext cx="210121" cy="120300"/>
                    </a:xfrm>
                    <a:custGeom>
                      <a:avLst/>
                      <a:gdLst>
                        <a:gd name="connsiteX0" fmla="*/ 120967 w 210121"/>
                        <a:gd name="connsiteY0" fmla="*/ 0 h 120300"/>
                        <a:gd name="connsiteX1" fmla="*/ 0 w 210121"/>
                        <a:gd name="connsiteY1" fmla="*/ 64960 h 120300"/>
                        <a:gd name="connsiteX2" fmla="*/ 89059 w 210121"/>
                        <a:gd name="connsiteY2" fmla="*/ 120301 h 120300"/>
                        <a:gd name="connsiteX3" fmla="*/ 210121 w 210121"/>
                        <a:gd name="connsiteY3" fmla="*/ 55245 h 120300"/>
                        <a:gd name="connsiteX4" fmla="*/ 120967 w 210121"/>
                        <a:gd name="connsiteY4" fmla="*/ 0 h 1203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0121" h="120300">
                          <a:moveTo>
                            <a:pt x="120967" y="0"/>
                          </a:moveTo>
                          <a:lnTo>
                            <a:pt x="0" y="64960"/>
                          </a:lnTo>
                          <a:lnTo>
                            <a:pt x="89059" y="120301"/>
                          </a:lnTo>
                          <a:lnTo>
                            <a:pt x="210121" y="55245"/>
                          </a:lnTo>
                          <a:lnTo>
                            <a:pt x="120967" y="0"/>
                          </a:lnTo>
                          <a:close/>
                        </a:path>
                      </a:pathLst>
                    </a:custGeom>
                    <a:solidFill>
                      <a:srgbClr val="ECBFC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12" name="Freeform 111">
                      <a:extLst>
                        <a:ext uri="{FF2B5EF4-FFF2-40B4-BE49-F238E27FC236}">
                          <a16:creationId xmlns:a16="http://schemas.microsoft.com/office/drawing/2014/main" id="{D35657A4-DC32-FC44-8470-60FBA1B5A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2525" y="3363753"/>
                      <a:ext cx="89820" cy="80391"/>
                    </a:xfrm>
                    <a:custGeom>
                      <a:avLst/>
                      <a:gdLst>
                        <a:gd name="connsiteX0" fmla="*/ 89059 w 89820"/>
                        <a:gd name="connsiteY0" fmla="*/ 80391 h 80391"/>
                        <a:gd name="connsiteX1" fmla="*/ 89821 w 89820"/>
                        <a:gd name="connsiteY1" fmla="*/ 55340 h 80391"/>
                        <a:gd name="connsiteX2" fmla="*/ 762 w 89820"/>
                        <a:gd name="connsiteY2" fmla="*/ 0 h 80391"/>
                        <a:gd name="connsiteX3" fmla="*/ 0 w 89820"/>
                        <a:gd name="connsiteY3" fmla="*/ 25051 h 80391"/>
                        <a:gd name="connsiteX4" fmla="*/ 89059 w 89820"/>
                        <a:gd name="connsiteY4" fmla="*/ 80391 h 803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9820" h="80391">
                          <a:moveTo>
                            <a:pt x="89059" y="80391"/>
                          </a:moveTo>
                          <a:lnTo>
                            <a:pt x="89821" y="55340"/>
                          </a:lnTo>
                          <a:lnTo>
                            <a:pt x="762" y="0"/>
                          </a:lnTo>
                          <a:lnTo>
                            <a:pt x="0" y="25051"/>
                          </a:lnTo>
                          <a:lnTo>
                            <a:pt x="89059" y="80391"/>
                          </a:lnTo>
                          <a:close/>
                        </a:path>
                      </a:pathLst>
                    </a:custGeom>
                    <a:solidFill>
                      <a:srgbClr val="D8E2ED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13" name="Freeform 112">
                      <a:extLst>
                        <a:ext uri="{FF2B5EF4-FFF2-40B4-BE49-F238E27FC236}">
                          <a16:creationId xmlns:a16="http://schemas.microsoft.com/office/drawing/2014/main" id="{114B8078-6146-AA47-9D0A-811391E419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3001" y="3362039"/>
                      <a:ext cx="89820" cy="66865"/>
                    </a:xfrm>
                    <a:custGeom>
                      <a:avLst/>
                      <a:gdLst>
                        <a:gd name="connsiteX0" fmla="*/ 89059 w 89820"/>
                        <a:gd name="connsiteY0" fmla="*/ 66866 h 66865"/>
                        <a:gd name="connsiteX1" fmla="*/ 89821 w 89820"/>
                        <a:gd name="connsiteY1" fmla="*/ 41815 h 66865"/>
                        <a:gd name="connsiteX2" fmla="*/ 286 w 89820"/>
                        <a:gd name="connsiteY2" fmla="*/ 0 h 66865"/>
                        <a:gd name="connsiteX3" fmla="*/ 0 w 89820"/>
                        <a:gd name="connsiteY3" fmla="*/ 11621 h 66865"/>
                        <a:gd name="connsiteX4" fmla="*/ 89059 w 89820"/>
                        <a:gd name="connsiteY4" fmla="*/ 66866 h 668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89820" h="66865">
                          <a:moveTo>
                            <a:pt x="89059" y="66866"/>
                          </a:moveTo>
                          <a:lnTo>
                            <a:pt x="89821" y="41815"/>
                          </a:lnTo>
                          <a:lnTo>
                            <a:pt x="286" y="0"/>
                          </a:lnTo>
                          <a:lnTo>
                            <a:pt x="0" y="11621"/>
                          </a:lnTo>
                          <a:lnTo>
                            <a:pt x="89059" y="66866"/>
                          </a:lnTo>
                          <a:close/>
                        </a:path>
                      </a:pathLst>
                    </a:custGeom>
                    <a:solidFill>
                      <a:srgbClr val="B3BBC4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</p:grp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17906002-BA80-A646-A28E-877823754116}"/>
                      </a:ext>
                    </a:extLst>
                  </p:cNvPr>
                  <p:cNvSpPr/>
                  <p:nvPr/>
                </p:nvSpPr>
                <p:spPr>
                  <a:xfrm>
                    <a:off x="6578631" y="3345465"/>
                    <a:ext cx="140908" cy="110775"/>
                  </a:xfrm>
                  <a:custGeom>
                    <a:avLst/>
                    <a:gdLst>
                      <a:gd name="connsiteX0" fmla="*/ 4572 w 140908"/>
                      <a:gd name="connsiteY0" fmla="*/ 103727 h 110775"/>
                      <a:gd name="connsiteX1" fmla="*/ 0 w 140908"/>
                      <a:gd name="connsiteY1" fmla="*/ 110776 h 110775"/>
                      <a:gd name="connsiteX2" fmla="*/ 134398 w 140908"/>
                      <a:gd name="connsiteY2" fmla="*/ 38481 h 110775"/>
                      <a:gd name="connsiteX3" fmla="*/ 135541 w 140908"/>
                      <a:gd name="connsiteY3" fmla="*/ 37053 h 110775"/>
                      <a:gd name="connsiteX4" fmla="*/ 135541 w 140908"/>
                      <a:gd name="connsiteY4" fmla="*/ 37052 h 110775"/>
                      <a:gd name="connsiteX5" fmla="*/ 138684 w 140908"/>
                      <a:gd name="connsiteY5" fmla="*/ 31623 h 110775"/>
                      <a:gd name="connsiteX6" fmla="*/ 139732 w 140908"/>
                      <a:gd name="connsiteY6" fmla="*/ 11335 h 110775"/>
                      <a:gd name="connsiteX7" fmla="*/ 135446 w 140908"/>
                      <a:gd name="connsiteY7" fmla="*/ 0 h 110775"/>
                      <a:gd name="connsiteX8" fmla="*/ 135446 w 140908"/>
                      <a:gd name="connsiteY8" fmla="*/ 0 h 110775"/>
                      <a:gd name="connsiteX9" fmla="*/ 1048 w 140908"/>
                      <a:gd name="connsiteY9" fmla="*/ 72200 h 110775"/>
                      <a:gd name="connsiteX10" fmla="*/ 5429 w 140908"/>
                      <a:gd name="connsiteY10" fmla="*/ 83534 h 110775"/>
                      <a:gd name="connsiteX11" fmla="*/ 4572 w 140908"/>
                      <a:gd name="connsiteY11" fmla="*/ 103727 h 110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40908" h="110775">
                        <a:moveTo>
                          <a:pt x="4572" y="103727"/>
                        </a:moveTo>
                        <a:cubicBezTo>
                          <a:pt x="3414" y="106295"/>
                          <a:pt x="1872" y="108671"/>
                          <a:pt x="0" y="110776"/>
                        </a:cubicBezTo>
                        <a:lnTo>
                          <a:pt x="134398" y="38481"/>
                        </a:lnTo>
                        <a:cubicBezTo>
                          <a:pt x="134705" y="37950"/>
                          <a:pt x="135090" y="37468"/>
                          <a:pt x="135541" y="37053"/>
                        </a:cubicBezTo>
                        <a:lnTo>
                          <a:pt x="135541" y="37052"/>
                        </a:lnTo>
                        <a:cubicBezTo>
                          <a:pt x="136819" y="35386"/>
                          <a:pt x="137875" y="33561"/>
                          <a:pt x="138684" y="31623"/>
                        </a:cubicBezTo>
                        <a:cubicBezTo>
                          <a:pt x="141234" y="25155"/>
                          <a:pt x="141602" y="18031"/>
                          <a:pt x="139732" y="11335"/>
                        </a:cubicBezTo>
                        <a:cubicBezTo>
                          <a:pt x="138750" y="7402"/>
                          <a:pt x="137312" y="3598"/>
                          <a:pt x="135446" y="0"/>
                        </a:cubicBezTo>
                        <a:lnTo>
                          <a:pt x="135446" y="0"/>
                        </a:lnTo>
                        <a:lnTo>
                          <a:pt x="1048" y="72200"/>
                        </a:lnTo>
                        <a:cubicBezTo>
                          <a:pt x="3007" y="75766"/>
                          <a:pt x="4481" y="79578"/>
                          <a:pt x="5429" y="83534"/>
                        </a:cubicBezTo>
                        <a:cubicBezTo>
                          <a:pt x="7298" y="90185"/>
                          <a:pt x="6998" y="97259"/>
                          <a:pt x="4572" y="103727"/>
                        </a:cubicBezTo>
                        <a:close/>
                      </a:path>
                    </a:pathLst>
                  </a:custGeom>
                  <a:solidFill>
                    <a:srgbClr val="47631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C6E8D053-70C9-264E-A2CF-DAA89F858DF8}"/>
                      </a:ext>
                    </a:extLst>
                  </p:cNvPr>
                  <p:cNvSpPr/>
                  <p:nvPr/>
                </p:nvSpPr>
                <p:spPr>
                  <a:xfrm>
                    <a:off x="6579774" y="3345370"/>
                    <a:ext cx="138779" cy="83534"/>
                  </a:xfrm>
                  <a:custGeom>
                    <a:avLst/>
                    <a:gdLst>
                      <a:gd name="connsiteX0" fmla="*/ 0 w 138779"/>
                      <a:gd name="connsiteY0" fmla="*/ 72200 h 83534"/>
                      <a:gd name="connsiteX1" fmla="*/ 4382 w 138779"/>
                      <a:gd name="connsiteY1" fmla="*/ 83534 h 83534"/>
                      <a:gd name="connsiteX2" fmla="*/ 138779 w 138779"/>
                      <a:gd name="connsiteY2" fmla="*/ 11335 h 83534"/>
                      <a:gd name="connsiteX3" fmla="*/ 134493 w 138779"/>
                      <a:gd name="connsiteY3" fmla="*/ 0 h 83534"/>
                      <a:gd name="connsiteX4" fmla="*/ 134493 w 138779"/>
                      <a:gd name="connsiteY4" fmla="*/ 0 h 835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779" h="83534">
                        <a:moveTo>
                          <a:pt x="0" y="72200"/>
                        </a:moveTo>
                        <a:cubicBezTo>
                          <a:pt x="1959" y="75765"/>
                          <a:pt x="3433" y="79578"/>
                          <a:pt x="4382" y="83534"/>
                        </a:cubicBezTo>
                        <a:lnTo>
                          <a:pt x="138779" y="11335"/>
                        </a:lnTo>
                        <a:cubicBezTo>
                          <a:pt x="137798" y="7402"/>
                          <a:pt x="136359" y="3598"/>
                          <a:pt x="134493" y="0"/>
                        </a:cubicBezTo>
                        <a:lnTo>
                          <a:pt x="134493" y="0"/>
                        </a:lnTo>
                        <a:close/>
                      </a:path>
                    </a:pathLst>
                  </a:custGeom>
                  <a:solidFill>
                    <a:srgbClr val="5A7A26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4C14C923-1575-2347-A937-D83ABDA06DEC}"/>
                      </a:ext>
                    </a:extLst>
                  </p:cNvPr>
                  <p:cNvSpPr/>
                  <p:nvPr/>
                </p:nvSpPr>
                <p:spPr>
                  <a:xfrm>
                    <a:off x="6578631" y="3377088"/>
                    <a:ext cx="138683" cy="79152"/>
                  </a:xfrm>
                  <a:custGeom>
                    <a:avLst/>
                    <a:gdLst>
                      <a:gd name="connsiteX0" fmla="*/ 0 w 138683"/>
                      <a:gd name="connsiteY0" fmla="*/ 79153 h 79152"/>
                      <a:gd name="connsiteX1" fmla="*/ 134398 w 138683"/>
                      <a:gd name="connsiteY1" fmla="*/ 6858 h 79152"/>
                      <a:gd name="connsiteX2" fmla="*/ 135541 w 138683"/>
                      <a:gd name="connsiteY2" fmla="*/ 5429 h 79152"/>
                      <a:gd name="connsiteX3" fmla="*/ 135541 w 138683"/>
                      <a:gd name="connsiteY3" fmla="*/ 5429 h 79152"/>
                      <a:gd name="connsiteX4" fmla="*/ 138684 w 138683"/>
                      <a:gd name="connsiteY4" fmla="*/ 0 h 79152"/>
                      <a:gd name="connsiteX5" fmla="*/ 4382 w 138683"/>
                      <a:gd name="connsiteY5" fmla="*/ 72200 h 79152"/>
                      <a:gd name="connsiteX6" fmla="*/ 0 w 138683"/>
                      <a:gd name="connsiteY6" fmla="*/ 79153 h 791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38683" h="79152">
                        <a:moveTo>
                          <a:pt x="0" y="79153"/>
                        </a:moveTo>
                        <a:lnTo>
                          <a:pt x="134398" y="6858"/>
                        </a:lnTo>
                        <a:cubicBezTo>
                          <a:pt x="134705" y="6327"/>
                          <a:pt x="135090" y="5845"/>
                          <a:pt x="135541" y="5429"/>
                        </a:cubicBezTo>
                        <a:lnTo>
                          <a:pt x="135541" y="5429"/>
                        </a:lnTo>
                        <a:cubicBezTo>
                          <a:pt x="136819" y="3763"/>
                          <a:pt x="137875" y="1938"/>
                          <a:pt x="138684" y="0"/>
                        </a:cubicBezTo>
                        <a:lnTo>
                          <a:pt x="4382" y="72200"/>
                        </a:lnTo>
                        <a:cubicBezTo>
                          <a:pt x="3273" y="74722"/>
                          <a:pt x="1797" y="77065"/>
                          <a:pt x="0" y="79153"/>
                        </a:cubicBezTo>
                        <a:close/>
                      </a:path>
                    </a:pathLst>
                  </a:custGeom>
                  <a:solidFill>
                    <a:srgbClr val="3A511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grpSp>
                <p:nvGrpSpPr>
                  <p:cNvPr id="105" name="Graphic 5">
                    <a:extLst>
                      <a:ext uri="{FF2B5EF4-FFF2-40B4-BE49-F238E27FC236}">
                        <a16:creationId xmlns:a16="http://schemas.microsoft.com/office/drawing/2014/main" id="{0657EF04-855B-6D4C-8C60-0F793729E690}"/>
                      </a:ext>
                    </a:extLst>
                  </p:cNvPr>
                  <p:cNvGrpSpPr/>
                  <p:nvPr/>
                </p:nvGrpSpPr>
                <p:grpSpPr>
                  <a:xfrm>
                    <a:off x="6482715" y="3285267"/>
                    <a:ext cx="231457" cy="170878"/>
                    <a:chOff x="6482715" y="3285267"/>
                    <a:chExt cx="231457" cy="170878"/>
                  </a:xfrm>
                  <a:solidFill>
                    <a:srgbClr val="000000"/>
                  </a:solidFill>
                </p:grpSpPr>
                <p:sp>
                  <p:nvSpPr>
                    <p:cNvPr id="106" name="Freeform 105">
                      <a:extLst>
                        <a:ext uri="{FF2B5EF4-FFF2-40B4-BE49-F238E27FC236}">
                          <a16:creationId xmlns:a16="http://schemas.microsoft.com/office/drawing/2014/main" id="{F8B63003-75ED-6244-B990-2E5023AFA2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905" y="3285267"/>
                      <a:ext cx="231266" cy="132302"/>
                    </a:xfrm>
                    <a:custGeom>
                      <a:avLst/>
                      <a:gdLst>
                        <a:gd name="connsiteX0" fmla="*/ 0 w 231266"/>
                        <a:gd name="connsiteY0" fmla="*/ 72200 h 132302"/>
                        <a:gd name="connsiteX1" fmla="*/ 134398 w 231266"/>
                        <a:gd name="connsiteY1" fmla="*/ 0 h 132302"/>
                        <a:gd name="connsiteX2" fmla="*/ 147828 w 231266"/>
                        <a:gd name="connsiteY2" fmla="*/ 8382 h 132302"/>
                        <a:gd name="connsiteX3" fmla="*/ 147828 w 231266"/>
                        <a:gd name="connsiteY3" fmla="*/ 9525 h 132302"/>
                        <a:gd name="connsiteX4" fmla="*/ 148685 w 231266"/>
                        <a:gd name="connsiteY4" fmla="*/ 16097 h 132302"/>
                        <a:gd name="connsiteX5" fmla="*/ 159067 w 231266"/>
                        <a:gd name="connsiteY5" fmla="*/ 31718 h 132302"/>
                        <a:gd name="connsiteX6" fmla="*/ 180975 w 231266"/>
                        <a:gd name="connsiteY6" fmla="*/ 43243 h 132302"/>
                        <a:gd name="connsiteX7" fmla="*/ 185928 w 231266"/>
                        <a:gd name="connsiteY7" fmla="*/ 44672 h 132302"/>
                        <a:gd name="connsiteX8" fmla="*/ 200978 w 231266"/>
                        <a:gd name="connsiteY8" fmla="*/ 45815 h 132302"/>
                        <a:gd name="connsiteX9" fmla="*/ 207264 w 231266"/>
                        <a:gd name="connsiteY9" fmla="*/ 45244 h 132302"/>
                        <a:gd name="connsiteX10" fmla="*/ 216789 w 231266"/>
                        <a:gd name="connsiteY10" fmla="*/ 51054 h 132302"/>
                        <a:gd name="connsiteX11" fmla="*/ 220028 w 231266"/>
                        <a:gd name="connsiteY11" fmla="*/ 53054 h 132302"/>
                        <a:gd name="connsiteX12" fmla="*/ 220028 w 231266"/>
                        <a:gd name="connsiteY12" fmla="*/ 54483 h 132302"/>
                        <a:gd name="connsiteX13" fmla="*/ 223457 w 231266"/>
                        <a:gd name="connsiteY13" fmla="*/ 56674 h 132302"/>
                        <a:gd name="connsiteX14" fmla="*/ 224123 w 231266"/>
                        <a:gd name="connsiteY14" fmla="*/ 55721 h 132302"/>
                        <a:gd name="connsiteX15" fmla="*/ 231267 w 231266"/>
                        <a:gd name="connsiteY15" fmla="*/ 60103 h 132302"/>
                        <a:gd name="connsiteX16" fmla="*/ 96965 w 231266"/>
                        <a:gd name="connsiteY16" fmla="*/ 132302 h 132302"/>
                        <a:gd name="connsiteX17" fmla="*/ 85916 w 231266"/>
                        <a:gd name="connsiteY17" fmla="*/ 125444 h 132302"/>
                        <a:gd name="connsiteX18" fmla="*/ 82391 w 231266"/>
                        <a:gd name="connsiteY18" fmla="*/ 123254 h 1323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</a:cxnLst>
                      <a:rect l="l" t="t" r="r" b="b"/>
                      <a:pathLst>
                        <a:path w="231266" h="132302">
                          <a:moveTo>
                            <a:pt x="0" y="72200"/>
                          </a:moveTo>
                          <a:lnTo>
                            <a:pt x="134398" y="0"/>
                          </a:lnTo>
                          <a:lnTo>
                            <a:pt x="147828" y="8382"/>
                          </a:lnTo>
                          <a:cubicBezTo>
                            <a:pt x="147875" y="8762"/>
                            <a:pt x="147875" y="9145"/>
                            <a:pt x="147828" y="9525"/>
                          </a:cubicBezTo>
                          <a:cubicBezTo>
                            <a:pt x="147922" y="11736"/>
                            <a:pt x="148209" y="13935"/>
                            <a:pt x="148685" y="16097"/>
                          </a:cubicBezTo>
                          <a:cubicBezTo>
                            <a:pt x="150459" y="22247"/>
                            <a:pt x="154084" y="27702"/>
                            <a:pt x="159067" y="31718"/>
                          </a:cubicBezTo>
                          <a:cubicBezTo>
                            <a:pt x="165537" y="36970"/>
                            <a:pt x="172983" y="40887"/>
                            <a:pt x="180975" y="43243"/>
                          </a:cubicBezTo>
                          <a:lnTo>
                            <a:pt x="185928" y="44672"/>
                          </a:lnTo>
                          <a:cubicBezTo>
                            <a:pt x="190869" y="45734"/>
                            <a:pt x="195932" y="46119"/>
                            <a:pt x="200978" y="45815"/>
                          </a:cubicBezTo>
                          <a:cubicBezTo>
                            <a:pt x="203073" y="45815"/>
                            <a:pt x="205169" y="45625"/>
                            <a:pt x="207264" y="45244"/>
                          </a:cubicBezTo>
                          <a:lnTo>
                            <a:pt x="216789" y="51054"/>
                          </a:lnTo>
                          <a:lnTo>
                            <a:pt x="220028" y="53054"/>
                          </a:lnTo>
                          <a:lnTo>
                            <a:pt x="220028" y="54483"/>
                          </a:lnTo>
                          <a:lnTo>
                            <a:pt x="223457" y="56674"/>
                          </a:lnTo>
                          <a:lnTo>
                            <a:pt x="224123" y="55721"/>
                          </a:lnTo>
                          <a:lnTo>
                            <a:pt x="231267" y="60103"/>
                          </a:lnTo>
                          <a:lnTo>
                            <a:pt x="96965" y="132302"/>
                          </a:lnTo>
                          <a:lnTo>
                            <a:pt x="85916" y="125444"/>
                          </a:lnTo>
                          <a:lnTo>
                            <a:pt x="82391" y="123254"/>
                          </a:lnTo>
                          <a:close/>
                        </a:path>
                      </a:pathLst>
                    </a:custGeom>
                    <a:solidFill>
                      <a:srgbClr val="B0D87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07" name="Freeform 106">
                      <a:extLst>
                        <a:ext uri="{FF2B5EF4-FFF2-40B4-BE49-F238E27FC236}">
                          <a16:creationId xmlns:a16="http://schemas.microsoft.com/office/drawing/2014/main" id="{98DD702E-BBB4-2A44-8E57-153383B285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0733" y="3293649"/>
                      <a:ext cx="59531" cy="37533"/>
                    </a:xfrm>
                    <a:custGeom>
                      <a:avLst/>
                      <a:gdLst>
                        <a:gd name="connsiteX0" fmla="*/ 0 w 59531"/>
                        <a:gd name="connsiteY0" fmla="*/ 0 h 37533"/>
                        <a:gd name="connsiteX1" fmla="*/ 59531 w 59531"/>
                        <a:gd name="connsiteY1" fmla="*/ 36862 h 37533"/>
                        <a:gd name="connsiteX2" fmla="*/ 53245 w 59531"/>
                        <a:gd name="connsiteY2" fmla="*/ 37433 h 37533"/>
                        <a:gd name="connsiteX3" fmla="*/ 38195 w 59531"/>
                        <a:gd name="connsiteY3" fmla="*/ 36290 h 37533"/>
                        <a:gd name="connsiteX4" fmla="*/ 33242 w 59531"/>
                        <a:gd name="connsiteY4" fmla="*/ 34862 h 37533"/>
                        <a:gd name="connsiteX5" fmla="*/ 11335 w 59531"/>
                        <a:gd name="connsiteY5" fmla="*/ 23336 h 37533"/>
                        <a:gd name="connsiteX6" fmla="*/ 953 w 59531"/>
                        <a:gd name="connsiteY6" fmla="*/ 7715 h 37533"/>
                        <a:gd name="connsiteX7" fmla="*/ 95 w 59531"/>
                        <a:gd name="connsiteY7" fmla="*/ 1143 h 37533"/>
                        <a:gd name="connsiteX8" fmla="*/ 0 w 59531"/>
                        <a:gd name="connsiteY8" fmla="*/ 0 h 375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59531" h="37533">
                          <a:moveTo>
                            <a:pt x="0" y="0"/>
                          </a:moveTo>
                          <a:lnTo>
                            <a:pt x="59531" y="36862"/>
                          </a:lnTo>
                          <a:cubicBezTo>
                            <a:pt x="57436" y="36862"/>
                            <a:pt x="55340" y="37052"/>
                            <a:pt x="53245" y="37433"/>
                          </a:cubicBezTo>
                          <a:cubicBezTo>
                            <a:pt x="48200" y="37737"/>
                            <a:pt x="43137" y="37352"/>
                            <a:pt x="38195" y="36290"/>
                          </a:cubicBezTo>
                          <a:lnTo>
                            <a:pt x="33242" y="34862"/>
                          </a:lnTo>
                          <a:cubicBezTo>
                            <a:pt x="25250" y="32505"/>
                            <a:pt x="17804" y="28588"/>
                            <a:pt x="11335" y="23336"/>
                          </a:cubicBezTo>
                          <a:cubicBezTo>
                            <a:pt x="6351" y="19320"/>
                            <a:pt x="2726" y="13865"/>
                            <a:pt x="953" y="7715"/>
                          </a:cubicBezTo>
                          <a:cubicBezTo>
                            <a:pt x="476" y="5554"/>
                            <a:pt x="190" y="3354"/>
                            <a:pt x="95" y="1143"/>
                          </a:cubicBezTo>
                          <a:cubicBezTo>
                            <a:pt x="111" y="760"/>
                            <a:pt x="79" y="376"/>
                            <a:pt x="0" y="0"/>
                          </a:cubicBezTo>
                          <a:close/>
                        </a:path>
                      </a:pathLst>
                    </a:custGeom>
                    <a:solidFill>
                      <a:srgbClr val="B0D87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08" name="Freeform 107">
                      <a:extLst>
                        <a:ext uri="{FF2B5EF4-FFF2-40B4-BE49-F238E27FC236}">
                          <a16:creationId xmlns:a16="http://schemas.microsoft.com/office/drawing/2014/main" id="{F4829B42-FBFB-4645-B2B3-6417401882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2715" y="3357467"/>
                      <a:ext cx="97154" cy="65436"/>
                    </a:xfrm>
                    <a:custGeom>
                      <a:avLst/>
                      <a:gdLst>
                        <a:gd name="connsiteX0" fmla="*/ 96964 w 97154"/>
                        <a:gd name="connsiteY0" fmla="*/ 65437 h 65436"/>
                        <a:gd name="connsiteX1" fmla="*/ 97155 w 97154"/>
                        <a:gd name="connsiteY1" fmla="*/ 60103 h 65436"/>
                        <a:gd name="connsiteX2" fmla="*/ 190 w 97154"/>
                        <a:gd name="connsiteY2" fmla="*/ 0 h 65436"/>
                        <a:gd name="connsiteX3" fmla="*/ 0 w 97154"/>
                        <a:gd name="connsiteY3" fmla="*/ 5239 h 65436"/>
                        <a:gd name="connsiteX4" fmla="*/ 96964 w 97154"/>
                        <a:gd name="connsiteY4" fmla="*/ 65437 h 654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7154" h="65436">
                          <a:moveTo>
                            <a:pt x="96964" y="65437"/>
                          </a:moveTo>
                          <a:lnTo>
                            <a:pt x="97155" y="60103"/>
                          </a:lnTo>
                          <a:lnTo>
                            <a:pt x="190" y="0"/>
                          </a:lnTo>
                          <a:lnTo>
                            <a:pt x="0" y="5239"/>
                          </a:lnTo>
                          <a:lnTo>
                            <a:pt x="96964" y="65437"/>
                          </a:lnTo>
                          <a:close/>
                        </a:path>
                      </a:pathLst>
                    </a:custGeom>
                    <a:solidFill>
                      <a:srgbClr val="648C2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  <p:sp>
                  <p:nvSpPr>
                    <p:cNvPr id="109" name="Freeform 108">
                      <a:extLst>
                        <a:ext uri="{FF2B5EF4-FFF2-40B4-BE49-F238E27FC236}">
                          <a16:creationId xmlns:a16="http://schemas.microsoft.com/office/drawing/2014/main" id="{FC16EAD7-EBA1-8646-A90D-B74BB577AE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5488" y="3416712"/>
                      <a:ext cx="11367" cy="39433"/>
                    </a:xfrm>
                    <a:custGeom>
                      <a:avLst/>
                      <a:gdLst>
                        <a:gd name="connsiteX0" fmla="*/ 4382 w 11367"/>
                        <a:gd name="connsiteY0" fmla="*/ 857 h 39433"/>
                        <a:gd name="connsiteX1" fmla="*/ 2953 w 11367"/>
                        <a:gd name="connsiteY1" fmla="*/ 0 h 39433"/>
                        <a:gd name="connsiteX2" fmla="*/ 0 w 11367"/>
                        <a:gd name="connsiteY2" fmla="*/ 667 h 39433"/>
                        <a:gd name="connsiteX3" fmla="*/ 1714 w 11367"/>
                        <a:gd name="connsiteY3" fmla="*/ 34099 h 39433"/>
                        <a:gd name="connsiteX4" fmla="*/ 3143 w 11367"/>
                        <a:gd name="connsiteY4" fmla="*/ 39433 h 39433"/>
                        <a:gd name="connsiteX5" fmla="*/ 4286 w 11367"/>
                        <a:gd name="connsiteY5" fmla="*/ 1333 h 3943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1367" h="39433">
                          <a:moveTo>
                            <a:pt x="4382" y="857"/>
                          </a:moveTo>
                          <a:lnTo>
                            <a:pt x="2953" y="0"/>
                          </a:lnTo>
                          <a:lnTo>
                            <a:pt x="0" y="667"/>
                          </a:lnTo>
                          <a:cubicBezTo>
                            <a:pt x="5168" y="11095"/>
                            <a:pt x="5789" y="23197"/>
                            <a:pt x="1714" y="34099"/>
                          </a:cubicBezTo>
                          <a:lnTo>
                            <a:pt x="3143" y="39433"/>
                          </a:lnTo>
                          <a:cubicBezTo>
                            <a:pt x="20955" y="25717"/>
                            <a:pt x="4286" y="1333"/>
                            <a:pt x="4286" y="1333"/>
                          </a:cubicBezTo>
                          <a:close/>
                        </a:path>
                      </a:pathLst>
                    </a:custGeom>
                    <a:solidFill>
                      <a:srgbClr val="648C29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x-none"/>
                    </a:p>
                  </p:txBody>
                </p:sp>
              </p:grpSp>
            </p:grpSp>
            <p:sp>
              <p:nvSpPr>
                <p:cNvPr id="98" name="Freeform 97">
                  <a:extLst>
                    <a:ext uri="{FF2B5EF4-FFF2-40B4-BE49-F238E27FC236}">
                      <a16:creationId xmlns:a16="http://schemas.microsoft.com/office/drawing/2014/main" id="{88A02BD1-D062-7F42-B8E7-83A1A6A702E4}"/>
                    </a:ext>
                  </a:extLst>
                </p:cNvPr>
                <p:cNvSpPr/>
                <p:nvPr/>
              </p:nvSpPr>
              <p:spPr>
                <a:xfrm>
                  <a:off x="6568535" y="3339750"/>
                  <a:ext cx="137826" cy="74390"/>
                </a:xfrm>
                <a:custGeom>
                  <a:avLst/>
                  <a:gdLst>
                    <a:gd name="connsiteX0" fmla="*/ 0 w 137826"/>
                    <a:gd name="connsiteY0" fmla="*/ 72200 h 74390"/>
                    <a:gd name="connsiteX1" fmla="*/ 3524 w 137826"/>
                    <a:gd name="connsiteY1" fmla="*/ 74390 h 74390"/>
                    <a:gd name="connsiteX2" fmla="*/ 137827 w 137826"/>
                    <a:gd name="connsiteY2" fmla="*/ 2191 h 74390"/>
                    <a:gd name="connsiteX3" fmla="*/ 134398 w 137826"/>
                    <a:gd name="connsiteY3" fmla="*/ 0 h 74390"/>
                    <a:gd name="connsiteX4" fmla="*/ 0 w 137826"/>
                    <a:gd name="connsiteY4" fmla="*/ 72200 h 74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826" h="74390">
                      <a:moveTo>
                        <a:pt x="0" y="72200"/>
                      </a:moveTo>
                      <a:lnTo>
                        <a:pt x="3524" y="74390"/>
                      </a:lnTo>
                      <a:lnTo>
                        <a:pt x="137827" y="2191"/>
                      </a:lnTo>
                      <a:lnTo>
                        <a:pt x="134398" y="0"/>
                      </a:lnTo>
                      <a:lnTo>
                        <a:pt x="0" y="72200"/>
                      </a:lnTo>
                      <a:close/>
                    </a:path>
                  </a:pathLst>
                </a:custGeom>
                <a:solidFill>
                  <a:srgbClr val="8DB05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9" name="Freeform 98">
                  <a:extLst>
                    <a:ext uri="{FF2B5EF4-FFF2-40B4-BE49-F238E27FC236}">
                      <a16:creationId xmlns:a16="http://schemas.microsoft.com/office/drawing/2014/main" id="{51F17115-920A-B749-B6C9-6379760FD043}"/>
                    </a:ext>
                  </a:extLst>
                </p:cNvPr>
                <p:cNvSpPr/>
                <p:nvPr/>
              </p:nvSpPr>
              <p:spPr>
                <a:xfrm>
                  <a:off x="6567868" y="3338321"/>
                  <a:ext cx="135064" cy="73628"/>
                </a:xfrm>
                <a:custGeom>
                  <a:avLst/>
                  <a:gdLst>
                    <a:gd name="connsiteX0" fmla="*/ 667 w 135064"/>
                    <a:gd name="connsiteY0" fmla="*/ 73628 h 73628"/>
                    <a:gd name="connsiteX1" fmla="*/ 0 w 135064"/>
                    <a:gd name="connsiteY1" fmla="*/ 71819 h 73628"/>
                    <a:gd name="connsiteX2" fmla="*/ 135065 w 135064"/>
                    <a:gd name="connsiteY2" fmla="*/ 0 h 73628"/>
                    <a:gd name="connsiteX3" fmla="*/ 135065 w 135064"/>
                    <a:gd name="connsiteY3" fmla="*/ 1429 h 73628"/>
                    <a:gd name="connsiteX4" fmla="*/ 667 w 135064"/>
                    <a:gd name="connsiteY4" fmla="*/ 73628 h 73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064" h="73628">
                      <a:moveTo>
                        <a:pt x="667" y="73628"/>
                      </a:moveTo>
                      <a:lnTo>
                        <a:pt x="0" y="71819"/>
                      </a:lnTo>
                      <a:lnTo>
                        <a:pt x="135065" y="0"/>
                      </a:lnTo>
                      <a:lnTo>
                        <a:pt x="135065" y="1429"/>
                      </a:lnTo>
                      <a:lnTo>
                        <a:pt x="667" y="73628"/>
                      </a:lnTo>
                      <a:close/>
                    </a:path>
                  </a:pathLst>
                </a:custGeom>
                <a:solidFill>
                  <a:srgbClr val="5A7A2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54" name="Graphic 5">
                <a:extLst>
                  <a:ext uri="{FF2B5EF4-FFF2-40B4-BE49-F238E27FC236}">
                    <a16:creationId xmlns:a16="http://schemas.microsoft.com/office/drawing/2014/main" id="{E1326069-F696-564D-9EBE-5FF3F05B2196}"/>
                  </a:ext>
                </a:extLst>
              </p:cNvPr>
              <p:cNvGrpSpPr/>
              <p:nvPr/>
            </p:nvGrpSpPr>
            <p:grpSpPr>
              <a:xfrm>
                <a:off x="7020591" y="2252853"/>
                <a:ext cx="410622" cy="302799"/>
                <a:chOff x="7020591" y="2252853"/>
                <a:chExt cx="410622" cy="302799"/>
              </a:xfrm>
              <a:solidFill>
                <a:srgbClr val="F54247"/>
              </a:solidFill>
            </p:grpSpPr>
            <p:sp>
              <p:nvSpPr>
                <p:cNvPr id="91" name="Freeform 90">
                  <a:extLst>
                    <a:ext uri="{FF2B5EF4-FFF2-40B4-BE49-F238E27FC236}">
                      <a16:creationId xmlns:a16="http://schemas.microsoft.com/office/drawing/2014/main" id="{00B78CF0-A555-7C44-8A8F-9117D7A7788B}"/>
                    </a:ext>
                  </a:extLst>
                </p:cNvPr>
                <p:cNvSpPr/>
                <p:nvPr/>
              </p:nvSpPr>
              <p:spPr>
                <a:xfrm>
                  <a:off x="7020591" y="2252853"/>
                  <a:ext cx="49815" cy="97916"/>
                </a:xfrm>
                <a:custGeom>
                  <a:avLst/>
                  <a:gdLst>
                    <a:gd name="connsiteX0" fmla="*/ 49816 w 49815"/>
                    <a:gd name="connsiteY0" fmla="*/ 82963 h 97916"/>
                    <a:gd name="connsiteX1" fmla="*/ 48292 w 49815"/>
                    <a:gd name="connsiteY1" fmla="*/ 97917 h 97916"/>
                    <a:gd name="connsiteX2" fmla="*/ 0 w 49815"/>
                    <a:gd name="connsiteY2" fmla="*/ 70199 h 97916"/>
                    <a:gd name="connsiteX3" fmla="*/ 7429 w 49815"/>
                    <a:gd name="connsiteY3" fmla="*/ 0 h 97916"/>
                    <a:gd name="connsiteX4" fmla="*/ 25527 w 49815"/>
                    <a:gd name="connsiteY4" fmla="*/ 10382 h 97916"/>
                    <a:gd name="connsiteX5" fmla="*/ 19717 w 49815"/>
                    <a:gd name="connsiteY5" fmla="*/ 65627 h 979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815" h="97916">
                      <a:moveTo>
                        <a:pt x="49816" y="82963"/>
                      </a:moveTo>
                      <a:lnTo>
                        <a:pt x="48292" y="97917"/>
                      </a:lnTo>
                      <a:lnTo>
                        <a:pt x="0" y="70199"/>
                      </a:lnTo>
                      <a:lnTo>
                        <a:pt x="7429" y="0"/>
                      </a:lnTo>
                      <a:lnTo>
                        <a:pt x="25527" y="10382"/>
                      </a:lnTo>
                      <a:lnTo>
                        <a:pt x="19717" y="65627"/>
                      </a:lnTo>
                      <a:close/>
                    </a:path>
                  </a:pathLst>
                </a:custGeom>
                <a:solidFill>
                  <a:srgbClr val="F542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2" name="Freeform 91">
                  <a:extLst>
                    <a:ext uri="{FF2B5EF4-FFF2-40B4-BE49-F238E27FC236}">
                      <a16:creationId xmlns:a16="http://schemas.microsoft.com/office/drawing/2014/main" id="{7BE8415B-8017-BC45-ACA5-7F01BB8873B2}"/>
                    </a:ext>
                  </a:extLst>
                </p:cNvPr>
                <p:cNvSpPr/>
                <p:nvPr/>
              </p:nvSpPr>
              <p:spPr>
                <a:xfrm>
                  <a:off x="7077075" y="2285523"/>
                  <a:ext cx="63055" cy="102869"/>
                </a:xfrm>
                <a:custGeom>
                  <a:avLst/>
                  <a:gdLst>
                    <a:gd name="connsiteX0" fmla="*/ 24384 w 63055"/>
                    <a:gd name="connsiteY0" fmla="*/ 24479 h 102869"/>
                    <a:gd name="connsiteX1" fmla="*/ 22955 w 63055"/>
                    <a:gd name="connsiteY1" fmla="*/ 38576 h 102869"/>
                    <a:gd name="connsiteX2" fmla="*/ 57150 w 63055"/>
                    <a:gd name="connsiteY2" fmla="*/ 57626 h 102869"/>
                    <a:gd name="connsiteX3" fmla="*/ 55626 w 63055"/>
                    <a:gd name="connsiteY3" fmla="*/ 71723 h 102869"/>
                    <a:gd name="connsiteX4" fmla="*/ 21717 w 63055"/>
                    <a:gd name="connsiteY4" fmla="*/ 52673 h 102869"/>
                    <a:gd name="connsiteX5" fmla="*/ 20193 w 63055"/>
                    <a:gd name="connsiteY5" fmla="*/ 66770 h 102869"/>
                    <a:gd name="connsiteX6" fmla="*/ 58864 w 63055"/>
                    <a:gd name="connsiteY6" fmla="*/ 89059 h 102869"/>
                    <a:gd name="connsiteX7" fmla="*/ 57150 w 63055"/>
                    <a:gd name="connsiteY7" fmla="*/ 102870 h 102869"/>
                    <a:gd name="connsiteX8" fmla="*/ 0 w 63055"/>
                    <a:gd name="connsiteY8" fmla="*/ 70199 h 102869"/>
                    <a:gd name="connsiteX9" fmla="*/ 7429 w 63055"/>
                    <a:gd name="connsiteY9" fmla="*/ 0 h 102869"/>
                    <a:gd name="connsiteX10" fmla="*/ 63055 w 63055"/>
                    <a:gd name="connsiteY10" fmla="*/ 32099 h 102869"/>
                    <a:gd name="connsiteX11" fmla="*/ 61627 w 63055"/>
                    <a:gd name="connsiteY11" fmla="*/ 46101 h 102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3055" h="102869">
                      <a:moveTo>
                        <a:pt x="24384" y="24479"/>
                      </a:moveTo>
                      <a:lnTo>
                        <a:pt x="22955" y="38576"/>
                      </a:lnTo>
                      <a:lnTo>
                        <a:pt x="57150" y="57626"/>
                      </a:lnTo>
                      <a:lnTo>
                        <a:pt x="55626" y="71723"/>
                      </a:lnTo>
                      <a:lnTo>
                        <a:pt x="21717" y="52673"/>
                      </a:lnTo>
                      <a:lnTo>
                        <a:pt x="20193" y="66770"/>
                      </a:lnTo>
                      <a:lnTo>
                        <a:pt x="58864" y="89059"/>
                      </a:lnTo>
                      <a:lnTo>
                        <a:pt x="57150" y="102870"/>
                      </a:lnTo>
                      <a:lnTo>
                        <a:pt x="0" y="70199"/>
                      </a:lnTo>
                      <a:lnTo>
                        <a:pt x="7429" y="0"/>
                      </a:lnTo>
                      <a:lnTo>
                        <a:pt x="63055" y="32099"/>
                      </a:lnTo>
                      <a:lnTo>
                        <a:pt x="61627" y="46101"/>
                      </a:lnTo>
                      <a:close/>
                    </a:path>
                  </a:pathLst>
                </a:custGeom>
                <a:solidFill>
                  <a:srgbClr val="F542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3" name="Freeform 92">
                  <a:extLst>
                    <a:ext uri="{FF2B5EF4-FFF2-40B4-BE49-F238E27FC236}">
                      <a16:creationId xmlns:a16="http://schemas.microsoft.com/office/drawing/2014/main" id="{B192E36C-AECB-FD48-BC2D-82A82E73C28C}"/>
                    </a:ext>
                  </a:extLst>
                </p:cNvPr>
                <p:cNvSpPr/>
                <p:nvPr/>
              </p:nvSpPr>
              <p:spPr>
                <a:xfrm>
                  <a:off x="7141559" y="2333530"/>
                  <a:ext cx="66294" cy="83562"/>
                </a:xfrm>
                <a:custGeom>
                  <a:avLst/>
                  <a:gdLst>
                    <a:gd name="connsiteX0" fmla="*/ 66294 w 66294"/>
                    <a:gd name="connsiteY0" fmla="*/ 30289 h 83562"/>
                    <a:gd name="connsiteX1" fmla="*/ 58007 w 66294"/>
                    <a:gd name="connsiteY1" fmla="*/ 39814 h 83562"/>
                    <a:gd name="connsiteX2" fmla="*/ 36100 w 66294"/>
                    <a:gd name="connsiteY2" fmla="*/ 19430 h 83562"/>
                    <a:gd name="connsiteX3" fmla="*/ 27718 w 66294"/>
                    <a:gd name="connsiteY3" fmla="*/ 20002 h 83562"/>
                    <a:gd name="connsiteX4" fmla="*/ 62008 w 66294"/>
                    <a:gd name="connsiteY4" fmla="*/ 72199 h 83562"/>
                    <a:gd name="connsiteX5" fmla="*/ 31337 w 66294"/>
                    <a:gd name="connsiteY5" fmla="*/ 77342 h 83562"/>
                    <a:gd name="connsiteX6" fmla="*/ 0 w 66294"/>
                    <a:gd name="connsiteY6" fmla="*/ 47719 h 83562"/>
                    <a:gd name="connsiteX7" fmla="*/ 8477 w 66294"/>
                    <a:gd name="connsiteY7" fmla="*/ 38194 h 83562"/>
                    <a:gd name="connsiteX8" fmla="*/ 33052 w 66294"/>
                    <a:gd name="connsiteY8" fmla="*/ 63436 h 83562"/>
                    <a:gd name="connsiteX9" fmla="*/ 42577 w 66294"/>
                    <a:gd name="connsiteY9" fmla="*/ 62674 h 83562"/>
                    <a:gd name="connsiteX10" fmla="*/ 8192 w 66294"/>
                    <a:gd name="connsiteY10" fmla="*/ 11143 h 83562"/>
                    <a:gd name="connsiteX11" fmla="*/ 38767 w 66294"/>
                    <a:gd name="connsiteY11" fmla="*/ 6286 h 83562"/>
                    <a:gd name="connsiteX12" fmla="*/ 66294 w 66294"/>
                    <a:gd name="connsiteY12" fmla="*/ 30289 h 835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6294" h="83562">
                      <a:moveTo>
                        <a:pt x="66294" y="30289"/>
                      </a:moveTo>
                      <a:lnTo>
                        <a:pt x="58007" y="39814"/>
                      </a:lnTo>
                      <a:cubicBezTo>
                        <a:pt x="51781" y="31947"/>
                        <a:pt x="44394" y="25074"/>
                        <a:pt x="36100" y="19430"/>
                      </a:cubicBezTo>
                      <a:cubicBezTo>
                        <a:pt x="31433" y="16763"/>
                        <a:pt x="28099" y="16668"/>
                        <a:pt x="27718" y="20002"/>
                      </a:cubicBezTo>
                      <a:cubicBezTo>
                        <a:pt x="26384" y="32194"/>
                        <a:pt x="64770" y="46862"/>
                        <a:pt x="62008" y="72199"/>
                      </a:cubicBezTo>
                      <a:cubicBezTo>
                        <a:pt x="60579" y="86296"/>
                        <a:pt x="47149" y="86391"/>
                        <a:pt x="31337" y="77342"/>
                      </a:cubicBezTo>
                      <a:cubicBezTo>
                        <a:pt x="18845" y="69886"/>
                        <a:pt x="8146" y="59773"/>
                        <a:pt x="0" y="47719"/>
                      </a:cubicBezTo>
                      <a:lnTo>
                        <a:pt x="8477" y="38194"/>
                      </a:lnTo>
                      <a:cubicBezTo>
                        <a:pt x="14797" y="48247"/>
                        <a:pt x="23172" y="56849"/>
                        <a:pt x="33052" y="63436"/>
                      </a:cubicBezTo>
                      <a:cubicBezTo>
                        <a:pt x="38767" y="66769"/>
                        <a:pt x="42577" y="66674"/>
                        <a:pt x="42577" y="62674"/>
                      </a:cubicBezTo>
                      <a:cubicBezTo>
                        <a:pt x="43910" y="50291"/>
                        <a:pt x="5525" y="36004"/>
                        <a:pt x="8192" y="11143"/>
                      </a:cubicBezTo>
                      <a:cubicBezTo>
                        <a:pt x="9525" y="-1811"/>
                        <a:pt x="21717" y="-3525"/>
                        <a:pt x="38767" y="6286"/>
                      </a:cubicBezTo>
                      <a:cubicBezTo>
                        <a:pt x="49359" y="12501"/>
                        <a:pt x="58695" y="20641"/>
                        <a:pt x="66294" y="30289"/>
                      </a:cubicBezTo>
                      <a:close/>
                    </a:path>
                  </a:pathLst>
                </a:custGeom>
                <a:solidFill>
                  <a:srgbClr val="F542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4" name="Freeform 93">
                  <a:extLst>
                    <a:ext uri="{FF2B5EF4-FFF2-40B4-BE49-F238E27FC236}">
                      <a16:creationId xmlns:a16="http://schemas.microsoft.com/office/drawing/2014/main" id="{4A194702-B0D6-CE4B-8AFD-AC433D0354E7}"/>
                    </a:ext>
                  </a:extLst>
                </p:cNvPr>
                <p:cNvSpPr/>
                <p:nvPr/>
              </p:nvSpPr>
              <p:spPr>
                <a:xfrm>
                  <a:off x="7206900" y="2371678"/>
                  <a:ext cx="66294" cy="83553"/>
                </a:xfrm>
                <a:custGeom>
                  <a:avLst/>
                  <a:gdLst>
                    <a:gd name="connsiteX0" fmla="*/ 66294 w 66294"/>
                    <a:gd name="connsiteY0" fmla="*/ 29765 h 83553"/>
                    <a:gd name="connsiteX1" fmla="*/ 58007 w 66294"/>
                    <a:gd name="connsiteY1" fmla="*/ 39766 h 83553"/>
                    <a:gd name="connsiteX2" fmla="*/ 36100 w 66294"/>
                    <a:gd name="connsiteY2" fmla="*/ 19382 h 83553"/>
                    <a:gd name="connsiteX3" fmla="*/ 27718 w 66294"/>
                    <a:gd name="connsiteY3" fmla="*/ 19954 h 83553"/>
                    <a:gd name="connsiteX4" fmla="*/ 62008 w 66294"/>
                    <a:gd name="connsiteY4" fmla="*/ 72151 h 83553"/>
                    <a:gd name="connsiteX5" fmla="*/ 31337 w 66294"/>
                    <a:gd name="connsiteY5" fmla="*/ 77294 h 83553"/>
                    <a:gd name="connsiteX6" fmla="*/ 0 w 66294"/>
                    <a:gd name="connsiteY6" fmla="*/ 47672 h 83553"/>
                    <a:gd name="connsiteX7" fmla="*/ 8477 w 66294"/>
                    <a:gd name="connsiteY7" fmla="*/ 38147 h 83553"/>
                    <a:gd name="connsiteX8" fmla="*/ 33051 w 66294"/>
                    <a:gd name="connsiteY8" fmla="*/ 63483 h 83553"/>
                    <a:gd name="connsiteX9" fmla="*/ 42577 w 66294"/>
                    <a:gd name="connsiteY9" fmla="*/ 62626 h 83553"/>
                    <a:gd name="connsiteX10" fmla="*/ 8191 w 66294"/>
                    <a:gd name="connsiteY10" fmla="*/ 11096 h 83553"/>
                    <a:gd name="connsiteX11" fmla="*/ 38767 w 66294"/>
                    <a:gd name="connsiteY11" fmla="*/ 6333 h 83553"/>
                    <a:gd name="connsiteX12" fmla="*/ 66294 w 66294"/>
                    <a:gd name="connsiteY12" fmla="*/ 29765 h 835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6294" h="83553">
                      <a:moveTo>
                        <a:pt x="66294" y="29765"/>
                      </a:moveTo>
                      <a:lnTo>
                        <a:pt x="58007" y="39766"/>
                      </a:lnTo>
                      <a:cubicBezTo>
                        <a:pt x="51779" y="31901"/>
                        <a:pt x="44392" y="25028"/>
                        <a:pt x="36100" y="19382"/>
                      </a:cubicBezTo>
                      <a:cubicBezTo>
                        <a:pt x="31432" y="16715"/>
                        <a:pt x="28099" y="16620"/>
                        <a:pt x="27718" y="19954"/>
                      </a:cubicBezTo>
                      <a:cubicBezTo>
                        <a:pt x="26479" y="32146"/>
                        <a:pt x="64770" y="46814"/>
                        <a:pt x="62008" y="72151"/>
                      </a:cubicBezTo>
                      <a:cubicBezTo>
                        <a:pt x="60579" y="86248"/>
                        <a:pt x="47149" y="86438"/>
                        <a:pt x="31337" y="77294"/>
                      </a:cubicBezTo>
                      <a:cubicBezTo>
                        <a:pt x="18858" y="69821"/>
                        <a:pt x="8163" y="59711"/>
                        <a:pt x="0" y="47672"/>
                      </a:cubicBezTo>
                      <a:lnTo>
                        <a:pt x="8477" y="38147"/>
                      </a:lnTo>
                      <a:cubicBezTo>
                        <a:pt x="14822" y="48205"/>
                        <a:pt x="23191" y="56834"/>
                        <a:pt x="33051" y="63483"/>
                      </a:cubicBezTo>
                      <a:cubicBezTo>
                        <a:pt x="38767" y="66722"/>
                        <a:pt x="42577" y="66626"/>
                        <a:pt x="42577" y="62626"/>
                      </a:cubicBezTo>
                      <a:cubicBezTo>
                        <a:pt x="43910" y="50243"/>
                        <a:pt x="5524" y="35956"/>
                        <a:pt x="8191" y="11096"/>
                      </a:cubicBezTo>
                      <a:cubicBezTo>
                        <a:pt x="9525" y="-1763"/>
                        <a:pt x="21717" y="-3573"/>
                        <a:pt x="38767" y="6333"/>
                      </a:cubicBezTo>
                      <a:cubicBezTo>
                        <a:pt x="49335" y="12342"/>
                        <a:pt x="58675" y="20291"/>
                        <a:pt x="66294" y="29765"/>
                      </a:cubicBezTo>
                      <a:close/>
                    </a:path>
                  </a:pathLst>
                </a:custGeom>
                <a:solidFill>
                  <a:srgbClr val="F542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5" name="Freeform 94">
                  <a:extLst>
                    <a:ext uri="{FF2B5EF4-FFF2-40B4-BE49-F238E27FC236}">
                      <a16:creationId xmlns:a16="http://schemas.microsoft.com/office/drawing/2014/main" id="{99A7EB4E-6A38-3346-BEAF-1886C48DCA36}"/>
                    </a:ext>
                  </a:extLst>
                </p:cNvPr>
                <p:cNvSpPr/>
                <p:nvPr/>
              </p:nvSpPr>
              <p:spPr>
                <a:xfrm>
                  <a:off x="7275376" y="2412297"/>
                  <a:ext cx="77276" cy="84611"/>
                </a:xfrm>
                <a:custGeom>
                  <a:avLst/>
                  <a:gdLst>
                    <a:gd name="connsiteX0" fmla="*/ 77067 w 77276"/>
                    <a:gd name="connsiteY0" fmla="*/ 64203 h 84611"/>
                    <a:gd name="connsiteX1" fmla="*/ 34776 w 77276"/>
                    <a:gd name="connsiteY1" fmla="*/ 78014 h 84611"/>
                    <a:gd name="connsiteX2" fmla="*/ 200 w 77276"/>
                    <a:gd name="connsiteY2" fmla="*/ 19911 h 84611"/>
                    <a:gd name="connsiteX3" fmla="*/ 42396 w 77276"/>
                    <a:gd name="connsiteY3" fmla="*/ 7053 h 84611"/>
                    <a:gd name="connsiteX4" fmla="*/ 77067 w 77276"/>
                    <a:gd name="connsiteY4" fmla="*/ 64203 h 84611"/>
                    <a:gd name="connsiteX5" fmla="*/ 18678 w 77276"/>
                    <a:gd name="connsiteY5" fmla="*/ 30675 h 84611"/>
                    <a:gd name="connsiteX6" fmla="*/ 36585 w 77276"/>
                    <a:gd name="connsiteY6" fmla="*/ 63155 h 84611"/>
                    <a:gd name="connsiteX7" fmla="*/ 58493 w 77276"/>
                    <a:gd name="connsiteY7" fmla="*/ 53630 h 84611"/>
                    <a:gd name="connsiteX8" fmla="*/ 40967 w 77276"/>
                    <a:gd name="connsiteY8" fmla="*/ 21531 h 84611"/>
                    <a:gd name="connsiteX9" fmla="*/ 18678 w 77276"/>
                    <a:gd name="connsiteY9" fmla="*/ 30960 h 846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276" h="84611">
                      <a:moveTo>
                        <a:pt x="77067" y="64203"/>
                      </a:moveTo>
                      <a:cubicBezTo>
                        <a:pt x="74971" y="84586"/>
                        <a:pt x="56874" y="90682"/>
                        <a:pt x="34776" y="78014"/>
                      </a:cubicBezTo>
                      <a:cubicBezTo>
                        <a:pt x="12678" y="65346"/>
                        <a:pt x="-1896" y="40485"/>
                        <a:pt x="200" y="19911"/>
                      </a:cubicBezTo>
                      <a:cubicBezTo>
                        <a:pt x="2295" y="-663"/>
                        <a:pt x="20774" y="-5901"/>
                        <a:pt x="42396" y="7053"/>
                      </a:cubicBezTo>
                      <a:cubicBezTo>
                        <a:pt x="64018" y="20007"/>
                        <a:pt x="79258" y="44105"/>
                        <a:pt x="77067" y="64203"/>
                      </a:cubicBezTo>
                      <a:close/>
                      <a:moveTo>
                        <a:pt x="18678" y="30675"/>
                      </a:moveTo>
                      <a:cubicBezTo>
                        <a:pt x="18389" y="43930"/>
                        <a:pt x="25223" y="56324"/>
                        <a:pt x="36585" y="63155"/>
                      </a:cubicBezTo>
                      <a:cubicBezTo>
                        <a:pt x="47539" y="69441"/>
                        <a:pt x="57255" y="65346"/>
                        <a:pt x="58493" y="53630"/>
                      </a:cubicBezTo>
                      <a:cubicBezTo>
                        <a:pt x="58966" y="40529"/>
                        <a:pt x="52244" y="28216"/>
                        <a:pt x="40967" y="21531"/>
                      </a:cubicBezTo>
                      <a:cubicBezTo>
                        <a:pt x="30299" y="15435"/>
                        <a:pt x="19917" y="19149"/>
                        <a:pt x="18678" y="30960"/>
                      </a:cubicBezTo>
                      <a:close/>
                    </a:path>
                  </a:pathLst>
                </a:custGeom>
                <a:solidFill>
                  <a:srgbClr val="F542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6" name="Freeform 95">
                  <a:extLst>
                    <a:ext uri="{FF2B5EF4-FFF2-40B4-BE49-F238E27FC236}">
                      <a16:creationId xmlns:a16="http://schemas.microsoft.com/office/drawing/2014/main" id="{43DF1E84-F51A-1442-A3C5-418676BE68DA}"/>
                    </a:ext>
                  </a:extLst>
                </p:cNvPr>
                <p:cNvSpPr/>
                <p:nvPr/>
              </p:nvSpPr>
              <p:spPr>
                <a:xfrm>
                  <a:off x="7357776" y="2447543"/>
                  <a:ext cx="73437" cy="108108"/>
                </a:xfrm>
                <a:custGeom>
                  <a:avLst/>
                  <a:gdLst>
                    <a:gd name="connsiteX0" fmla="*/ 50102 w 73437"/>
                    <a:gd name="connsiteY0" fmla="*/ 98489 h 108108"/>
                    <a:gd name="connsiteX1" fmla="*/ 21527 w 73437"/>
                    <a:gd name="connsiteY1" fmla="*/ 36385 h 108108"/>
                    <a:gd name="connsiteX2" fmla="*/ 16954 w 73437"/>
                    <a:gd name="connsiteY2" fmla="*/ 79629 h 108108"/>
                    <a:gd name="connsiteX3" fmla="*/ 0 w 73437"/>
                    <a:gd name="connsiteY3" fmla="*/ 70104 h 108108"/>
                    <a:gd name="connsiteX4" fmla="*/ 7429 w 73437"/>
                    <a:gd name="connsiteY4" fmla="*/ 0 h 108108"/>
                    <a:gd name="connsiteX5" fmla="*/ 23336 w 73437"/>
                    <a:gd name="connsiteY5" fmla="*/ 9525 h 108108"/>
                    <a:gd name="connsiteX6" fmla="*/ 51911 w 73437"/>
                    <a:gd name="connsiteY6" fmla="*/ 71723 h 108108"/>
                    <a:gd name="connsiteX7" fmla="*/ 56579 w 73437"/>
                    <a:gd name="connsiteY7" fmla="*/ 28384 h 108108"/>
                    <a:gd name="connsiteX8" fmla="*/ 73438 w 73437"/>
                    <a:gd name="connsiteY8" fmla="*/ 37909 h 108108"/>
                    <a:gd name="connsiteX9" fmla="*/ 65913 w 73437"/>
                    <a:gd name="connsiteY9" fmla="*/ 108109 h 108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3437" h="108108">
                      <a:moveTo>
                        <a:pt x="50102" y="98489"/>
                      </a:moveTo>
                      <a:lnTo>
                        <a:pt x="21527" y="36385"/>
                      </a:lnTo>
                      <a:lnTo>
                        <a:pt x="16954" y="79629"/>
                      </a:lnTo>
                      <a:lnTo>
                        <a:pt x="0" y="70104"/>
                      </a:lnTo>
                      <a:lnTo>
                        <a:pt x="7429" y="0"/>
                      </a:lnTo>
                      <a:lnTo>
                        <a:pt x="23336" y="9525"/>
                      </a:lnTo>
                      <a:lnTo>
                        <a:pt x="51911" y="71723"/>
                      </a:lnTo>
                      <a:lnTo>
                        <a:pt x="56579" y="28384"/>
                      </a:lnTo>
                      <a:lnTo>
                        <a:pt x="73438" y="37909"/>
                      </a:lnTo>
                      <a:lnTo>
                        <a:pt x="65913" y="108109"/>
                      </a:lnTo>
                      <a:close/>
                    </a:path>
                  </a:pathLst>
                </a:custGeom>
                <a:solidFill>
                  <a:srgbClr val="F542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55" name="Graphic 5">
                <a:extLst>
                  <a:ext uri="{FF2B5EF4-FFF2-40B4-BE49-F238E27FC236}">
                    <a16:creationId xmlns:a16="http://schemas.microsoft.com/office/drawing/2014/main" id="{5EF541F7-C2C7-6F4E-B787-B8AA034D3D78}"/>
                  </a:ext>
                </a:extLst>
              </p:cNvPr>
              <p:cNvGrpSpPr/>
              <p:nvPr/>
            </p:nvGrpSpPr>
            <p:grpSpPr>
              <a:xfrm>
                <a:off x="5893528" y="4122705"/>
                <a:ext cx="1019621" cy="830251"/>
                <a:chOff x="5893528" y="4122705"/>
                <a:chExt cx="1019621" cy="830251"/>
              </a:xfrm>
              <a:solidFill>
                <a:srgbClr val="000000"/>
              </a:solidFill>
            </p:grpSpPr>
            <p:sp>
              <p:nvSpPr>
                <p:cNvPr id="74" name="Freeform 73">
                  <a:extLst>
                    <a:ext uri="{FF2B5EF4-FFF2-40B4-BE49-F238E27FC236}">
                      <a16:creationId xmlns:a16="http://schemas.microsoft.com/office/drawing/2014/main" id="{6B23A401-B816-D341-A5E4-EA210A30C267}"/>
                    </a:ext>
                  </a:extLst>
                </p:cNvPr>
                <p:cNvSpPr/>
                <p:nvPr/>
              </p:nvSpPr>
              <p:spPr>
                <a:xfrm>
                  <a:off x="5893528" y="4528676"/>
                  <a:ext cx="471933" cy="424280"/>
                </a:xfrm>
                <a:custGeom>
                  <a:avLst/>
                  <a:gdLst>
                    <a:gd name="connsiteX0" fmla="*/ 386304 w 471933"/>
                    <a:gd name="connsiteY0" fmla="*/ 413275 h 424280"/>
                    <a:gd name="connsiteX1" fmla="*/ 246762 w 471933"/>
                    <a:gd name="connsiteY1" fmla="*/ 406321 h 424280"/>
                    <a:gd name="connsiteX2" fmla="*/ 238666 w 471933"/>
                    <a:gd name="connsiteY2" fmla="*/ 369936 h 424280"/>
                    <a:gd name="connsiteX3" fmla="*/ 29116 w 471933"/>
                    <a:gd name="connsiteY3" fmla="*/ 194676 h 424280"/>
                    <a:gd name="connsiteX4" fmla="*/ 19591 w 471933"/>
                    <a:gd name="connsiteY4" fmla="*/ 55992 h 424280"/>
                    <a:gd name="connsiteX5" fmla="*/ 53215 w 471933"/>
                    <a:gd name="connsiteY5" fmla="*/ 17035 h 424280"/>
                    <a:gd name="connsiteX6" fmla="*/ 209996 w 471933"/>
                    <a:gd name="connsiteY6" fmla="*/ 56183 h 424280"/>
                    <a:gd name="connsiteX7" fmla="*/ 454408 w 471933"/>
                    <a:gd name="connsiteY7" fmla="*/ 293546 h 424280"/>
                    <a:gd name="connsiteX8" fmla="*/ 471933 w 471933"/>
                    <a:gd name="connsiteY8" fmla="*/ 329360 h 424280"/>
                    <a:gd name="connsiteX9" fmla="*/ 386304 w 471933"/>
                    <a:gd name="connsiteY9" fmla="*/ 413275 h 4242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1933" h="424280">
                      <a:moveTo>
                        <a:pt x="386304" y="413275"/>
                      </a:moveTo>
                      <a:cubicBezTo>
                        <a:pt x="329154" y="436992"/>
                        <a:pt x="269623" y="416513"/>
                        <a:pt x="246762" y="406321"/>
                      </a:cubicBezTo>
                      <a:cubicBezTo>
                        <a:pt x="243715" y="395368"/>
                        <a:pt x="241143" y="383271"/>
                        <a:pt x="238666" y="369936"/>
                      </a:cubicBezTo>
                      <a:cubicBezTo>
                        <a:pt x="238666" y="369936"/>
                        <a:pt x="75598" y="249064"/>
                        <a:pt x="29116" y="194676"/>
                      </a:cubicBezTo>
                      <a:cubicBezTo>
                        <a:pt x="-5795" y="156234"/>
                        <a:pt x="-9736" y="98847"/>
                        <a:pt x="19591" y="55992"/>
                      </a:cubicBezTo>
                      <a:cubicBezTo>
                        <a:pt x="28852" y="41446"/>
                        <a:pt x="40178" y="28323"/>
                        <a:pt x="53215" y="17035"/>
                      </a:cubicBezTo>
                      <a:cubicBezTo>
                        <a:pt x="114270" y="-37448"/>
                        <a:pt x="209996" y="56183"/>
                        <a:pt x="209996" y="56183"/>
                      </a:cubicBezTo>
                      <a:cubicBezTo>
                        <a:pt x="209996" y="56183"/>
                        <a:pt x="394400" y="204392"/>
                        <a:pt x="454408" y="293546"/>
                      </a:cubicBezTo>
                      <a:cubicBezTo>
                        <a:pt x="462114" y="304477"/>
                        <a:pt x="468031" y="316566"/>
                        <a:pt x="471933" y="329360"/>
                      </a:cubicBezTo>
                      <a:cubicBezTo>
                        <a:pt x="471933" y="329360"/>
                        <a:pt x="458789" y="382890"/>
                        <a:pt x="386304" y="413275"/>
                      </a:cubicBezTo>
                      <a:close/>
                    </a:path>
                  </a:pathLst>
                </a:custGeom>
                <a:solidFill>
                  <a:srgbClr val="F9C8A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E4525D05-9888-B24F-8C11-57B7F1D34B60}"/>
                    </a:ext>
                  </a:extLst>
                </p:cNvPr>
                <p:cNvSpPr/>
                <p:nvPr/>
              </p:nvSpPr>
              <p:spPr>
                <a:xfrm>
                  <a:off x="5935956" y="4562346"/>
                  <a:ext cx="160576" cy="168923"/>
                </a:xfrm>
                <a:custGeom>
                  <a:avLst/>
                  <a:gdLst>
                    <a:gd name="connsiteX0" fmla="*/ 97845 w 160576"/>
                    <a:gd name="connsiteY0" fmla="*/ 3367 h 168923"/>
                    <a:gd name="connsiteX1" fmla="*/ 34980 w 160576"/>
                    <a:gd name="connsiteY1" fmla="*/ 19369 h 168923"/>
                    <a:gd name="connsiteX2" fmla="*/ 4596 w 160576"/>
                    <a:gd name="connsiteY2" fmla="*/ 110237 h 168923"/>
                    <a:gd name="connsiteX3" fmla="*/ 117181 w 160576"/>
                    <a:gd name="connsiteY3" fmla="*/ 168816 h 168923"/>
                    <a:gd name="connsiteX4" fmla="*/ 160044 w 160576"/>
                    <a:gd name="connsiteY4" fmla="*/ 110428 h 168923"/>
                    <a:gd name="connsiteX5" fmla="*/ 97845 w 160576"/>
                    <a:gd name="connsiteY5" fmla="*/ 3367 h 168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0576" h="168923">
                      <a:moveTo>
                        <a:pt x="97845" y="3367"/>
                      </a:moveTo>
                      <a:cubicBezTo>
                        <a:pt x="97845" y="3367"/>
                        <a:pt x="58793" y="-10921"/>
                        <a:pt x="34980" y="19369"/>
                      </a:cubicBezTo>
                      <a:cubicBezTo>
                        <a:pt x="11168" y="49658"/>
                        <a:pt x="-9501" y="89949"/>
                        <a:pt x="4596" y="110237"/>
                      </a:cubicBezTo>
                      <a:cubicBezTo>
                        <a:pt x="18693" y="130526"/>
                        <a:pt x="84701" y="171293"/>
                        <a:pt x="117181" y="168816"/>
                      </a:cubicBezTo>
                      <a:cubicBezTo>
                        <a:pt x="149661" y="166340"/>
                        <a:pt x="163568" y="146528"/>
                        <a:pt x="160044" y="110428"/>
                      </a:cubicBezTo>
                      <a:cubicBezTo>
                        <a:pt x="156519" y="74328"/>
                        <a:pt x="126897" y="20131"/>
                        <a:pt x="97845" y="3367"/>
                      </a:cubicBezTo>
                      <a:close/>
                    </a:path>
                  </a:pathLst>
                </a:custGeom>
                <a:solidFill>
                  <a:srgbClr val="FFE1B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76" name="Freeform 75">
                  <a:extLst>
                    <a:ext uri="{FF2B5EF4-FFF2-40B4-BE49-F238E27FC236}">
                      <a16:creationId xmlns:a16="http://schemas.microsoft.com/office/drawing/2014/main" id="{F277E5CD-E267-1846-827D-489250482EFD}"/>
                    </a:ext>
                  </a:extLst>
                </p:cNvPr>
                <p:cNvSpPr/>
                <p:nvPr/>
              </p:nvSpPr>
              <p:spPr>
                <a:xfrm>
                  <a:off x="5893528" y="4584668"/>
                  <a:ext cx="471933" cy="368288"/>
                </a:xfrm>
                <a:custGeom>
                  <a:avLst/>
                  <a:gdLst>
                    <a:gd name="connsiteX0" fmla="*/ 386304 w 471933"/>
                    <a:gd name="connsiteY0" fmla="*/ 357283 h 368288"/>
                    <a:gd name="connsiteX1" fmla="*/ 246762 w 471933"/>
                    <a:gd name="connsiteY1" fmla="*/ 350329 h 368288"/>
                    <a:gd name="connsiteX2" fmla="*/ 238666 w 471933"/>
                    <a:gd name="connsiteY2" fmla="*/ 313944 h 368288"/>
                    <a:gd name="connsiteX3" fmla="*/ 29116 w 471933"/>
                    <a:gd name="connsiteY3" fmla="*/ 138684 h 368288"/>
                    <a:gd name="connsiteX4" fmla="*/ 19591 w 471933"/>
                    <a:gd name="connsiteY4" fmla="*/ 0 h 368288"/>
                    <a:gd name="connsiteX5" fmla="*/ 22544 w 471933"/>
                    <a:gd name="connsiteY5" fmla="*/ 39148 h 368288"/>
                    <a:gd name="connsiteX6" fmla="*/ 248858 w 471933"/>
                    <a:gd name="connsiteY6" fmla="*/ 273463 h 368288"/>
                    <a:gd name="connsiteX7" fmla="*/ 386494 w 471933"/>
                    <a:gd name="connsiteY7" fmla="*/ 235363 h 368288"/>
                    <a:gd name="connsiteX8" fmla="*/ 454408 w 471933"/>
                    <a:gd name="connsiteY8" fmla="*/ 237744 h 368288"/>
                    <a:gd name="connsiteX9" fmla="*/ 471934 w 471933"/>
                    <a:gd name="connsiteY9" fmla="*/ 273558 h 368288"/>
                    <a:gd name="connsiteX10" fmla="*/ 386304 w 471933"/>
                    <a:gd name="connsiteY10" fmla="*/ 357283 h 3682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1933" h="368288">
                      <a:moveTo>
                        <a:pt x="386304" y="357283"/>
                      </a:moveTo>
                      <a:cubicBezTo>
                        <a:pt x="329154" y="381000"/>
                        <a:pt x="269623" y="360521"/>
                        <a:pt x="246762" y="350329"/>
                      </a:cubicBezTo>
                      <a:cubicBezTo>
                        <a:pt x="243715" y="339376"/>
                        <a:pt x="241143" y="327279"/>
                        <a:pt x="238666" y="313944"/>
                      </a:cubicBezTo>
                      <a:cubicBezTo>
                        <a:pt x="238666" y="313944"/>
                        <a:pt x="75598" y="193072"/>
                        <a:pt x="29116" y="138684"/>
                      </a:cubicBezTo>
                      <a:cubicBezTo>
                        <a:pt x="-5795" y="100241"/>
                        <a:pt x="-9736" y="42855"/>
                        <a:pt x="19591" y="0"/>
                      </a:cubicBezTo>
                      <a:cubicBezTo>
                        <a:pt x="19591" y="12001"/>
                        <a:pt x="20829" y="24955"/>
                        <a:pt x="22544" y="39148"/>
                      </a:cubicBezTo>
                      <a:cubicBezTo>
                        <a:pt x="35689" y="140684"/>
                        <a:pt x="199995" y="232124"/>
                        <a:pt x="248858" y="273463"/>
                      </a:cubicBezTo>
                      <a:cubicBezTo>
                        <a:pt x="297721" y="314801"/>
                        <a:pt x="386494" y="235363"/>
                        <a:pt x="386494" y="235363"/>
                      </a:cubicBezTo>
                      <a:cubicBezTo>
                        <a:pt x="409118" y="232619"/>
                        <a:pt x="432032" y="233423"/>
                        <a:pt x="454408" y="237744"/>
                      </a:cubicBezTo>
                      <a:cubicBezTo>
                        <a:pt x="462115" y="248675"/>
                        <a:pt x="468031" y="260765"/>
                        <a:pt x="471934" y="273558"/>
                      </a:cubicBezTo>
                      <a:cubicBezTo>
                        <a:pt x="471933" y="273558"/>
                        <a:pt x="458789" y="326898"/>
                        <a:pt x="386304" y="357283"/>
                      </a:cubicBezTo>
                      <a:close/>
                    </a:path>
                  </a:pathLst>
                </a:custGeom>
                <a:solidFill>
                  <a:srgbClr val="DEA5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77" name="Freeform 76">
                  <a:extLst>
                    <a:ext uri="{FF2B5EF4-FFF2-40B4-BE49-F238E27FC236}">
                      <a16:creationId xmlns:a16="http://schemas.microsoft.com/office/drawing/2014/main" id="{FF0D6109-D89A-F74B-A3AD-A85CF39DF73D}"/>
                    </a:ext>
                  </a:extLst>
                </p:cNvPr>
                <p:cNvSpPr/>
                <p:nvPr/>
              </p:nvSpPr>
              <p:spPr>
                <a:xfrm>
                  <a:off x="6037992" y="4540186"/>
                  <a:ext cx="327183" cy="329850"/>
                </a:xfrm>
                <a:custGeom>
                  <a:avLst/>
                  <a:gdLst>
                    <a:gd name="connsiteX0" fmla="*/ 322517 w 327183"/>
                    <a:gd name="connsiteY0" fmla="*/ 329851 h 329850"/>
                    <a:gd name="connsiteX1" fmla="*/ 327184 w 327183"/>
                    <a:gd name="connsiteY1" fmla="*/ 317849 h 329850"/>
                    <a:gd name="connsiteX2" fmla="*/ 309658 w 327183"/>
                    <a:gd name="connsiteY2" fmla="*/ 282035 h 329850"/>
                    <a:gd name="connsiteX3" fmla="*/ 65246 w 327183"/>
                    <a:gd name="connsiteY3" fmla="*/ 44672 h 329850"/>
                    <a:gd name="connsiteX4" fmla="*/ 0 w 327183"/>
                    <a:gd name="connsiteY4" fmla="*/ 0 h 329850"/>
                    <a:gd name="connsiteX5" fmla="*/ 118015 w 327183"/>
                    <a:gd name="connsiteY5" fmla="*/ 158972 h 329850"/>
                    <a:gd name="connsiteX6" fmla="*/ 319183 w 327183"/>
                    <a:gd name="connsiteY6" fmla="*/ 327279 h 3298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27183" h="329850">
                      <a:moveTo>
                        <a:pt x="322517" y="329851"/>
                      </a:moveTo>
                      <a:cubicBezTo>
                        <a:pt x="324305" y="325945"/>
                        <a:pt x="325863" y="321937"/>
                        <a:pt x="327184" y="317849"/>
                      </a:cubicBezTo>
                      <a:cubicBezTo>
                        <a:pt x="323281" y="305056"/>
                        <a:pt x="317365" y="292967"/>
                        <a:pt x="309658" y="282035"/>
                      </a:cubicBezTo>
                      <a:cubicBezTo>
                        <a:pt x="249650" y="192881"/>
                        <a:pt x="65246" y="44672"/>
                        <a:pt x="65246" y="44672"/>
                      </a:cubicBezTo>
                      <a:cubicBezTo>
                        <a:pt x="45892" y="26555"/>
                        <a:pt x="23891" y="11492"/>
                        <a:pt x="0" y="0"/>
                      </a:cubicBezTo>
                      <a:cubicBezTo>
                        <a:pt x="2762" y="86678"/>
                        <a:pt x="54578" y="106394"/>
                        <a:pt x="118015" y="158972"/>
                      </a:cubicBezTo>
                      <a:cubicBezTo>
                        <a:pt x="188595" y="217075"/>
                        <a:pt x="319183" y="327279"/>
                        <a:pt x="319183" y="327279"/>
                      </a:cubicBezTo>
                      <a:close/>
                    </a:path>
                  </a:pathLst>
                </a:custGeom>
                <a:solidFill>
                  <a:srgbClr val="C2825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CC2FB9E0-2457-E748-919D-FBA88E79DC98}"/>
                    </a:ext>
                  </a:extLst>
                </p:cNvPr>
                <p:cNvSpPr/>
                <p:nvPr/>
              </p:nvSpPr>
              <p:spPr>
                <a:xfrm>
                  <a:off x="6045607" y="4384452"/>
                  <a:ext cx="607182" cy="508152"/>
                </a:xfrm>
                <a:custGeom>
                  <a:avLst/>
                  <a:gdLst>
                    <a:gd name="connsiteX0" fmla="*/ 436060 w 607182"/>
                    <a:gd name="connsiteY0" fmla="*/ 507682 h 508152"/>
                    <a:gd name="connsiteX1" fmla="*/ 326713 w 607182"/>
                    <a:gd name="connsiteY1" fmla="*/ 479107 h 508152"/>
                    <a:gd name="connsiteX2" fmla="*/ 319569 w 607182"/>
                    <a:gd name="connsiteY2" fmla="*/ 473678 h 508152"/>
                    <a:gd name="connsiteX3" fmla="*/ 118306 w 607182"/>
                    <a:gd name="connsiteY3" fmla="*/ 305276 h 508152"/>
                    <a:gd name="connsiteX4" fmla="*/ 5 w 607182"/>
                    <a:gd name="connsiteY4" fmla="*/ 139255 h 508152"/>
                    <a:gd name="connsiteX5" fmla="*/ 1053 w 607182"/>
                    <a:gd name="connsiteY5" fmla="*/ 116110 h 508152"/>
                    <a:gd name="connsiteX6" fmla="*/ 152215 w 607182"/>
                    <a:gd name="connsiteY6" fmla="*/ 0 h 508152"/>
                    <a:gd name="connsiteX7" fmla="*/ 556265 w 607182"/>
                    <a:gd name="connsiteY7" fmla="*/ 296228 h 508152"/>
                    <a:gd name="connsiteX8" fmla="*/ 602843 w 607182"/>
                    <a:gd name="connsiteY8" fmla="*/ 330422 h 508152"/>
                    <a:gd name="connsiteX9" fmla="*/ 604271 w 607182"/>
                    <a:gd name="connsiteY9" fmla="*/ 334328 h 508152"/>
                    <a:gd name="connsiteX10" fmla="*/ 590460 w 607182"/>
                    <a:gd name="connsiteY10" fmla="*/ 409670 h 508152"/>
                    <a:gd name="connsiteX11" fmla="*/ 436060 w 607182"/>
                    <a:gd name="connsiteY11" fmla="*/ 507682 h 50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7182" h="508152">
                      <a:moveTo>
                        <a:pt x="436060" y="507682"/>
                      </a:moveTo>
                      <a:cubicBezTo>
                        <a:pt x="371956" y="502920"/>
                        <a:pt x="339667" y="487109"/>
                        <a:pt x="326713" y="479107"/>
                      </a:cubicBezTo>
                      <a:lnTo>
                        <a:pt x="319569" y="473678"/>
                      </a:lnTo>
                      <a:cubicBezTo>
                        <a:pt x="319569" y="473678"/>
                        <a:pt x="188886" y="363379"/>
                        <a:pt x="118306" y="305276"/>
                      </a:cubicBezTo>
                      <a:cubicBezTo>
                        <a:pt x="53155" y="251270"/>
                        <a:pt x="101" y="232220"/>
                        <a:pt x="5" y="139255"/>
                      </a:cubicBezTo>
                      <a:cubicBezTo>
                        <a:pt x="-48" y="131527"/>
                        <a:pt x="302" y="123801"/>
                        <a:pt x="1053" y="116110"/>
                      </a:cubicBezTo>
                      <a:cubicBezTo>
                        <a:pt x="10578" y="2667"/>
                        <a:pt x="152215" y="0"/>
                        <a:pt x="152215" y="0"/>
                      </a:cubicBezTo>
                      <a:lnTo>
                        <a:pt x="556265" y="296228"/>
                      </a:lnTo>
                      <a:lnTo>
                        <a:pt x="602843" y="330422"/>
                      </a:lnTo>
                      <a:lnTo>
                        <a:pt x="604271" y="334328"/>
                      </a:lnTo>
                      <a:cubicBezTo>
                        <a:pt x="610995" y="360250"/>
                        <a:pt x="605941" y="387818"/>
                        <a:pt x="590460" y="409670"/>
                      </a:cubicBezTo>
                      <a:cubicBezTo>
                        <a:pt x="563409" y="448532"/>
                        <a:pt x="524261" y="514350"/>
                        <a:pt x="436060" y="507682"/>
                      </a:cubicBezTo>
                      <a:close/>
                    </a:path>
                  </a:pathLst>
                </a:custGeom>
                <a:solidFill>
                  <a:srgbClr val="F9C8A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79" name="Freeform 78">
                  <a:extLst>
                    <a:ext uri="{FF2B5EF4-FFF2-40B4-BE49-F238E27FC236}">
                      <a16:creationId xmlns:a16="http://schemas.microsoft.com/office/drawing/2014/main" id="{5D719591-03B4-EA46-A39A-1DE50BB06FA5}"/>
                    </a:ext>
                  </a:extLst>
                </p:cNvPr>
                <p:cNvSpPr/>
                <p:nvPr/>
              </p:nvSpPr>
              <p:spPr>
                <a:xfrm>
                  <a:off x="6075264" y="4431410"/>
                  <a:ext cx="205961" cy="203338"/>
                </a:xfrm>
                <a:custGeom>
                  <a:avLst/>
                  <a:gdLst>
                    <a:gd name="connsiteX0" fmla="*/ 99602 w 205961"/>
                    <a:gd name="connsiteY0" fmla="*/ 0 h 203338"/>
                    <a:gd name="connsiteX1" fmla="*/ 25022 w 205961"/>
                    <a:gd name="connsiteY1" fmla="*/ 41148 h 203338"/>
                    <a:gd name="connsiteX2" fmla="*/ 9115 w 205961"/>
                    <a:gd name="connsiteY2" fmla="*/ 137160 h 203338"/>
                    <a:gd name="connsiteX3" fmla="*/ 113890 w 205961"/>
                    <a:gd name="connsiteY3" fmla="*/ 199549 h 203338"/>
                    <a:gd name="connsiteX4" fmla="*/ 201901 w 205961"/>
                    <a:gd name="connsiteY4" fmla="*/ 168497 h 203338"/>
                    <a:gd name="connsiteX5" fmla="*/ 99602 w 205961"/>
                    <a:gd name="connsiteY5" fmla="*/ 0 h 2033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5961" h="203338">
                      <a:moveTo>
                        <a:pt x="99602" y="0"/>
                      </a:moveTo>
                      <a:cubicBezTo>
                        <a:pt x="99602" y="0"/>
                        <a:pt x="52644" y="8287"/>
                        <a:pt x="25022" y="41148"/>
                      </a:cubicBezTo>
                      <a:cubicBezTo>
                        <a:pt x="-19651" y="94393"/>
                        <a:pt x="9115" y="137160"/>
                        <a:pt x="9115" y="137160"/>
                      </a:cubicBezTo>
                      <a:cubicBezTo>
                        <a:pt x="9115" y="137160"/>
                        <a:pt x="75790" y="189738"/>
                        <a:pt x="113890" y="199549"/>
                      </a:cubicBezTo>
                      <a:cubicBezTo>
                        <a:pt x="151990" y="209360"/>
                        <a:pt x="180565" y="200501"/>
                        <a:pt x="201901" y="168497"/>
                      </a:cubicBezTo>
                      <a:cubicBezTo>
                        <a:pt x="223237" y="136493"/>
                        <a:pt x="156276" y="18955"/>
                        <a:pt x="99602" y="0"/>
                      </a:cubicBezTo>
                      <a:close/>
                    </a:path>
                  </a:pathLst>
                </a:custGeom>
                <a:solidFill>
                  <a:srgbClr val="FFE1B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0" name="Freeform 79">
                  <a:extLst>
                    <a:ext uri="{FF2B5EF4-FFF2-40B4-BE49-F238E27FC236}">
                      <a16:creationId xmlns:a16="http://schemas.microsoft.com/office/drawing/2014/main" id="{115F7713-F9BB-AB43-9A2C-219418D45EC7}"/>
                    </a:ext>
                  </a:extLst>
                </p:cNvPr>
                <p:cNvSpPr/>
                <p:nvPr/>
              </p:nvSpPr>
              <p:spPr>
                <a:xfrm>
                  <a:off x="6045612" y="4523708"/>
                  <a:ext cx="607176" cy="368897"/>
                </a:xfrm>
                <a:custGeom>
                  <a:avLst/>
                  <a:gdLst>
                    <a:gd name="connsiteX0" fmla="*/ 436055 w 607176"/>
                    <a:gd name="connsiteY0" fmla="*/ 368427 h 368897"/>
                    <a:gd name="connsiteX1" fmla="*/ 326707 w 607176"/>
                    <a:gd name="connsiteY1" fmla="*/ 339852 h 368897"/>
                    <a:gd name="connsiteX2" fmla="*/ 319564 w 607176"/>
                    <a:gd name="connsiteY2" fmla="*/ 334423 h 368897"/>
                    <a:gd name="connsiteX3" fmla="*/ 118300 w 607176"/>
                    <a:gd name="connsiteY3" fmla="*/ 166021 h 368897"/>
                    <a:gd name="connsiteX4" fmla="*/ 0 w 607176"/>
                    <a:gd name="connsiteY4" fmla="*/ 0 h 368897"/>
                    <a:gd name="connsiteX5" fmla="*/ 53626 w 607176"/>
                    <a:gd name="connsiteY5" fmla="*/ 73438 h 368897"/>
                    <a:gd name="connsiteX6" fmla="*/ 315849 w 607176"/>
                    <a:gd name="connsiteY6" fmla="*/ 229934 h 368897"/>
                    <a:gd name="connsiteX7" fmla="*/ 417957 w 607176"/>
                    <a:gd name="connsiteY7" fmla="*/ 153734 h 368897"/>
                    <a:gd name="connsiteX8" fmla="*/ 556260 w 607176"/>
                    <a:gd name="connsiteY8" fmla="*/ 157258 h 368897"/>
                    <a:gd name="connsiteX9" fmla="*/ 602837 w 607176"/>
                    <a:gd name="connsiteY9" fmla="*/ 191167 h 368897"/>
                    <a:gd name="connsiteX10" fmla="*/ 604266 w 607176"/>
                    <a:gd name="connsiteY10" fmla="*/ 195072 h 368897"/>
                    <a:gd name="connsiteX11" fmla="*/ 590455 w 607176"/>
                    <a:gd name="connsiteY11" fmla="*/ 270415 h 368897"/>
                    <a:gd name="connsiteX12" fmla="*/ 436055 w 607176"/>
                    <a:gd name="connsiteY12" fmla="*/ 368427 h 368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07176" h="368897">
                      <a:moveTo>
                        <a:pt x="436055" y="368427"/>
                      </a:moveTo>
                      <a:cubicBezTo>
                        <a:pt x="371951" y="363664"/>
                        <a:pt x="339661" y="347853"/>
                        <a:pt x="326707" y="339852"/>
                      </a:cubicBezTo>
                      <a:lnTo>
                        <a:pt x="319564" y="334423"/>
                      </a:lnTo>
                      <a:cubicBezTo>
                        <a:pt x="319564" y="334423"/>
                        <a:pt x="188881" y="224123"/>
                        <a:pt x="118300" y="166021"/>
                      </a:cubicBezTo>
                      <a:cubicBezTo>
                        <a:pt x="53149" y="112014"/>
                        <a:pt x="95" y="92964"/>
                        <a:pt x="0" y="0"/>
                      </a:cubicBezTo>
                      <a:cubicBezTo>
                        <a:pt x="13492" y="27397"/>
                        <a:pt x="31636" y="52245"/>
                        <a:pt x="53626" y="73438"/>
                      </a:cubicBezTo>
                      <a:cubicBezTo>
                        <a:pt x="119634" y="140113"/>
                        <a:pt x="277463" y="219837"/>
                        <a:pt x="315849" y="229934"/>
                      </a:cubicBezTo>
                      <a:cubicBezTo>
                        <a:pt x="354235" y="240030"/>
                        <a:pt x="417957" y="153734"/>
                        <a:pt x="417957" y="153734"/>
                      </a:cubicBezTo>
                      <a:cubicBezTo>
                        <a:pt x="428244" y="117824"/>
                        <a:pt x="492728" y="132779"/>
                        <a:pt x="556260" y="157258"/>
                      </a:cubicBezTo>
                      <a:lnTo>
                        <a:pt x="602837" y="191167"/>
                      </a:lnTo>
                      <a:lnTo>
                        <a:pt x="604266" y="195072"/>
                      </a:lnTo>
                      <a:cubicBezTo>
                        <a:pt x="610989" y="220995"/>
                        <a:pt x="605936" y="248563"/>
                        <a:pt x="590455" y="270415"/>
                      </a:cubicBezTo>
                      <a:cubicBezTo>
                        <a:pt x="563404" y="309277"/>
                        <a:pt x="524256" y="375095"/>
                        <a:pt x="436055" y="368427"/>
                      </a:cubicBezTo>
                      <a:close/>
                    </a:path>
                  </a:pathLst>
                </a:custGeom>
                <a:solidFill>
                  <a:srgbClr val="DEA5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1" name="Freeform 80">
                  <a:extLst>
                    <a:ext uri="{FF2B5EF4-FFF2-40B4-BE49-F238E27FC236}">
                      <a16:creationId xmlns:a16="http://schemas.microsoft.com/office/drawing/2014/main" id="{EE4A0A23-80EC-AE47-A771-50886C8993A6}"/>
                    </a:ext>
                  </a:extLst>
                </p:cNvPr>
                <p:cNvSpPr/>
                <p:nvPr/>
              </p:nvSpPr>
              <p:spPr>
                <a:xfrm>
                  <a:off x="6176909" y="4383976"/>
                  <a:ext cx="475064" cy="341185"/>
                </a:xfrm>
                <a:custGeom>
                  <a:avLst/>
                  <a:gdLst>
                    <a:gd name="connsiteX0" fmla="*/ 462016 w 475064"/>
                    <a:gd name="connsiteY0" fmla="*/ 340423 h 341185"/>
                    <a:gd name="connsiteX1" fmla="*/ 475065 w 475064"/>
                    <a:gd name="connsiteY1" fmla="*/ 341185 h 341185"/>
                    <a:gd name="connsiteX2" fmla="*/ 473827 w 475064"/>
                    <a:gd name="connsiteY2" fmla="*/ 335375 h 341185"/>
                    <a:gd name="connsiteX3" fmla="*/ 471541 w 475064"/>
                    <a:gd name="connsiteY3" fmla="*/ 330898 h 341185"/>
                    <a:gd name="connsiteX4" fmla="*/ 424583 w 475064"/>
                    <a:gd name="connsiteY4" fmla="*/ 296227 h 341185"/>
                    <a:gd name="connsiteX5" fmla="*/ 20532 w 475064"/>
                    <a:gd name="connsiteY5" fmla="*/ 0 h 341185"/>
                    <a:gd name="connsiteX6" fmla="*/ 18246 w 475064"/>
                    <a:gd name="connsiteY6" fmla="*/ 0 h 341185"/>
                    <a:gd name="connsiteX7" fmla="*/ 2530 w 475064"/>
                    <a:gd name="connsiteY7" fmla="*/ 33052 h 341185"/>
                    <a:gd name="connsiteX8" fmla="*/ 17865 w 475064"/>
                    <a:gd name="connsiteY8" fmla="*/ 104585 h 341185"/>
                    <a:gd name="connsiteX9" fmla="*/ 301615 w 475064"/>
                    <a:gd name="connsiteY9" fmla="*/ 303943 h 341185"/>
                    <a:gd name="connsiteX10" fmla="*/ 462016 w 475064"/>
                    <a:gd name="connsiteY10" fmla="*/ 340423 h 3411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75064" h="341185">
                      <a:moveTo>
                        <a:pt x="462016" y="340423"/>
                      </a:moveTo>
                      <a:cubicBezTo>
                        <a:pt x="462016" y="340423"/>
                        <a:pt x="467255" y="340423"/>
                        <a:pt x="475065" y="341185"/>
                      </a:cubicBezTo>
                      <a:cubicBezTo>
                        <a:pt x="475065" y="338899"/>
                        <a:pt x="474208" y="336899"/>
                        <a:pt x="473827" y="335375"/>
                      </a:cubicBezTo>
                      <a:lnTo>
                        <a:pt x="471541" y="330898"/>
                      </a:lnTo>
                      <a:lnTo>
                        <a:pt x="424583" y="296227"/>
                      </a:lnTo>
                      <a:lnTo>
                        <a:pt x="20532" y="0"/>
                      </a:lnTo>
                      <a:lnTo>
                        <a:pt x="18246" y="0"/>
                      </a:lnTo>
                      <a:cubicBezTo>
                        <a:pt x="11194" y="10060"/>
                        <a:pt x="5881" y="21232"/>
                        <a:pt x="2530" y="33052"/>
                      </a:cubicBezTo>
                      <a:cubicBezTo>
                        <a:pt x="-3790" y="57983"/>
                        <a:pt x="1881" y="84435"/>
                        <a:pt x="17865" y="104585"/>
                      </a:cubicBezTo>
                      <a:cubicBezTo>
                        <a:pt x="17865" y="104584"/>
                        <a:pt x="252561" y="278416"/>
                        <a:pt x="301615" y="303943"/>
                      </a:cubicBezTo>
                      <a:cubicBezTo>
                        <a:pt x="350669" y="329470"/>
                        <a:pt x="462016" y="340423"/>
                        <a:pt x="462016" y="340423"/>
                      </a:cubicBezTo>
                      <a:close/>
                    </a:path>
                  </a:pathLst>
                </a:custGeom>
                <a:solidFill>
                  <a:srgbClr val="C28255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2" name="Freeform 81">
                  <a:extLst>
                    <a:ext uri="{FF2B5EF4-FFF2-40B4-BE49-F238E27FC236}">
                      <a16:creationId xmlns:a16="http://schemas.microsoft.com/office/drawing/2014/main" id="{1432F61D-28AA-F54F-A443-0B082334093F}"/>
                    </a:ext>
                  </a:extLst>
                </p:cNvPr>
                <p:cNvSpPr/>
                <p:nvPr/>
              </p:nvSpPr>
              <p:spPr>
                <a:xfrm>
                  <a:off x="6187338" y="4292859"/>
                  <a:ext cx="690506" cy="423379"/>
                </a:xfrm>
                <a:custGeom>
                  <a:avLst/>
                  <a:gdLst>
                    <a:gd name="connsiteX0" fmla="*/ 556362 w 690506"/>
                    <a:gd name="connsiteY0" fmla="*/ 413920 h 423379"/>
                    <a:gd name="connsiteX1" fmla="*/ 461112 w 690506"/>
                    <a:gd name="connsiteY1" fmla="*/ 422397 h 423379"/>
                    <a:gd name="connsiteX2" fmla="*/ 301568 w 690506"/>
                    <a:gd name="connsiteY2" fmla="*/ 386488 h 423379"/>
                    <a:gd name="connsiteX3" fmla="*/ 17818 w 690506"/>
                    <a:gd name="connsiteY3" fmla="*/ 187129 h 423379"/>
                    <a:gd name="connsiteX4" fmla="*/ 2578 w 690506"/>
                    <a:gd name="connsiteY4" fmla="*/ 115692 h 423379"/>
                    <a:gd name="connsiteX5" fmla="*/ 53251 w 690506"/>
                    <a:gd name="connsiteY5" fmla="*/ 45493 h 423379"/>
                    <a:gd name="connsiteX6" fmla="*/ 113259 w 690506"/>
                    <a:gd name="connsiteY6" fmla="*/ 9774 h 423379"/>
                    <a:gd name="connsiteX7" fmla="*/ 270993 w 690506"/>
                    <a:gd name="connsiteY7" fmla="*/ 57399 h 423379"/>
                    <a:gd name="connsiteX8" fmla="*/ 636943 w 690506"/>
                    <a:gd name="connsiteY8" fmla="*/ 129884 h 423379"/>
                    <a:gd name="connsiteX9" fmla="*/ 687045 w 690506"/>
                    <a:gd name="connsiteY9" fmla="*/ 218657 h 423379"/>
                    <a:gd name="connsiteX10" fmla="*/ 687045 w 690506"/>
                    <a:gd name="connsiteY10" fmla="*/ 271807 h 423379"/>
                    <a:gd name="connsiteX11" fmla="*/ 687045 w 690506"/>
                    <a:gd name="connsiteY11" fmla="*/ 272378 h 423379"/>
                    <a:gd name="connsiteX12" fmla="*/ 556362 w 690506"/>
                    <a:gd name="connsiteY12" fmla="*/ 413920 h 4233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90506" h="423379">
                      <a:moveTo>
                        <a:pt x="556362" y="413920"/>
                      </a:moveTo>
                      <a:cubicBezTo>
                        <a:pt x="519976" y="427636"/>
                        <a:pt x="461112" y="422397"/>
                        <a:pt x="461112" y="422397"/>
                      </a:cubicBezTo>
                      <a:cubicBezTo>
                        <a:pt x="461112" y="422397"/>
                        <a:pt x="350812" y="411729"/>
                        <a:pt x="301568" y="386488"/>
                      </a:cubicBezTo>
                      <a:cubicBezTo>
                        <a:pt x="252324" y="361246"/>
                        <a:pt x="17818" y="187129"/>
                        <a:pt x="17818" y="187129"/>
                      </a:cubicBezTo>
                      <a:cubicBezTo>
                        <a:pt x="1829" y="167019"/>
                        <a:pt x="-3812" y="140577"/>
                        <a:pt x="2578" y="115692"/>
                      </a:cubicBezTo>
                      <a:cubicBezTo>
                        <a:pt x="8103" y="94928"/>
                        <a:pt x="22295" y="70734"/>
                        <a:pt x="53251" y="45493"/>
                      </a:cubicBezTo>
                      <a:cubicBezTo>
                        <a:pt x="71041" y="30211"/>
                        <a:pt x="91344" y="18126"/>
                        <a:pt x="113259" y="9774"/>
                      </a:cubicBezTo>
                      <a:cubicBezTo>
                        <a:pt x="179457" y="-16039"/>
                        <a:pt x="234322" y="12536"/>
                        <a:pt x="270993" y="57399"/>
                      </a:cubicBezTo>
                      <a:cubicBezTo>
                        <a:pt x="318046" y="114549"/>
                        <a:pt x="636943" y="129884"/>
                        <a:pt x="636943" y="129884"/>
                      </a:cubicBezTo>
                      <a:cubicBezTo>
                        <a:pt x="661030" y="154652"/>
                        <a:pt x="678291" y="185236"/>
                        <a:pt x="687045" y="218657"/>
                      </a:cubicBezTo>
                      <a:cubicBezTo>
                        <a:pt x="691661" y="236073"/>
                        <a:pt x="691661" y="254391"/>
                        <a:pt x="687045" y="271807"/>
                      </a:cubicBezTo>
                      <a:lnTo>
                        <a:pt x="687045" y="272378"/>
                      </a:lnTo>
                      <a:cubicBezTo>
                        <a:pt x="666280" y="345816"/>
                        <a:pt x="592652" y="400204"/>
                        <a:pt x="556362" y="413920"/>
                      </a:cubicBezTo>
                      <a:close/>
                    </a:path>
                  </a:pathLst>
                </a:custGeom>
                <a:solidFill>
                  <a:srgbClr val="F9C8A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3" name="Freeform 82">
                  <a:extLst>
                    <a:ext uri="{FF2B5EF4-FFF2-40B4-BE49-F238E27FC236}">
                      <a16:creationId xmlns:a16="http://schemas.microsoft.com/office/drawing/2014/main" id="{EC3994EB-3C24-BD46-A1FA-3D447BCF953B}"/>
                    </a:ext>
                  </a:extLst>
                </p:cNvPr>
                <p:cNvSpPr/>
                <p:nvPr/>
              </p:nvSpPr>
              <p:spPr>
                <a:xfrm>
                  <a:off x="6300596" y="4292859"/>
                  <a:ext cx="574167" cy="235199"/>
                </a:xfrm>
                <a:custGeom>
                  <a:avLst/>
                  <a:gdLst>
                    <a:gd name="connsiteX0" fmla="*/ 574167 w 574167"/>
                    <a:gd name="connsiteY0" fmla="*/ 218562 h 235199"/>
                    <a:gd name="connsiteX1" fmla="*/ 558832 w 574167"/>
                    <a:gd name="connsiteY1" fmla="*/ 227325 h 235199"/>
                    <a:gd name="connsiteX2" fmla="*/ 495014 w 574167"/>
                    <a:gd name="connsiteY2" fmla="*/ 233993 h 235199"/>
                    <a:gd name="connsiteX3" fmla="*/ 230029 w 574167"/>
                    <a:gd name="connsiteY3" fmla="*/ 155411 h 235199"/>
                    <a:gd name="connsiteX4" fmla="*/ 177260 w 574167"/>
                    <a:gd name="connsiteY4" fmla="*/ 108453 h 235199"/>
                    <a:gd name="connsiteX5" fmla="*/ 120110 w 574167"/>
                    <a:gd name="connsiteY5" fmla="*/ 70829 h 235199"/>
                    <a:gd name="connsiteX6" fmla="*/ 59722 w 574167"/>
                    <a:gd name="connsiteY6" fmla="*/ 34825 h 235199"/>
                    <a:gd name="connsiteX7" fmla="*/ 0 w 574167"/>
                    <a:gd name="connsiteY7" fmla="*/ 9774 h 235199"/>
                    <a:gd name="connsiteX8" fmla="*/ 157734 w 574167"/>
                    <a:gd name="connsiteY8" fmla="*/ 57399 h 235199"/>
                    <a:gd name="connsiteX9" fmla="*/ 523684 w 574167"/>
                    <a:gd name="connsiteY9" fmla="*/ 129884 h 235199"/>
                    <a:gd name="connsiteX10" fmla="*/ 574167 w 574167"/>
                    <a:gd name="connsiteY10" fmla="*/ 218562 h 235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4167" h="235199">
                      <a:moveTo>
                        <a:pt x="574167" y="218562"/>
                      </a:moveTo>
                      <a:cubicBezTo>
                        <a:pt x="569462" y="222143"/>
                        <a:pt x="564306" y="225089"/>
                        <a:pt x="558832" y="227325"/>
                      </a:cubicBezTo>
                      <a:cubicBezTo>
                        <a:pt x="538391" y="234584"/>
                        <a:pt x="516515" y="236869"/>
                        <a:pt x="495014" y="233993"/>
                      </a:cubicBezTo>
                      <a:cubicBezTo>
                        <a:pt x="401288" y="228849"/>
                        <a:pt x="302705" y="214371"/>
                        <a:pt x="230029" y="155411"/>
                      </a:cubicBezTo>
                      <a:cubicBezTo>
                        <a:pt x="211836" y="140647"/>
                        <a:pt x="195739" y="123407"/>
                        <a:pt x="177260" y="108453"/>
                      </a:cubicBezTo>
                      <a:cubicBezTo>
                        <a:pt x="159129" y="94569"/>
                        <a:pt x="140030" y="81996"/>
                        <a:pt x="120110" y="70829"/>
                      </a:cubicBezTo>
                      <a:cubicBezTo>
                        <a:pt x="99632" y="58828"/>
                        <a:pt x="79629" y="46826"/>
                        <a:pt x="59722" y="34825"/>
                      </a:cubicBezTo>
                      <a:cubicBezTo>
                        <a:pt x="41654" y="22631"/>
                        <a:pt x="21360" y="14118"/>
                        <a:pt x="0" y="9774"/>
                      </a:cubicBezTo>
                      <a:cubicBezTo>
                        <a:pt x="66199" y="-16039"/>
                        <a:pt x="121063" y="12536"/>
                        <a:pt x="157734" y="57399"/>
                      </a:cubicBezTo>
                      <a:cubicBezTo>
                        <a:pt x="204788" y="114549"/>
                        <a:pt x="523684" y="129884"/>
                        <a:pt x="523684" y="129884"/>
                      </a:cubicBezTo>
                      <a:cubicBezTo>
                        <a:pt x="547896" y="154582"/>
                        <a:pt x="565289" y="185135"/>
                        <a:pt x="574167" y="218562"/>
                      </a:cubicBezTo>
                      <a:close/>
                    </a:path>
                  </a:pathLst>
                </a:custGeom>
                <a:solidFill>
                  <a:srgbClr val="F9D5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4" name="Freeform 83">
                  <a:extLst>
                    <a:ext uri="{FF2B5EF4-FFF2-40B4-BE49-F238E27FC236}">
                      <a16:creationId xmlns:a16="http://schemas.microsoft.com/office/drawing/2014/main" id="{27354959-6290-C949-8AD4-8E478BA26898}"/>
                    </a:ext>
                  </a:extLst>
                </p:cNvPr>
                <p:cNvSpPr/>
                <p:nvPr/>
              </p:nvSpPr>
              <p:spPr>
                <a:xfrm>
                  <a:off x="6450520" y="4340637"/>
                  <a:ext cx="375094" cy="144065"/>
                </a:xfrm>
                <a:custGeom>
                  <a:avLst/>
                  <a:gdLst>
                    <a:gd name="connsiteX0" fmla="*/ 374142 w 375094"/>
                    <a:gd name="connsiteY0" fmla="*/ 82010 h 144065"/>
                    <a:gd name="connsiteX1" fmla="*/ 8192 w 375094"/>
                    <a:gd name="connsiteY1" fmla="*/ 9525 h 144065"/>
                    <a:gd name="connsiteX2" fmla="*/ 0 w 375094"/>
                    <a:gd name="connsiteY2" fmla="*/ 0 h 144065"/>
                    <a:gd name="connsiteX3" fmla="*/ 61722 w 375094"/>
                    <a:gd name="connsiteY3" fmla="*/ 68104 h 144065"/>
                    <a:gd name="connsiteX4" fmla="*/ 244983 w 375094"/>
                    <a:gd name="connsiteY4" fmla="*/ 143542 h 144065"/>
                    <a:gd name="connsiteX5" fmla="*/ 368808 w 375094"/>
                    <a:gd name="connsiteY5" fmla="*/ 88583 h 144065"/>
                    <a:gd name="connsiteX6" fmla="*/ 371094 w 375094"/>
                    <a:gd name="connsiteY6" fmla="*/ 86296 h 144065"/>
                    <a:gd name="connsiteX7" fmla="*/ 375095 w 375094"/>
                    <a:gd name="connsiteY7" fmla="*/ 82201 h 144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75094" h="144065">
                      <a:moveTo>
                        <a:pt x="374142" y="82010"/>
                      </a:moveTo>
                      <a:cubicBezTo>
                        <a:pt x="374142" y="82010"/>
                        <a:pt x="55245" y="66675"/>
                        <a:pt x="8192" y="9525"/>
                      </a:cubicBezTo>
                      <a:cubicBezTo>
                        <a:pt x="5620" y="6287"/>
                        <a:pt x="2858" y="3238"/>
                        <a:pt x="0" y="0"/>
                      </a:cubicBezTo>
                      <a:cubicBezTo>
                        <a:pt x="1048" y="27527"/>
                        <a:pt x="16097" y="47625"/>
                        <a:pt x="61722" y="68104"/>
                      </a:cubicBezTo>
                      <a:cubicBezTo>
                        <a:pt x="132588" y="100108"/>
                        <a:pt x="220218" y="140589"/>
                        <a:pt x="244983" y="143542"/>
                      </a:cubicBezTo>
                      <a:cubicBezTo>
                        <a:pt x="269748" y="146495"/>
                        <a:pt x="308134" y="138113"/>
                        <a:pt x="368808" y="88583"/>
                      </a:cubicBezTo>
                      <a:cubicBezTo>
                        <a:pt x="369475" y="87725"/>
                        <a:pt x="370427" y="87154"/>
                        <a:pt x="371094" y="86296"/>
                      </a:cubicBezTo>
                      <a:cubicBezTo>
                        <a:pt x="371761" y="85439"/>
                        <a:pt x="373475" y="83915"/>
                        <a:pt x="375095" y="82201"/>
                      </a:cubicBezTo>
                      <a:close/>
                    </a:path>
                  </a:pathLst>
                </a:custGeom>
                <a:solidFill>
                  <a:srgbClr val="DBA07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5" name="Freeform 84">
                  <a:extLst>
                    <a:ext uri="{FF2B5EF4-FFF2-40B4-BE49-F238E27FC236}">
                      <a16:creationId xmlns:a16="http://schemas.microsoft.com/office/drawing/2014/main" id="{61BBA41B-67A8-B949-84DC-3E4D9E1F51EB}"/>
                    </a:ext>
                  </a:extLst>
                </p:cNvPr>
                <p:cNvSpPr/>
                <p:nvPr/>
              </p:nvSpPr>
              <p:spPr>
                <a:xfrm>
                  <a:off x="6187338" y="4408550"/>
                  <a:ext cx="686473" cy="307687"/>
                </a:xfrm>
                <a:custGeom>
                  <a:avLst/>
                  <a:gdLst>
                    <a:gd name="connsiteX0" fmla="*/ 556362 w 686473"/>
                    <a:gd name="connsiteY0" fmla="*/ 298228 h 307687"/>
                    <a:gd name="connsiteX1" fmla="*/ 461112 w 686473"/>
                    <a:gd name="connsiteY1" fmla="*/ 306705 h 307687"/>
                    <a:gd name="connsiteX2" fmla="*/ 301568 w 686473"/>
                    <a:gd name="connsiteY2" fmla="*/ 270796 h 307687"/>
                    <a:gd name="connsiteX3" fmla="*/ 17818 w 686473"/>
                    <a:gd name="connsiteY3" fmla="*/ 71438 h 307687"/>
                    <a:gd name="connsiteX4" fmla="*/ 2578 w 686473"/>
                    <a:gd name="connsiteY4" fmla="*/ 0 h 307687"/>
                    <a:gd name="connsiteX5" fmla="*/ 34487 w 686473"/>
                    <a:gd name="connsiteY5" fmla="*/ 28575 h 307687"/>
                    <a:gd name="connsiteX6" fmla="*/ 323761 w 686473"/>
                    <a:gd name="connsiteY6" fmla="*/ 226886 h 307687"/>
                    <a:gd name="connsiteX7" fmla="*/ 393008 w 686473"/>
                    <a:gd name="connsiteY7" fmla="*/ 217932 h 307687"/>
                    <a:gd name="connsiteX8" fmla="*/ 440633 w 686473"/>
                    <a:gd name="connsiteY8" fmla="*/ 178403 h 307687"/>
                    <a:gd name="connsiteX9" fmla="*/ 683139 w 686473"/>
                    <a:gd name="connsiteY9" fmla="*/ 153257 h 307687"/>
                    <a:gd name="connsiteX10" fmla="*/ 686473 w 686473"/>
                    <a:gd name="connsiteY10" fmla="*/ 156591 h 307687"/>
                    <a:gd name="connsiteX11" fmla="*/ 556362 w 686473"/>
                    <a:gd name="connsiteY11" fmla="*/ 298228 h 30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6473" h="307687">
                      <a:moveTo>
                        <a:pt x="556362" y="298228"/>
                      </a:moveTo>
                      <a:cubicBezTo>
                        <a:pt x="519976" y="311944"/>
                        <a:pt x="461112" y="306705"/>
                        <a:pt x="461112" y="306705"/>
                      </a:cubicBezTo>
                      <a:cubicBezTo>
                        <a:pt x="461112" y="306705"/>
                        <a:pt x="350812" y="296037"/>
                        <a:pt x="301568" y="270796"/>
                      </a:cubicBezTo>
                      <a:cubicBezTo>
                        <a:pt x="252324" y="245554"/>
                        <a:pt x="17818" y="71438"/>
                        <a:pt x="17818" y="71438"/>
                      </a:cubicBezTo>
                      <a:cubicBezTo>
                        <a:pt x="1829" y="51327"/>
                        <a:pt x="-3812" y="24885"/>
                        <a:pt x="2578" y="0"/>
                      </a:cubicBezTo>
                      <a:cubicBezTo>
                        <a:pt x="13532" y="2572"/>
                        <a:pt x="24295" y="11525"/>
                        <a:pt x="34487" y="28575"/>
                      </a:cubicBezTo>
                      <a:cubicBezTo>
                        <a:pt x="92780" y="126587"/>
                        <a:pt x="282137" y="210121"/>
                        <a:pt x="323761" y="226886"/>
                      </a:cubicBezTo>
                      <a:cubicBezTo>
                        <a:pt x="346933" y="235274"/>
                        <a:pt x="372732" y="231938"/>
                        <a:pt x="393008" y="217932"/>
                      </a:cubicBezTo>
                      <a:cubicBezTo>
                        <a:pt x="410180" y="206401"/>
                        <a:pt x="426136" y="193157"/>
                        <a:pt x="440633" y="178403"/>
                      </a:cubicBezTo>
                      <a:cubicBezTo>
                        <a:pt x="483496" y="137827"/>
                        <a:pt x="683139" y="153257"/>
                        <a:pt x="683139" y="153257"/>
                      </a:cubicBezTo>
                      <a:cubicBezTo>
                        <a:pt x="684341" y="154275"/>
                        <a:pt x="685456" y="155390"/>
                        <a:pt x="686473" y="156591"/>
                      </a:cubicBezTo>
                      <a:cubicBezTo>
                        <a:pt x="666280" y="230124"/>
                        <a:pt x="592652" y="284512"/>
                        <a:pt x="556362" y="298228"/>
                      </a:cubicBezTo>
                      <a:close/>
                    </a:path>
                  </a:pathLst>
                </a:custGeom>
                <a:solidFill>
                  <a:srgbClr val="DEA5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6" name="Freeform 85">
                  <a:extLst>
                    <a:ext uri="{FF2B5EF4-FFF2-40B4-BE49-F238E27FC236}">
                      <a16:creationId xmlns:a16="http://schemas.microsoft.com/office/drawing/2014/main" id="{E32E3132-C791-4E40-A232-1ADC149D6323}"/>
                    </a:ext>
                  </a:extLst>
                </p:cNvPr>
                <p:cNvSpPr/>
                <p:nvPr/>
              </p:nvSpPr>
              <p:spPr>
                <a:xfrm>
                  <a:off x="6455813" y="4123086"/>
                  <a:ext cx="457336" cy="355004"/>
                </a:xfrm>
                <a:custGeom>
                  <a:avLst/>
                  <a:gdLst>
                    <a:gd name="connsiteX0" fmla="*/ 371231 w 457336"/>
                    <a:gd name="connsiteY0" fmla="*/ 297275 h 355004"/>
                    <a:gd name="connsiteX1" fmla="*/ 368849 w 457336"/>
                    <a:gd name="connsiteY1" fmla="*/ 299561 h 355004"/>
                    <a:gd name="connsiteX2" fmla="*/ 245501 w 457336"/>
                    <a:gd name="connsiteY2" fmla="*/ 354425 h 355004"/>
                    <a:gd name="connsiteX3" fmla="*/ 62239 w 457336"/>
                    <a:gd name="connsiteY3" fmla="*/ 278987 h 355004"/>
                    <a:gd name="connsiteX4" fmla="*/ 8423 w 457336"/>
                    <a:gd name="connsiteY4" fmla="*/ 159353 h 355004"/>
                    <a:gd name="connsiteX5" fmla="*/ 8900 w 457336"/>
                    <a:gd name="connsiteY5" fmla="*/ 156496 h 355004"/>
                    <a:gd name="connsiteX6" fmla="*/ 92529 w 457336"/>
                    <a:gd name="connsiteY6" fmla="*/ 70771 h 355004"/>
                    <a:gd name="connsiteX7" fmla="*/ 126724 w 457336"/>
                    <a:gd name="connsiteY7" fmla="*/ 59531 h 355004"/>
                    <a:gd name="connsiteX8" fmla="*/ 295221 w 457336"/>
                    <a:gd name="connsiteY8" fmla="*/ 76962 h 355004"/>
                    <a:gd name="connsiteX9" fmla="*/ 445430 w 457336"/>
                    <a:gd name="connsiteY9" fmla="*/ 0 h 355004"/>
                    <a:gd name="connsiteX10" fmla="*/ 457337 w 457336"/>
                    <a:gd name="connsiteY10" fmla="*/ 99060 h 355004"/>
                    <a:gd name="connsiteX11" fmla="*/ 457337 w 457336"/>
                    <a:gd name="connsiteY11" fmla="*/ 99060 h 355004"/>
                    <a:gd name="connsiteX12" fmla="*/ 420380 w 457336"/>
                    <a:gd name="connsiteY12" fmla="*/ 238030 h 355004"/>
                    <a:gd name="connsiteX13" fmla="*/ 371231 w 457336"/>
                    <a:gd name="connsiteY13" fmla="*/ 297275 h 355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57336" h="355004">
                      <a:moveTo>
                        <a:pt x="371231" y="297275"/>
                      </a:moveTo>
                      <a:cubicBezTo>
                        <a:pt x="370564" y="298133"/>
                        <a:pt x="369611" y="298704"/>
                        <a:pt x="368849" y="299561"/>
                      </a:cubicBezTo>
                      <a:cubicBezTo>
                        <a:pt x="308651" y="349091"/>
                        <a:pt x="270551" y="357569"/>
                        <a:pt x="245501" y="354425"/>
                      </a:cubicBezTo>
                      <a:cubicBezTo>
                        <a:pt x="220450" y="351282"/>
                        <a:pt x="133010" y="311087"/>
                        <a:pt x="62239" y="278987"/>
                      </a:cubicBezTo>
                      <a:cubicBezTo>
                        <a:pt x="-8531" y="246888"/>
                        <a:pt x="-6531" y="218218"/>
                        <a:pt x="8423" y="159353"/>
                      </a:cubicBezTo>
                      <a:cubicBezTo>
                        <a:pt x="8426" y="158381"/>
                        <a:pt x="8587" y="157416"/>
                        <a:pt x="8900" y="156496"/>
                      </a:cubicBezTo>
                      <a:cubicBezTo>
                        <a:pt x="20330" y="112586"/>
                        <a:pt x="58525" y="85439"/>
                        <a:pt x="92529" y="70771"/>
                      </a:cubicBezTo>
                      <a:cubicBezTo>
                        <a:pt x="103523" y="65890"/>
                        <a:pt x="114978" y="62124"/>
                        <a:pt x="126724" y="59531"/>
                      </a:cubicBezTo>
                      <a:cubicBezTo>
                        <a:pt x="162157" y="52007"/>
                        <a:pt x="295221" y="76962"/>
                        <a:pt x="295221" y="76962"/>
                      </a:cubicBezTo>
                      <a:lnTo>
                        <a:pt x="445430" y="0"/>
                      </a:lnTo>
                      <a:lnTo>
                        <a:pt x="457337" y="99060"/>
                      </a:lnTo>
                      <a:lnTo>
                        <a:pt x="457337" y="99060"/>
                      </a:lnTo>
                      <a:cubicBezTo>
                        <a:pt x="456289" y="107633"/>
                        <a:pt x="440573" y="207169"/>
                        <a:pt x="420380" y="238030"/>
                      </a:cubicBezTo>
                      <a:cubicBezTo>
                        <a:pt x="405740" y="259162"/>
                        <a:pt x="389295" y="278984"/>
                        <a:pt x="371231" y="297275"/>
                      </a:cubicBezTo>
                      <a:close/>
                    </a:path>
                  </a:pathLst>
                </a:custGeom>
                <a:solidFill>
                  <a:srgbClr val="F9C8A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069E5417-36E0-0447-8DEC-885281561804}"/>
                    </a:ext>
                  </a:extLst>
                </p:cNvPr>
                <p:cNvSpPr/>
                <p:nvPr/>
              </p:nvSpPr>
              <p:spPr>
                <a:xfrm>
                  <a:off x="6548532" y="4122705"/>
                  <a:ext cx="364616" cy="154242"/>
                </a:xfrm>
                <a:custGeom>
                  <a:avLst/>
                  <a:gdLst>
                    <a:gd name="connsiteX0" fmla="*/ 364617 w 364616"/>
                    <a:gd name="connsiteY0" fmla="*/ 99346 h 154242"/>
                    <a:gd name="connsiteX1" fmla="*/ 364617 w 364616"/>
                    <a:gd name="connsiteY1" fmla="*/ 99346 h 154242"/>
                    <a:gd name="connsiteX2" fmla="*/ 303466 w 364616"/>
                    <a:gd name="connsiteY2" fmla="*/ 141637 h 154242"/>
                    <a:gd name="connsiteX3" fmla="*/ 271367 w 364616"/>
                    <a:gd name="connsiteY3" fmla="*/ 154210 h 154242"/>
                    <a:gd name="connsiteX4" fmla="*/ 239649 w 364616"/>
                    <a:gd name="connsiteY4" fmla="*/ 148304 h 154242"/>
                    <a:gd name="connsiteX5" fmla="*/ 30766 w 364616"/>
                    <a:gd name="connsiteY5" fmla="*/ 72104 h 154242"/>
                    <a:gd name="connsiteX6" fmla="*/ 4000 w 364616"/>
                    <a:gd name="connsiteY6" fmla="*/ 69818 h 154242"/>
                    <a:gd name="connsiteX7" fmla="*/ 0 w 364616"/>
                    <a:gd name="connsiteY7" fmla="*/ 70771 h 154242"/>
                    <a:gd name="connsiteX8" fmla="*/ 34195 w 364616"/>
                    <a:gd name="connsiteY8" fmla="*/ 59531 h 154242"/>
                    <a:gd name="connsiteX9" fmla="*/ 202692 w 364616"/>
                    <a:gd name="connsiteY9" fmla="*/ 76962 h 154242"/>
                    <a:gd name="connsiteX10" fmla="*/ 352901 w 364616"/>
                    <a:gd name="connsiteY10" fmla="*/ 0 h 1542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64616" h="154242">
                      <a:moveTo>
                        <a:pt x="364617" y="99346"/>
                      </a:moveTo>
                      <a:lnTo>
                        <a:pt x="364617" y="99346"/>
                      </a:lnTo>
                      <a:cubicBezTo>
                        <a:pt x="345417" y="115081"/>
                        <a:pt x="324966" y="129225"/>
                        <a:pt x="303466" y="141637"/>
                      </a:cubicBezTo>
                      <a:cubicBezTo>
                        <a:pt x="293882" y="148252"/>
                        <a:pt x="282895" y="152556"/>
                        <a:pt x="271367" y="154210"/>
                      </a:cubicBezTo>
                      <a:cubicBezTo>
                        <a:pt x="260494" y="154528"/>
                        <a:pt x="249679" y="152514"/>
                        <a:pt x="239649" y="148304"/>
                      </a:cubicBezTo>
                      <a:cubicBezTo>
                        <a:pt x="169450" y="123349"/>
                        <a:pt x="103537" y="86011"/>
                        <a:pt x="30766" y="72104"/>
                      </a:cubicBezTo>
                      <a:cubicBezTo>
                        <a:pt x="21974" y="70230"/>
                        <a:pt x="12983" y="69462"/>
                        <a:pt x="4000" y="69818"/>
                      </a:cubicBezTo>
                      <a:cubicBezTo>
                        <a:pt x="2621" y="69897"/>
                        <a:pt x="1267" y="70220"/>
                        <a:pt x="0" y="70771"/>
                      </a:cubicBezTo>
                      <a:cubicBezTo>
                        <a:pt x="10994" y="65889"/>
                        <a:pt x="22449" y="62124"/>
                        <a:pt x="34195" y="59531"/>
                      </a:cubicBezTo>
                      <a:cubicBezTo>
                        <a:pt x="69628" y="52006"/>
                        <a:pt x="202692" y="76962"/>
                        <a:pt x="202692" y="76962"/>
                      </a:cubicBezTo>
                      <a:lnTo>
                        <a:pt x="352901" y="0"/>
                      </a:lnTo>
                      <a:close/>
                    </a:path>
                  </a:pathLst>
                </a:custGeom>
                <a:solidFill>
                  <a:srgbClr val="F9D5BB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EDF51E4D-4349-3B47-A0C9-251CAF63BCF4}"/>
                    </a:ext>
                  </a:extLst>
                </p:cNvPr>
                <p:cNvSpPr/>
                <p:nvPr/>
              </p:nvSpPr>
              <p:spPr>
                <a:xfrm>
                  <a:off x="6455813" y="4282440"/>
                  <a:ext cx="420093" cy="195650"/>
                </a:xfrm>
                <a:custGeom>
                  <a:avLst/>
                  <a:gdLst>
                    <a:gd name="connsiteX0" fmla="*/ 371231 w 420093"/>
                    <a:gd name="connsiteY0" fmla="*/ 137922 h 195650"/>
                    <a:gd name="connsiteX1" fmla="*/ 368849 w 420093"/>
                    <a:gd name="connsiteY1" fmla="*/ 140208 h 195650"/>
                    <a:gd name="connsiteX2" fmla="*/ 245501 w 420093"/>
                    <a:gd name="connsiteY2" fmla="*/ 195072 h 195650"/>
                    <a:gd name="connsiteX3" fmla="*/ 62239 w 420093"/>
                    <a:gd name="connsiteY3" fmla="*/ 119634 h 195650"/>
                    <a:gd name="connsiteX4" fmla="*/ 8423 w 420093"/>
                    <a:gd name="connsiteY4" fmla="*/ 0 h 195650"/>
                    <a:gd name="connsiteX5" fmla="*/ 27473 w 420093"/>
                    <a:gd name="connsiteY5" fmla="*/ 69056 h 195650"/>
                    <a:gd name="connsiteX6" fmla="*/ 239595 w 420093"/>
                    <a:gd name="connsiteY6" fmla="*/ 164306 h 195650"/>
                    <a:gd name="connsiteX7" fmla="*/ 420094 w 420093"/>
                    <a:gd name="connsiteY7" fmla="*/ 78581 h 195650"/>
                    <a:gd name="connsiteX8" fmla="*/ 371231 w 420093"/>
                    <a:gd name="connsiteY8" fmla="*/ 137922 h 195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0093" h="195650">
                      <a:moveTo>
                        <a:pt x="371231" y="137922"/>
                      </a:moveTo>
                      <a:cubicBezTo>
                        <a:pt x="370564" y="138779"/>
                        <a:pt x="369611" y="139351"/>
                        <a:pt x="368849" y="140208"/>
                      </a:cubicBezTo>
                      <a:cubicBezTo>
                        <a:pt x="308651" y="189738"/>
                        <a:pt x="270551" y="198215"/>
                        <a:pt x="245501" y="195072"/>
                      </a:cubicBezTo>
                      <a:cubicBezTo>
                        <a:pt x="220450" y="191929"/>
                        <a:pt x="133010" y="151733"/>
                        <a:pt x="62239" y="119634"/>
                      </a:cubicBezTo>
                      <a:cubicBezTo>
                        <a:pt x="-8531" y="87535"/>
                        <a:pt x="-6531" y="58864"/>
                        <a:pt x="8423" y="0"/>
                      </a:cubicBezTo>
                      <a:cubicBezTo>
                        <a:pt x="13009" y="23469"/>
                        <a:pt x="19378" y="46555"/>
                        <a:pt x="27473" y="69056"/>
                      </a:cubicBezTo>
                      <a:cubicBezTo>
                        <a:pt x="34427" y="80963"/>
                        <a:pt x="154060" y="147733"/>
                        <a:pt x="239595" y="164306"/>
                      </a:cubicBezTo>
                      <a:cubicBezTo>
                        <a:pt x="325130" y="180880"/>
                        <a:pt x="420094" y="78581"/>
                        <a:pt x="420094" y="78581"/>
                      </a:cubicBezTo>
                      <a:cubicBezTo>
                        <a:pt x="405549" y="99735"/>
                        <a:pt x="389200" y="119589"/>
                        <a:pt x="371231" y="137922"/>
                      </a:cubicBezTo>
                      <a:close/>
                    </a:path>
                  </a:pathLst>
                </a:custGeom>
                <a:solidFill>
                  <a:srgbClr val="DEA58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E8CDCE7B-A07D-4A4C-8D0F-1D8FD222349C}"/>
                    </a:ext>
                  </a:extLst>
                </p:cNvPr>
                <p:cNvSpPr/>
                <p:nvPr/>
              </p:nvSpPr>
              <p:spPr>
                <a:xfrm>
                  <a:off x="6495580" y="4237487"/>
                  <a:ext cx="208889" cy="170088"/>
                </a:xfrm>
                <a:custGeom>
                  <a:avLst/>
                  <a:gdLst>
                    <a:gd name="connsiteX0" fmla="*/ 111341 w 208889"/>
                    <a:gd name="connsiteY0" fmla="*/ 2376 h 170088"/>
                    <a:gd name="connsiteX1" fmla="*/ 203924 w 208889"/>
                    <a:gd name="connsiteY1" fmla="*/ 72004 h 170088"/>
                    <a:gd name="connsiteX2" fmla="*/ 139630 w 208889"/>
                    <a:gd name="connsiteY2" fmla="*/ 167254 h 170088"/>
                    <a:gd name="connsiteX3" fmla="*/ 11138 w 208889"/>
                    <a:gd name="connsiteY3" fmla="*/ 145537 h 170088"/>
                    <a:gd name="connsiteX4" fmla="*/ 11995 w 208889"/>
                    <a:gd name="connsiteY4" fmla="*/ 46477 h 170088"/>
                    <a:gd name="connsiteX5" fmla="*/ 111341 w 208889"/>
                    <a:gd name="connsiteY5" fmla="*/ 2376 h 1700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8889" h="170088">
                      <a:moveTo>
                        <a:pt x="111341" y="2376"/>
                      </a:moveTo>
                      <a:cubicBezTo>
                        <a:pt x="111341" y="2376"/>
                        <a:pt x="188493" y="17044"/>
                        <a:pt x="203924" y="72004"/>
                      </a:cubicBezTo>
                      <a:cubicBezTo>
                        <a:pt x="219354" y="126963"/>
                        <a:pt x="199066" y="154490"/>
                        <a:pt x="139630" y="167254"/>
                      </a:cubicBezTo>
                      <a:cubicBezTo>
                        <a:pt x="80194" y="180017"/>
                        <a:pt x="11138" y="145537"/>
                        <a:pt x="11138" y="145537"/>
                      </a:cubicBezTo>
                      <a:cubicBezTo>
                        <a:pt x="11138" y="145537"/>
                        <a:pt x="-14484" y="108389"/>
                        <a:pt x="11995" y="46477"/>
                      </a:cubicBezTo>
                      <a:cubicBezTo>
                        <a:pt x="38475" y="-15436"/>
                        <a:pt x="111341" y="2376"/>
                        <a:pt x="111341" y="2376"/>
                      </a:cubicBezTo>
                      <a:close/>
                    </a:path>
                  </a:pathLst>
                </a:custGeom>
                <a:solidFill>
                  <a:srgbClr val="FFE1B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192C13C7-2A37-FE4A-A298-6C27C0A991DE}"/>
                    </a:ext>
                  </a:extLst>
                </p:cNvPr>
                <p:cNvSpPr/>
                <p:nvPr/>
              </p:nvSpPr>
              <p:spPr>
                <a:xfrm>
                  <a:off x="6221045" y="4338056"/>
                  <a:ext cx="243077" cy="206545"/>
                </a:xfrm>
                <a:custGeom>
                  <a:avLst/>
                  <a:gdLst>
                    <a:gd name="connsiteX0" fmla="*/ 138035 w 243077"/>
                    <a:gd name="connsiteY0" fmla="*/ 6391 h 206545"/>
                    <a:gd name="connsiteX1" fmla="*/ 242143 w 243077"/>
                    <a:gd name="connsiteY1" fmla="*/ 147266 h 206545"/>
                    <a:gd name="connsiteX2" fmla="*/ 124890 w 243077"/>
                    <a:gd name="connsiteY2" fmla="*/ 199749 h 206545"/>
                    <a:gd name="connsiteX3" fmla="*/ 9543 w 243077"/>
                    <a:gd name="connsiteY3" fmla="*/ 141265 h 206545"/>
                    <a:gd name="connsiteX4" fmla="*/ 33165 w 243077"/>
                    <a:gd name="connsiteY4" fmla="*/ 41824 h 206545"/>
                    <a:gd name="connsiteX5" fmla="*/ 138035 w 243077"/>
                    <a:gd name="connsiteY5" fmla="*/ 6391 h 2065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3077" h="206545">
                      <a:moveTo>
                        <a:pt x="138035" y="6391"/>
                      </a:moveTo>
                      <a:cubicBezTo>
                        <a:pt x="138035" y="6391"/>
                        <a:pt x="254621" y="71543"/>
                        <a:pt x="242143" y="147266"/>
                      </a:cubicBezTo>
                      <a:cubicBezTo>
                        <a:pt x="229665" y="222990"/>
                        <a:pt x="150608" y="207560"/>
                        <a:pt x="124890" y="199749"/>
                      </a:cubicBezTo>
                      <a:cubicBezTo>
                        <a:pt x="99173" y="191939"/>
                        <a:pt x="9543" y="141265"/>
                        <a:pt x="9543" y="141265"/>
                      </a:cubicBezTo>
                      <a:cubicBezTo>
                        <a:pt x="9543" y="141265"/>
                        <a:pt x="-23414" y="105928"/>
                        <a:pt x="33165" y="41824"/>
                      </a:cubicBezTo>
                      <a:cubicBezTo>
                        <a:pt x="89743" y="-22279"/>
                        <a:pt x="138035" y="6391"/>
                        <a:pt x="138035" y="6391"/>
                      </a:cubicBezTo>
                      <a:close/>
                    </a:path>
                  </a:pathLst>
                </a:custGeom>
                <a:solidFill>
                  <a:srgbClr val="FFE1B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sp>
            <p:nvSpPr>
              <p:cNvPr id="56" name="Freeform 55">
                <a:extLst>
                  <a:ext uri="{FF2B5EF4-FFF2-40B4-BE49-F238E27FC236}">
                    <a16:creationId xmlns:a16="http://schemas.microsoft.com/office/drawing/2014/main" id="{8D694870-79FB-5B48-A09F-FA57291740AB}"/>
                  </a:ext>
                </a:extLst>
              </p:cNvPr>
              <p:cNvSpPr/>
              <p:nvPr/>
            </p:nvSpPr>
            <p:spPr>
              <a:xfrm>
                <a:off x="4324350" y="3323367"/>
                <a:ext cx="872806" cy="632179"/>
              </a:xfrm>
              <a:custGeom>
                <a:avLst/>
                <a:gdLst>
                  <a:gd name="connsiteX0" fmla="*/ 869633 w 872806"/>
                  <a:gd name="connsiteY0" fmla="*/ 265462 h 632179"/>
                  <a:gd name="connsiteX1" fmla="*/ 830104 w 872806"/>
                  <a:gd name="connsiteY1" fmla="*/ 306419 h 632179"/>
                  <a:gd name="connsiteX2" fmla="*/ 737521 w 872806"/>
                  <a:gd name="connsiteY2" fmla="*/ 400050 h 632179"/>
                  <a:gd name="connsiteX3" fmla="*/ 718471 w 872806"/>
                  <a:gd name="connsiteY3" fmla="*/ 465201 h 632179"/>
                  <a:gd name="connsiteX4" fmla="*/ 469392 w 872806"/>
                  <a:gd name="connsiteY4" fmla="*/ 629507 h 632179"/>
                  <a:gd name="connsiteX5" fmla="*/ 72485 w 872806"/>
                  <a:gd name="connsiteY5" fmla="*/ 522827 h 632179"/>
                  <a:gd name="connsiteX6" fmla="*/ 0 w 872806"/>
                  <a:gd name="connsiteY6" fmla="*/ 479679 h 632179"/>
                  <a:gd name="connsiteX7" fmla="*/ 0 w 872806"/>
                  <a:gd name="connsiteY7" fmla="*/ 0 h 632179"/>
                  <a:gd name="connsiteX8" fmla="*/ 180975 w 872806"/>
                  <a:gd name="connsiteY8" fmla="*/ 39148 h 632179"/>
                  <a:gd name="connsiteX9" fmla="*/ 438150 w 872806"/>
                  <a:gd name="connsiteY9" fmla="*/ 120967 h 632179"/>
                  <a:gd name="connsiteX10" fmla="*/ 591693 w 872806"/>
                  <a:gd name="connsiteY10" fmla="*/ 153257 h 632179"/>
                  <a:gd name="connsiteX11" fmla="*/ 772001 w 872806"/>
                  <a:gd name="connsiteY11" fmla="*/ 182594 h 632179"/>
                  <a:gd name="connsiteX12" fmla="*/ 865251 w 872806"/>
                  <a:gd name="connsiteY12" fmla="*/ 200596 h 632179"/>
                  <a:gd name="connsiteX13" fmla="*/ 871918 w 872806"/>
                  <a:gd name="connsiteY13" fmla="*/ 218789 h 632179"/>
                  <a:gd name="connsiteX14" fmla="*/ 871919 w 872806"/>
                  <a:gd name="connsiteY14" fmla="*/ 223456 h 632179"/>
                  <a:gd name="connsiteX15" fmla="*/ 869633 w 872806"/>
                  <a:gd name="connsiteY15" fmla="*/ 265462 h 6321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72806" h="632179">
                    <a:moveTo>
                      <a:pt x="869633" y="265462"/>
                    </a:moveTo>
                    <a:cubicBezTo>
                      <a:pt x="864013" y="281178"/>
                      <a:pt x="842486" y="296037"/>
                      <a:pt x="830104" y="306419"/>
                    </a:cubicBezTo>
                    <a:cubicBezTo>
                      <a:pt x="796671" y="334423"/>
                      <a:pt x="756380" y="358902"/>
                      <a:pt x="737521" y="400050"/>
                    </a:cubicBezTo>
                    <a:cubicBezTo>
                      <a:pt x="727996" y="420624"/>
                      <a:pt x="725234" y="443484"/>
                      <a:pt x="718471" y="465201"/>
                    </a:cubicBezTo>
                    <a:cubicBezTo>
                      <a:pt x="689991" y="562832"/>
                      <a:pt x="572738" y="648557"/>
                      <a:pt x="469392" y="629507"/>
                    </a:cubicBezTo>
                    <a:cubicBezTo>
                      <a:pt x="334448" y="604625"/>
                      <a:pt x="201720" y="568951"/>
                      <a:pt x="72485" y="522827"/>
                    </a:cubicBezTo>
                    <a:cubicBezTo>
                      <a:pt x="45720" y="513302"/>
                      <a:pt x="17240" y="501872"/>
                      <a:pt x="0" y="479679"/>
                    </a:cubicBezTo>
                    <a:lnTo>
                      <a:pt x="0" y="0"/>
                    </a:lnTo>
                    <a:cubicBezTo>
                      <a:pt x="60960" y="857"/>
                      <a:pt x="128588" y="22955"/>
                      <a:pt x="180975" y="39148"/>
                    </a:cubicBezTo>
                    <a:cubicBezTo>
                      <a:pt x="266700" y="66008"/>
                      <a:pt x="350806" y="98679"/>
                      <a:pt x="438150" y="120967"/>
                    </a:cubicBezTo>
                    <a:cubicBezTo>
                      <a:pt x="488347" y="134207"/>
                      <a:pt x="539972" y="143732"/>
                      <a:pt x="591693" y="153257"/>
                    </a:cubicBezTo>
                    <a:cubicBezTo>
                      <a:pt x="651605" y="164116"/>
                      <a:pt x="711899" y="172307"/>
                      <a:pt x="772001" y="182594"/>
                    </a:cubicBezTo>
                    <a:cubicBezTo>
                      <a:pt x="792099" y="186023"/>
                      <a:pt x="850678" y="186690"/>
                      <a:pt x="865251" y="200596"/>
                    </a:cubicBezTo>
                    <a:cubicBezTo>
                      <a:pt x="869216" y="205872"/>
                      <a:pt x="871535" y="212201"/>
                      <a:pt x="871918" y="218789"/>
                    </a:cubicBezTo>
                    <a:cubicBezTo>
                      <a:pt x="871919" y="220313"/>
                      <a:pt x="871919" y="221837"/>
                      <a:pt x="871919" y="223456"/>
                    </a:cubicBezTo>
                    <a:cubicBezTo>
                      <a:pt x="873634" y="237484"/>
                      <a:pt x="872860" y="251703"/>
                      <a:pt x="869633" y="265462"/>
                    </a:cubicBezTo>
                    <a:close/>
                  </a:path>
                </a:pathLst>
              </a:custGeom>
              <a:solidFill>
                <a:srgbClr val="FAD6B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x-none"/>
              </a:p>
            </p:txBody>
          </p:sp>
          <p:grpSp>
            <p:nvGrpSpPr>
              <p:cNvPr id="57" name="Graphic 5">
                <a:extLst>
                  <a:ext uri="{FF2B5EF4-FFF2-40B4-BE49-F238E27FC236}">
                    <a16:creationId xmlns:a16="http://schemas.microsoft.com/office/drawing/2014/main" id="{352414F6-7898-F949-A8A2-D80B62AFF7C1}"/>
                  </a:ext>
                </a:extLst>
              </p:cNvPr>
              <p:cNvGrpSpPr/>
              <p:nvPr/>
            </p:nvGrpSpPr>
            <p:grpSpPr>
              <a:xfrm>
                <a:off x="6467142" y="3418903"/>
                <a:ext cx="75634" cy="99822"/>
                <a:chOff x="6467142" y="3418903"/>
                <a:chExt cx="75634" cy="99822"/>
              </a:xfrm>
              <a:solidFill>
                <a:srgbClr val="000000"/>
              </a:solidFill>
            </p:grpSpPr>
            <p:sp>
              <p:nvSpPr>
                <p:cNvPr id="61" name="Freeform 60">
                  <a:extLst>
                    <a:ext uri="{FF2B5EF4-FFF2-40B4-BE49-F238E27FC236}">
                      <a16:creationId xmlns:a16="http://schemas.microsoft.com/office/drawing/2014/main" id="{0658A4A4-454C-B34B-85E9-05289C5739EC}"/>
                    </a:ext>
                  </a:extLst>
                </p:cNvPr>
                <p:cNvSpPr/>
                <p:nvPr/>
              </p:nvSpPr>
              <p:spPr>
                <a:xfrm>
                  <a:off x="6467142" y="3436328"/>
                  <a:ext cx="75634" cy="82397"/>
                </a:xfrm>
                <a:custGeom>
                  <a:avLst/>
                  <a:gdLst>
                    <a:gd name="connsiteX0" fmla="*/ 39766 w 75634"/>
                    <a:gd name="connsiteY0" fmla="*/ 2197 h 82397"/>
                    <a:gd name="connsiteX1" fmla="*/ 35098 w 75634"/>
                    <a:gd name="connsiteY1" fmla="*/ 482 h 82397"/>
                    <a:gd name="connsiteX2" fmla="*/ 30145 w 75634"/>
                    <a:gd name="connsiteY2" fmla="*/ 6 h 82397"/>
                    <a:gd name="connsiteX3" fmla="*/ 2713 w 75634"/>
                    <a:gd name="connsiteY3" fmla="*/ 18103 h 82397"/>
                    <a:gd name="connsiteX4" fmla="*/ 142 w 75634"/>
                    <a:gd name="connsiteY4" fmla="*/ 32486 h 82397"/>
                    <a:gd name="connsiteX5" fmla="*/ 12619 w 75634"/>
                    <a:gd name="connsiteY5" fmla="*/ 70586 h 82397"/>
                    <a:gd name="connsiteX6" fmla="*/ 21001 w 75634"/>
                    <a:gd name="connsiteY6" fmla="*/ 77253 h 82397"/>
                    <a:gd name="connsiteX7" fmla="*/ 27574 w 75634"/>
                    <a:gd name="connsiteY7" fmla="*/ 80206 h 82397"/>
                    <a:gd name="connsiteX8" fmla="*/ 33860 w 75634"/>
                    <a:gd name="connsiteY8" fmla="*/ 81635 h 82397"/>
                    <a:gd name="connsiteX9" fmla="*/ 49958 w 75634"/>
                    <a:gd name="connsiteY9" fmla="*/ 80397 h 82397"/>
                    <a:gd name="connsiteX10" fmla="*/ 56720 w 75634"/>
                    <a:gd name="connsiteY10" fmla="*/ 76777 h 82397"/>
                    <a:gd name="connsiteX11" fmla="*/ 67865 w 75634"/>
                    <a:gd name="connsiteY11" fmla="*/ 66014 h 82397"/>
                    <a:gd name="connsiteX12" fmla="*/ 70913 w 75634"/>
                    <a:gd name="connsiteY12" fmla="*/ 58775 h 82397"/>
                    <a:gd name="connsiteX13" fmla="*/ 74723 w 75634"/>
                    <a:gd name="connsiteY13" fmla="*/ 44106 h 82397"/>
                    <a:gd name="connsiteX14" fmla="*/ 72056 w 75634"/>
                    <a:gd name="connsiteY14" fmla="*/ 16103 h 82397"/>
                    <a:gd name="connsiteX15" fmla="*/ 66150 w 75634"/>
                    <a:gd name="connsiteY15" fmla="*/ 8388 h 82397"/>
                    <a:gd name="connsiteX16" fmla="*/ 39766 w 75634"/>
                    <a:gd name="connsiteY16" fmla="*/ 2197 h 82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5634" h="82397">
                      <a:moveTo>
                        <a:pt x="39766" y="2197"/>
                      </a:moveTo>
                      <a:cubicBezTo>
                        <a:pt x="38146" y="2197"/>
                        <a:pt x="36718" y="958"/>
                        <a:pt x="35098" y="482"/>
                      </a:cubicBezTo>
                      <a:cubicBezTo>
                        <a:pt x="33472" y="126"/>
                        <a:pt x="31809" y="-34"/>
                        <a:pt x="30145" y="6"/>
                      </a:cubicBezTo>
                      <a:cubicBezTo>
                        <a:pt x="18194" y="-26"/>
                        <a:pt x="7387" y="7104"/>
                        <a:pt x="2713" y="18103"/>
                      </a:cubicBezTo>
                      <a:cubicBezTo>
                        <a:pt x="519" y="22560"/>
                        <a:pt x="-372" y="27545"/>
                        <a:pt x="142" y="32486"/>
                      </a:cubicBezTo>
                      <a:cubicBezTo>
                        <a:pt x="231" y="46176"/>
                        <a:pt x="4593" y="59496"/>
                        <a:pt x="12619" y="70586"/>
                      </a:cubicBezTo>
                      <a:cubicBezTo>
                        <a:pt x="14920" y="73366"/>
                        <a:pt x="17775" y="75637"/>
                        <a:pt x="21001" y="77253"/>
                      </a:cubicBezTo>
                      <a:cubicBezTo>
                        <a:pt x="23128" y="78373"/>
                        <a:pt x="25324" y="79360"/>
                        <a:pt x="27574" y="80206"/>
                      </a:cubicBezTo>
                      <a:cubicBezTo>
                        <a:pt x="29669" y="80873"/>
                        <a:pt x="31860" y="80873"/>
                        <a:pt x="33860" y="81635"/>
                      </a:cubicBezTo>
                      <a:cubicBezTo>
                        <a:pt x="39219" y="82975"/>
                        <a:pt x="44867" y="82540"/>
                        <a:pt x="49958" y="80397"/>
                      </a:cubicBezTo>
                      <a:cubicBezTo>
                        <a:pt x="52299" y="79360"/>
                        <a:pt x="54559" y="78150"/>
                        <a:pt x="56720" y="76777"/>
                      </a:cubicBezTo>
                      <a:cubicBezTo>
                        <a:pt x="61355" y="74284"/>
                        <a:pt x="65212" y="70560"/>
                        <a:pt x="67865" y="66014"/>
                      </a:cubicBezTo>
                      <a:cubicBezTo>
                        <a:pt x="69041" y="63672"/>
                        <a:pt x="70060" y="61253"/>
                        <a:pt x="70913" y="58775"/>
                      </a:cubicBezTo>
                      <a:cubicBezTo>
                        <a:pt x="72594" y="54002"/>
                        <a:pt x="73868" y="49095"/>
                        <a:pt x="74723" y="44106"/>
                      </a:cubicBezTo>
                      <a:cubicBezTo>
                        <a:pt x="76548" y="34710"/>
                        <a:pt x="75622" y="24986"/>
                        <a:pt x="72056" y="16103"/>
                      </a:cubicBezTo>
                      <a:cubicBezTo>
                        <a:pt x="70853" y="13026"/>
                        <a:pt x="68806" y="10352"/>
                        <a:pt x="66150" y="8388"/>
                      </a:cubicBezTo>
                      <a:cubicBezTo>
                        <a:pt x="58816" y="2768"/>
                        <a:pt x="47957" y="4102"/>
                        <a:pt x="39766" y="2197"/>
                      </a:cubicBezTo>
                      <a:close/>
                    </a:path>
                  </a:pathLst>
                </a:custGeom>
                <a:solidFill>
                  <a:srgbClr val="A3210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62" name="Freeform 61">
                  <a:extLst>
                    <a:ext uri="{FF2B5EF4-FFF2-40B4-BE49-F238E27FC236}">
                      <a16:creationId xmlns:a16="http://schemas.microsoft.com/office/drawing/2014/main" id="{6914B3EC-A108-3241-90F4-74B9C61380B1}"/>
                    </a:ext>
                  </a:extLst>
                </p:cNvPr>
                <p:cNvSpPr/>
                <p:nvPr/>
              </p:nvSpPr>
              <p:spPr>
                <a:xfrm>
                  <a:off x="6470332" y="3445311"/>
                  <a:ext cx="66442" cy="69997"/>
                </a:xfrm>
                <a:custGeom>
                  <a:avLst/>
                  <a:gdLst>
                    <a:gd name="connsiteX0" fmla="*/ 19050 w 66442"/>
                    <a:gd name="connsiteY0" fmla="*/ 643 h 69997"/>
                    <a:gd name="connsiteX1" fmla="*/ 36290 w 66442"/>
                    <a:gd name="connsiteY1" fmla="*/ 643 h 69997"/>
                    <a:gd name="connsiteX2" fmla="*/ 53054 w 66442"/>
                    <a:gd name="connsiteY2" fmla="*/ 3024 h 69997"/>
                    <a:gd name="connsiteX3" fmla="*/ 64484 w 66442"/>
                    <a:gd name="connsiteY3" fmla="*/ 13216 h 69997"/>
                    <a:gd name="connsiteX4" fmla="*/ 66199 w 66442"/>
                    <a:gd name="connsiteY4" fmla="*/ 22741 h 69997"/>
                    <a:gd name="connsiteX5" fmla="*/ 62770 w 66442"/>
                    <a:gd name="connsiteY5" fmla="*/ 49316 h 69997"/>
                    <a:gd name="connsiteX6" fmla="*/ 51149 w 66442"/>
                    <a:gd name="connsiteY6" fmla="*/ 64651 h 69997"/>
                    <a:gd name="connsiteX7" fmla="*/ 33337 w 66442"/>
                    <a:gd name="connsiteY7" fmla="*/ 69794 h 69997"/>
                    <a:gd name="connsiteX8" fmla="*/ 21812 w 66442"/>
                    <a:gd name="connsiteY8" fmla="*/ 67318 h 69997"/>
                    <a:gd name="connsiteX9" fmla="*/ 11049 w 66442"/>
                    <a:gd name="connsiteY9" fmla="*/ 57793 h 69997"/>
                    <a:gd name="connsiteX10" fmla="*/ 3334 w 66442"/>
                    <a:gd name="connsiteY10" fmla="*/ 40743 h 69997"/>
                    <a:gd name="connsiteX11" fmla="*/ 0 w 66442"/>
                    <a:gd name="connsiteY11" fmla="*/ 20169 h 69997"/>
                    <a:gd name="connsiteX12" fmla="*/ 6001 w 66442"/>
                    <a:gd name="connsiteY12" fmla="*/ 2262 h 69997"/>
                    <a:gd name="connsiteX13" fmla="*/ 19050 w 66442"/>
                    <a:gd name="connsiteY13" fmla="*/ 643 h 699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6442" h="69997">
                      <a:moveTo>
                        <a:pt x="19050" y="643"/>
                      </a:moveTo>
                      <a:cubicBezTo>
                        <a:pt x="24765" y="-214"/>
                        <a:pt x="30575" y="-214"/>
                        <a:pt x="36290" y="643"/>
                      </a:cubicBezTo>
                      <a:cubicBezTo>
                        <a:pt x="41940" y="915"/>
                        <a:pt x="47552" y="1712"/>
                        <a:pt x="53054" y="3024"/>
                      </a:cubicBezTo>
                      <a:cubicBezTo>
                        <a:pt x="58122" y="4673"/>
                        <a:pt x="62268" y="8370"/>
                        <a:pt x="64484" y="13216"/>
                      </a:cubicBezTo>
                      <a:cubicBezTo>
                        <a:pt x="65553" y="16281"/>
                        <a:pt x="66132" y="19496"/>
                        <a:pt x="66199" y="22741"/>
                      </a:cubicBezTo>
                      <a:cubicBezTo>
                        <a:pt x="66997" y="31743"/>
                        <a:pt x="65827" y="40811"/>
                        <a:pt x="62770" y="49316"/>
                      </a:cubicBezTo>
                      <a:cubicBezTo>
                        <a:pt x="60330" y="55371"/>
                        <a:pt x="56319" y="60665"/>
                        <a:pt x="51149" y="64651"/>
                      </a:cubicBezTo>
                      <a:cubicBezTo>
                        <a:pt x="46193" y="68783"/>
                        <a:pt x="39733" y="70648"/>
                        <a:pt x="33337" y="69794"/>
                      </a:cubicBezTo>
                      <a:cubicBezTo>
                        <a:pt x="29432" y="68652"/>
                        <a:pt x="25813" y="68175"/>
                        <a:pt x="21812" y="67318"/>
                      </a:cubicBezTo>
                      <a:cubicBezTo>
                        <a:pt x="16002" y="66175"/>
                        <a:pt x="13716" y="61889"/>
                        <a:pt x="11049" y="57793"/>
                      </a:cubicBezTo>
                      <a:cubicBezTo>
                        <a:pt x="7620" y="52538"/>
                        <a:pt x="5018" y="46788"/>
                        <a:pt x="3334" y="40743"/>
                      </a:cubicBezTo>
                      <a:cubicBezTo>
                        <a:pt x="1301" y="34067"/>
                        <a:pt x="179" y="27146"/>
                        <a:pt x="0" y="20169"/>
                      </a:cubicBezTo>
                      <a:cubicBezTo>
                        <a:pt x="0" y="15407"/>
                        <a:pt x="0" y="5025"/>
                        <a:pt x="6001" y="2262"/>
                      </a:cubicBezTo>
                      <a:cubicBezTo>
                        <a:pt x="10206" y="890"/>
                        <a:pt x="14637" y="341"/>
                        <a:pt x="19050" y="643"/>
                      </a:cubicBezTo>
                      <a:close/>
                    </a:path>
                  </a:pathLst>
                </a:custGeom>
                <a:solidFill>
                  <a:srgbClr val="BA251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4872260F-10AC-8042-AA4C-AD18A30C58AA}"/>
                    </a:ext>
                  </a:extLst>
                </p:cNvPr>
                <p:cNvSpPr/>
                <p:nvPr/>
              </p:nvSpPr>
              <p:spPr>
                <a:xfrm>
                  <a:off x="6475320" y="3436513"/>
                  <a:ext cx="57764" cy="34735"/>
                </a:xfrm>
                <a:custGeom>
                  <a:avLst/>
                  <a:gdLst>
                    <a:gd name="connsiteX0" fmla="*/ 20729 w 57764"/>
                    <a:gd name="connsiteY0" fmla="*/ 488 h 34735"/>
                    <a:gd name="connsiteX1" fmla="*/ 45875 w 57764"/>
                    <a:gd name="connsiteY1" fmla="*/ 3822 h 34735"/>
                    <a:gd name="connsiteX2" fmla="*/ 54067 w 57764"/>
                    <a:gd name="connsiteY2" fmla="*/ 26110 h 34735"/>
                    <a:gd name="connsiteX3" fmla="*/ 20920 w 57764"/>
                    <a:gd name="connsiteY3" fmla="*/ 33349 h 34735"/>
                    <a:gd name="connsiteX4" fmla="*/ 1870 w 57764"/>
                    <a:gd name="connsiteY4" fmla="*/ 10394 h 34735"/>
                    <a:gd name="connsiteX5" fmla="*/ 20729 w 57764"/>
                    <a:gd name="connsiteY5" fmla="*/ 488 h 347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7764" h="34735">
                      <a:moveTo>
                        <a:pt x="20729" y="488"/>
                      </a:moveTo>
                      <a:cubicBezTo>
                        <a:pt x="29258" y="-759"/>
                        <a:pt x="37966" y="395"/>
                        <a:pt x="45875" y="3822"/>
                      </a:cubicBezTo>
                      <a:cubicBezTo>
                        <a:pt x="54353" y="8298"/>
                        <a:pt x="62830" y="16014"/>
                        <a:pt x="54067" y="26110"/>
                      </a:cubicBezTo>
                      <a:cubicBezTo>
                        <a:pt x="45304" y="36206"/>
                        <a:pt x="31112" y="35635"/>
                        <a:pt x="20920" y="33349"/>
                      </a:cubicBezTo>
                      <a:cubicBezTo>
                        <a:pt x="12252" y="31539"/>
                        <a:pt x="-5845" y="21824"/>
                        <a:pt x="1870" y="10394"/>
                      </a:cubicBezTo>
                      <a:cubicBezTo>
                        <a:pt x="6645" y="4784"/>
                        <a:pt x="13401" y="1235"/>
                        <a:pt x="20729" y="488"/>
                      </a:cubicBezTo>
                      <a:close/>
                    </a:path>
                  </a:pathLst>
                </a:custGeom>
                <a:solidFill>
                  <a:srgbClr val="D1423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64" name="Freeform 63">
                  <a:extLst>
                    <a:ext uri="{FF2B5EF4-FFF2-40B4-BE49-F238E27FC236}">
                      <a16:creationId xmlns:a16="http://schemas.microsoft.com/office/drawing/2014/main" id="{C8A9A650-950E-6946-A8BA-B7064EC2C9CE}"/>
                    </a:ext>
                  </a:extLst>
                </p:cNvPr>
                <p:cNvSpPr/>
                <p:nvPr/>
              </p:nvSpPr>
              <p:spPr>
                <a:xfrm>
                  <a:off x="6473948" y="3449216"/>
                  <a:ext cx="46643" cy="63529"/>
                </a:xfrm>
                <a:custGeom>
                  <a:avLst/>
                  <a:gdLst>
                    <a:gd name="connsiteX0" fmla="*/ 289 w 46643"/>
                    <a:gd name="connsiteY0" fmla="*/ 19693 h 63529"/>
                    <a:gd name="connsiteX1" fmla="*/ 6481 w 46643"/>
                    <a:gd name="connsiteY1" fmla="*/ 4072 h 63529"/>
                    <a:gd name="connsiteX2" fmla="*/ 16577 w 46643"/>
                    <a:gd name="connsiteY2" fmla="*/ 167 h 63529"/>
                    <a:gd name="connsiteX3" fmla="*/ 20578 w 46643"/>
                    <a:gd name="connsiteY3" fmla="*/ 3977 h 63529"/>
                    <a:gd name="connsiteX4" fmla="*/ 30103 w 46643"/>
                    <a:gd name="connsiteY4" fmla="*/ 8168 h 63529"/>
                    <a:gd name="connsiteX5" fmla="*/ 34579 w 46643"/>
                    <a:gd name="connsiteY5" fmla="*/ 8168 h 63529"/>
                    <a:gd name="connsiteX6" fmla="*/ 38485 w 46643"/>
                    <a:gd name="connsiteY6" fmla="*/ 9692 h 63529"/>
                    <a:gd name="connsiteX7" fmla="*/ 43819 w 46643"/>
                    <a:gd name="connsiteY7" fmla="*/ 15597 h 63529"/>
                    <a:gd name="connsiteX8" fmla="*/ 46581 w 46643"/>
                    <a:gd name="connsiteY8" fmla="*/ 29694 h 63529"/>
                    <a:gd name="connsiteX9" fmla="*/ 45342 w 46643"/>
                    <a:gd name="connsiteY9" fmla="*/ 45410 h 63529"/>
                    <a:gd name="connsiteX10" fmla="*/ 43342 w 46643"/>
                    <a:gd name="connsiteY10" fmla="*/ 53030 h 63529"/>
                    <a:gd name="connsiteX11" fmla="*/ 33817 w 46643"/>
                    <a:gd name="connsiteY11" fmla="*/ 62555 h 63529"/>
                    <a:gd name="connsiteX12" fmla="*/ 28197 w 46643"/>
                    <a:gd name="connsiteY12" fmla="*/ 63317 h 63529"/>
                    <a:gd name="connsiteX13" fmla="*/ 25245 w 46643"/>
                    <a:gd name="connsiteY13" fmla="*/ 61889 h 63529"/>
                    <a:gd name="connsiteX14" fmla="*/ 19149 w 46643"/>
                    <a:gd name="connsiteY14" fmla="*/ 61222 h 63529"/>
                    <a:gd name="connsiteX15" fmla="*/ 17434 w 46643"/>
                    <a:gd name="connsiteY15" fmla="*/ 61222 h 63529"/>
                    <a:gd name="connsiteX16" fmla="*/ 9814 w 46643"/>
                    <a:gd name="connsiteY16" fmla="*/ 55412 h 63529"/>
                    <a:gd name="connsiteX17" fmla="*/ 2194 w 46643"/>
                    <a:gd name="connsiteY17" fmla="*/ 40457 h 63529"/>
                    <a:gd name="connsiteX18" fmla="*/ 194 w 46643"/>
                    <a:gd name="connsiteY18" fmla="*/ 21407 h 63529"/>
                    <a:gd name="connsiteX19" fmla="*/ 289 w 46643"/>
                    <a:gd name="connsiteY19" fmla="*/ 19693 h 63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643" h="63529">
                      <a:moveTo>
                        <a:pt x="289" y="19693"/>
                      </a:moveTo>
                      <a:cubicBezTo>
                        <a:pt x="986" y="14043"/>
                        <a:pt x="3117" y="8665"/>
                        <a:pt x="6481" y="4072"/>
                      </a:cubicBezTo>
                      <a:cubicBezTo>
                        <a:pt x="8847" y="980"/>
                        <a:pt x="12745" y="-528"/>
                        <a:pt x="16577" y="167"/>
                      </a:cubicBezTo>
                      <a:cubicBezTo>
                        <a:pt x="18768" y="738"/>
                        <a:pt x="19435" y="2453"/>
                        <a:pt x="20578" y="3977"/>
                      </a:cubicBezTo>
                      <a:cubicBezTo>
                        <a:pt x="23209" y="6378"/>
                        <a:pt x="26555" y="7850"/>
                        <a:pt x="30103" y="8168"/>
                      </a:cubicBezTo>
                      <a:cubicBezTo>
                        <a:pt x="31531" y="8168"/>
                        <a:pt x="33055" y="8168"/>
                        <a:pt x="34579" y="8168"/>
                      </a:cubicBezTo>
                      <a:cubicBezTo>
                        <a:pt x="35959" y="8448"/>
                        <a:pt x="37280" y="8964"/>
                        <a:pt x="38485" y="9692"/>
                      </a:cubicBezTo>
                      <a:cubicBezTo>
                        <a:pt x="40644" y="11279"/>
                        <a:pt x="42458" y="13288"/>
                        <a:pt x="43819" y="15597"/>
                      </a:cubicBezTo>
                      <a:cubicBezTo>
                        <a:pt x="45954" y="19975"/>
                        <a:pt x="46906" y="24835"/>
                        <a:pt x="46581" y="29694"/>
                      </a:cubicBezTo>
                      <a:cubicBezTo>
                        <a:pt x="46689" y="34961"/>
                        <a:pt x="46275" y="40226"/>
                        <a:pt x="45342" y="45410"/>
                      </a:cubicBezTo>
                      <a:cubicBezTo>
                        <a:pt x="45002" y="48025"/>
                        <a:pt x="44330" y="50586"/>
                        <a:pt x="43342" y="53030"/>
                      </a:cubicBezTo>
                      <a:cubicBezTo>
                        <a:pt x="41503" y="57307"/>
                        <a:pt x="38094" y="60716"/>
                        <a:pt x="33817" y="62555"/>
                      </a:cubicBezTo>
                      <a:cubicBezTo>
                        <a:pt x="32103" y="63496"/>
                        <a:pt x="30100" y="63767"/>
                        <a:pt x="28197" y="63317"/>
                      </a:cubicBezTo>
                      <a:cubicBezTo>
                        <a:pt x="27187" y="62898"/>
                        <a:pt x="26201" y="62421"/>
                        <a:pt x="25245" y="61889"/>
                      </a:cubicBezTo>
                      <a:cubicBezTo>
                        <a:pt x="23329" y="61046"/>
                        <a:pt x="21201" y="60813"/>
                        <a:pt x="19149" y="61222"/>
                      </a:cubicBezTo>
                      <a:cubicBezTo>
                        <a:pt x="18581" y="61316"/>
                        <a:pt x="18002" y="61316"/>
                        <a:pt x="17434" y="61222"/>
                      </a:cubicBezTo>
                      <a:cubicBezTo>
                        <a:pt x="14217" y="60386"/>
                        <a:pt x="11472" y="58293"/>
                        <a:pt x="9814" y="55412"/>
                      </a:cubicBezTo>
                      <a:cubicBezTo>
                        <a:pt x="6439" y="50899"/>
                        <a:pt x="3862" y="45841"/>
                        <a:pt x="2194" y="40457"/>
                      </a:cubicBezTo>
                      <a:cubicBezTo>
                        <a:pt x="306" y="34296"/>
                        <a:pt x="-373" y="27827"/>
                        <a:pt x="194" y="21407"/>
                      </a:cubicBezTo>
                      <a:cubicBezTo>
                        <a:pt x="184" y="20834"/>
                        <a:pt x="216" y="20261"/>
                        <a:pt x="289" y="19693"/>
                      </a:cubicBezTo>
                      <a:close/>
                    </a:path>
                  </a:pathLst>
                </a:custGeom>
                <a:solidFill>
                  <a:srgbClr val="D0321D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A8736C9E-CA37-3F46-AD96-5F0780D125A2}"/>
                    </a:ext>
                  </a:extLst>
                </p:cNvPr>
                <p:cNvSpPr/>
                <p:nvPr/>
              </p:nvSpPr>
              <p:spPr>
                <a:xfrm>
                  <a:off x="6495932" y="3441628"/>
                  <a:ext cx="13965" cy="8707"/>
                </a:xfrm>
                <a:custGeom>
                  <a:avLst/>
                  <a:gdLst>
                    <a:gd name="connsiteX0" fmla="*/ 880 w 13965"/>
                    <a:gd name="connsiteY0" fmla="*/ 5374 h 8707"/>
                    <a:gd name="connsiteX1" fmla="*/ 2404 w 13965"/>
                    <a:gd name="connsiteY1" fmla="*/ 40 h 8707"/>
                    <a:gd name="connsiteX2" fmla="*/ 5071 w 13965"/>
                    <a:gd name="connsiteY2" fmla="*/ 1088 h 8707"/>
                    <a:gd name="connsiteX3" fmla="*/ 8976 w 13965"/>
                    <a:gd name="connsiteY3" fmla="*/ 1088 h 8707"/>
                    <a:gd name="connsiteX4" fmla="*/ 10119 w 13965"/>
                    <a:gd name="connsiteY4" fmla="*/ 1088 h 8707"/>
                    <a:gd name="connsiteX5" fmla="*/ 12596 w 13965"/>
                    <a:gd name="connsiteY5" fmla="*/ 2231 h 8707"/>
                    <a:gd name="connsiteX6" fmla="*/ 13358 w 13965"/>
                    <a:gd name="connsiteY6" fmla="*/ 6422 h 8707"/>
                    <a:gd name="connsiteX7" fmla="*/ 8024 w 13965"/>
                    <a:gd name="connsiteY7" fmla="*/ 8708 h 8707"/>
                    <a:gd name="connsiteX8" fmla="*/ 2594 w 13965"/>
                    <a:gd name="connsiteY8" fmla="*/ 6707 h 8707"/>
                    <a:gd name="connsiteX9" fmla="*/ 880 w 13965"/>
                    <a:gd name="connsiteY9" fmla="*/ 5374 h 8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3965" h="8707">
                      <a:moveTo>
                        <a:pt x="880" y="5374"/>
                      </a:moveTo>
                      <a:cubicBezTo>
                        <a:pt x="-358" y="3469"/>
                        <a:pt x="-644" y="-436"/>
                        <a:pt x="2404" y="40"/>
                      </a:cubicBezTo>
                      <a:cubicBezTo>
                        <a:pt x="3315" y="331"/>
                        <a:pt x="4205" y="681"/>
                        <a:pt x="5071" y="1088"/>
                      </a:cubicBezTo>
                      <a:cubicBezTo>
                        <a:pt x="6337" y="1516"/>
                        <a:pt x="7710" y="1516"/>
                        <a:pt x="8976" y="1088"/>
                      </a:cubicBezTo>
                      <a:lnTo>
                        <a:pt x="10119" y="1088"/>
                      </a:lnTo>
                      <a:cubicBezTo>
                        <a:pt x="11073" y="1085"/>
                        <a:pt x="11979" y="1504"/>
                        <a:pt x="12596" y="2231"/>
                      </a:cubicBezTo>
                      <a:cubicBezTo>
                        <a:pt x="13739" y="3469"/>
                        <a:pt x="14596" y="4993"/>
                        <a:pt x="13358" y="6422"/>
                      </a:cubicBezTo>
                      <a:cubicBezTo>
                        <a:pt x="11969" y="7885"/>
                        <a:pt x="10040" y="8711"/>
                        <a:pt x="8024" y="8708"/>
                      </a:cubicBezTo>
                      <a:cubicBezTo>
                        <a:pt x="6062" y="8564"/>
                        <a:pt x="4181" y="7871"/>
                        <a:pt x="2594" y="6707"/>
                      </a:cubicBezTo>
                      <a:cubicBezTo>
                        <a:pt x="1936" y="6387"/>
                        <a:pt x="1352" y="5933"/>
                        <a:pt x="880" y="5374"/>
                      </a:cubicBezTo>
                      <a:close/>
                    </a:path>
                  </a:pathLst>
                </a:custGeom>
                <a:solidFill>
                  <a:srgbClr val="B92A16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grpSp>
              <p:nvGrpSpPr>
                <p:cNvPr id="66" name="Graphic 5">
                  <a:extLst>
                    <a:ext uri="{FF2B5EF4-FFF2-40B4-BE49-F238E27FC236}">
                      <a16:creationId xmlns:a16="http://schemas.microsoft.com/office/drawing/2014/main" id="{B6595421-1949-CA4C-8B49-0EAB245C02CE}"/>
                    </a:ext>
                  </a:extLst>
                </p:cNvPr>
                <p:cNvGrpSpPr/>
                <p:nvPr/>
              </p:nvGrpSpPr>
              <p:grpSpPr>
                <a:xfrm>
                  <a:off x="6494907" y="3418903"/>
                  <a:ext cx="32035" cy="31146"/>
                  <a:chOff x="6494907" y="3418903"/>
                  <a:chExt cx="32035" cy="31146"/>
                </a:xfrm>
                <a:solidFill>
                  <a:srgbClr val="000000"/>
                </a:solidFill>
              </p:grpSpPr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3244E8CB-D88E-7E4F-ADA2-AEA171DD3691}"/>
                      </a:ext>
                    </a:extLst>
                  </p:cNvPr>
                  <p:cNvSpPr/>
                  <p:nvPr/>
                </p:nvSpPr>
                <p:spPr>
                  <a:xfrm>
                    <a:off x="6494907" y="3422232"/>
                    <a:ext cx="10862" cy="27817"/>
                  </a:xfrm>
                  <a:custGeom>
                    <a:avLst/>
                    <a:gdLst>
                      <a:gd name="connsiteX0" fmla="*/ 8572 w 10862"/>
                      <a:gd name="connsiteY0" fmla="*/ 27818 h 27817"/>
                      <a:gd name="connsiteX1" fmla="*/ 5048 w 10862"/>
                      <a:gd name="connsiteY1" fmla="*/ 15340 h 27817"/>
                      <a:gd name="connsiteX2" fmla="*/ 0 w 10862"/>
                      <a:gd name="connsiteY2" fmla="*/ 862 h 27817"/>
                      <a:gd name="connsiteX3" fmla="*/ 1429 w 10862"/>
                      <a:gd name="connsiteY3" fmla="*/ 5 h 27817"/>
                      <a:gd name="connsiteX4" fmla="*/ 3238 w 10862"/>
                      <a:gd name="connsiteY4" fmla="*/ 1338 h 27817"/>
                      <a:gd name="connsiteX5" fmla="*/ 7525 w 10862"/>
                      <a:gd name="connsiteY5" fmla="*/ 14959 h 27817"/>
                      <a:gd name="connsiteX6" fmla="*/ 10858 w 10862"/>
                      <a:gd name="connsiteY6" fmla="*/ 27532 h 27817"/>
                      <a:gd name="connsiteX7" fmla="*/ 10858 w 10862"/>
                      <a:gd name="connsiteY7" fmla="*/ 27532 h 27817"/>
                      <a:gd name="connsiteX8" fmla="*/ 10858 w 10862"/>
                      <a:gd name="connsiteY8" fmla="*/ 27532 h 27817"/>
                      <a:gd name="connsiteX9" fmla="*/ 10287 w 10862"/>
                      <a:gd name="connsiteY9" fmla="*/ 27532 h 27817"/>
                      <a:gd name="connsiteX10" fmla="*/ 9239 w 10862"/>
                      <a:gd name="connsiteY10" fmla="*/ 27532 h 27817"/>
                      <a:gd name="connsiteX11" fmla="*/ 8572 w 10862"/>
                      <a:gd name="connsiteY11" fmla="*/ 27818 h 278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0862" h="27817">
                        <a:moveTo>
                          <a:pt x="8572" y="27818"/>
                        </a:moveTo>
                        <a:cubicBezTo>
                          <a:pt x="8541" y="23417"/>
                          <a:pt x="7323" y="19107"/>
                          <a:pt x="5048" y="15340"/>
                        </a:cubicBezTo>
                        <a:cubicBezTo>
                          <a:pt x="2387" y="10913"/>
                          <a:pt x="668" y="5984"/>
                          <a:pt x="0" y="862"/>
                        </a:cubicBezTo>
                        <a:cubicBezTo>
                          <a:pt x="243" y="299"/>
                          <a:pt x="818" y="-45"/>
                          <a:pt x="1429" y="5"/>
                        </a:cubicBezTo>
                        <a:cubicBezTo>
                          <a:pt x="2199" y="161"/>
                          <a:pt x="2861" y="649"/>
                          <a:pt x="3238" y="1338"/>
                        </a:cubicBezTo>
                        <a:cubicBezTo>
                          <a:pt x="3492" y="6168"/>
                          <a:pt x="4966" y="10855"/>
                          <a:pt x="7525" y="14959"/>
                        </a:cubicBezTo>
                        <a:cubicBezTo>
                          <a:pt x="9786" y="18757"/>
                          <a:pt x="10941" y="23112"/>
                          <a:pt x="10858" y="27532"/>
                        </a:cubicBezTo>
                        <a:cubicBezTo>
                          <a:pt x="10858" y="27532"/>
                          <a:pt x="10858" y="27532"/>
                          <a:pt x="10858" y="27532"/>
                        </a:cubicBezTo>
                        <a:lnTo>
                          <a:pt x="10858" y="27532"/>
                        </a:lnTo>
                        <a:lnTo>
                          <a:pt x="10287" y="27532"/>
                        </a:lnTo>
                        <a:cubicBezTo>
                          <a:pt x="9811" y="27532"/>
                          <a:pt x="9430" y="27532"/>
                          <a:pt x="9239" y="27532"/>
                        </a:cubicBezTo>
                        <a:cubicBezTo>
                          <a:pt x="8983" y="27509"/>
                          <a:pt x="8732" y="27616"/>
                          <a:pt x="8572" y="27818"/>
                        </a:cubicBezTo>
                        <a:close/>
                      </a:path>
                    </a:pathLst>
                  </a:custGeom>
                  <a:solidFill>
                    <a:srgbClr val="7538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0B9E16B4-E708-8C4B-A3CD-3CF93A12C721}"/>
                      </a:ext>
                    </a:extLst>
                  </p:cNvPr>
                  <p:cNvSpPr/>
                  <p:nvPr/>
                </p:nvSpPr>
                <p:spPr>
                  <a:xfrm>
                    <a:off x="6496716" y="3422332"/>
                    <a:ext cx="9052" cy="27432"/>
                  </a:xfrm>
                  <a:custGeom>
                    <a:avLst/>
                    <a:gdLst>
                      <a:gd name="connsiteX0" fmla="*/ 0 w 9052"/>
                      <a:gd name="connsiteY0" fmla="*/ 0 h 27432"/>
                      <a:gd name="connsiteX1" fmla="*/ 1429 w 9052"/>
                      <a:gd name="connsiteY1" fmla="*/ 1238 h 27432"/>
                      <a:gd name="connsiteX2" fmla="*/ 5715 w 9052"/>
                      <a:gd name="connsiteY2" fmla="*/ 14859 h 27432"/>
                      <a:gd name="connsiteX3" fmla="*/ 9049 w 9052"/>
                      <a:gd name="connsiteY3" fmla="*/ 27432 h 27432"/>
                      <a:gd name="connsiteX4" fmla="*/ 9049 w 9052"/>
                      <a:gd name="connsiteY4" fmla="*/ 27432 h 27432"/>
                      <a:gd name="connsiteX5" fmla="*/ 9049 w 9052"/>
                      <a:gd name="connsiteY5" fmla="*/ 27432 h 27432"/>
                      <a:gd name="connsiteX6" fmla="*/ 8477 w 9052"/>
                      <a:gd name="connsiteY6" fmla="*/ 27432 h 27432"/>
                      <a:gd name="connsiteX7" fmla="*/ 8477 w 9052"/>
                      <a:gd name="connsiteY7" fmla="*/ 27432 h 27432"/>
                      <a:gd name="connsiteX8" fmla="*/ 4667 w 9052"/>
                      <a:gd name="connsiteY8" fmla="*/ 13621 h 27432"/>
                      <a:gd name="connsiteX9" fmla="*/ 0 w 9052"/>
                      <a:gd name="connsiteY9" fmla="*/ 0 h 274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052" h="27432">
                        <a:moveTo>
                          <a:pt x="0" y="0"/>
                        </a:moveTo>
                        <a:cubicBezTo>
                          <a:pt x="592" y="256"/>
                          <a:pt x="1091" y="689"/>
                          <a:pt x="1429" y="1238"/>
                        </a:cubicBezTo>
                        <a:cubicBezTo>
                          <a:pt x="1682" y="6068"/>
                          <a:pt x="3156" y="10755"/>
                          <a:pt x="5715" y="14859"/>
                        </a:cubicBezTo>
                        <a:cubicBezTo>
                          <a:pt x="7976" y="18657"/>
                          <a:pt x="9131" y="23012"/>
                          <a:pt x="9049" y="27432"/>
                        </a:cubicBezTo>
                        <a:cubicBezTo>
                          <a:pt x="9049" y="27432"/>
                          <a:pt x="9049" y="27432"/>
                          <a:pt x="9049" y="27432"/>
                        </a:cubicBezTo>
                        <a:lnTo>
                          <a:pt x="9049" y="27432"/>
                        </a:lnTo>
                        <a:lnTo>
                          <a:pt x="8477" y="27432"/>
                        </a:lnTo>
                        <a:lnTo>
                          <a:pt x="8477" y="27432"/>
                        </a:lnTo>
                        <a:cubicBezTo>
                          <a:pt x="8458" y="22571"/>
                          <a:pt x="7143" y="17804"/>
                          <a:pt x="4667" y="13621"/>
                        </a:cubicBezTo>
                        <a:cubicBezTo>
                          <a:pt x="2026" y="9528"/>
                          <a:pt x="423" y="485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8F531D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95A385A1-BD1A-9647-9B93-D7AC8240825F}"/>
                      </a:ext>
                    </a:extLst>
                  </p:cNvPr>
                  <p:cNvSpPr/>
                  <p:nvPr/>
                </p:nvSpPr>
                <p:spPr>
                  <a:xfrm>
                    <a:off x="6503345" y="3418998"/>
                    <a:ext cx="23596" cy="24572"/>
                  </a:xfrm>
                  <a:custGeom>
                    <a:avLst/>
                    <a:gdLst>
                      <a:gd name="connsiteX0" fmla="*/ 705 w 23596"/>
                      <a:gd name="connsiteY0" fmla="*/ 21146 h 24572"/>
                      <a:gd name="connsiteX1" fmla="*/ 7372 w 23596"/>
                      <a:gd name="connsiteY1" fmla="*/ 11621 h 24572"/>
                      <a:gd name="connsiteX2" fmla="*/ 13468 w 23596"/>
                      <a:gd name="connsiteY2" fmla="*/ 0 h 24572"/>
                      <a:gd name="connsiteX3" fmla="*/ 22993 w 23596"/>
                      <a:gd name="connsiteY3" fmla="*/ 11144 h 24572"/>
                      <a:gd name="connsiteX4" fmla="*/ 17399 w 23596"/>
                      <a:gd name="connsiteY4" fmla="*/ 23398 h 24572"/>
                      <a:gd name="connsiteX5" fmla="*/ 15945 w 23596"/>
                      <a:gd name="connsiteY5" fmla="*/ 23813 h 24572"/>
                      <a:gd name="connsiteX6" fmla="*/ 705 w 23596"/>
                      <a:gd name="connsiteY6" fmla="*/ 21146 h 245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3596" h="24572">
                        <a:moveTo>
                          <a:pt x="705" y="21146"/>
                        </a:moveTo>
                        <a:cubicBezTo>
                          <a:pt x="705" y="21146"/>
                          <a:pt x="-3200" y="15526"/>
                          <a:pt x="7372" y="11621"/>
                        </a:cubicBezTo>
                        <a:cubicBezTo>
                          <a:pt x="17945" y="7715"/>
                          <a:pt x="13468" y="0"/>
                          <a:pt x="13468" y="0"/>
                        </a:cubicBezTo>
                        <a:cubicBezTo>
                          <a:pt x="17945" y="2368"/>
                          <a:pt x="21352" y="6353"/>
                          <a:pt x="22993" y="11144"/>
                        </a:cubicBezTo>
                        <a:cubicBezTo>
                          <a:pt x="24832" y="16073"/>
                          <a:pt x="22328" y="21559"/>
                          <a:pt x="17399" y="23398"/>
                        </a:cubicBezTo>
                        <a:cubicBezTo>
                          <a:pt x="16926" y="23574"/>
                          <a:pt x="16440" y="23713"/>
                          <a:pt x="15945" y="23813"/>
                        </a:cubicBezTo>
                        <a:cubicBezTo>
                          <a:pt x="10732" y="25428"/>
                          <a:pt x="5060" y="24436"/>
                          <a:pt x="705" y="21146"/>
                        </a:cubicBezTo>
                        <a:close/>
                      </a:path>
                    </a:pathLst>
                  </a:custGeom>
                  <a:solidFill>
                    <a:srgbClr val="5FBD57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DCFF6389-619D-F64E-B5F9-370D9A584138}"/>
                      </a:ext>
                    </a:extLst>
                  </p:cNvPr>
                  <p:cNvSpPr/>
                  <p:nvPr/>
                </p:nvSpPr>
                <p:spPr>
                  <a:xfrm>
                    <a:off x="6503331" y="3418903"/>
                    <a:ext cx="18185" cy="21359"/>
                  </a:xfrm>
                  <a:custGeom>
                    <a:avLst/>
                    <a:gdLst>
                      <a:gd name="connsiteX0" fmla="*/ 7387 w 18185"/>
                      <a:gd name="connsiteY0" fmla="*/ 11621 h 21359"/>
                      <a:gd name="connsiteX1" fmla="*/ 13483 w 18185"/>
                      <a:gd name="connsiteY1" fmla="*/ 0 h 21359"/>
                      <a:gd name="connsiteX2" fmla="*/ 13483 w 18185"/>
                      <a:gd name="connsiteY2" fmla="*/ 0 h 21359"/>
                      <a:gd name="connsiteX3" fmla="*/ 17865 w 18185"/>
                      <a:gd name="connsiteY3" fmla="*/ 7429 h 21359"/>
                      <a:gd name="connsiteX4" fmla="*/ 10626 w 18185"/>
                      <a:gd name="connsiteY4" fmla="*/ 19717 h 21359"/>
                      <a:gd name="connsiteX5" fmla="*/ 529 w 18185"/>
                      <a:gd name="connsiteY5" fmla="*/ 20955 h 21359"/>
                      <a:gd name="connsiteX6" fmla="*/ 7387 w 18185"/>
                      <a:gd name="connsiteY6" fmla="*/ 11621 h 21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185" h="21359">
                        <a:moveTo>
                          <a:pt x="7387" y="11621"/>
                        </a:moveTo>
                        <a:cubicBezTo>
                          <a:pt x="18055" y="7715"/>
                          <a:pt x="13483" y="0"/>
                          <a:pt x="13483" y="0"/>
                        </a:cubicBezTo>
                        <a:lnTo>
                          <a:pt x="13483" y="0"/>
                        </a:lnTo>
                        <a:cubicBezTo>
                          <a:pt x="15699" y="1945"/>
                          <a:pt x="17235" y="4549"/>
                          <a:pt x="17865" y="7429"/>
                        </a:cubicBezTo>
                        <a:cubicBezTo>
                          <a:pt x="19252" y="12820"/>
                          <a:pt x="16013" y="18317"/>
                          <a:pt x="10626" y="19717"/>
                        </a:cubicBezTo>
                        <a:cubicBezTo>
                          <a:pt x="7521" y="21337"/>
                          <a:pt x="3934" y="21777"/>
                          <a:pt x="529" y="20955"/>
                        </a:cubicBezTo>
                        <a:cubicBezTo>
                          <a:pt x="-42" y="19621"/>
                          <a:pt x="-1852" y="15145"/>
                          <a:pt x="7387" y="11621"/>
                        </a:cubicBezTo>
                        <a:close/>
                      </a:path>
                    </a:pathLst>
                  </a:custGeom>
                  <a:solidFill>
                    <a:srgbClr val="50AD49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x-none"/>
                  </a:p>
                </p:txBody>
              </p:sp>
            </p:grpSp>
            <p:sp>
              <p:nvSpPr>
                <p:cNvPr id="67" name="Freeform 66">
                  <a:extLst>
                    <a:ext uri="{FF2B5EF4-FFF2-40B4-BE49-F238E27FC236}">
                      <a16:creationId xmlns:a16="http://schemas.microsoft.com/office/drawing/2014/main" id="{853FC024-9934-2249-8806-76DE0423D962}"/>
                    </a:ext>
                  </a:extLst>
                </p:cNvPr>
                <p:cNvSpPr/>
                <p:nvPr/>
              </p:nvSpPr>
              <p:spPr>
                <a:xfrm>
                  <a:off x="6496050" y="3442906"/>
                  <a:ext cx="1047" cy="476"/>
                </a:xfrm>
                <a:custGeom>
                  <a:avLst/>
                  <a:gdLst>
                    <a:gd name="connsiteX0" fmla="*/ 1048 w 1047"/>
                    <a:gd name="connsiteY0" fmla="*/ 476 h 476"/>
                    <a:gd name="connsiteX1" fmla="*/ 1048 w 1047"/>
                    <a:gd name="connsiteY1" fmla="*/ 476 h 476"/>
                    <a:gd name="connsiteX2" fmla="*/ 0 w 1047"/>
                    <a:gd name="connsiteY2" fmla="*/ 0 h 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" h="476">
                      <a:moveTo>
                        <a:pt x="1048" y="476"/>
                      </a:moveTo>
                      <a:lnTo>
                        <a:pt x="1048" y="4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08F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68" name="Freeform 67">
                  <a:extLst>
                    <a:ext uri="{FF2B5EF4-FFF2-40B4-BE49-F238E27FC236}">
                      <a16:creationId xmlns:a16="http://schemas.microsoft.com/office/drawing/2014/main" id="{6F0E853F-8361-914D-AD7C-638E08851F4B}"/>
                    </a:ext>
                  </a:extLst>
                </p:cNvPr>
                <p:cNvSpPr/>
                <p:nvPr/>
              </p:nvSpPr>
              <p:spPr>
                <a:xfrm>
                  <a:off x="6474061" y="3450975"/>
                  <a:ext cx="9747" cy="14362"/>
                </a:xfrm>
                <a:custGeom>
                  <a:avLst/>
                  <a:gdLst>
                    <a:gd name="connsiteX0" fmla="*/ 9035 w 9747"/>
                    <a:gd name="connsiteY0" fmla="*/ 503 h 14362"/>
                    <a:gd name="connsiteX1" fmla="*/ 9035 w 9747"/>
                    <a:gd name="connsiteY1" fmla="*/ 503 h 14362"/>
                    <a:gd name="connsiteX2" fmla="*/ 9035 w 9747"/>
                    <a:gd name="connsiteY2" fmla="*/ 5171 h 14362"/>
                    <a:gd name="connsiteX3" fmla="*/ 8368 w 9747"/>
                    <a:gd name="connsiteY3" fmla="*/ 10790 h 14362"/>
                    <a:gd name="connsiteX4" fmla="*/ 7320 w 9747"/>
                    <a:gd name="connsiteY4" fmla="*/ 12981 h 14362"/>
                    <a:gd name="connsiteX5" fmla="*/ 2462 w 9747"/>
                    <a:gd name="connsiteY5" fmla="*/ 14219 h 14362"/>
                    <a:gd name="connsiteX6" fmla="*/ 176 w 9747"/>
                    <a:gd name="connsiteY6" fmla="*/ 11362 h 14362"/>
                    <a:gd name="connsiteX7" fmla="*/ 176 w 9747"/>
                    <a:gd name="connsiteY7" fmla="*/ 5837 h 14362"/>
                    <a:gd name="connsiteX8" fmla="*/ 1700 w 9747"/>
                    <a:gd name="connsiteY8" fmla="*/ 2313 h 14362"/>
                    <a:gd name="connsiteX9" fmla="*/ 4653 w 9747"/>
                    <a:gd name="connsiteY9" fmla="*/ 218 h 14362"/>
                    <a:gd name="connsiteX10" fmla="*/ 9035 w 9747"/>
                    <a:gd name="connsiteY10" fmla="*/ 503 h 14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747" h="14362">
                      <a:moveTo>
                        <a:pt x="9035" y="503"/>
                      </a:moveTo>
                      <a:lnTo>
                        <a:pt x="9035" y="503"/>
                      </a:lnTo>
                      <a:cubicBezTo>
                        <a:pt x="10368" y="1551"/>
                        <a:pt x="9511" y="3551"/>
                        <a:pt x="9035" y="5171"/>
                      </a:cubicBezTo>
                      <a:cubicBezTo>
                        <a:pt x="8558" y="6790"/>
                        <a:pt x="9035" y="8885"/>
                        <a:pt x="8368" y="10790"/>
                      </a:cubicBezTo>
                      <a:cubicBezTo>
                        <a:pt x="8218" y="11600"/>
                        <a:pt x="7857" y="12356"/>
                        <a:pt x="7320" y="12981"/>
                      </a:cubicBezTo>
                      <a:cubicBezTo>
                        <a:pt x="6000" y="14161"/>
                        <a:pt x="4187" y="14624"/>
                        <a:pt x="2462" y="14219"/>
                      </a:cubicBezTo>
                      <a:cubicBezTo>
                        <a:pt x="1110" y="13944"/>
                        <a:pt x="149" y="12741"/>
                        <a:pt x="176" y="11362"/>
                      </a:cubicBezTo>
                      <a:cubicBezTo>
                        <a:pt x="-59" y="9528"/>
                        <a:pt x="-59" y="7671"/>
                        <a:pt x="176" y="5837"/>
                      </a:cubicBezTo>
                      <a:cubicBezTo>
                        <a:pt x="463" y="4579"/>
                        <a:pt x="980" y="3384"/>
                        <a:pt x="1700" y="2313"/>
                      </a:cubicBezTo>
                      <a:cubicBezTo>
                        <a:pt x="2269" y="1162"/>
                        <a:pt x="3379" y="374"/>
                        <a:pt x="4653" y="218"/>
                      </a:cubicBezTo>
                      <a:cubicBezTo>
                        <a:pt x="6558" y="122"/>
                        <a:pt x="7892" y="-354"/>
                        <a:pt x="9035" y="503"/>
                      </a:cubicBezTo>
                      <a:close/>
                    </a:path>
                  </a:pathLst>
                </a:custGeom>
                <a:solidFill>
                  <a:srgbClr val="FF685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7D95FF8F-3934-6541-A842-6862D12E9262}"/>
                    </a:ext>
                  </a:extLst>
                </p:cNvPr>
                <p:cNvSpPr/>
                <p:nvPr/>
              </p:nvSpPr>
              <p:spPr>
                <a:xfrm>
                  <a:off x="6474355" y="3467432"/>
                  <a:ext cx="9892" cy="25638"/>
                </a:xfrm>
                <a:custGeom>
                  <a:avLst/>
                  <a:gdLst>
                    <a:gd name="connsiteX0" fmla="*/ 72 w 9892"/>
                    <a:gd name="connsiteY0" fmla="*/ 8621 h 25638"/>
                    <a:gd name="connsiteX1" fmla="*/ 72 w 9892"/>
                    <a:gd name="connsiteY1" fmla="*/ 5002 h 25638"/>
                    <a:gd name="connsiteX2" fmla="*/ 1501 w 9892"/>
                    <a:gd name="connsiteY2" fmla="*/ 525 h 25638"/>
                    <a:gd name="connsiteX3" fmla="*/ 7311 w 9892"/>
                    <a:gd name="connsiteY3" fmla="*/ 1478 h 25638"/>
                    <a:gd name="connsiteX4" fmla="*/ 7883 w 9892"/>
                    <a:gd name="connsiteY4" fmla="*/ 4716 h 25638"/>
                    <a:gd name="connsiteX5" fmla="*/ 7883 w 9892"/>
                    <a:gd name="connsiteY5" fmla="*/ 14717 h 25638"/>
                    <a:gd name="connsiteX6" fmla="*/ 8740 w 9892"/>
                    <a:gd name="connsiteY6" fmla="*/ 19385 h 25638"/>
                    <a:gd name="connsiteX7" fmla="*/ 9788 w 9892"/>
                    <a:gd name="connsiteY7" fmla="*/ 23385 h 25638"/>
                    <a:gd name="connsiteX8" fmla="*/ 9788 w 9892"/>
                    <a:gd name="connsiteY8" fmla="*/ 24528 h 25638"/>
                    <a:gd name="connsiteX9" fmla="*/ 7502 w 9892"/>
                    <a:gd name="connsiteY9" fmla="*/ 25576 h 25638"/>
                    <a:gd name="connsiteX10" fmla="*/ 2930 w 9892"/>
                    <a:gd name="connsiteY10" fmla="*/ 19480 h 25638"/>
                    <a:gd name="connsiteX11" fmla="*/ 739 w 9892"/>
                    <a:gd name="connsiteY11" fmla="*/ 12146 h 25638"/>
                    <a:gd name="connsiteX12" fmla="*/ 72 w 9892"/>
                    <a:gd name="connsiteY12" fmla="*/ 8621 h 25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892" h="25638">
                      <a:moveTo>
                        <a:pt x="72" y="8621"/>
                      </a:moveTo>
                      <a:cubicBezTo>
                        <a:pt x="-24" y="7417"/>
                        <a:pt x="-24" y="6206"/>
                        <a:pt x="72" y="5002"/>
                      </a:cubicBezTo>
                      <a:cubicBezTo>
                        <a:pt x="72" y="3573"/>
                        <a:pt x="72" y="1573"/>
                        <a:pt x="1501" y="525"/>
                      </a:cubicBezTo>
                      <a:cubicBezTo>
                        <a:pt x="3442" y="-437"/>
                        <a:pt x="5780" y="-53"/>
                        <a:pt x="7311" y="1478"/>
                      </a:cubicBezTo>
                      <a:cubicBezTo>
                        <a:pt x="8169" y="2335"/>
                        <a:pt x="7978" y="3478"/>
                        <a:pt x="7883" y="4716"/>
                      </a:cubicBezTo>
                      <a:cubicBezTo>
                        <a:pt x="7406" y="8033"/>
                        <a:pt x="7406" y="11401"/>
                        <a:pt x="7883" y="14717"/>
                      </a:cubicBezTo>
                      <a:cubicBezTo>
                        <a:pt x="8076" y="16289"/>
                        <a:pt x="8363" y="17847"/>
                        <a:pt x="8740" y="19385"/>
                      </a:cubicBezTo>
                      <a:cubicBezTo>
                        <a:pt x="9178" y="20693"/>
                        <a:pt x="9528" y="22030"/>
                        <a:pt x="9788" y="23385"/>
                      </a:cubicBezTo>
                      <a:cubicBezTo>
                        <a:pt x="9927" y="23754"/>
                        <a:pt x="9927" y="24160"/>
                        <a:pt x="9788" y="24528"/>
                      </a:cubicBezTo>
                      <a:cubicBezTo>
                        <a:pt x="9368" y="25373"/>
                        <a:pt x="8416" y="25809"/>
                        <a:pt x="7502" y="25576"/>
                      </a:cubicBezTo>
                      <a:cubicBezTo>
                        <a:pt x="4930" y="25004"/>
                        <a:pt x="3787" y="21671"/>
                        <a:pt x="2930" y="19480"/>
                      </a:cubicBezTo>
                      <a:cubicBezTo>
                        <a:pt x="1914" y="17130"/>
                        <a:pt x="1179" y="14668"/>
                        <a:pt x="739" y="12146"/>
                      </a:cubicBezTo>
                      <a:cubicBezTo>
                        <a:pt x="358" y="11003"/>
                        <a:pt x="168" y="9860"/>
                        <a:pt x="72" y="8621"/>
                      </a:cubicBezTo>
                      <a:close/>
                    </a:path>
                  </a:pathLst>
                </a:custGeom>
                <a:solidFill>
                  <a:srgbClr val="FF6854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  <p:grpSp>
            <p:nvGrpSpPr>
              <p:cNvPr id="58" name="Graphic 5">
                <a:extLst>
                  <a:ext uri="{FF2B5EF4-FFF2-40B4-BE49-F238E27FC236}">
                    <a16:creationId xmlns:a16="http://schemas.microsoft.com/office/drawing/2014/main" id="{A647C82B-A678-6944-BC40-FAF2037B4929}"/>
                  </a:ext>
                </a:extLst>
              </p:cNvPr>
              <p:cNvGrpSpPr/>
              <p:nvPr/>
            </p:nvGrpSpPr>
            <p:grpSpPr>
              <a:xfrm>
                <a:off x="5008625" y="1886034"/>
                <a:ext cx="1351787" cy="1407746"/>
                <a:chOff x="5008625" y="1886034"/>
                <a:chExt cx="1351787" cy="1407746"/>
              </a:xfrm>
              <a:solidFill>
                <a:srgbClr val="D8E54F"/>
              </a:solidFill>
            </p:grpSpPr>
            <p:sp>
              <p:nvSpPr>
                <p:cNvPr id="59" name="Freeform 58">
                  <a:extLst>
                    <a:ext uri="{FF2B5EF4-FFF2-40B4-BE49-F238E27FC236}">
                      <a16:creationId xmlns:a16="http://schemas.microsoft.com/office/drawing/2014/main" id="{8FDA32E2-4C40-7044-88D1-F26F353CBC6B}"/>
                    </a:ext>
                  </a:extLst>
                </p:cNvPr>
                <p:cNvSpPr/>
                <p:nvPr/>
              </p:nvSpPr>
              <p:spPr>
                <a:xfrm>
                  <a:off x="5008625" y="1886034"/>
                  <a:ext cx="1131380" cy="1407746"/>
                </a:xfrm>
                <a:custGeom>
                  <a:avLst/>
                  <a:gdLst>
                    <a:gd name="connsiteX0" fmla="*/ 1003649 w 1131380"/>
                    <a:gd name="connsiteY0" fmla="*/ 885740 h 1407746"/>
                    <a:gd name="connsiteX1" fmla="*/ 117824 w 1131380"/>
                    <a:gd name="connsiteY1" fmla="*/ 1397233 h 1407746"/>
                    <a:gd name="connsiteX2" fmla="*/ 10500 w 1131380"/>
                    <a:gd name="connsiteY2" fmla="*/ 1368395 h 1407746"/>
                    <a:gd name="connsiteX3" fmla="*/ 0 w 1131380"/>
                    <a:gd name="connsiteY3" fmla="*/ 1329224 h 1407746"/>
                    <a:gd name="connsiteX4" fmla="*/ 0 w 1131380"/>
                    <a:gd name="connsiteY4" fmla="*/ 743532 h 1407746"/>
                    <a:gd name="connsiteX5" fmla="*/ 127730 w 1131380"/>
                    <a:gd name="connsiteY5" fmla="*/ 522076 h 1407746"/>
                    <a:gd name="connsiteX6" fmla="*/ 1013555 w 1131380"/>
                    <a:gd name="connsiteY6" fmla="*/ 10583 h 1407746"/>
                    <a:gd name="connsiteX7" fmla="*/ 1120809 w 1131380"/>
                    <a:gd name="connsiteY7" fmla="*/ 39161 h 1407746"/>
                    <a:gd name="connsiteX8" fmla="*/ 1131380 w 1131380"/>
                    <a:gd name="connsiteY8" fmla="*/ 78592 h 1407746"/>
                    <a:gd name="connsiteX9" fmla="*/ 1131380 w 1131380"/>
                    <a:gd name="connsiteY9" fmla="*/ 663808 h 1407746"/>
                    <a:gd name="connsiteX10" fmla="*/ 1003649 w 1131380"/>
                    <a:gd name="connsiteY10" fmla="*/ 885740 h 14077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131380" h="1407746">
                      <a:moveTo>
                        <a:pt x="1003649" y="885740"/>
                      </a:moveTo>
                      <a:lnTo>
                        <a:pt x="117824" y="1397233"/>
                      </a:lnTo>
                      <a:cubicBezTo>
                        <a:pt x="80224" y="1418906"/>
                        <a:pt x="32174" y="1405995"/>
                        <a:pt x="10500" y="1368395"/>
                      </a:cubicBezTo>
                      <a:cubicBezTo>
                        <a:pt x="3633" y="1356482"/>
                        <a:pt x="13" y="1342975"/>
                        <a:pt x="0" y="1329224"/>
                      </a:cubicBezTo>
                      <a:lnTo>
                        <a:pt x="0" y="743532"/>
                      </a:lnTo>
                      <a:cubicBezTo>
                        <a:pt x="0" y="652207"/>
                        <a:pt x="48680" y="567806"/>
                        <a:pt x="127730" y="522076"/>
                      </a:cubicBezTo>
                      <a:lnTo>
                        <a:pt x="1013555" y="10583"/>
                      </a:lnTo>
                      <a:cubicBezTo>
                        <a:pt x="1051064" y="-11143"/>
                        <a:pt x="1099083" y="1652"/>
                        <a:pt x="1120809" y="39161"/>
                      </a:cubicBezTo>
                      <a:cubicBezTo>
                        <a:pt x="1127749" y="51142"/>
                        <a:pt x="1131396" y="64746"/>
                        <a:pt x="1131380" y="78592"/>
                      </a:cubicBezTo>
                      <a:lnTo>
                        <a:pt x="1131380" y="663808"/>
                      </a:lnTo>
                      <a:cubicBezTo>
                        <a:pt x="1131570" y="755308"/>
                        <a:pt x="1082862" y="839939"/>
                        <a:pt x="1003649" y="88574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  <p:sp>
              <p:nvSpPr>
                <p:cNvPr id="60" name="Freeform 59">
                  <a:extLst>
                    <a:ext uri="{FF2B5EF4-FFF2-40B4-BE49-F238E27FC236}">
                      <a16:creationId xmlns:a16="http://schemas.microsoft.com/office/drawing/2014/main" id="{30682209-F41C-CF4C-A1AB-62CFC9C34DD2}"/>
                    </a:ext>
                  </a:extLst>
                </p:cNvPr>
                <p:cNvSpPr/>
                <p:nvPr/>
              </p:nvSpPr>
              <p:spPr>
                <a:xfrm>
                  <a:off x="6060090" y="2565463"/>
                  <a:ext cx="300323" cy="393573"/>
                </a:xfrm>
                <a:custGeom>
                  <a:avLst/>
                  <a:gdLst>
                    <a:gd name="connsiteX0" fmla="*/ 53721 w 300323"/>
                    <a:gd name="connsiteY0" fmla="*/ 0 h 393573"/>
                    <a:gd name="connsiteX1" fmla="*/ 300323 w 300323"/>
                    <a:gd name="connsiteY1" fmla="*/ 393573 h 393573"/>
                    <a:gd name="connsiteX2" fmla="*/ 0 w 300323"/>
                    <a:gd name="connsiteY2" fmla="*/ 172688 h 393573"/>
                    <a:gd name="connsiteX3" fmla="*/ 53721 w 300323"/>
                    <a:gd name="connsiteY3" fmla="*/ 0 h 3935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0323" h="393573">
                      <a:moveTo>
                        <a:pt x="53721" y="0"/>
                      </a:moveTo>
                      <a:lnTo>
                        <a:pt x="300323" y="393573"/>
                      </a:lnTo>
                      <a:lnTo>
                        <a:pt x="0" y="172688"/>
                      </a:lnTo>
                      <a:lnTo>
                        <a:pt x="537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x-none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3643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B2EA2-50E5-4D90-839E-B3212AE60F75}"/>
              </a:ext>
            </a:extLst>
          </p:cNvPr>
          <p:cNvSpPr txBox="1">
            <a:spLocks/>
          </p:cNvSpPr>
          <p:nvPr/>
        </p:nvSpPr>
        <p:spPr>
          <a:xfrm>
            <a:off x="1119116" y="432656"/>
            <a:ext cx="10361684" cy="1191428"/>
          </a:xfrm>
          <a:prstGeom prst="rect">
            <a:avLst/>
          </a:prstGeom>
        </p:spPr>
        <p:txBody>
          <a:bodyPr lIns="121909" tIns="60955" rIns="121909" bIns="60955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 smtClean="0">
                <a:solidFill>
                  <a:srgbClr val="536786"/>
                </a:solidFill>
                <a:latin typeface="Arial" charset="0"/>
                <a:ea typeface="Arial" charset="0"/>
                <a:cs typeface="Arial" charset="0"/>
              </a:rPr>
              <a:t>JUMLAH DAN ZONASI PESERTA DIDIK SEMESTER GANJIL TA 2020/2021</a:t>
            </a:r>
            <a:endParaRPr lang="is-IS" sz="4000" dirty="0">
              <a:solidFill>
                <a:srgbClr val="9BBCC4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019085"/>
              </p:ext>
            </p:extLst>
          </p:nvPr>
        </p:nvGraphicFramePr>
        <p:xfrm>
          <a:off x="431371" y="2193624"/>
          <a:ext cx="10866650" cy="3144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283">
                  <a:extLst>
                    <a:ext uri="{9D8B030D-6E8A-4147-A177-3AD203B41FA5}">
                      <a16:colId xmlns:a16="http://schemas.microsoft.com/office/drawing/2014/main" val="739708755"/>
                    </a:ext>
                  </a:extLst>
                </a:gridCol>
                <a:gridCol w="1332643">
                  <a:extLst>
                    <a:ext uri="{9D8B030D-6E8A-4147-A177-3AD203B41FA5}">
                      <a16:colId xmlns:a16="http://schemas.microsoft.com/office/drawing/2014/main" val="2465529837"/>
                    </a:ext>
                  </a:extLst>
                </a:gridCol>
                <a:gridCol w="4435862">
                  <a:extLst>
                    <a:ext uri="{9D8B030D-6E8A-4147-A177-3AD203B41FA5}">
                      <a16:colId xmlns:a16="http://schemas.microsoft.com/office/drawing/2014/main" val="1199113823"/>
                    </a:ext>
                  </a:extLst>
                </a:gridCol>
                <a:gridCol w="4435862">
                  <a:extLst>
                    <a:ext uri="{9D8B030D-6E8A-4147-A177-3AD203B41FA5}">
                      <a16:colId xmlns:a16="http://schemas.microsoft.com/office/drawing/2014/main" val="1811992002"/>
                    </a:ext>
                  </a:extLst>
                </a:gridCol>
              </a:tblGrid>
              <a:tr h="454042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Jumlah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Peserta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Didik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Lokasi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Zonasi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Sarana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Pendukung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 err="1" smtClean="0"/>
                        <a:t>Pembelajaran</a:t>
                      </a:r>
                      <a:r>
                        <a:rPr lang="en-US" dirty="0" smtClean="0"/>
                        <a:t> (Laptop, HP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serta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Sinyal</a:t>
                      </a:r>
                      <a:r>
                        <a:rPr lang="en-US" baseline="0" dirty="0" smtClean="0"/>
                        <a:t> Internet)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10092"/>
                  </a:ext>
                </a:extLst>
              </a:tr>
              <a:tr h="5574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644368"/>
                  </a:ext>
                </a:extLst>
              </a:tr>
              <a:tr h="5574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35918"/>
                  </a:ext>
                </a:extLst>
              </a:tr>
              <a:tr h="5574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540478"/>
                  </a:ext>
                </a:extLst>
              </a:tr>
              <a:tr h="55749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VII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Bagi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Politeknik</a:t>
                      </a:r>
                      <a:r>
                        <a:rPr lang="en-US" baseline="0" dirty="0" smtClean="0"/>
                        <a:t> AUP)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46521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6" y="41715"/>
            <a:ext cx="1039505" cy="103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37" y="60639"/>
            <a:ext cx="981117" cy="10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B2EA2-50E5-4D90-839E-B3212AE60F75}"/>
              </a:ext>
            </a:extLst>
          </p:cNvPr>
          <p:cNvSpPr txBox="1">
            <a:spLocks/>
          </p:cNvSpPr>
          <p:nvPr/>
        </p:nvSpPr>
        <p:spPr>
          <a:xfrm>
            <a:off x="278971" y="251681"/>
            <a:ext cx="11049429" cy="1843819"/>
          </a:xfrm>
          <a:prstGeom prst="rect">
            <a:avLst/>
          </a:prstGeom>
        </p:spPr>
        <p:txBody>
          <a:bodyPr lIns="121909" tIns="60955" rIns="121909" bIns="60955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 smtClean="0">
                <a:solidFill>
                  <a:srgbClr val="536786"/>
                </a:solidFill>
                <a:latin typeface="Arial" charset="0"/>
                <a:ea typeface="Arial" charset="0"/>
                <a:cs typeface="Arial" charset="0"/>
              </a:rPr>
              <a:t>PENGENALAN TEKNOLOGI, INFORMASI DAN PEMBINAAN KARAKTER </a:t>
            </a:r>
          </a:p>
          <a:p>
            <a:pPr algn="ctr"/>
            <a:r>
              <a:rPr lang="en-US" sz="3200" b="1" dirty="0" smtClean="0">
                <a:solidFill>
                  <a:srgbClr val="536786"/>
                </a:solidFill>
                <a:latin typeface="Arial" charset="0"/>
                <a:ea typeface="Arial" charset="0"/>
                <a:cs typeface="Arial" charset="0"/>
              </a:rPr>
              <a:t>PESERTA DIDIK SEMESTER I</a:t>
            </a:r>
          </a:p>
          <a:p>
            <a:pPr algn="ctr"/>
            <a:r>
              <a:rPr lang="en-US" sz="3200" b="1" dirty="0" smtClean="0">
                <a:solidFill>
                  <a:srgbClr val="536786"/>
                </a:solidFill>
                <a:latin typeface="Arial" charset="0"/>
                <a:ea typeface="Arial" charset="0"/>
                <a:cs typeface="Arial" charset="0"/>
              </a:rPr>
              <a:t>TA 2020/2021</a:t>
            </a:r>
            <a:endParaRPr lang="is-IS" sz="3200" dirty="0">
              <a:solidFill>
                <a:srgbClr val="9BBCC4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113921"/>
              </p:ext>
            </p:extLst>
          </p:nvPr>
        </p:nvGraphicFramePr>
        <p:xfrm>
          <a:off x="448860" y="2289158"/>
          <a:ext cx="10879540" cy="376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9">
                  <a:extLst>
                    <a:ext uri="{9D8B030D-6E8A-4147-A177-3AD203B41FA5}">
                      <a16:colId xmlns:a16="http://schemas.microsoft.com/office/drawing/2014/main" val="1689787991"/>
                    </a:ext>
                  </a:extLst>
                </a:gridCol>
                <a:gridCol w="6484030">
                  <a:extLst>
                    <a:ext uri="{9D8B030D-6E8A-4147-A177-3AD203B41FA5}">
                      <a16:colId xmlns:a16="http://schemas.microsoft.com/office/drawing/2014/main" val="1930071968"/>
                    </a:ext>
                  </a:extLst>
                </a:gridCol>
                <a:gridCol w="3699301">
                  <a:extLst>
                    <a:ext uri="{9D8B030D-6E8A-4147-A177-3AD203B41FA5}">
                      <a16:colId xmlns:a16="http://schemas.microsoft.com/office/drawing/2014/main" val="293183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Penjelasan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2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Metode yang </a:t>
                      </a:r>
                      <a:r>
                        <a:rPr lang="en-US" dirty="0" err="1" smtClean="0"/>
                        <a:t>digunakan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Daring/Luring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Aplikasi</a:t>
                      </a:r>
                      <a:r>
                        <a:rPr lang="en-US" dirty="0" smtClean="0"/>
                        <a:t>/Media yang </a:t>
                      </a:r>
                      <a:r>
                        <a:rPr lang="en-US" dirty="0" err="1" smtClean="0"/>
                        <a:t>digunakan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3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Luring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 err="1" smtClean="0"/>
                        <a:t>Zonasi</a:t>
                      </a:r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 err="1" smtClean="0"/>
                        <a:t>Jumlah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perkelompok</a:t>
                      </a:r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 err="1" smtClean="0"/>
                        <a:t>Jadwal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pembelajaran</a:t>
                      </a:r>
                      <a:endParaRPr lang="en-US" dirty="0" smtClean="0"/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 smtClean="0"/>
                        <a:t>SK </a:t>
                      </a:r>
                      <a:r>
                        <a:rPr lang="en-US" dirty="0" err="1" smtClean="0"/>
                        <a:t>Pimpinan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satdik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dosen</a:t>
                      </a:r>
                      <a:r>
                        <a:rPr lang="en-US" dirty="0" smtClean="0"/>
                        <a:t>/guru/</a:t>
                      </a:r>
                      <a:r>
                        <a:rPr lang="en-US" dirty="0" err="1" smtClean="0"/>
                        <a:t>penyuluh</a:t>
                      </a:r>
                      <a:r>
                        <a:rPr lang="en-US" dirty="0" smtClean="0"/>
                        <a:t>/alumni/</a:t>
                      </a:r>
                      <a:r>
                        <a:rPr lang="en-US" dirty="0" err="1" smtClean="0"/>
                        <a:t>praktisi</a:t>
                      </a:r>
                      <a:r>
                        <a:rPr lang="en-US" dirty="0" smtClean="0"/>
                        <a:t>/</a:t>
                      </a:r>
                      <a:r>
                        <a:rPr lang="en-US" dirty="0" err="1" smtClean="0"/>
                        <a:t>pihak</a:t>
                      </a:r>
                      <a:r>
                        <a:rPr lang="en-US" dirty="0" smtClean="0"/>
                        <a:t> lain yang </a:t>
                      </a:r>
                      <a:r>
                        <a:rPr lang="en-US" dirty="0" err="1" smtClean="0"/>
                        <a:t>ditunjuk</a:t>
                      </a:r>
                      <a:r>
                        <a:rPr lang="en-US" dirty="0" smtClean="0"/>
                        <a:t> 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dirty="0" err="1" smtClean="0"/>
                        <a:t>Dilengkapi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dengan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beberapa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foto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pelaksanaan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kegiatan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pembelajaran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sudah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dilaksanakan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7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800" dirty="0" smtClean="0">
                          <a:latin typeface="Arial" charset="0"/>
                          <a:ea typeface="Arial" charset="0"/>
                          <a:cs typeface="Arial" charset="0"/>
                        </a:rPr>
                        <a:t>Materi yang disiapkan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23078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6" y="41715"/>
            <a:ext cx="1039505" cy="10319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37" y="60639"/>
            <a:ext cx="981117" cy="10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65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B2EA2-50E5-4D90-839E-B3212AE60F75}"/>
              </a:ext>
            </a:extLst>
          </p:cNvPr>
          <p:cNvSpPr txBox="1">
            <a:spLocks/>
          </p:cNvSpPr>
          <p:nvPr/>
        </p:nvSpPr>
        <p:spPr>
          <a:xfrm>
            <a:off x="1224691" y="0"/>
            <a:ext cx="10273598" cy="1749435"/>
          </a:xfrm>
          <a:prstGeom prst="rect">
            <a:avLst/>
          </a:prstGeom>
        </p:spPr>
        <p:txBody>
          <a:bodyPr lIns="121909" tIns="60955" rIns="121909" bIns="60955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36786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METODE PEMBELAJARAN PESERTA DIDIK TA 2020/2021 (DALAM KONDISI NORMAL BARU)</a:t>
            </a:r>
            <a:endParaRPr kumimoji="0" lang="is-IS" sz="4000" b="0" i="0" u="none" strike="noStrike" kern="1200" cap="none" spc="0" normalizeH="0" baseline="0" noProof="0" dirty="0">
              <a:ln>
                <a:noFill/>
              </a:ln>
              <a:solidFill>
                <a:srgbClr val="9BBCC4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625558"/>
              </p:ext>
            </p:extLst>
          </p:nvPr>
        </p:nvGraphicFramePr>
        <p:xfrm>
          <a:off x="448860" y="1934316"/>
          <a:ext cx="10879540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9">
                  <a:extLst>
                    <a:ext uri="{9D8B030D-6E8A-4147-A177-3AD203B41FA5}">
                      <a16:colId xmlns:a16="http://schemas.microsoft.com/office/drawing/2014/main" val="1689787991"/>
                    </a:ext>
                  </a:extLst>
                </a:gridCol>
                <a:gridCol w="8299182">
                  <a:extLst>
                    <a:ext uri="{9D8B030D-6E8A-4147-A177-3AD203B41FA5}">
                      <a16:colId xmlns:a16="http://schemas.microsoft.com/office/drawing/2014/main" val="1930071968"/>
                    </a:ext>
                  </a:extLst>
                </a:gridCol>
                <a:gridCol w="1884149">
                  <a:extLst>
                    <a:ext uri="{9D8B030D-6E8A-4147-A177-3AD203B41FA5}">
                      <a16:colId xmlns:a16="http://schemas.microsoft.com/office/drawing/2014/main" val="293183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Penjelasan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2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Aplikasi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Metode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Pembelajaran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Daring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Praktik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Reguler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Didik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Penyiapan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video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praktek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reguler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daring)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Nama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lokasi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untuk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zonasi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tatap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muka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Jadwal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daring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tatap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muka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 yang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digunakan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3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PKL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Didik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fi-FI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Metode pemberian pembekalan sebelum pelaksanaan PKL</a:t>
                      </a:r>
                    </a:p>
                    <a:p>
                      <a:pPr marL="342900" indent="-342900">
                        <a:buFont typeface="+mj-lt"/>
                        <a:buAutoNum type="alphaLcPeriod"/>
                      </a:pPr>
                      <a:r>
                        <a:rPr lang="fi-FI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Zonasi pelaksanaan PKL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7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sz="1600" dirty="0" smtClean="0">
                          <a:latin typeface="Arial" panose="020B0604020202020204" pitchFamily="34" charset="0"/>
                          <a:ea typeface="Arial" charset="0"/>
                          <a:cs typeface="Arial" panose="020B0604020202020204" pitchFamily="34" charset="0"/>
                        </a:rPr>
                        <a:t>Dilengkapi dengan beberapa foto pelaksanaan kegiatan pembelajaran yang sudah dilaksanakan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2307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6" y="41715"/>
            <a:ext cx="1039505" cy="103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37" y="60639"/>
            <a:ext cx="981117" cy="10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60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B2EA2-50E5-4D90-839E-B3212AE60F75}"/>
              </a:ext>
            </a:extLst>
          </p:cNvPr>
          <p:cNvSpPr txBox="1">
            <a:spLocks/>
          </p:cNvSpPr>
          <p:nvPr/>
        </p:nvSpPr>
        <p:spPr>
          <a:xfrm>
            <a:off x="982639" y="432656"/>
            <a:ext cx="9785445" cy="1749435"/>
          </a:xfrm>
          <a:prstGeom prst="rect">
            <a:avLst/>
          </a:prstGeom>
        </p:spPr>
        <p:txBody>
          <a:bodyPr lIns="121909" tIns="60955" rIns="121909" bIns="60955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67" b="1" dirty="0" smtClean="0">
                <a:solidFill>
                  <a:srgbClr val="536786"/>
                </a:solidFill>
                <a:latin typeface="Arial" charset="0"/>
                <a:ea typeface="Arial" charset="0"/>
                <a:cs typeface="Arial" charset="0"/>
              </a:rPr>
              <a:t>PELAKSANAAN </a:t>
            </a:r>
            <a:r>
              <a:rPr lang="en-US" sz="4267" b="1" i="1" dirty="0" smtClean="0">
                <a:solidFill>
                  <a:srgbClr val="536786"/>
                </a:solidFill>
                <a:latin typeface="Arial" charset="0"/>
                <a:ea typeface="Arial" charset="0"/>
                <a:cs typeface="Arial" charset="0"/>
              </a:rPr>
              <a:t>TEACHING FACTORY </a:t>
            </a:r>
            <a:r>
              <a:rPr lang="en-US" sz="4267" b="1" dirty="0" smtClean="0">
                <a:solidFill>
                  <a:srgbClr val="536786"/>
                </a:solidFill>
                <a:latin typeface="Arial" charset="0"/>
                <a:ea typeface="Arial" charset="0"/>
                <a:cs typeface="Arial" charset="0"/>
              </a:rPr>
              <a:t>(TEFA)</a:t>
            </a:r>
            <a:endParaRPr lang="is-IS" sz="2400" dirty="0">
              <a:solidFill>
                <a:srgbClr val="9BBCC4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15474"/>
              </p:ext>
            </p:extLst>
          </p:nvPr>
        </p:nvGraphicFramePr>
        <p:xfrm>
          <a:off x="448860" y="1934316"/>
          <a:ext cx="10879540" cy="268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9">
                  <a:extLst>
                    <a:ext uri="{9D8B030D-6E8A-4147-A177-3AD203B41FA5}">
                      <a16:colId xmlns:a16="http://schemas.microsoft.com/office/drawing/2014/main" val="1689787991"/>
                    </a:ext>
                  </a:extLst>
                </a:gridCol>
                <a:gridCol w="8299182">
                  <a:extLst>
                    <a:ext uri="{9D8B030D-6E8A-4147-A177-3AD203B41FA5}">
                      <a16:colId xmlns:a16="http://schemas.microsoft.com/office/drawing/2014/main" val="1930071968"/>
                    </a:ext>
                  </a:extLst>
                </a:gridCol>
                <a:gridCol w="1884149">
                  <a:extLst>
                    <a:ext uri="{9D8B030D-6E8A-4147-A177-3AD203B41FA5}">
                      <a16:colId xmlns:a16="http://schemas.microsoft.com/office/drawing/2014/main" val="293183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Penjelasan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2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Apakah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satuan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pendidikan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tetap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menjalankan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TEFA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pada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saat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pandemi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kondisi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normal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baru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Maret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2020 –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sekarang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satuan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pendidikan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zonasi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hijau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bagaimana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pelaksanaan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TEFA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melibatkan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taruna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siswa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3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Apabila tidak menjalankan TEFA, apakah dilakukan pembuatan video untuk pembelajaran bagi peserta didik?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7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Penjelasan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tentang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kendala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tantangan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dalam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menjalankan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TEFA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2307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6" y="41715"/>
            <a:ext cx="1039505" cy="103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37" y="60639"/>
            <a:ext cx="981117" cy="10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410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B2EA2-50E5-4D90-839E-B3212AE60F75}"/>
              </a:ext>
            </a:extLst>
          </p:cNvPr>
          <p:cNvSpPr txBox="1">
            <a:spLocks/>
          </p:cNvSpPr>
          <p:nvPr/>
        </p:nvSpPr>
        <p:spPr>
          <a:xfrm>
            <a:off x="431371" y="432657"/>
            <a:ext cx="11049429" cy="850234"/>
          </a:xfrm>
          <a:prstGeom prst="rect">
            <a:avLst/>
          </a:prstGeom>
        </p:spPr>
        <p:txBody>
          <a:bodyPr lIns="121909" tIns="60955" rIns="121909" bIns="60955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67" b="1" dirty="0">
                <a:solidFill>
                  <a:srgbClr val="536786"/>
                </a:solidFill>
                <a:latin typeface="Arial" charset="0"/>
                <a:ea typeface="Arial" charset="0"/>
                <a:cs typeface="Arial" charset="0"/>
              </a:rPr>
              <a:t>PELAKSANAAN KEWIRAUSAHAAN</a:t>
            </a:r>
            <a:endParaRPr lang="is-IS" sz="2400" dirty="0">
              <a:solidFill>
                <a:srgbClr val="9BBCC4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161470"/>
              </p:ext>
            </p:extLst>
          </p:nvPr>
        </p:nvGraphicFramePr>
        <p:xfrm>
          <a:off x="448860" y="1934316"/>
          <a:ext cx="10879540" cy="247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9">
                  <a:extLst>
                    <a:ext uri="{9D8B030D-6E8A-4147-A177-3AD203B41FA5}">
                      <a16:colId xmlns:a16="http://schemas.microsoft.com/office/drawing/2014/main" val="1689787991"/>
                    </a:ext>
                  </a:extLst>
                </a:gridCol>
                <a:gridCol w="8299182">
                  <a:extLst>
                    <a:ext uri="{9D8B030D-6E8A-4147-A177-3AD203B41FA5}">
                      <a16:colId xmlns:a16="http://schemas.microsoft.com/office/drawing/2014/main" val="1930071968"/>
                    </a:ext>
                  </a:extLst>
                </a:gridCol>
                <a:gridCol w="1884149">
                  <a:extLst>
                    <a:ext uri="{9D8B030D-6E8A-4147-A177-3AD203B41FA5}">
                      <a16:colId xmlns:a16="http://schemas.microsoft.com/office/drawing/2014/main" val="293183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Penjelasan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2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Bagaimana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pelaksanaan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kewirausahaan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didik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semester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genap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TP/TA 2019/2020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Bagaimana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pelaksanaan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kewirausahaan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bagi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peserta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didik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semester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ganjil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TP/TA 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3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Penjelasan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permasalahan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kendala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yang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dihadapi</a:t>
                      </a:r>
                      <a:endParaRPr lang="sv-SE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79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  <a:p>
                      <a:pPr algn="ctr"/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Dilengkapi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foto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pelaksanaan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kegiatan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kewirausahaan</a:t>
                      </a:r>
                      <a:endParaRPr lang="en-U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523078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6" y="41715"/>
            <a:ext cx="1039505" cy="103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37" y="60639"/>
            <a:ext cx="981117" cy="10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6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B2EA2-50E5-4D90-839E-B3212AE60F75}"/>
              </a:ext>
            </a:extLst>
          </p:cNvPr>
          <p:cNvSpPr txBox="1">
            <a:spLocks/>
          </p:cNvSpPr>
          <p:nvPr/>
        </p:nvSpPr>
        <p:spPr>
          <a:xfrm>
            <a:off x="431371" y="432657"/>
            <a:ext cx="11049429" cy="850234"/>
          </a:xfrm>
          <a:prstGeom prst="rect">
            <a:avLst/>
          </a:prstGeom>
        </p:spPr>
        <p:txBody>
          <a:bodyPr lIns="121909" tIns="60955" rIns="121909" bIns="60955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67" b="1" dirty="0">
                <a:solidFill>
                  <a:srgbClr val="536786"/>
                </a:solidFill>
                <a:latin typeface="Arial" charset="0"/>
                <a:ea typeface="Arial" charset="0"/>
                <a:cs typeface="Arial" charset="0"/>
              </a:rPr>
              <a:t>PENELITIAN DAN PENGABDIAN MASYARAKAT</a:t>
            </a:r>
            <a:endParaRPr lang="is-IS" sz="2400" dirty="0">
              <a:solidFill>
                <a:srgbClr val="9BBCC4"/>
              </a:solidFill>
              <a:latin typeface="Arial" charset="0"/>
              <a:ea typeface="Arial" charset="0"/>
              <a:cs typeface="Arial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071312"/>
              </p:ext>
            </p:extLst>
          </p:nvPr>
        </p:nvGraphicFramePr>
        <p:xfrm>
          <a:off x="448860" y="1934316"/>
          <a:ext cx="1087954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9">
                  <a:extLst>
                    <a:ext uri="{9D8B030D-6E8A-4147-A177-3AD203B41FA5}">
                      <a16:colId xmlns:a16="http://schemas.microsoft.com/office/drawing/2014/main" val="1689787991"/>
                    </a:ext>
                  </a:extLst>
                </a:gridCol>
                <a:gridCol w="8299182">
                  <a:extLst>
                    <a:ext uri="{9D8B030D-6E8A-4147-A177-3AD203B41FA5}">
                      <a16:colId xmlns:a16="http://schemas.microsoft.com/office/drawing/2014/main" val="1930071968"/>
                    </a:ext>
                  </a:extLst>
                </a:gridCol>
                <a:gridCol w="1884149">
                  <a:extLst>
                    <a:ext uri="{9D8B030D-6E8A-4147-A177-3AD203B41FA5}">
                      <a16:colId xmlns:a16="http://schemas.microsoft.com/office/drawing/2014/main" val="29318357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Hal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Penjelasan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29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Pelaksanaan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penelitian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pengabdian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kepada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masyarakat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semester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genap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 2019/2020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7805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Rencana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pelaksanaan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penelitian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pengabdian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kepada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masyarakat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semester </a:t>
                      </a:r>
                      <a:r>
                        <a:rPr lang="en-U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ganjil</a:t>
                      </a:r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TA 2020/2021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63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Dilengkapi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dengan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foto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pelaksanaan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kegiatan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penelitian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dan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pengabdian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kepada</a:t>
                      </a:r>
                      <a:r>
                        <a:rPr lang="es-ES" sz="16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6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masyarakat</a:t>
                      </a:r>
                      <a:endParaRPr lang="es-ES" sz="16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479760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6" y="41715"/>
            <a:ext cx="1039505" cy="103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37" y="60639"/>
            <a:ext cx="981117" cy="10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41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7DB2EA2-50E5-4D90-839E-B3212AE60F75}"/>
              </a:ext>
            </a:extLst>
          </p:cNvPr>
          <p:cNvSpPr txBox="1">
            <a:spLocks/>
          </p:cNvSpPr>
          <p:nvPr/>
        </p:nvSpPr>
        <p:spPr>
          <a:xfrm>
            <a:off x="431371" y="432657"/>
            <a:ext cx="11049429" cy="1205074"/>
          </a:xfrm>
          <a:prstGeom prst="rect">
            <a:avLst/>
          </a:prstGeom>
        </p:spPr>
        <p:txBody>
          <a:bodyPr lIns="121909" tIns="60955" rIns="121909" bIns="60955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267" b="1" dirty="0" smtClean="0">
                <a:solidFill>
                  <a:srgbClr val="536786"/>
                </a:solidFill>
                <a:latin typeface="Arial" charset="0"/>
                <a:ea typeface="Arial" charset="0"/>
                <a:cs typeface="Arial" charset="0"/>
              </a:rPr>
              <a:t>MONITORING DAN EVALUASI</a:t>
            </a:r>
            <a:endParaRPr lang="is-IS" sz="2400" dirty="0">
              <a:solidFill>
                <a:srgbClr val="9BBCC4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DB2EA2-50E5-4D90-839E-B3212AE60F75}"/>
              </a:ext>
            </a:extLst>
          </p:cNvPr>
          <p:cNvSpPr txBox="1">
            <a:spLocks/>
          </p:cNvSpPr>
          <p:nvPr/>
        </p:nvSpPr>
        <p:spPr>
          <a:xfrm>
            <a:off x="526906" y="2129052"/>
            <a:ext cx="11049429" cy="2976763"/>
          </a:xfrm>
          <a:prstGeom prst="rect">
            <a:avLst/>
          </a:prstGeom>
        </p:spPr>
        <p:txBody>
          <a:bodyPr lIns="121909" tIns="60955" rIns="121909" bIns="60955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s-IS" sz="2400" dirty="0" smtClean="0">
                <a:latin typeface="Arial" charset="0"/>
                <a:ea typeface="Arial" charset="0"/>
                <a:cs typeface="Arial" charset="0"/>
              </a:rPr>
              <a:t>Berisi penjelasan tentang:</a:t>
            </a:r>
          </a:p>
          <a:p>
            <a:pPr marL="457200" indent="-457200">
              <a:buAutoNum type="arabicPeriod"/>
            </a:pPr>
            <a:r>
              <a:rPr lang="is-IS" sz="2400" dirty="0" smtClean="0">
                <a:latin typeface="Arial" charset="0"/>
                <a:ea typeface="Arial" charset="0"/>
                <a:cs typeface="Arial" charset="0"/>
              </a:rPr>
              <a:t>Keterlibatan orang tua/wali dalam monitoring pelaksanaan pembelajaran</a:t>
            </a:r>
          </a:p>
          <a:p>
            <a:pPr marL="457200" indent="-457200">
              <a:buAutoNum type="arabicPeriod"/>
            </a:pPr>
            <a:r>
              <a:rPr lang="is-IS" sz="2400" dirty="0" smtClean="0">
                <a:latin typeface="Arial" charset="0"/>
                <a:ea typeface="Arial" charset="0"/>
                <a:cs typeface="Arial" charset="0"/>
              </a:rPr>
              <a:t>Tim monitoring dan evaluasi penyelenggaraan pendidikan vokasi dalam kondisi normal baru beserta laporannya</a:t>
            </a:r>
          </a:p>
          <a:p>
            <a:endParaRPr lang="is-I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AutoNum type="arabicPeriod" startAt="4"/>
            </a:pPr>
            <a:endParaRPr lang="is-I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AutoNum type="arabicPeriod" startAt="4"/>
            </a:pPr>
            <a:endParaRPr lang="is-IS" sz="2400" dirty="0" smtClean="0">
              <a:latin typeface="Arial" charset="0"/>
              <a:ea typeface="Arial" charset="0"/>
              <a:cs typeface="Arial" charset="0"/>
            </a:endParaRPr>
          </a:p>
          <a:p>
            <a:pPr marL="457200" indent="-457200">
              <a:buAutoNum type="arabicPeriod" startAt="4"/>
            </a:pPr>
            <a:endParaRPr lang="is-IS" sz="2400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86" y="41715"/>
            <a:ext cx="1039505" cy="10319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4337" y="60639"/>
            <a:ext cx="981117" cy="101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97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"/>
            <a:ext cx="12192000" cy="6890936"/>
          </a:xfrm>
          <a:prstGeom prst="rect">
            <a:avLst/>
          </a:prstGeom>
          <a:solidFill>
            <a:srgbClr val="ACF0F2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Thin" charset="0"/>
              <a:ea typeface="+mn-ea"/>
              <a:cs typeface="+mn-cs"/>
            </a:endParaRPr>
          </a:p>
        </p:txBody>
      </p:sp>
      <p:grpSp>
        <p:nvGrpSpPr>
          <p:cNvPr id="14" name="Group 13"/>
          <p:cNvGrpSpPr/>
          <p:nvPr/>
        </p:nvGrpSpPr>
        <p:grpSpPr>
          <a:xfrm flipV="1">
            <a:off x="4193400" y="5334955"/>
            <a:ext cx="3805200" cy="126522"/>
            <a:chOff x="76200" y="4476750"/>
            <a:chExt cx="6858000" cy="91440"/>
          </a:xfrm>
        </p:grpSpPr>
        <p:sp>
          <p:nvSpPr>
            <p:cNvPr id="15" name="Rectangle 14"/>
            <p:cNvSpPr/>
            <p:nvPr/>
          </p:nvSpPr>
          <p:spPr>
            <a:xfrm>
              <a:off x="76200" y="4476750"/>
              <a:ext cx="1371600" cy="914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47800" y="4476750"/>
              <a:ext cx="13716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19400" y="4476750"/>
              <a:ext cx="1371600" cy="914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1000" y="4476750"/>
              <a:ext cx="13716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562600" y="4476750"/>
              <a:ext cx="1371600" cy="91440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 Light"/>
                <a:ea typeface="+mn-ea"/>
                <a:cs typeface="+mn-cs"/>
              </a:endParaRPr>
            </a:p>
          </p:txBody>
        </p:sp>
      </p:grpSp>
      <p:grpSp>
        <p:nvGrpSpPr>
          <p:cNvPr id="20" name="Group 4"/>
          <p:cNvGrpSpPr/>
          <p:nvPr/>
        </p:nvGrpSpPr>
        <p:grpSpPr>
          <a:xfrm>
            <a:off x="741334" y="2485449"/>
            <a:ext cx="9948291" cy="1920040"/>
            <a:chOff x="2042554" y="2715329"/>
            <a:chExt cx="9906000" cy="1440030"/>
          </a:xfrm>
        </p:grpSpPr>
        <p:sp>
          <p:nvSpPr>
            <p:cNvPr id="21" name="TextBox 20"/>
            <p:cNvSpPr txBox="1"/>
            <p:nvPr/>
          </p:nvSpPr>
          <p:spPr>
            <a:xfrm>
              <a:off x="2042554" y="2715329"/>
              <a:ext cx="9906000" cy="846327"/>
            </a:xfrm>
            <a:prstGeom prst="rect">
              <a:avLst/>
            </a:prstGeom>
            <a:noFill/>
          </p:spPr>
          <p:txBody>
            <a:bodyPr lIns="121905" tIns="60953" rIns="121905" bIns="60953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533" b="1" i="0" u="none" strike="noStrike" kern="1200" cap="none" spc="0" normalizeH="0" baseline="0" noProof="0" dirty="0">
                  <a:ln>
                    <a:noFill/>
                  </a:ln>
                  <a:solidFill>
                    <a:srgbClr val="7D9A92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TERIMA KASIH</a:t>
              </a:r>
            </a:p>
          </p:txBody>
        </p:sp>
        <p:grpSp>
          <p:nvGrpSpPr>
            <p:cNvPr id="22" name="Group 12"/>
            <p:cNvGrpSpPr>
              <a:grpSpLocks/>
            </p:cNvGrpSpPr>
            <p:nvPr/>
          </p:nvGrpSpPr>
          <p:grpSpPr bwMode="auto">
            <a:xfrm>
              <a:off x="3266518" y="3585276"/>
              <a:ext cx="1781176" cy="570083"/>
              <a:chOff x="1506298" y="3986822"/>
              <a:chExt cx="2191630" cy="701188"/>
            </a:xfrm>
          </p:grpSpPr>
          <p:pic>
            <p:nvPicPr>
              <p:cNvPr id="30" name="Picture 1"/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06298" y="3986822"/>
                <a:ext cx="540868" cy="5408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" name="TextBox 30"/>
              <p:cNvSpPr txBox="1"/>
              <p:nvPr/>
            </p:nvSpPr>
            <p:spPr>
              <a:xfrm>
                <a:off x="2020020" y="4072737"/>
                <a:ext cx="1677908" cy="615273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6888A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@</a:t>
                </a:r>
                <a:r>
                  <a:rPr kumimoji="0" lang="en-US" sz="1867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56888A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brsdm_kp</a:t>
                </a:r>
                <a:endParaRPr kumimoji="0" lang="en-US" sz="1867" b="0" i="0" u="none" strike="noStrike" kern="1200" cap="none" spc="0" normalizeH="0" baseline="0" noProof="0" dirty="0">
                  <a:ln>
                    <a:noFill/>
                  </a:ln>
                  <a:solidFill>
                    <a:srgbClr val="56888A"/>
                  </a:solidFill>
                  <a:effectLst/>
                  <a:uLnTx/>
                  <a:uFillTx/>
                  <a:latin typeface="Cambria" panose="02040503050406030204" pitchFamily="18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5860492" y="3582108"/>
              <a:ext cx="2301178" cy="438152"/>
              <a:chOff x="4899545" y="4067862"/>
              <a:chExt cx="2830727" cy="539496"/>
            </a:xfrm>
          </p:grpSpPr>
          <p:pic>
            <p:nvPicPr>
              <p:cNvPr id="28" name="Picture 10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99545" y="4067862"/>
                <a:ext cx="539496" cy="53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" name="TextBox 28"/>
              <p:cNvSpPr txBox="1"/>
              <p:nvPr/>
            </p:nvSpPr>
            <p:spPr>
              <a:xfrm>
                <a:off x="5385796" y="4153868"/>
                <a:ext cx="2344476" cy="3506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6888A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(021) 3519070</a:t>
                </a:r>
              </a:p>
            </p:txBody>
          </p:sp>
        </p:grpSp>
        <p:grpSp>
          <p:nvGrpSpPr>
            <p:cNvPr id="24" name="Group 17"/>
            <p:cNvGrpSpPr>
              <a:grpSpLocks/>
            </p:cNvGrpSpPr>
            <p:nvPr/>
          </p:nvGrpSpPr>
          <p:grpSpPr bwMode="auto">
            <a:xfrm>
              <a:off x="8784669" y="3583693"/>
              <a:ext cx="3038558" cy="438151"/>
              <a:chOff x="8021672" y="3986822"/>
              <a:chExt cx="3738335" cy="539496"/>
            </a:xfrm>
          </p:grpSpPr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1672" y="3986822"/>
                <a:ext cx="539496" cy="5394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26"/>
              <p:cNvSpPr/>
              <p:nvPr/>
            </p:nvSpPr>
            <p:spPr>
              <a:xfrm>
                <a:off x="8554867" y="4078690"/>
                <a:ext cx="3205140" cy="3506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67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6888A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+mn-ea"/>
                    <a:cs typeface="+mn-cs"/>
                  </a:rPr>
                  <a:t>http://kkp.go.id/brsdm</a:t>
                </a:r>
              </a:p>
            </p:txBody>
          </p:sp>
        </p:grpSp>
        <p:cxnSp>
          <p:nvCxnSpPr>
            <p:cNvPr id="25" name="Straight Connector 24"/>
            <p:cNvCxnSpPr/>
            <p:nvPr/>
          </p:nvCxnSpPr>
          <p:spPr>
            <a:xfrm>
              <a:off x="2536267" y="3493201"/>
              <a:ext cx="8926512" cy="0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55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ption 1">
  <a:themeElements>
    <a:clrScheme name="Matagua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1EA185"/>
      </a:accent1>
      <a:accent2>
        <a:srgbClr val="9BBB5C"/>
      </a:accent2>
      <a:accent3>
        <a:srgbClr val="F29B26"/>
      </a:accent3>
      <a:accent4>
        <a:srgbClr val="BD392F"/>
      </a:accent4>
      <a:accent5>
        <a:srgbClr val="445469"/>
      </a:accent5>
      <a:accent6>
        <a:srgbClr val="445469"/>
      </a:accent6>
      <a:hlink>
        <a:srgbClr val="F33B48"/>
      </a:hlink>
      <a:folHlink>
        <a:srgbClr val="FFC000"/>
      </a:folHlink>
    </a:clrScheme>
    <a:fontScheme name="Custom 12">
      <a:majorFont>
        <a:latin typeface="Lato Regular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1533</TotalTime>
  <Words>391</Words>
  <Application>Microsoft Office PowerPoint</Application>
  <PresentationFormat>Widescreen</PresentationFormat>
  <Paragraphs>104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Arial</vt:lpstr>
      <vt:lpstr>Bebas Neue</vt:lpstr>
      <vt:lpstr>Calibri</vt:lpstr>
      <vt:lpstr>Calibri Light</vt:lpstr>
      <vt:lpstr>Cambria</vt:lpstr>
      <vt:lpstr>Century Gothic</vt:lpstr>
      <vt:lpstr>Lato Light</vt:lpstr>
      <vt:lpstr>Lato Regular</vt:lpstr>
      <vt:lpstr>Raleway</vt:lpstr>
      <vt:lpstr>Raleway SemiBold</vt:lpstr>
      <vt:lpstr>Roboto Medium</vt:lpstr>
      <vt:lpstr>Roboto Thin</vt:lpstr>
      <vt:lpstr>Office Theme</vt:lpstr>
      <vt:lpstr>1_Option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Subbidang MK</cp:lastModifiedBy>
  <cp:revision>70</cp:revision>
  <cp:lastPrinted>2020-09-04T07:02:23Z</cp:lastPrinted>
  <dcterms:created xsi:type="dcterms:W3CDTF">2020-08-27T02:41:27Z</dcterms:created>
  <dcterms:modified xsi:type="dcterms:W3CDTF">2020-09-16T02:23:44Z</dcterms:modified>
</cp:coreProperties>
</file>