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  <p:sldMasterId id="2147483657" r:id="rId3"/>
  </p:sldMasterIdLst>
  <p:notesMasterIdLst>
    <p:notesMasterId r:id="rId8"/>
  </p:notesMasterIdLst>
  <p:sldIdLst>
    <p:sldId id="256" r:id="rId4"/>
    <p:sldId id="273" r:id="rId5"/>
    <p:sldId id="274" r:id="rId6"/>
    <p:sldId id="275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9d4466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9d4466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4e9d4466e1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9d4466e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9d4466e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e9d4466e1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7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9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sz="4000" dirty="0" smtClean="0"/>
              <a:t>Hybrid Filtering </a:t>
            </a:r>
            <a:r>
              <a:rPr lang="en-IN" sz="4000" dirty="0"/>
              <a:t>in RS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Hybridization methods</a:t>
            </a:r>
            <a:endParaRPr sz="3000"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Methods of Hybridization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Weighted - Recommendations from each system is weighted to calculate final recommendation.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Switching- System switches between different recommendation model.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Mixed - Recommendations from different recommenders are presented together.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Hybrid recommender systems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Multiple recommender systems are combined to improve recommendations.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Although any type of recommender systems can be combined a common approach in industry is to combine content based approaches and collaborative filtering approaches.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Content based models can be used to solve the Cold start and Grey sheep problems in Collaborative filtering.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Corbel</vt:lpstr>
      <vt:lpstr>Candara</vt:lpstr>
      <vt:lpstr>Arial</vt:lpstr>
      <vt:lpstr>Times New Roman</vt:lpstr>
      <vt:lpstr>Office Theme</vt:lpstr>
      <vt:lpstr>1_Office Theme</vt:lpstr>
      <vt:lpstr>5_Office Theme</vt:lpstr>
      <vt:lpstr>Hybrid Filtering in RS</vt:lpstr>
      <vt:lpstr>Hybridization methods</vt:lpstr>
      <vt:lpstr>Hybrid recommender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Filtering in RS</dc:title>
  <cp:lastModifiedBy>Abhijeet Athipet</cp:lastModifiedBy>
  <cp:revision>1</cp:revision>
  <dcterms:modified xsi:type="dcterms:W3CDTF">2020-06-21T07:52:09Z</dcterms:modified>
</cp:coreProperties>
</file>