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85" r:id="rId2"/>
  </p:sldMasterIdLst>
  <p:notesMasterIdLst>
    <p:notesMasterId r:id="rId15"/>
  </p:notesMasterIdLst>
  <p:sldIdLst>
    <p:sldId id="256" r:id="rId3"/>
    <p:sldId id="929" r:id="rId4"/>
    <p:sldId id="932" r:id="rId5"/>
    <p:sldId id="930" r:id="rId6"/>
    <p:sldId id="931" r:id="rId7"/>
    <p:sldId id="933" r:id="rId8"/>
    <p:sldId id="936" r:id="rId9"/>
    <p:sldId id="937" r:id="rId10"/>
    <p:sldId id="938" r:id="rId11"/>
    <p:sldId id="934" r:id="rId12"/>
    <p:sldId id="935" r:id="rId13"/>
    <p:sldId id="293" r:id="rId14"/>
  </p:sldIdLst>
  <p:sldSz cx="12195175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000000"/>
          </p15:clr>
        </p15:guide>
        <p15:guide id="2" pos="384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iAgWN8GDlETL60A6VGXtE5+IlB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1F1C0E-47B4-44C8-B9AE-2232D4777CAF}">
  <a:tblStyle styleId="{AE1F1C0E-47B4-44C8-B9AE-2232D4777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736E46-07FA-42C1-9761-0B62B858619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DCD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D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3491" autoAdjust="0"/>
  </p:normalViewPr>
  <p:slideViewPr>
    <p:cSldViewPr snapToGrid="0">
      <p:cViewPr varScale="1">
        <p:scale>
          <a:sx n="60" d="100"/>
          <a:sy n="60" d="100"/>
        </p:scale>
        <p:origin x="888" y="60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7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Bonjour </a:t>
            </a:r>
            <a:endParaRPr/>
          </a:p>
        </p:txBody>
      </p:sp>
      <p:sp>
        <p:nvSpPr>
          <p:cNvPr id="576" name="Google Shape;57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4" name="Google Shape;221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title"/>
          </p:nvPr>
        </p:nvSpPr>
        <p:spPr>
          <a:xfrm>
            <a:off x="609606" y="274639"/>
            <a:ext cx="109759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8"/>
          <p:cNvSpPr txBox="1">
            <a:spLocks noGrp="1"/>
          </p:cNvSpPr>
          <p:nvPr>
            <p:ph type="title"/>
          </p:nvPr>
        </p:nvSpPr>
        <p:spPr>
          <a:xfrm>
            <a:off x="2390341" y="4800613"/>
            <a:ext cx="731710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>
            <a:spLocks noGrp="1"/>
          </p:cNvSpPr>
          <p:nvPr>
            <p:ph type="pic" idx="2"/>
          </p:nvPr>
        </p:nvSpPr>
        <p:spPr>
          <a:xfrm>
            <a:off x="2390341" y="612775"/>
            <a:ext cx="731710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8"/>
          <p:cNvSpPr txBox="1">
            <a:spLocks noGrp="1"/>
          </p:cNvSpPr>
          <p:nvPr>
            <p:ph type="body" idx="1"/>
          </p:nvPr>
        </p:nvSpPr>
        <p:spPr>
          <a:xfrm>
            <a:off x="2390341" y="5367361"/>
            <a:ext cx="731710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8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9"/>
          <p:cNvSpPr txBox="1">
            <a:spLocks noGrp="1"/>
          </p:cNvSpPr>
          <p:nvPr>
            <p:ph type="title"/>
          </p:nvPr>
        </p:nvSpPr>
        <p:spPr>
          <a:xfrm>
            <a:off x="609606" y="274639"/>
            <a:ext cx="109759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9"/>
          <p:cNvSpPr txBox="1">
            <a:spLocks noGrp="1"/>
          </p:cNvSpPr>
          <p:nvPr>
            <p:ph type="body" idx="1"/>
          </p:nvPr>
        </p:nvSpPr>
        <p:spPr>
          <a:xfrm rot="5400000">
            <a:off x="3834612" y="-1624800"/>
            <a:ext cx="4525963" cy="109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69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9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0"/>
          <p:cNvSpPr txBox="1">
            <a:spLocks noGrp="1"/>
          </p:cNvSpPr>
          <p:nvPr>
            <p:ph type="title"/>
          </p:nvPr>
        </p:nvSpPr>
        <p:spPr>
          <a:xfrm rot="5400000">
            <a:off x="10696417" y="1371138"/>
            <a:ext cx="5851525" cy="365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0"/>
          <p:cNvSpPr txBox="1">
            <a:spLocks noGrp="1"/>
          </p:cNvSpPr>
          <p:nvPr>
            <p:ph type="body" idx="1"/>
          </p:nvPr>
        </p:nvSpPr>
        <p:spPr>
          <a:xfrm rot="5400000">
            <a:off x="3275587" y="-2187905"/>
            <a:ext cx="5851525" cy="1077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70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0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0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210" y="1574801"/>
            <a:ext cx="11356757" cy="4493683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156" y="356825"/>
            <a:ext cx="6440729" cy="307217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73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36315" y="355602"/>
            <a:ext cx="4039652" cy="4538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210" y="3605525"/>
            <a:ext cx="6438406" cy="128820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241294" indent="-241294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542386" indent="-254394" algn="l">
              <a:spcBef>
                <a:spcPts val="448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791980" indent="-230394" algn="l">
              <a:spcBef>
                <a:spcPts val="32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1065573" indent="-254394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grpSp>
        <p:nvGrpSpPr>
          <p:cNvPr id="49" name="Group 48"/>
          <p:cNvGrpSpPr>
            <a:grpSpLocks noChangeAspect="1"/>
          </p:cNvGrpSpPr>
          <p:nvPr userDrawn="1"/>
        </p:nvGrpSpPr>
        <p:grpSpPr bwMode="auto">
          <a:xfrm>
            <a:off x="418156" y="5645151"/>
            <a:ext cx="2256954" cy="821267"/>
            <a:chOff x="594" y="2669"/>
            <a:chExt cx="1066" cy="388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594" y="2669"/>
              <a:ext cx="386" cy="386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712" y="2968"/>
              <a:ext cx="47" cy="55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770" y="2968"/>
              <a:ext cx="48" cy="55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887" y="2968"/>
              <a:ext cx="50" cy="56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615" y="2968"/>
              <a:ext cx="53" cy="56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678" y="2968"/>
              <a:ext cx="30" cy="55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828" y="2968"/>
              <a:ext cx="50" cy="76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928" y="2949"/>
              <a:ext cx="37" cy="17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8" name="Freeform 13"/>
            <p:cNvSpPr>
              <a:spLocks noEditPoints="1"/>
            </p:cNvSpPr>
            <p:nvPr userDrawn="1"/>
          </p:nvSpPr>
          <p:spPr bwMode="auto">
            <a:xfrm>
              <a:off x="1075" y="2811"/>
              <a:ext cx="85" cy="102"/>
            </a:xfrm>
            <a:custGeom>
              <a:avLst/>
              <a:gdLst>
                <a:gd name="T0" fmla="*/ 90 w 166"/>
                <a:gd name="T1" fmla="*/ 165 h 198"/>
                <a:gd name="T2" fmla="*/ 103 w 166"/>
                <a:gd name="T3" fmla="*/ 163 h 198"/>
                <a:gd name="T4" fmla="*/ 113 w 166"/>
                <a:gd name="T5" fmla="*/ 159 h 198"/>
                <a:gd name="T6" fmla="*/ 120 w 166"/>
                <a:gd name="T7" fmla="*/ 151 h 198"/>
                <a:gd name="T8" fmla="*/ 123 w 166"/>
                <a:gd name="T9" fmla="*/ 138 h 198"/>
                <a:gd name="T10" fmla="*/ 114 w 166"/>
                <a:gd name="T11" fmla="*/ 117 h 198"/>
                <a:gd name="T12" fmla="*/ 91 w 166"/>
                <a:gd name="T13" fmla="*/ 110 h 198"/>
                <a:gd name="T14" fmla="*/ 44 w 166"/>
                <a:gd name="T15" fmla="*/ 110 h 198"/>
                <a:gd name="T16" fmla="*/ 44 w 166"/>
                <a:gd name="T17" fmla="*/ 165 h 198"/>
                <a:gd name="T18" fmla="*/ 90 w 166"/>
                <a:gd name="T19" fmla="*/ 165 h 198"/>
                <a:gd name="T20" fmla="*/ 88 w 166"/>
                <a:gd name="T21" fmla="*/ 80 h 198"/>
                <a:gd name="T22" fmla="*/ 107 w 166"/>
                <a:gd name="T23" fmla="*/ 75 h 198"/>
                <a:gd name="T24" fmla="*/ 115 w 166"/>
                <a:gd name="T25" fmla="*/ 57 h 198"/>
                <a:gd name="T26" fmla="*/ 112 w 166"/>
                <a:gd name="T27" fmla="*/ 45 h 198"/>
                <a:gd name="T28" fmla="*/ 105 w 166"/>
                <a:gd name="T29" fmla="*/ 38 h 198"/>
                <a:gd name="T30" fmla="*/ 96 w 166"/>
                <a:gd name="T31" fmla="*/ 35 h 198"/>
                <a:gd name="T32" fmla="*/ 85 w 166"/>
                <a:gd name="T33" fmla="*/ 34 h 198"/>
                <a:gd name="T34" fmla="*/ 44 w 166"/>
                <a:gd name="T35" fmla="*/ 34 h 198"/>
                <a:gd name="T36" fmla="*/ 44 w 166"/>
                <a:gd name="T37" fmla="*/ 80 h 198"/>
                <a:gd name="T38" fmla="*/ 88 w 166"/>
                <a:gd name="T39" fmla="*/ 80 h 198"/>
                <a:gd name="T40" fmla="*/ 93 w 166"/>
                <a:gd name="T41" fmla="*/ 0 h 198"/>
                <a:gd name="T42" fmla="*/ 119 w 166"/>
                <a:gd name="T43" fmla="*/ 2 h 198"/>
                <a:gd name="T44" fmla="*/ 139 w 166"/>
                <a:gd name="T45" fmla="*/ 11 h 198"/>
                <a:gd name="T46" fmla="*/ 152 w 166"/>
                <a:gd name="T47" fmla="*/ 26 h 198"/>
                <a:gd name="T48" fmla="*/ 157 w 166"/>
                <a:gd name="T49" fmla="*/ 49 h 198"/>
                <a:gd name="T50" fmla="*/ 150 w 166"/>
                <a:gd name="T51" fmla="*/ 74 h 198"/>
                <a:gd name="T52" fmla="*/ 130 w 166"/>
                <a:gd name="T53" fmla="*/ 91 h 198"/>
                <a:gd name="T54" fmla="*/ 157 w 166"/>
                <a:gd name="T55" fmla="*/ 109 h 198"/>
                <a:gd name="T56" fmla="*/ 166 w 166"/>
                <a:gd name="T57" fmla="*/ 141 h 198"/>
                <a:gd name="T58" fmla="*/ 160 w 166"/>
                <a:gd name="T59" fmla="*/ 167 h 198"/>
                <a:gd name="T60" fmla="*/ 145 w 166"/>
                <a:gd name="T61" fmla="*/ 185 h 198"/>
                <a:gd name="T62" fmla="*/ 122 w 166"/>
                <a:gd name="T63" fmla="*/ 195 h 198"/>
                <a:gd name="T64" fmla="*/ 96 w 166"/>
                <a:gd name="T65" fmla="*/ 198 h 198"/>
                <a:gd name="T66" fmla="*/ 0 w 166"/>
                <a:gd name="T67" fmla="*/ 198 h 198"/>
                <a:gd name="T68" fmla="*/ 0 w 166"/>
                <a:gd name="T69" fmla="*/ 0 h 198"/>
                <a:gd name="T70" fmla="*/ 93 w 166"/>
                <a:gd name="T7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98">
                  <a:moveTo>
                    <a:pt x="90" y="165"/>
                  </a:moveTo>
                  <a:cubicBezTo>
                    <a:pt x="95" y="165"/>
                    <a:pt x="99" y="164"/>
                    <a:pt x="103" y="163"/>
                  </a:cubicBezTo>
                  <a:cubicBezTo>
                    <a:pt x="106" y="162"/>
                    <a:pt x="110" y="161"/>
                    <a:pt x="113" y="159"/>
                  </a:cubicBezTo>
                  <a:cubicBezTo>
                    <a:pt x="116" y="157"/>
                    <a:pt x="118" y="155"/>
                    <a:pt x="120" y="151"/>
                  </a:cubicBezTo>
                  <a:cubicBezTo>
                    <a:pt x="122" y="148"/>
                    <a:pt x="123" y="144"/>
                    <a:pt x="123" y="138"/>
                  </a:cubicBezTo>
                  <a:cubicBezTo>
                    <a:pt x="123" y="128"/>
                    <a:pt x="120" y="121"/>
                    <a:pt x="114" y="117"/>
                  </a:cubicBezTo>
                  <a:cubicBezTo>
                    <a:pt x="108" y="112"/>
                    <a:pt x="101" y="110"/>
                    <a:pt x="91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65"/>
                    <a:pt x="44" y="165"/>
                    <a:pt x="44" y="165"/>
                  </a:cubicBezTo>
                  <a:lnTo>
                    <a:pt x="90" y="165"/>
                  </a:lnTo>
                  <a:close/>
                  <a:moveTo>
                    <a:pt x="88" y="80"/>
                  </a:moveTo>
                  <a:cubicBezTo>
                    <a:pt x="96" y="80"/>
                    <a:pt x="102" y="78"/>
                    <a:pt x="107" y="75"/>
                  </a:cubicBezTo>
                  <a:cubicBezTo>
                    <a:pt x="112" y="71"/>
                    <a:pt x="115" y="65"/>
                    <a:pt x="115" y="57"/>
                  </a:cubicBezTo>
                  <a:cubicBezTo>
                    <a:pt x="115" y="52"/>
                    <a:pt x="114" y="48"/>
                    <a:pt x="112" y="45"/>
                  </a:cubicBezTo>
                  <a:cubicBezTo>
                    <a:pt x="110" y="42"/>
                    <a:pt x="108" y="40"/>
                    <a:pt x="105" y="38"/>
                  </a:cubicBezTo>
                  <a:cubicBezTo>
                    <a:pt x="103" y="37"/>
                    <a:pt x="99" y="35"/>
                    <a:pt x="96" y="35"/>
                  </a:cubicBezTo>
                  <a:cubicBezTo>
                    <a:pt x="92" y="34"/>
                    <a:pt x="88" y="34"/>
                    <a:pt x="8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80"/>
                    <a:pt x="44" y="80"/>
                    <a:pt x="44" y="80"/>
                  </a:cubicBezTo>
                  <a:lnTo>
                    <a:pt x="88" y="80"/>
                  </a:lnTo>
                  <a:close/>
                  <a:moveTo>
                    <a:pt x="93" y="0"/>
                  </a:moveTo>
                  <a:cubicBezTo>
                    <a:pt x="103" y="0"/>
                    <a:pt x="112" y="1"/>
                    <a:pt x="119" y="2"/>
                  </a:cubicBezTo>
                  <a:cubicBezTo>
                    <a:pt x="127" y="4"/>
                    <a:pt x="134" y="7"/>
                    <a:pt x="139" y="11"/>
                  </a:cubicBezTo>
                  <a:cubicBezTo>
                    <a:pt x="145" y="14"/>
                    <a:pt x="149" y="20"/>
                    <a:pt x="152" y="26"/>
                  </a:cubicBezTo>
                  <a:cubicBezTo>
                    <a:pt x="155" y="32"/>
                    <a:pt x="157" y="40"/>
                    <a:pt x="157" y="49"/>
                  </a:cubicBezTo>
                  <a:cubicBezTo>
                    <a:pt x="157" y="59"/>
                    <a:pt x="155" y="67"/>
                    <a:pt x="150" y="74"/>
                  </a:cubicBezTo>
                  <a:cubicBezTo>
                    <a:pt x="145" y="81"/>
                    <a:pt x="139" y="86"/>
                    <a:pt x="130" y="91"/>
                  </a:cubicBezTo>
                  <a:cubicBezTo>
                    <a:pt x="142" y="94"/>
                    <a:pt x="151" y="100"/>
                    <a:pt x="157" y="109"/>
                  </a:cubicBezTo>
                  <a:cubicBezTo>
                    <a:pt x="163" y="118"/>
                    <a:pt x="166" y="128"/>
                    <a:pt x="166" y="141"/>
                  </a:cubicBezTo>
                  <a:cubicBezTo>
                    <a:pt x="166" y="151"/>
                    <a:pt x="164" y="160"/>
                    <a:pt x="160" y="167"/>
                  </a:cubicBezTo>
                  <a:cubicBezTo>
                    <a:pt x="157" y="174"/>
                    <a:pt x="151" y="180"/>
                    <a:pt x="145" y="185"/>
                  </a:cubicBezTo>
                  <a:cubicBezTo>
                    <a:pt x="138" y="189"/>
                    <a:pt x="131" y="193"/>
                    <a:pt x="122" y="195"/>
                  </a:cubicBezTo>
                  <a:cubicBezTo>
                    <a:pt x="114" y="197"/>
                    <a:pt x="105" y="198"/>
                    <a:pt x="96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59" name="Freeform 14"/>
            <p:cNvSpPr>
              <a:spLocks/>
            </p:cNvSpPr>
            <p:nvPr userDrawn="1"/>
          </p:nvSpPr>
          <p:spPr bwMode="auto">
            <a:xfrm>
              <a:off x="1170" y="2840"/>
              <a:ext cx="69" cy="75"/>
            </a:xfrm>
            <a:custGeom>
              <a:avLst/>
              <a:gdLst>
                <a:gd name="T0" fmla="*/ 97 w 134"/>
                <a:gd name="T1" fmla="*/ 143 h 147"/>
                <a:gd name="T2" fmla="*/ 97 w 134"/>
                <a:gd name="T3" fmla="*/ 123 h 147"/>
                <a:gd name="T4" fmla="*/ 96 w 134"/>
                <a:gd name="T5" fmla="*/ 123 h 147"/>
                <a:gd name="T6" fmla="*/ 77 w 134"/>
                <a:gd name="T7" fmla="*/ 141 h 147"/>
                <a:gd name="T8" fmla="*/ 52 w 134"/>
                <a:gd name="T9" fmla="*/ 147 h 147"/>
                <a:gd name="T10" fmla="*/ 26 w 134"/>
                <a:gd name="T11" fmla="*/ 143 h 147"/>
                <a:gd name="T12" fmla="*/ 10 w 134"/>
                <a:gd name="T13" fmla="*/ 131 h 147"/>
                <a:gd name="T14" fmla="*/ 2 w 134"/>
                <a:gd name="T15" fmla="*/ 112 h 147"/>
                <a:gd name="T16" fmla="*/ 0 w 134"/>
                <a:gd name="T17" fmla="*/ 88 h 147"/>
                <a:gd name="T18" fmla="*/ 0 w 134"/>
                <a:gd name="T19" fmla="*/ 0 h 147"/>
                <a:gd name="T20" fmla="*/ 39 w 134"/>
                <a:gd name="T21" fmla="*/ 0 h 147"/>
                <a:gd name="T22" fmla="*/ 39 w 134"/>
                <a:gd name="T23" fmla="*/ 81 h 147"/>
                <a:gd name="T24" fmla="*/ 45 w 134"/>
                <a:gd name="T25" fmla="*/ 107 h 147"/>
                <a:gd name="T26" fmla="*/ 64 w 134"/>
                <a:gd name="T27" fmla="*/ 116 h 147"/>
                <a:gd name="T28" fmla="*/ 88 w 134"/>
                <a:gd name="T29" fmla="*/ 107 h 147"/>
                <a:gd name="T30" fmla="*/ 95 w 134"/>
                <a:gd name="T31" fmla="*/ 75 h 147"/>
                <a:gd name="T32" fmla="*/ 95 w 134"/>
                <a:gd name="T33" fmla="*/ 0 h 147"/>
                <a:gd name="T34" fmla="*/ 134 w 134"/>
                <a:gd name="T35" fmla="*/ 0 h 147"/>
                <a:gd name="T36" fmla="*/ 134 w 134"/>
                <a:gd name="T37" fmla="*/ 143 h 147"/>
                <a:gd name="T38" fmla="*/ 97 w 134"/>
                <a:gd name="T39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47">
                  <a:moveTo>
                    <a:pt x="97" y="143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1" y="132"/>
                    <a:pt x="85" y="138"/>
                    <a:pt x="77" y="141"/>
                  </a:cubicBezTo>
                  <a:cubicBezTo>
                    <a:pt x="69" y="145"/>
                    <a:pt x="60" y="147"/>
                    <a:pt x="52" y="147"/>
                  </a:cubicBezTo>
                  <a:cubicBezTo>
                    <a:pt x="42" y="147"/>
                    <a:pt x="33" y="146"/>
                    <a:pt x="26" y="143"/>
                  </a:cubicBezTo>
                  <a:cubicBezTo>
                    <a:pt x="19" y="140"/>
                    <a:pt x="14" y="136"/>
                    <a:pt x="10" y="131"/>
                  </a:cubicBezTo>
                  <a:cubicBezTo>
                    <a:pt x="6" y="126"/>
                    <a:pt x="3" y="120"/>
                    <a:pt x="2" y="112"/>
                  </a:cubicBezTo>
                  <a:cubicBezTo>
                    <a:pt x="0" y="105"/>
                    <a:pt x="0" y="97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93"/>
                    <a:pt x="41" y="102"/>
                    <a:pt x="45" y="107"/>
                  </a:cubicBezTo>
                  <a:cubicBezTo>
                    <a:pt x="48" y="113"/>
                    <a:pt x="55" y="116"/>
                    <a:pt x="64" y="116"/>
                  </a:cubicBezTo>
                  <a:cubicBezTo>
                    <a:pt x="75" y="116"/>
                    <a:pt x="83" y="113"/>
                    <a:pt x="88" y="107"/>
                  </a:cubicBezTo>
                  <a:cubicBezTo>
                    <a:pt x="92" y="100"/>
                    <a:pt x="95" y="90"/>
                    <a:pt x="95" y="7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143"/>
                    <a:pt x="134" y="143"/>
                    <a:pt x="134" y="143"/>
                  </a:cubicBezTo>
                  <a:lnTo>
                    <a:pt x="97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0" name="Freeform 15"/>
            <p:cNvSpPr>
              <a:spLocks/>
            </p:cNvSpPr>
            <p:nvPr userDrawn="1"/>
          </p:nvSpPr>
          <p:spPr bwMode="auto">
            <a:xfrm>
              <a:off x="1249" y="2837"/>
              <a:ext cx="68" cy="78"/>
            </a:xfrm>
            <a:custGeom>
              <a:avLst/>
              <a:gdLst>
                <a:gd name="T0" fmla="*/ 40 w 133"/>
                <a:gd name="T1" fmla="*/ 112 h 151"/>
                <a:gd name="T2" fmla="*/ 47 w 133"/>
                <a:gd name="T3" fmla="*/ 119 h 151"/>
                <a:gd name="T4" fmla="*/ 56 w 133"/>
                <a:gd name="T5" fmla="*/ 124 h 151"/>
                <a:gd name="T6" fmla="*/ 67 w 133"/>
                <a:gd name="T7" fmla="*/ 125 h 151"/>
                <a:gd name="T8" fmla="*/ 76 w 133"/>
                <a:gd name="T9" fmla="*/ 124 h 151"/>
                <a:gd name="T10" fmla="*/ 85 w 133"/>
                <a:gd name="T11" fmla="*/ 121 h 151"/>
                <a:gd name="T12" fmla="*/ 91 w 133"/>
                <a:gd name="T13" fmla="*/ 115 h 151"/>
                <a:gd name="T14" fmla="*/ 93 w 133"/>
                <a:gd name="T15" fmla="*/ 107 h 151"/>
                <a:gd name="T16" fmla="*/ 82 w 133"/>
                <a:gd name="T17" fmla="*/ 93 h 151"/>
                <a:gd name="T18" fmla="*/ 49 w 133"/>
                <a:gd name="T19" fmla="*/ 84 h 151"/>
                <a:gd name="T20" fmla="*/ 32 w 133"/>
                <a:gd name="T21" fmla="*/ 80 h 151"/>
                <a:gd name="T22" fmla="*/ 17 w 133"/>
                <a:gd name="T23" fmla="*/ 73 h 151"/>
                <a:gd name="T24" fmla="*/ 7 w 133"/>
                <a:gd name="T25" fmla="*/ 62 h 151"/>
                <a:gd name="T26" fmla="*/ 3 w 133"/>
                <a:gd name="T27" fmla="*/ 46 h 151"/>
                <a:gd name="T28" fmla="*/ 8 w 133"/>
                <a:gd name="T29" fmla="*/ 23 h 151"/>
                <a:gd name="T30" fmla="*/ 23 w 133"/>
                <a:gd name="T31" fmla="*/ 9 h 151"/>
                <a:gd name="T32" fmla="*/ 43 w 133"/>
                <a:gd name="T33" fmla="*/ 2 h 151"/>
                <a:gd name="T34" fmla="*/ 66 w 133"/>
                <a:gd name="T35" fmla="*/ 0 h 151"/>
                <a:gd name="T36" fmla="*/ 88 w 133"/>
                <a:gd name="T37" fmla="*/ 2 h 151"/>
                <a:gd name="T38" fmla="*/ 108 w 133"/>
                <a:gd name="T39" fmla="*/ 10 h 151"/>
                <a:gd name="T40" fmla="*/ 122 w 133"/>
                <a:gd name="T41" fmla="*/ 24 h 151"/>
                <a:gd name="T42" fmla="*/ 129 w 133"/>
                <a:gd name="T43" fmla="*/ 46 h 151"/>
                <a:gd name="T44" fmla="*/ 91 w 133"/>
                <a:gd name="T45" fmla="*/ 46 h 151"/>
                <a:gd name="T46" fmla="*/ 83 w 133"/>
                <a:gd name="T47" fmla="*/ 30 h 151"/>
                <a:gd name="T48" fmla="*/ 64 w 133"/>
                <a:gd name="T49" fmla="*/ 26 h 151"/>
                <a:gd name="T50" fmla="*/ 57 w 133"/>
                <a:gd name="T51" fmla="*/ 27 h 151"/>
                <a:gd name="T52" fmla="*/ 50 w 133"/>
                <a:gd name="T53" fmla="*/ 28 h 151"/>
                <a:gd name="T54" fmla="*/ 45 w 133"/>
                <a:gd name="T55" fmla="*/ 32 h 151"/>
                <a:gd name="T56" fmla="*/ 42 w 133"/>
                <a:gd name="T57" fmla="*/ 40 h 151"/>
                <a:gd name="T58" fmla="*/ 46 w 133"/>
                <a:gd name="T59" fmla="*/ 48 h 151"/>
                <a:gd name="T60" fmla="*/ 57 w 133"/>
                <a:gd name="T61" fmla="*/ 54 h 151"/>
                <a:gd name="T62" fmla="*/ 71 w 133"/>
                <a:gd name="T63" fmla="*/ 57 h 151"/>
                <a:gd name="T64" fmla="*/ 87 w 133"/>
                <a:gd name="T65" fmla="*/ 61 h 151"/>
                <a:gd name="T66" fmla="*/ 104 w 133"/>
                <a:gd name="T67" fmla="*/ 66 h 151"/>
                <a:gd name="T68" fmla="*/ 119 w 133"/>
                <a:gd name="T69" fmla="*/ 73 h 151"/>
                <a:gd name="T70" fmla="*/ 129 w 133"/>
                <a:gd name="T71" fmla="*/ 84 h 151"/>
                <a:gd name="T72" fmla="*/ 133 w 133"/>
                <a:gd name="T73" fmla="*/ 101 h 151"/>
                <a:gd name="T74" fmla="*/ 127 w 133"/>
                <a:gd name="T75" fmla="*/ 125 h 151"/>
                <a:gd name="T76" fmla="*/ 112 w 133"/>
                <a:gd name="T77" fmla="*/ 140 h 151"/>
                <a:gd name="T78" fmla="*/ 91 w 133"/>
                <a:gd name="T79" fmla="*/ 149 h 151"/>
                <a:gd name="T80" fmla="*/ 67 w 133"/>
                <a:gd name="T81" fmla="*/ 151 h 151"/>
                <a:gd name="T82" fmla="*/ 43 w 133"/>
                <a:gd name="T83" fmla="*/ 149 h 151"/>
                <a:gd name="T84" fmla="*/ 21 w 133"/>
                <a:gd name="T85" fmla="*/ 140 h 151"/>
                <a:gd name="T86" fmla="*/ 6 w 133"/>
                <a:gd name="T87" fmla="*/ 125 h 151"/>
                <a:gd name="T88" fmla="*/ 0 w 133"/>
                <a:gd name="T89" fmla="*/ 101 h 151"/>
                <a:gd name="T90" fmla="*/ 37 w 133"/>
                <a:gd name="T91" fmla="*/ 101 h 151"/>
                <a:gd name="T92" fmla="*/ 40 w 133"/>
                <a:gd name="T93" fmla="*/ 1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51">
                  <a:moveTo>
                    <a:pt x="40" y="112"/>
                  </a:moveTo>
                  <a:cubicBezTo>
                    <a:pt x="42" y="115"/>
                    <a:pt x="44" y="117"/>
                    <a:pt x="47" y="119"/>
                  </a:cubicBezTo>
                  <a:cubicBezTo>
                    <a:pt x="49" y="121"/>
                    <a:pt x="53" y="123"/>
                    <a:pt x="56" y="124"/>
                  </a:cubicBezTo>
                  <a:cubicBezTo>
                    <a:pt x="60" y="124"/>
                    <a:pt x="64" y="125"/>
                    <a:pt x="67" y="125"/>
                  </a:cubicBezTo>
                  <a:cubicBezTo>
                    <a:pt x="70" y="125"/>
                    <a:pt x="73" y="125"/>
                    <a:pt x="76" y="124"/>
                  </a:cubicBezTo>
                  <a:cubicBezTo>
                    <a:pt x="79" y="123"/>
                    <a:pt x="82" y="122"/>
                    <a:pt x="85" y="121"/>
                  </a:cubicBezTo>
                  <a:cubicBezTo>
                    <a:pt x="87" y="119"/>
                    <a:pt x="89" y="118"/>
                    <a:pt x="91" y="115"/>
                  </a:cubicBezTo>
                  <a:cubicBezTo>
                    <a:pt x="92" y="113"/>
                    <a:pt x="93" y="110"/>
                    <a:pt x="93" y="107"/>
                  </a:cubicBezTo>
                  <a:cubicBezTo>
                    <a:pt x="93" y="101"/>
                    <a:pt x="89" y="96"/>
                    <a:pt x="82" y="93"/>
                  </a:cubicBezTo>
                  <a:cubicBezTo>
                    <a:pt x="74" y="90"/>
                    <a:pt x="63" y="87"/>
                    <a:pt x="49" y="84"/>
                  </a:cubicBezTo>
                  <a:cubicBezTo>
                    <a:pt x="43" y="83"/>
                    <a:pt x="37" y="81"/>
                    <a:pt x="32" y="80"/>
                  </a:cubicBezTo>
                  <a:cubicBezTo>
                    <a:pt x="26" y="78"/>
                    <a:pt x="21" y="76"/>
                    <a:pt x="17" y="73"/>
                  </a:cubicBezTo>
                  <a:cubicBezTo>
                    <a:pt x="13" y="70"/>
                    <a:pt x="9" y="66"/>
                    <a:pt x="7" y="62"/>
                  </a:cubicBezTo>
                  <a:cubicBezTo>
                    <a:pt x="4" y="58"/>
                    <a:pt x="3" y="52"/>
                    <a:pt x="3" y="46"/>
                  </a:cubicBezTo>
                  <a:cubicBezTo>
                    <a:pt x="3" y="37"/>
                    <a:pt x="5" y="29"/>
                    <a:pt x="8" y="23"/>
                  </a:cubicBezTo>
                  <a:cubicBezTo>
                    <a:pt x="12" y="17"/>
                    <a:pt x="17" y="13"/>
                    <a:pt x="23" y="9"/>
                  </a:cubicBezTo>
                  <a:cubicBezTo>
                    <a:pt x="29" y="6"/>
                    <a:pt x="35" y="3"/>
                    <a:pt x="43" y="2"/>
                  </a:cubicBezTo>
                  <a:cubicBezTo>
                    <a:pt x="50" y="1"/>
                    <a:pt x="58" y="0"/>
                    <a:pt x="66" y="0"/>
                  </a:cubicBezTo>
                  <a:cubicBezTo>
                    <a:pt x="73" y="0"/>
                    <a:pt x="81" y="1"/>
                    <a:pt x="88" y="2"/>
                  </a:cubicBezTo>
                  <a:cubicBezTo>
                    <a:pt x="95" y="4"/>
                    <a:pt x="102" y="6"/>
                    <a:pt x="108" y="10"/>
                  </a:cubicBezTo>
                  <a:cubicBezTo>
                    <a:pt x="114" y="13"/>
                    <a:pt x="118" y="18"/>
                    <a:pt x="122" y="24"/>
                  </a:cubicBezTo>
                  <a:cubicBezTo>
                    <a:pt x="126" y="29"/>
                    <a:pt x="128" y="37"/>
                    <a:pt x="129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88" y="33"/>
                    <a:pt x="83" y="30"/>
                  </a:cubicBezTo>
                  <a:cubicBezTo>
                    <a:pt x="78" y="28"/>
                    <a:pt x="71" y="26"/>
                    <a:pt x="64" y="26"/>
                  </a:cubicBezTo>
                  <a:cubicBezTo>
                    <a:pt x="62" y="26"/>
                    <a:pt x="60" y="26"/>
                    <a:pt x="57" y="27"/>
                  </a:cubicBezTo>
                  <a:cubicBezTo>
                    <a:pt x="55" y="27"/>
                    <a:pt x="52" y="28"/>
                    <a:pt x="50" y="28"/>
                  </a:cubicBezTo>
                  <a:cubicBezTo>
                    <a:pt x="48" y="29"/>
                    <a:pt x="46" y="31"/>
                    <a:pt x="45" y="32"/>
                  </a:cubicBezTo>
                  <a:cubicBezTo>
                    <a:pt x="43" y="34"/>
                    <a:pt x="42" y="37"/>
                    <a:pt x="42" y="40"/>
                  </a:cubicBezTo>
                  <a:cubicBezTo>
                    <a:pt x="42" y="43"/>
                    <a:pt x="44" y="46"/>
                    <a:pt x="46" y="48"/>
                  </a:cubicBezTo>
                  <a:cubicBezTo>
                    <a:pt x="49" y="50"/>
                    <a:pt x="52" y="52"/>
                    <a:pt x="57" y="54"/>
                  </a:cubicBezTo>
                  <a:cubicBezTo>
                    <a:pt x="61" y="55"/>
                    <a:pt x="65" y="56"/>
                    <a:pt x="71" y="57"/>
                  </a:cubicBezTo>
                  <a:cubicBezTo>
                    <a:pt x="76" y="58"/>
                    <a:pt x="82" y="60"/>
                    <a:pt x="87" y="61"/>
                  </a:cubicBezTo>
                  <a:cubicBezTo>
                    <a:pt x="93" y="62"/>
                    <a:pt x="99" y="64"/>
                    <a:pt x="104" y="66"/>
                  </a:cubicBezTo>
                  <a:cubicBezTo>
                    <a:pt x="109" y="68"/>
                    <a:pt x="114" y="70"/>
                    <a:pt x="119" y="73"/>
                  </a:cubicBezTo>
                  <a:cubicBezTo>
                    <a:pt x="123" y="76"/>
                    <a:pt x="126" y="80"/>
                    <a:pt x="129" y="84"/>
                  </a:cubicBezTo>
                  <a:cubicBezTo>
                    <a:pt x="132" y="89"/>
                    <a:pt x="133" y="95"/>
                    <a:pt x="133" y="101"/>
                  </a:cubicBezTo>
                  <a:cubicBezTo>
                    <a:pt x="133" y="111"/>
                    <a:pt x="131" y="119"/>
                    <a:pt x="127" y="125"/>
                  </a:cubicBezTo>
                  <a:cubicBezTo>
                    <a:pt x="123" y="131"/>
                    <a:pt x="118" y="137"/>
                    <a:pt x="112" y="140"/>
                  </a:cubicBezTo>
                  <a:cubicBezTo>
                    <a:pt x="106" y="144"/>
                    <a:pt x="99" y="147"/>
                    <a:pt x="91" y="149"/>
                  </a:cubicBezTo>
                  <a:cubicBezTo>
                    <a:pt x="83" y="150"/>
                    <a:pt x="75" y="151"/>
                    <a:pt x="67" y="151"/>
                  </a:cubicBezTo>
                  <a:cubicBezTo>
                    <a:pt x="59" y="151"/>
                    <a:pt x="51" y="150"/>
                    <a:pt x="43" y="149"/>
                  </a:cubicBezTo>
                  <a:cubicBezTo>
                    <a:pt x="35" y="147"/>
                    <a:pt x="28" y="144"/>
                    <a:pt x="21" y="140"/>
                  </a:cubicBezTo>
                  <a:cubicBezTo>
                    <a:pt x="15" y="136"/>
                    <a:pt x="10" y="131"/>
                    <a:pt x="6" y="125"/>
                  </a:cubicBezTo>
                  <a:cubicBezTo>
                    <a:pt x="2" y="118"/>
                    <a:pt x="0" y="110"/>
                    <a:pt x="0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5"/>
                    <a:pt x="38" y="109"/>
                    <a:pt x="40" y="1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1" name="Freeform 16"/>
            <p:cNvSpPr>
              <a:spLocks noEditPoints="1"/>
            </p:cNvSpPr>
            <p:nvPr userDrawn="1"/>
          </p:nvSpPr>
          <p:spPr bwMode="auto">
            <a:xfrm>
              <a:off x="1327" y="2811"/>
              <a:ext cx="20" cy="102"/>
            </a:xfrm>
            <a:custGeom>
              <a:avLst/>
              <a:gdLst>
                <a:gd name="T0" fmla="*/ 20 w 20"/>
                <a:gd name="T1" fmla="*/ 102 h 102"/>
                <a:gd name="T2" fmla="*/ 0 w 20"/>
                <a:gd name="T3" fmla="*/ 102 h 102"/>
                <a:gd name="T4" fmla="*/ 0 w 20"/>
                <a:gd name="T5" fmla="*/ 29 h 102"/>
                <a:gd name="T6" fmla="*/ 20 w 20"/>
                <a:gd name="T7" fmla="*/ 29 h 102"/>
                <a:gd name="T8" fmla="*/ 20 w 20"/>
                <a:gd name="T9" fmla="*/ 102 h 102"/>
                <a:gd name="T10" fmla="*/ 0 w 20"/>
                <a:gd name="T11" fmla="*/ 0 h 102"/>
                <a:gd name="T12" fmla="*/ 20 w 20"/>
                <a:gd name="T13" fmla="*/ 0 h 102"/>
                <a:gd name="T14" fmla="*/ 20 w 20"/>
                <a:gd name="T15" fmla="*/ 17 h 102"/>
                <a:gd name="T16" fmla="*/ 0 w 20"/>
                <a:gd name="T17" fmla="*/ 17 h 102"/>
                <a:gd name="T18" fmla="*/ 0 w 20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02">
                  <a:moveTo>
                    <a:pt x="20" y="102"/>
                  </a:moveTo>
                  <a:lnTo>
                    <a:pt x="0" y="102"/>
                  </a:lnTo>
                  <a:lnTo>
                    <a:pt x="0" y="29"/>
                  </a:lnTo>
                  <a:lnTo>
                    <a:pt x="20" y="29"/>
                  </a:lnTo>
                  <a:lnTo>
                    <a:pt x="20" y="102"/>
                  </a:lnTo>
                  <a:close/>
                  <a:moveTo>
                    <a:pt x="0" y="0"/>
                  </a:moveTo>
                  <a:lnTo>
                    <a:pt x="20" y="0"/>
                  </a:lnTo>
                  <a:lnTo>
                    <a:pt x="20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1361" y="2837"/>
              <a:ext cx="68" cy="76"/>
            </a:xfrm>
            <a:custGeom>
              <a:avLst/>
              <a:gdLst>
                <a:gd name="T0" fmla="*/ 38 w 135"/>
                <a:gd name="T1" fmla="*/ 4 h 147"/>
                <a:gd name="T2" fmla="*/ 38 w 135"/>
                <a:gd name="T3" fmla="*/ 24 h 147"/>
                <a:gd name="T4" fmla="*/ 39 w 135"/>
                <a:gd name="T5" fmla="*/ 24 h 147"/>
                <a:gd name="T6" fmla="*/ 58 w 135"/>
                <a:gd name="T7" fmla="*/ 6 h 147"/>
                <a:gd name="T8" fmla="*/ 82 w 135"/>
                <a:gd name="T9" fmla="*/ 0 h 147"/>
                <a:gd name="T10" fmla="*/ 108 w 135"/>
                <a:gd name="T11" fmla="*/ 4 h 147"/>
                <a:gd name="T12" fmla="*/ 124 w 135"/>
                <a:gd name="T13" fmla="*/ 16 h 147"/>
                <a:gd name="T14" fmla="*/ 133 w 135"/>
                <a:gd name="T15" fmla="*/ 35 h 147"/>
                <a:gd name="T16" fmla="*/ 135 w 135"/>
                <a:gd name="T17" fmla="*/ 59 h 147"/>
                <a:gd name="T18" fmla="*/ 135 w 135"/>
                <a:gd name="T19" fmla="*/ 147 h 147"/>
                <a:gd name="T20" fmla="*/ 95 w 135"/>
                <a:gd name="T21" fmla="*/ 147 h 147"/>
                <a:gd name="T22" fmla="*/ 95 w 135"/>
                <a:gd name="T23" fmla="*/ 66 h 147"/>
                <a:gd name="T24" fmla="*/ 90 w 135"/>
                <a:gd name="T25" fmla="*/ 40 h 147"/>
                <a:gd name="T26" fmla="*/ 70 w 135"/>
                <a:gd name="T27" fmla="*/ 31 h 147"/>
                <a:gd name="T28" fmla="*/ 47 w 135"/>
                <a:gd name="T29" fmla="*/ 41 h 147"/>
                <a:gd name="T30" fmla="*/ 40 w 135"/>
                <a:gd name="T31" fmla="*/ 72 h 147"/>
                <a:gd name="T32" fmla="*/ 40 w 135"/>
                <a:gd name="T33" fmla="*/ 147 h 147"/>
                <a:gd name="T34" fmla="*/ 0 w 135"/>
                <a:gd name="T35" fmla="*/ 147 h 147"/>
                <a:gd name="T36" fmla="*/ 0 w 135"/>
                <a:gd name="T37" fmla="*/ 4 h 147"/>
                <a:gd name="T38" fmla="*/ 38 w 135"/>
                <a:gd name="T3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47">
                  <a:moveTo>
                    <a:pt x="38" y="4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4" y="15"/>
                    <a:pt x="50" y="9"/>
                    <a:pt x="58" y="6"/>
                  </a:cubicBezTo>
                  <a:cubicBezTo>
                    <a:pt x="66" y="2"/>
                    <a:pt x="74" y="0"/>
                    <a:pt x="82" y="0"/>
                  </a:cubicBezTo>
                  <a:cubicBezTo>
                    <a:pt x="93" y="0"/>
                    <a:pt x="102" y="1"/>
                    <a:pt x="108" y="4"/>
                  </a:cubicBezTo>
                  <a:cubicBezTo>
                    <a:pt x="115" y="7"/>
                    <a:pt x="121" y="11"/>
                    <a:pt x="124" y="16"/>
                  </a:cubicBezTo>
                  <a:cubicBezTo>
                    <a:pt x="128" y="21"/>
                    <a:pt x="131" y="27"/>
                    <a:pt x="133" y="35"/>
                  </a:cubicBezTo>
                  <a:cubicBezTo>
                    <a:pt x="134" y="42"/>
                    <a:pt x="135" y="50"/>
                    <a:pt x="135" y="59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54"/>
                    <a:pt x="94" y="46"/>
                    <a:pt x="90" y="40"/>
                  </a:cubicBezTo>
                  <a:cubicBezTo>
                    <a:pt x="86" y="34"/>
                    <a:pt x="80" y="31"/>
                    <a:pt x="70" y="31"/>
                  </a:cubicBezTo>
                  <a:cubicBezTo>
                    <a:pt x="59" y="31"/>
                    <a:pt x="52" y="34"/>
                    <a:pt x="47" y="41"/>
                  </a:cubicBezTo>
                  <a:cubicBezTo>
                    <a:pt x="42" y="47"/>
                    <a:pt x="40" y="57"/>
                    <a:pt x="40" y="72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3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1439" y="2837"/>
              <a:ext cx="74" cy="78"/>
            </a:xfrm>
            <a:custGeom>
              <a:avLst/>
              <a:gdLst>
                <a:gd name="T0" fmla="*/ 94 w 144"/>
                <a:gd name="T1" fmla="*/ 37 h 151"/>
                <a:gd name="T2" fmla="*/ 72 w 144"/>
                <a:gd name="T3" fmla="*/ 30 h 151"/>
                <a:gd name="T4" fmla="*/ 56 w 144"/>
                <a:gd name="T5" fmla="*/ 33 h 151"/>
                <a:gd name="T6" fmla="*/ 46 w 144"/>
                <a:gd name="T7" fmla="*/ 41 h 151"/>
                <a:gd name="T8" fmla="*/ 41 w 144"/>
                <a:gd name="T9" fmla="*/ 51 h 151"/>
                <a:gd name="T10" fmla="*/ 39 w 144"/>
                <a:gd name="T11" fmla="*/ 60 h 151"/>
                <a:gd name="T12" fmla="*/ 103 w 144"/>
                <a:gd name="T13" fmla="*/ 60 h 151"/>
                <a:gd name="T14" fmla="*/ 94 w 144"/>
                <a:gd name="T15" fmla="*/ 37 h 151"/>
                <a:gd name="T16" fmla="*/ 49 w 144"/>
                <a:gd name="T17" fmla="*/ 113 h 151"/>
                <a:gd name="T18" fmla="*/ 75 w 144"/>
                <a:gd name="T19" fmla="*/ 122 h 151"/>
                <a:gd name="T20" fmla="*/ 95 w 144"/>
                <a:gd name="T21" fmla="*/ 116 h 151"/>
                <a:gd name="T22" fmla="*/ 106 w 144"/>
                <a:gd name="T23" fmla="*/ 103 h 151"/>
                <a:gd name="T24" fmla="*/ 140 w 144"/>
                <a:gd name="T25" fmla="*/ 103 h 151"/>
                <a:gd name="T26" fmla="*/ 115 w 144"/>
                <a:gd name="T27" fmla="*/ 140 h 151"/>
                <a:gd name="T28" fmla="*/ 73 w 144"/>
                <a:gd name="T29" fmla="*/ 151 h 151"/>
                <a:gd name="T30" fmla="*/ 43 w 144"/>
                <a:gd name="T31" fmla="*/ 146 h 151"/>
                <a:gd name="T32" fmla="*/ 20 w 144"/>
                <a:gd name="T33" fmla="*/ 130 h 151"/>
                <a:gd name="T34" fmla="*/ 5 w 144"/>
                <a:gd name="T35" fmla="*/ 106 h 151"/>
                <a:gd name="T36" fmla="*/ 0 w 144"/>
                <a:gd name="T37" fmla="*/ 76 h 151"/>
                <a:gd name="T38" fmla="*/ 5 w 144"/>
                <a:gd name="T39" fmla="*/ 46 h 151"/>
                <a:gd name="T40" fmla="*/ 20 w 144"/>
                <a:gd name="T41" fmla="*/ 22 h 151"/>
                <a:gd name="T42" fmla="*/ 43 w 144"/>
                <a:gd name="T43" fmla="*/ 6 h 151"/>
                <a:gd name="T44" fmla="*/ 73 w 144"/>
                <a:gd name="T45" fmla="*/ 0 h 151"/>
                <a:gd name="T46" fmla="*/ 105 w 144"/>
                <a:gd name="T47" fmla="*/ 7 h 151"/>
                <a:gd name="T48" fmla="*/ 128 w 144"/>
                <a:gd name="T49" fmla="*/ 26 h 151"/>
                <a:gd name="T50" fmla="*/ 140 w 144"/>
                <a:gd name="T51" fmla="*/ 53 h 151"/>
                <a:gd name="T52" fmla="*/ 143 w 144"/>
                <a:gd name="T53" fmla="*/ 85 h 151"/>
                <a:gd name="T54" fmla="*/ 39 w 144"/>
                <a:gd name="T55" fmla="*/ 85 h 151"/>
                <a:gd name="T56" fmla="*/ 49 w 144"/>
                <a:gd name="T57" fmla="*/ 1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151">
                  <a:moveTo>
                    <a:pt x="94" y="37"/>
                  </a:moveTo>
                  <a:cubicBezTo>
                    <a:pt x="89" y="32"/>
                    <a:pt x="82" y="30"/>
                    <a:pt x="72" y="30"/>
                  </a:cubicBezTo>
                  <a:cubicBezTo>
                    <a:pt x="66" y="30"/>
                    <a:pt x="61" y="31"/>
                    <a:pt x="56" y="33"/>
                  </a:cubicBezTo>
                  <a:cubicBezTo>
                    <a:pt x="52" y="35"/>
                    <a:pt x="49" y="38"/>
                    <a:pt x="46" y="41"/>
                  </a:cubicBezTo>
                  <a:cubicBezTo>
                    <a:pt x="44" y="44"/>
                    <a:pt x="42" y="47"/>
                    <a:pt x="41" y="51"/>
                  </a:cubicBezTo>
                  <a:cubicBezTo>
                    <a:pt x="40" y="54"/>
                    <a:pt x="39" y="57"/>
                    <a:pt x="39" y="60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02" y="50"/>
                    <a:pt x="98" y="43"/>
                    <a:pt x="94" y="37"/>
                  </a:cubicBezTo>
                  <a:moveTo>
                    <a:pt x="49" y="113"/>
                  </a:moveTo>
                  <a:cubicBezTo>
                    <a:pt x="55" y="119"/>
                    <a:pt x="63" y="122"/>
                    <a:pt x="75" y="122"/>
                  </a:cubicBezTo>
                  <a:cubicBezTo>
                    <a:pt x="83" y="122"/>
                    <a:pt x="89" y="120"/>
                    <a:pt x="95" y="116"/>
                  </a:cubicBezTo>
                  <a:cubicBezTo>
                    <a:pt x="101" y="112"/>
                    <a:pt x="104" y="107"/>
                    <a:pt x="106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35" y="120"/>
                    <a:pt x="126" y="133"/>
                    <a:pt x="115" y="140"/>
                  </a:cubicBezTo>
                  <a:cubicBezTo>
                    <a:pt x="103" y="147"/>
                    <a:pt x="90" y="151"/>
                    <a:pt x="73" y="151"/>
                  </a:cubicBezTo>
                  <a:cubicBezTo>
                    <a:pt x="62" y="151"/>
                    <a:pt x="52" y="149"/>
                    <a:pt x="43" y="146"/>
                  </a:cubicBezTo>
                  <a:cubicBezTo>
                    <a:pt x="34" y="142"/>
                    <a:pt x="26" y="137"/>
                    <a:pt x="20" y="130"/>
                  </a:cubicBezTo>
                  <a:cubicBezTo>
                    <a:pt x="13" y="124"/>
                    <a:pt x="8" y="116"/>
                    <a:pt x="5" y="106"/>
                  </a:cubicBezTo>
                  <a:cubicBezTo>
                    <a:pt x="2" y="97"/>
                    <a:pt x="0" y="87"/>
                    <a:pt x="0" y="76"/>
                  </a:cubicBezTo>
                  <a:cubicBezTo>
                    <a:pt x="0" y="65"/>
                    <a:pt x="2" y="55"/>
                    <a:pt x="5" y="46"/>
                  </a:cubicBezTo>
                  <a:cubicBezTo>
                    <a:pt x="9" y="36"/>
                    <a:pt x="14" y="28"/>
                    <a:pt x="20" y="22"/>
                  </a:cubicBezTo>
                  <a:cubicBezTo>
                    <a:pt x="27" y="15"/>
                    <a:pt x="34" y="10"/>
                    <a:pt x="43" y="6"/>
                  </a:cubicBezTo>
                  <a:cubicBezTo>
                    <a:pt x="52" y="2"/>
                    <a:pt x="62" y="0"/>
                    <a:pt x="73" y="0"/>
                  </a:cubicBezTo>
                  <a:cubicBezTo>
                    <a:pt x="85" y="0"/>
                    <a:pt x="96" y="2"/>
                    <a:pt x="105" y="7"/>
                  </a:cubicBezTo>
                  <a:cubicBezTo>
                    <a:pt x="114" y="12"/>
                    <a:pt x="122" y="18"/>
                    <a:pt x="128" y="26"/>
                  </a:cubicBezTo>
                  <a:cubicBezTo>
                    <a:pt x="133" y="34"/>
                    <a:pt x="138" y="43"/>
                    <a:pt x="140" y="53"/>
                  </a:cubicBezTo>
                  <a:cubicBezTo>
                    <a:pt x="143" y="63"/>
                    <a:pt x="144" y="74"/>
                    <a:pt x="143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0" y="98"/>
                    <a:pt x="43" y="107"/>
                    <a:pt x="49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4" name="Freeform 19"/>
            <p:cNvSpPr>
              <a:spLocks/>
            </p:cNvSpPr>
            <p:nvPr userDrawn="1"/>
          </p:nvSpPr>
          <p:spPr bwMode="auto">
            <a:xfrm>
              <a:off x="1518" y="2837"/>
              <a:ext cx="68" cy="78"/>
            </a:xfrm>
            <a:custGeom>
              <a:avLst/>
              <a:gdLst>
                <a:gd name="T0" fmla="*/ 41 w 134"/>
                <a:gd name="T1" fmla="*/ 112 h 151"/>
                <a:gd name="T2" fmla="*/ 47 w 134"/>
                <a:gd name="T3" fmla="*/ 119 h 151"/>
                <a:gd name="T4" fmla="*/ 57 w 134"/>
                <a:gd name="T5" fmla="*/ 124 h 151"/>
                <a:gd name="T6" fmla="*/ 68 w 134"/>
                <a:gd name="T7" fmla="*/ 125 h 151"/>
                <a:gd name="T8" fmla="*/ 77 w 134"/>
                <a:gd name="T9" fmla="*/ 124 h 151"/>
                <a:gd name="T10" fmla="*/ 85 w 134"/>
                <a:gd name="T11" fmla="*/ 121 h 151"/>
                <a:gd name="T12" fmla="*/ 92 w 134"/>
                <a:gd name="T13" fmla="*/ 115 h 151"/>
                <a:gd name="T14" fmla="*/ 94 w 134"/>
                <a:gd name="T15" fmla="*/ 107 h 151"/>
                <a:gd name="T16" fmla="*/ 82 w 134"/>
                <a:gd name="T17" fmla="*/ 93 h 151"/>
                <a:gd name="T18" fmla="*/ 49 w 134"/>
                <a:gd name="T19" fmla="*/ 84 h 151"/>
                <a:gd name="T20" fmla="*/ 32 w 134"/>
                <a:gd name="T21" fmla="*/ 80 h 151"/>
                <a:gd name="T22" fmla="*/ 18 w 134"/>
                <a:gd name="T23" fmla="*/ 73 h 151"/>
                <a:gd name="T24" fmla="*/ 8 w 134"/>
                <a:gd name="T25" fmla="*/ 62 h 151"/>
                <a:gd name="T26" fmla="*/ 4 w 134"/>
                <a:gd name="T27" fmla="*/ 46 h 151"/>
                <a:gd name="T28" fmla="*/ 9 w 134"/>
                <a:gd name="T29" fmla="*/ 23 h 151"/>
                <a:gd name="T30" fmla="*/ 23 w 134"/>
                <a:gd name="T31" fmla="*/ 9 h 151"/>
                <a:gd name="T32" fmla="*/ 43 w 134"/>
                <a:gd name="T33" fmla="*/ 2 h 151"/>
                <a:gd name="T34" fmla="*/ 66 w 134"/>
                <a:gd name="T35" fmla="*/ 0 h 151"/>
                <a:gd name="T36" fmla="*/ 89 w 134"/>
                <a:gd name="T37" fmla="*/ 2 h 151"/>
                <a:gd name="T38" fmla="*/ 108 w 134"/>
                <a:gd name="T39" fmla="*/ 10 h 151"/>
                <a:gd name="T40" fmla="*/ 123 w 134"/>
                <a:gd name="T41" fmla="*/ 24 h 151"/>
                <a:gd name="T42" fmla="*/ 130 w 134"/>
                <a:gd name="T43" fmla="*/ 46 h 151"/>
                <a:gd name="T44" fmla="*/ 92 w 134"/>
                <a:gd name="T45" fmla="*/ 46 h 151"/>
                <a:gd name="T46" fmla="*/ 83 w 134"/>
                <a:gd name="T47" fmla="*/ 30 h 151"/>
                <a:gd name="T48" fmla="*/ 65 w 134"/>
                <a:gd name="T49" fmla="*/ 26 h 151"/>
                <a:gd name="T50" fmla="*/ 58 w 134"/>
                <a:gd name="T51" fmla="*/ 27 h 151"/>
                <a:gd name="T52" fmla="*/ 51 w 134"/>
                <a:gd name="T53" fmla="*/ 28 h 151"/>
                <a:gd name="T54" fmla="*/ 45 w 134"/>
                <a:gd name="T55" fmla="*/ 32 h 151"/>
                <a:gd name="T56" fmla="*/ 43 w 134"/>
                <a:gd name="T57" fmla="*/ 40 h 151"/>
                <a:gd name="T58" fmla="*/ 47 w 134"/>
                <a:gd name="T59" fmla="*/ 48 h 151"/>
                <a:gd name="T60" fmla="*/ 57 w 134"/>
                <a:gd name="T61" fmla="*/ 54 h 151"/>
                <a:gd name="T62" fmla="*/ 72 w 134"/>
                <a:gd name="T63" fmla="*/ 57 h 151"/>
                <a:gd name="T64" fmla="*/ 88 w 134"/>
                <a:gd name="T65" fmla="*/ 61 h 151"/>
                <a:gd name="T66" fmla="*/ 105 w 134"/>
                <a:gd name="T67" fmla="*/ 66 h 151"/>
                <a:gd name="T68" fmla="*/ 119 w 134"/>
                <a:gd name="T69" fmla="*/ 73 h 151"/>
                <a:gd name="T70" fmla="*/ 130 w 134"/>
                <a:gd name="T71" fmla="*/ 84 h 151"/>
                <a:gd name="T72" fmla="*/ 134 w 134"/>
                <a:gd name="T73" fmla="*/ 101 h 151"/>
                <a:gd name="T74" fmla="*/ 128 w 134"/>
                <a:gd name="T75" fmla="*/ 125 h 151"/>
                <a:gd name="T76" fmla="*/ 113 w 134"/>
                <a:gd name="T77" fmla="*/ 140 h 151"/>
                <a:gd name="T78" fmla="*/ 92 w 134"/>
                <a:gd name="T79" fmla="*/ 149 h 151"/>
                <a:gd name="T80" fmla="*/ 68 w 134"/>
                <a:gd name="T81" fmla="*/ 151 h 151"/>
                <a:gd name="T82" fmla="*/ 43 w 134"/>
                <a:gd name="T83" fmla="*/ 149 h 151"/>
                <a:gd name="T84" fmla="*/ 22 w 134"/>
                <a:gd name="T85" fmla="*/ 140 h 151"/>
                <a:gd name="T86" fmla="*/ 7 w 134"/>
                <a:gd name="T87" fmla="*/ 125 h 151"/>
                <a:gd name="T88" fmla="*/ 0 w 134"/>
                <a:gd name="T89" fmla="*/ 101 h 151"/>
                <a:gd name="T90" fmla="*/ 38 w 134"/>
                <a:gd name="T91" fmla="*/ 101 h 151"/>
                <a:gd name="T92" fmla="*/ 41 w 134"/>
                <a:gd name="T93" fmla="*/ 1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51">
                  <a:moveTo>
                    <a:pt x="41" y="112"/>
                  </a:moveTo>
                  <a:cubicBezTo>
                    <a:pt x="42" y="115"/>
                    <a:pt x="45" y="117"/>
                    <a:pt x="47" y="119"/>
                  </a:cubicBezTo>
                  <a:cubicBezTo>
                    <a:pt x="50" y="121"/>
                    <a:pt x="53" y="123"/>
                    <a:pt x="57" y="124"/>
                  </a:cubicBezTo>
                  <a:cubicBezTo>
                    <a:pt x="61" y="124"/>
                    <a:pt x="64" y="125"/>
                    <a:pt x="68" y="125"/>
                  </a:cubicBezTo>
                  <a:cubicBezTo>
                    <a:pt x="71" y="125"/>
                    <a:pt x="74" y="125"/>
                    <a:pt x="77" y="124"/>
                  </a:cubicBezTo>
                  <a:cubicBezTo>
                    <a:pt x="80" y="123"/>
                    <a:pt x="83" y="122"/>
                    <a:pt x="85" y="121"/>
                  </a:cubicBezTo>
                  <a:cubicBezTo>
                    <a:pt x="88" y="119"/>
                    <a:pt x="90" y="118"/>
                    <a:pt x="92" y="115"/>
                  </a:cubicBezTo>
                  <a:cubicBezTo>
                    <a:pt x="93" y="113"/>
                    <a:pt x="94" y="110"/>
                    <a:pt x="94" y="107"/>
                  </a:cubicBezTo>
                  <a:cubicBezTo>
                    <a:pt x="94" y="101"/>
                    <a:pt x="90" y="96"/>
                    <a:pt x="82" y="93"/>
                  </a:cubicBezTo>
                  <a:cubicBezTo>
                    <a:pt x="74" y="90"/>
                    <a:pt x="63" y="87"/>
                    <a:pt x="49" y="84"/>
                  </a:cubicBezTo>
                  <a:cubicBezTo>
                    <a:pt x="44" y="83"/>
                    <a:pt x="38" y="81"/>
                    <a:pt x="32" y="80"/>
                  </a:cubicBezTo>
                  <a:cubicBezTo>
                    <a:pt x="27" y="78"/>
                    <a:pt x="22" y="76"/>
                    <a:pt x="18" y="73"/>
                  </a:cubicBezTo>
                  <a:cubicBezTo>
                    <a:pt x="14" y="70"/>
                    <a:pt x="10" y="66"/>
                    <a:pt x="8" y="62"/>
                  </a:cubicBezTo>
                  <a:cubicBezTo>
                    <a:pt x="5" y="58"/>
                    <a:pt x="4" y="52"/>
                    <a:pt x="4" y="46"/>
                  </a:cubicBezTo>
                  <a:cubicBezTo>
                    <a:pt x="4" y="37"/>
                    <a:pt x="6" y="29"/>
                    <a:pt x="9" y="23"/>
                  </a:cubicBezTo>
                  <a:cubicBezTo>
                    <a:pt x="13" y="17"/>
                    <a:pt x="17" y="13"/>
                    <a:pt x="23" y="9"/>
                  </a:cubicBezTo>
                  <a:cubicBezTo>
                    <a:pt x="29" y="6"/>
                    <a:pt x="36" y="3"/>
                    <a:pt x="43" y="2"/>
                  </a:cubicBezTo>
                  <a:cubicBezTo>
                    <a:pt x="51" y="1"/>
                    <a:pt x="58" y="0"/>
                    <a:pt x="66" y="0"/>
                  </a:cubicBezTo>
                  <a:cubicBezTo>
                    <a:pt x="74" y="0"/>
                    <a:pt x="82" y="1"/>
                    <a:pt x="89" y="2"/>
                  </a:cubicBezTo>
                  <a:cubicBezTo>
                    <a:pt x="96" y="4"/>
                    <a:pt x="103" y="6"/>
                    <a:pt x="108" y="10"/>
                  </a:cubicBezTo>
                  <a:cubicBezTo>
                    <a:pt x="114" y="13"/>
                    <a:pt x="119" y="18"/>
                    <a:pt x="123" y="24"/>
                  </a:cubicBezTo>
                  <a:cubicBezTo>
                    <a:pt x="127" y="29"/>
                    <a:pt x="129" y="37"/>
                    <a:pt x="130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38"/>
                    <a:pt x="89" y="33"/>
                    <a:pt x="83" y="30"/>
                  </a:cubicBezTo>
                  <a:cubicBezTo>
                    <a:pt x="78" y="28"/>
                    <a:pt x="72" y="26"/>
                    <a:pt x="65" y="26"/>
                  </a:cubicBezTo>
                  <a:cubicBezTo>
                    <a:pt x="63" y="26"/>
                    <a:pt x="61" y="26"/>
                    <a:pt x="58" y="27"/>
                  </a:cubicBezTo>
                  <a:cubicBezTo>
                    <a:pt x="55" y="27"/>
                    <a:pt x="53" y="28"/>
                    <a:pt x="51" y="28"/>
                  </a:cubicBezTo>
                  <a:cubicBezTo>
                    <a:pt x="49" y="29"/>
                    <a:pt x="47" y="31"/>
                    <a:pt x="45" y="32"/>
                  </a:cubicBezTo>
                  <a:cubicBezTo>
                    <a:pt x="44" y="34"/>
                    <a:pt x="43" y="37"/>
                    <a:pt x="43" y="40"/>
                  </a:cubicBezTo>
                  <a:cubicBezTo>
                    <a:pt x="43" y="43"/>
                    <a:pt x="44" y="46"/>
                    <a:pt x="47" y="48"/>
                  </a:cubicBezTo>
                  <a:cubicBezTo>
                    <a:pt x="50" y="50"/>
                    <a:pt x="53" y="52"/>
                    <a:pt x="57" y="54"/>
                  </a:cubicBezTo>
                  <a:cubicBezTo>
                    <a:pt x="61" y="55"/>
                    <a:pt x="66" y="56"/>
                    <a:pt x="72" y="57"/>
                  </a:cubicBezTo>
                  <a:cubicBezTo>
                    <a:pt x="77" y="58"/>
                    <a:pt x="82" y="60"/>
                    <a:pt x="88" y="61"/>
                  </a:cubicBezTo>
                  <a:cubicBezTo>
                    <a:pt x="94" y="62"/>
                    <a:pt x="99" y="64"/>
                    <a:pt x="105" y="66"/>
                  </a:cubicBezTo>
                  <a:cubicBezTo>
                    <a:pt x="110" y="68"/>
                    <a:pt x="115" y="70"/>
                    <a:pt x="119" y="73"/>
                  </a:cubicBezTo>
                  <a:cubicBezTo>
                    <a:pt x="124" y="76"/>
                    <a:pt x="127" y="80"/>
                    <a:pt x="130" y="84"/>
                  </a:cubicBezTo>
                  <a:cubicBezTo>
                    <a:pt x="132" y="89"/>
                    <a:pt x="134" y="95"/>
                    <a:pt x="134" y="101"/>
                  </a:cubicBezTo>
                  <a:cubicBezTo>
                    <a:pt x="134" y="111"/>
                    <a:pt x="132" y="119"/>
                    <a:pt x="128" y="125"/>
                  </a:cubicBezTo>
                  <a:cubicBezTo>
                    <a:pt x="124" y="131"/>
                    <a:pt x="119" y="137"/>
                    <a:pt x="113" y="140"/>
                  </a:cubicBezTo>
                  <a:cubicBezTo>
                    <a:pt x="107" y="144"/>
                    <a:pt x="100" y="147"/>
                    <a:pt x="92" y="149"/>
                  </a:cubicBezTo>
                  <a:cubicBezTo>
                    <a:pt x="84" y="150"/>
                    <a:pt x="76" y="151"/>
                    <a:pt x="68" y="151"/>
                  </a:cubicBezTo>
                  <a:cubicBezTo>
                    <a:pt x="60" y="151"/>
                    <a:pt x="51" y="150"/>
                    <a:pt x="43" y="149"/>
                  </a:cubicBezTo>
                  <a:cubicBezTo>
                    <a:pt x="35" y="147"/>
                    <a:pt x="28" y="144"/>
                    <a:pt x="22" y="140"/>
                  </a:cubicBezTo>
                  <a:cubicBezTo>
                    <a:pt x="16" y="136"/>
                    <a:pt x="11" y="131"/>
                    <a:pt x="7" y="125"/>
                  </a:cubicBezTo>
                  <a:cubicBezTo>
                    <a:pt x="3" y="118"/>
                    <a:pt x="1" y="110"/>
                    <a:pt x="0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5"/>
                    <a:pt x="39" y="109"/>
                    <a:pt x="41" y="1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5" name="Freeform 20"/>
            <p:cNvSpPr>
              <a:spLocks/>
            </p:cNvSpPr>
            <p:nvPr userDrawn="1"/>
          </p:nvSpPr>
          <p:spPr bwMode="auto">
            <a:xfrm>
              <a:off x="1592" y="2837"/>
              <a:ext cx="68" cy="78"/>
            </a:xfrm>
            <a:custGeom>
              <a:avLst/>
              <a:gdLst>
                <a:gd name="T0" fmla="*/ 40 w 133"/>
                <a:gd name="T1" fmla="*/ 112 h 151"/>
                <a:gd name="T2" fmla="*/ 47 w 133"/>
                <a:gd name="T3" fmla="*/ 119 h 151"/>
                <a:gd name="T4" fmla="*/ 57 w 133"/>
                <a:gd name="T5" fmla="*/ 124 h 151"/>
                <a:gd name="T6" fmla="*/ 68 w 133"/>
                <a:gd name="T7" fmla="*/ 125 h 151"/>
                <a:gd name="T8" fmla="*/ 77 w 133"/>
                <a:gd name="T9" fmla="*/ 124 h 151"/>
                <a:gd name="T10" fmla="*/ 85 w 133"/>
                <a:gd name="T11" fmla="*/ 121 h 151"/>
                <a:gd name="T12" fmla="*/ 91 w 133"/>
                <a:gd name="T13" fmla="*/ 115 h 151"/>
                <a:gd name="T14" fmla="*/ 94 w 133"/>
                <a:gd name="T15" fmla="*/ 107 h 151"/>
                <a:gd name="T16" fmla="*/ 82 w 133"/>
                <a:gd name="T17" fmla="*/ 93 h 151"/>
                <a:gd name="T18" fmla="*/ 49 w 133"/>
                <a:gd name="T19" fmla="*/ 84 h 151"/>
                <a:gd name="T20" fmla="*/ 32 w 133"/>
                <a:gd name="T21" fmla="*/ 80 h 151"/>
                <a:gd name="T22" fmla="*/ 18 w 133"/>
                <a:gd name="T23" fmla="*/ 73 h 151"/>
                <a:gd name="T24" fmla="*/ 7 w 133"/>
                <a:gd name="T25" fmla="*/ 62 h 151"/>
                <a:gd name="T26" fmla="*/ 4 w 133"/>
                <a:gd name="T27" fmla="*/ 46 h 151"/>
                <a:gd name="T28" fmla="*/ 9 w 133"/>
                <a:gd name="T29" fmla="*/ 23 h 151"/>
                <a:gd name="T30" fmla="*/ 23 w 133"/>
                <a:gd name="T31" fmla="*/ 9 h 151"/>
                <a:gd name="T32" fmla="*/ 43 w 133"/>
                <a:gd name="T33" fmla="*/ 2 h 151"/>
                <a:gd name="T34" fmla="*/ 66 w 133"/>
                <a:gd name="T35" fmla="*/ 0 h 151"/>
                <a:gd name="T36" fmla="*/ 89 w 133"/>
                <a:gd name="T37" fmla="*/ 2 h 151"/>
                <a:gd name="T38" fmla="*/ 108 w 133"/>
                <a:gd name="T39" fmla="*/ 10 h 151"/>
                <a:gd name="T40" fmla="*/ 123 w 133"/>
                <a:gd name="T41" fmla="*/ 24 h 151"/>
                <a:gd name="T42" fmla="*/ 129 w 133"/>
                <a:gd name="T43" fmla="*/ 46 h 151"/>
                <a:gd name="T44" fmla="*/ 92 w 133"/>
                <a:gd name="T45" fmla="*/ 46 h 151"/>
                <a:gd name="T46" fmla="*/ 83 w 133"/>
                <a:gd name="T47" fmla="*/ 30 h 151"/>
                <a:gd name="T48" fmla="*/ 65 w 133"/>
                <a:gd name="T49" fmla="*/ 26 h 151"/>
                <a:gd name="T50" fmla="*/ 58 w 133"/>
                <a:gd name="T51" fmla="*/ 27 h 151"/>
                <a:gd name="T52" fmla="*/ 51 w 133"/>
                <a:gd name="T53" fmla="*/ 28 h 151"/>
                <a:gd name="T54" fmla="*/ 45 w 133"/>
                <a:gd name="T55" fmla="*/ 32 h 151"/>
                <a:gd name="T56" fmla="*/ 43 w 133"/>
                <a:gd name="T57" fmla="*/ 40 h 151"/>
                <a:gd name="T58" fmla="*/ 47 w 133"/>
                <a:gd name="T59" fmla="*/ 48 h 151"/>
                <a:gd name="T60" fmla="*/ 57 w 133"/>
                <a:gd name="T61" fmla="*/ 54 h 151"/>
                <a:gd name="T62" fmla="*/ 71 w 133"/>
                <a:gd name="T63" fmla="*/ 57 h 151"/>
                <a:gd name="T64" fmla="*/ 88 w 133"/>
                <a:gd name="T65" fmla="*/ 61 h 151"/>
                <a:gd name="T66" fmla="*/ 105 w 133"/>
                <a:gd name="T67" fmla="*/ 66 h 151"/>
                <a:gd name="T68" fmla="*/ 119 w 133"/>
                <a:gd name="T69" fmla="*/ 73 h 151"/>
                <a:gd name="T70" fmla="*/ 129 w 133"/>
                <a:gd name="T71" fmla="*/ 84 h 151"/>
                <a:gd name="T72" fmla="*/ 133 w 133"/>
                <a:gd name="T73" fmla="*/ 101 h 151"/>
                <a:gd name="T74" fmla="*/ 128 w 133"/>
                <a:gd name="T75" fmla="*/ 125 h 151"/>
                <a:gd name="T76" fmla="*/ 113 w 133"/>
                <a:gd name="T77" fmla="*/ 140 h 151"/>
                <a:gd name="T78" fmla="*/ 92 w 133"/>
                <a:gd name="T79" fmla="*/ 149 h 151"/>
                <a:gd name="T80" fmla="*/ 68 w 133"/>
                <a:gd name="T81" fmla="*/ 151 h 151"/>
                <a:gd name="T82" fmla="*/ 43 w 133"/>
                <a:gd name="T83" fmla="*/ 149 h 151"/>
                <a:gd name="T84" fmla="*/ 22 w 133"/>
                <a:gd name="T85" fmla="*/ 140 h 151"/>
                <a:gd name="T86" fmla="*/ 7 w 133"/>
                <a:gd name="T87" fmla="*/ 125 h 151"/>
                <a:gd name="T88" fmla="*/ 0 w 133"/>
                <a:gd name="T89" fmla="*/ 101 h 151"/>
                <a:gd name="T90" fmla="*/ 38 w 133"/>
                <a:gd name="T91" fmla="*/ 101 h 151"/>
                <a:gd name="T92" fmla="*/ 40 w 133"/>
                <a:gd name="T93" fmla="*/ 1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51">
                  <a:moveTo>
                    <a:pt x="40" y="112"/>
                  </a:moveTo>
                  <a:cubicBezTo>
                    <a:pt x="42" y="115"/>
                    <a:pt x="44" y="117"/>
                    <a:pt x="47" y="119"/>
                  </a:cubicBezTo>
                  <a:cubicBezTo>
                    <a:pt x="50" y="121"/>
                    <a:pt x="53" y="123"/>
                    <a:pt x="57" y="124"/>
                  </a:cubicBezTo>
                  <a:cubicBezTo>
                    <a:pt x="60" y="124"/>
                    <a:pt x="64" y="125"/>
                    <a:pt x="68" y="125"/>
                  </a:cubicBezTo>
                  <a:cubicBezTo>
                    <a:pt x="71" y="125"/>
                    <a:pt x="74" y="125"/>
                    <a:pt x="77" y="124"/>
                  </a:cubicBezTo>
                  <a:cubicBezTo>
                    <a:pt x="80" y="123"/>
                    <a:pt x="83" y="122"/>
                    <a:pt x="85" y="121"/>
                  </a:cubicBezTo>
                  <a:cubicBezTo>
                    <a:pt x="88" y="119"/>
                    <a:pt x="90" y="118"/>
                    <a:pt x="91" y="115"/>
                  </a:cubicBezTo>
                  <a:cubicBezTo>
                    <a:pt x="93" y="113"/>
                    <a:pt x="94" y="110"/>
                    <a:pt x="94" y="107"/>
                  </a:cubicBezTo>
                  <a:cubicBezTo>
                    <a:pt x="94" y="101"/>
                    <a:pt x="90" y="96"/>
                    <a:pt x="82" y="93"/>
                  </a:cubicBezTo>
                  <a:cubicBezTo>
                    <a:pt x="74" y="90"/>
                    <a:pt x="63" y="87"/>
                    <a:pt x="49" y="84"/>
                  </a:cubicBezTo>
                  <a:cubicBezTo>
                    <a:pt x="43" y="83"/>
                    <a:pt x="38" y="81"/>
                    <a:pt x="32" y="80"/>
                  </a:cubicBezTo>
                  <a:cubicBezTo>
                    <a:pt x="27" y="78"/>
                    <a:pt x="22" y="76"/>
                    <a:pt x="18" y="73"/>
                  </a:cubicBezTo>
                  <a:cubicBezTo>
                    <a:pt x="13" y="70"/>
                    <a:pt x="10" y="66"/>
                    <a:pt x="7" y="62"/>
                  </a:cubicBezTo>
                  <a:cubicBezTo>
                    <a:pt x="5" y="58"/>
                    <a:pt x="4" y="52"/>
                    <a:pt x="4" y="46"/>
                  </a:cubicBezTo>
                  <a:cubicBezTo>
                    <a:pt x="4" y="37"/>
                    <a:pt x="5" y="29"/>
                    <a:pt x="9" y="23"/>
                  </a:cubicBezTo>
                  <a:cubicBezTo>
                    <a:pt x="13" y="17"/>
                    <a:pt x="17" y="13"/>
                    <a:pt x="23" y="9"/>
                  </a:cubicBezTo>
                  <a:cubicBezTo>
                    <a:pt x="29" y="6"/>
                    <a:pt x="36" y="3"/>
                    <a:pt x="43" y="2"/>
                  </a:cubicBezTo>
                  <a:cubicBezTo>
                    <a:pt x="51" y="1"/>
                    <a:pt x="58" y="0"/>
                    <a:pt x="66" y="0"/>
                  </a:cubicBezTo>
                  <a:cubicBezTo>
                    <a:pt x="74" y="0"/>
                    <a:pt x="81" y="1"/>
                    <a:pt x="89" y="2"/>
                  </a:cubicBezTo>
                  <a:cubicBezTo>
                    <a:pt x="96" y="4"/>
                    <a:pt x="103" y="6"/>
                    <a:pt x="108" y="10"/>
                  </a:cubicBezTo>
                  <a:cubicBezTo>
                    <a:pt x="114" y="13"/>
                    <a:pt x="119" y="18"/>
                    <a:pt x="123" y="24"/>
                  </a:cubicBezTo>
                  <a:cubicBezTo>
                    <a:pt x="126" y="29"/>
                    <a:pt x="129" y="37"/>
                    <a:pt x="129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1" y="38"/>
                    <a:pt x="88" y="33"/>
                    <a:pt x="83" y="30"/>
                  </a:cubicBezTo>
                  <a:cubicBezTo>
                    <a:pt x="78" y="28"/>
                    <a:pt x="72" y="26"/>
                    <a:pt x="65" y="26"/>
                  </a:cubicBezTo>
                  <a:cubicBezTo>
                    <a:pt x="63" y="26"/>
                    <a:pt x="60" y="26"/>
                    <a:pt x="58" y="27"/>
                  </a:cubicBezTo>
                  <a:cubicBezTo>
                    <a:pt x="55" y="27"/>
                    <a:pt x="53" y="28"/>
                    <a:pt x="51" y="28"/>
                  </a:cubicBezTo>
                  <a:cubicBezTo>
                    <a:pt x="48" y="29"/>
                    <a:pt x="47" y="31"/>
                    <a:pt x="45" y="32"/>
                  </a:cubicBezTo>
                  <a:cubicBezTo>
                    <a:pt x="44" y="34"/>
                    <a:pt x="43" y="37"/>
                    <a:pt x="43" y="40"/>
                  </a:cubicBezTo>
                  <a:cubicBezTo>
                    <a:pt x="43" y="43"/>
                    <a:pt x="44" y="46"/>
                    <a:pt x="47" y="48"/>
                  </a:cubicBezTo>
                  <a:cubicBezTo>
                    <a:pt x="49" y="50"/>
                    <a:pt x="53" y="52"/>
                    <a:pt x="57" y="54"/>
                  </a:cubicBezTo>
                  <a:cubicBezTo>
                    <a:pt x="61" y="55"/>
                    <a:pt x="66" y="56"/>
                    <a:pt x="71" y="57"/>
                  </a:cubicBezTo>
                  <a:cubicBezTo>
                    <a:pt x="77" y="58"/>
                    <a:pt x="82" y="60"/>
                    <a:pt x="88" y="61"/>
                  </a:cubicBezTo>
                  <a:cubicBezTo>
                    <a:pt x="93" y="62"/>
                    <a:pt x="99" y="64"/>
                    <a:pt x="105" y="66"/>
                  </a:cubicBezTo>
                  <a:cubicBezTo>
                    <a:pt x="110" y="68"/>
                    <a:pt x="115" y="70"/>
                    <a:pt x="119" y="73"/>
                  </a:cubicBezTo>
                  <a:cubicBezTo>
                    <a:pt x="123" y="76"/>
                    <a:pt x="127" y="80"/>
                    <a:pt x="129" y="84"/>
                  </a:cubicBezTo>
                  <a:cubicBezTo>
                    <a:pt x="132" y="89"/>
                    <a:pt x="133" y="95"/>
                    <a:pt x="133" y="101"/>
                  </a:cubicBezTo>
                  <a:cubicBezTo>
                    <a:pt x="133" y="111"/>
                    <a:pt x="131" y="119"/>
                    <a:pt x="128" y="125"/>
                  </a:cubicBezTo>
                  <a:cubicBezTo>
                    <a:pt x="124" y="131"/>
                    <a:pt x="119" y="137"/>
                    <a:pt x="113" y="140"/>
                  </a:cubicBezTo>
                  <a:cubicBezTo>
                    <a:pt x="107" y="144"/>
                    <a:pt x="100" y="147"/>
                    <a:pt x="92" y="149"/>
                  </a:cubicBezTo>
                  <a:cubicBezTo>
                    <a:pt x="84" y="150"/>
                    <a:pt x="76" y="151"/>
                    <a:pt x="68" y="151"/>
                  </a:cubicBezTo>
                  <a:cubicBezTo>
                    <a:pt x="59" y="151"/>
                    <a:pt x="51" y="150"/>
                    <a:pt x="43" y="149"/>
                  </a:cubicBezTo>
                  <a:cubicBezTo>
                    <a:pt x="35" y="147"/>
                    <a:pt x="28" y="144"/>
                    <a:pt x="22" y="140"/>
                  </a:cubicBezTo>
                  <a:cubicBezTo>
                    <a:pt x="16" y="136"/>
                    <a:pt x="11" y="131"/>
                    <a:pt x="7" y="125"/>
                  </a:cubicBezTo>
                  <a:cubicBezTo>
                    <a:pt x="3" y="118"/>
                    <a:pt x="1" y="110"/>
                    <a:pt x="0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5"/>
                    <a:pt x="39" y="109"/>
                    <a:pt x="40" y="1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6" name="Freeform 21"/>
            <p:cNvSpPr>
              <a:spLocks/>
            </p:cNvSpPr>
            <p:nvPr userDrawn="1"/>
          </p:nvSpPr>
          <p:spPr bwMode="auto">
            <a:xfrm>
              <a:off x="1068" y="2951"/>
              <a:ext cx="86" cy="106"/>
            </a:xfrm>
            <a:custGeom>
              <a:avLst/>
              <a:gdLst>
                <a:gd name="T0" fmla="*/ 46 w 168"/>
                <a:gd name="T1" fmla="*/ 155 h 208"/>
                <a:gd name="T2" fmla="*/ 56 w 168"/>
                <a:gd name="T3" fmla="*/ 166 h 208"/>
                <a:gd name="T4" fmla="*/ 70 w 168"/>
                <a:gd name="T5" fmla="*/ 172 h 208"/>
                <a:gd name="T6" fmla="*/ 87 w 168"/>
                <a:gd name="T7" fmla="*/ 174 h 208"/>
                <a:gd name="T8" fmla="*/ 99 w 168"/>
                <a:gd name="T9" fmla="*/ 173 h 208"/>
                <a:gd name="T10" fmla="*/ 112 w 168"/>
                <a:gd name="T11" fmla="*/ 170 h 208"/>
                <a:gd name="T12" fmla="*/ 121 w 168"/>
                <a:gd name="T13" fmla="*/ 162 h 208"/>
                <a:gd name="T14" fmla="*/ 125 w 168"/>
                <a:gd name="T15" fmla="*/ 150 h 208"/>
                <a:gd name="T16" fmla="*/ 120 w 168"/>
                <a:gd name="T17" fmla="*/ 137 h 208"/>
                <a:gd name="T18" fmla="*/ 107 w 168"/>
                <a:gd name="T19" fmla="*/ 128 h 208"/>
                <a:gd name="T20" fmla="*/ 88 w 168"/>
                <a:gd name="T21" fmla="*/ 122 h 208"/>
                <a:gd name="T22" fmla="*/ 66 w 168"/>
                <a:gd name="T23" fmla="*/ 117 h 208"/>
                <a:gd name="T24" fmla="*/ 45 w 168"/>
                <a:gd name="T25" fmla="*/ 110 h 208"/>
                <a:gd name="T26" fmla="*/ 26 w 168"/>
                <a:gd name="T27" fmla="*/ 100 h 208"/>
                <a:gd name="T28" fmla="*/ 12 w 168"/>
                <a:gd name="T29" fmla="*/ 84 h 208"/>
                <a:gd name="T30" fmla="*/ 7 w 168"/>
                <a:gd name="T31" fmla="*/ 60 h 208"/>
                <a:gd name="T32" fmla="*/ 14 w 168"/>
                <a:gd name="T33" fmla="*/ 34 h 208"/>
                <a:gd name="T34" fmla="*/ 31 w 168"/>
                <a:gd name="T35" fmla="*/ 15 h 208"/>
                <a:gd name="T36" fmla="*/ 55 w 168"/>
                <a:gd name="T37" fmla="*/ 4 h 208"/>
                <a:gd name="T38" fmla="*/ 81 w 168"/>
                <a:gd name="T39" fmla="*/ 0 h 208"/>
                <a:gd name="T40" fmla="*/ 111 w 168"/>
                <a:gd name="T41" fmla="*/ 4 h 208"/>
                <a:gd name="T42" fmla="*/ 137 w 168"/>
                <a:gd name="T43" fmla="*/ 15 h 208"/>
                <a:gd name="T44" fmla="*/ 154 w 168"/>
                <a:gd name="T45" fmla="*/ 35 h 208"/>
                <a:gd name="T46" fmla="*/ 161 w 168"/>
                <a:gd name="T47" fmla="*/ 64 h 208"/>
                <a:gd name="T48" fmla="*/ 119 w 168"/>
                <a:gd name="T49" fmla="*/ 64 h 208"/>
                <a:gd name="T50" fmla="*/ 115 w 168"/>
                <a:gd name="T51" fmla="*/ 50 h 208"/>
                <a:gd name="T52" fmla="*/ 106 w 168"/>
                <a:gd name="T53" fmla="*/ 40 h 208"/>
                <a:gd name="T54" fmla="*/ 94 w 168"/>
                <a:gd name="T55" fmla="*/ 36 h 208"/>
                <a:gd name="T56" fmla="*/ 79 w 168"/>
                <a:gd name="T57" fmla="*/ 34 h 208"/>
                <a:gd name="T58" fmla="*/ 69 w 168"/>
                <a:gd name="T59" fmla="*/ 35 h 208"/>
                <a:gd name="T60" fmla="*/ 59 w 168"/>
                <a:gd name="T61" fmla="*/ 39 h 208"/>
                <a:gd name="T62" fmla="*/ 52 w 168"/>
                <a:gd name="T63" fmla="*/ 46 h 208"/>
                <a:gd name="T64" fmla="*/ 49 w 168"/>
                <a:gd name="T65" fmla="*/ 57 h 208"/>
                <a:gd name="T66" fmla="*/ 52 w 168"/>
                <a:gd name="T67" fmla="*/ 66 h 208"/>
                <a:gd name="T68" fmla="*/ 60 w 168"/>
                <a:gd name="T69" fmla="*/ 73 h 208"/>
                <a:gd name="T70" fmla="*/ 78 w 168"/>
                <a:gd name="T71" fmla="*/ 79 h 208"/>
                <a:gd name="T72" fmla="*/ 109 w 168"/>
                <a:gd name="T73" fmla="*/ 87 h 208"/>
                <a:gd name="T74" fmla="*/ 124 w 168"/>
                <a:gd name="T75" fmla="*/ 91 h 208"/>
                <a:gd name="T76" fmla="*/ 144 w 168"/>
                <a:gd name="T77" fmla="*/ 100 h 208"/>
                <a:gd name="T78" fmla="*/ 160 w 168"/>
                <a:gd name="T79" fmla="*/ 117 h 208"/>
                <a:gd name="T80" fmla="*/ 168 w 168"/>
                <a:gd name="T81" fmla="*/ 145 h 208"/>
                <a:gd name="T82" fmla="*/ 162 w 168"/>
                <a:gd name="T83" fmla="*/ 170 h 208"/>
                <a:gd name="T84" fmla="*/ 147 w 168"/>
                <a:gd name="T85" fmla="*/ 190 h 208"/>
                <a:gd name="T86" fmla="*/ 121 w 168"/>
                <a:gd name="T87" fmla="*/ 203 h 208"/>
                <a:gd name="T88" fmla="*/ 85 w 168"/>
                <a:gd name="T89" fmla="*/ 208 h 208"/>
                <a:gd name="T90" fmla="*/ 53 w 168"/>
                <a:gd name="T91" fmla="*/ 204 h 208"/>
                <a:gd name="T92" fmla="*/ 26 w 168"/>
                <a:gd name="T93" fmla="*/ 191 h 208"/>
                <a:gd name="T94" fmla="*/ 7 w 168"/>
                <a:gd name="T95" fmla="*/ 169 h 208"/>
                <a:gd name="T96" fmla="*/ 1 w 168"/>
                <a:gd name="T97" fmla="*/ 138 h 208"/>
                <a:gd name="T98" fmla="*/ 43 w 168"/>
                <a:gd name="T99" fmla="*/ 138 h 208"/>
                <a:gd name="T100" fmla="*/ 46 w 168"/>
                <a:gd name="T101" fmla="*/ 15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8" h="208">
                  <a:moveTo>
                    <a:pt x="46" y="155"/>
                  </a:moveTo>
                  <a:cubicBezTo>
                    <a:pt x="49" y="159"/>
                    <a:pt x="52" y="163"/>
                    <a:pt x="56" y="166"/>
                  </a:cubicBezTo>
                  <a:cubicBezTo>
                    <a:pt x="60" y="169"/>
                    <a:pt x="65" y="171"/>
                    <a:pt x="70" y="172"/>
                  </a:cubicBezTo>
                  <a:cubicBezTo>
                    <a:pt x="75" y="174"/>
                    <a:pt x="81" y="174"/>
                    <a:pt x="87" y="174"/>
                  </a:cubicBezTo>
                  <a:cubicBezTo>
                    <a:pt x="91" y="174"/>
                    <a:pt x="95" y="174"/>
                    <a:pt x="99" y="173"/>
                  </a:cubicBezTo>
                  <a:cubicBezTo>
                    <a:pt x="104" y="173"/>
                    <a:pt x="108" y="171"/>
                    <a:pt x="112" y="170"/>
                  </a:cubicBezTo>
                  <a:cubicBezTo>
                    <a:pt x="116" y="168"/>
                    <a:pt x="119" y="165"/>
                    <a:pt x="121" y="162"/>
                  </a:cubicBezTo>
                  <a:cubicBezTo>
                    <a:pt x="124" y="159"/>
                    <a:pt x="125" y="155"/>
                    <a:pt x="125" y="150"/>
                  </a:cubicBezTo>
                  <a:cubicBezTo>
                    <a:pt x="125" y="144"/>
                    <a:pt x="124" y="140"/>
                    <a:pt x="120" y="137"/>
                  </a:cubicBezTo>
                  <a:cubicBezTo>
                    <a:pt x="117" y="133"/>
                    <a:pt x="112" y="130"/>
                    <a:pt x="107" y="128"/>
                  </a:cubicBezTo>
                  <a:cubicBezTo>
                    <a:pt x="101" y="126"/>
                    <a:pt x="95" y="124"/>
                    <a:pt x="88" y="122"/>
                  </a:cubicBezTo>
                  <a:cubicBezTo>
                    <a:pt x="81" y="121"/>
                    <a:pt x="74" y="119"/>
                    <a:pt x="66" y="117"/>
                  </a:cubicBezTo>
                  <a:cubicBezTo>
                    <a:pt x="59" y="115"/>
                    <a:pt x="52" y="113"/>
                    <a:pt x="45" y="110"/>
                  </a:cubicBezTo>
                  <a:cubicBezTo>
                    <a:pt x="38" y="107"/>
                    <a:pt x="31" y="104"/>
                    <a:pt x="26" y="100"/>
                  </a:cubicBezTo>
                  <a:cubicBezTo>
                    <a:pt x="20" y="95"/>
                    <a:pt x="16" y="90"/>
                    <a:pt x="12" y="84"/>
                  </a:cubicBezTo>
                  <a:cubicBezTo>
                    <a:pt x="9" y="77"/>
                    <a:pt x="7" y="69"/>
                    <a:pt x="7" y="60"/>
                  </a:cubicBezTo>
                  <a:cubicBezTo>
                    <a:pt x="7" y="50"/>
                    <a:pt x="9" y="41"/>
                    <a:pt x="14" y="34"/>
                  </a:cubicBezTo>
                  <a:cubicBezTo>
                    <a:pt x="18" y="26"/>
                    <a:pt x="24" y="20"/>
                    <a:pt x="31" y="15"/>
                  </a:cubicBezTo>
                  <a:cubicBezTo>
                    <a:pt x="38" y="10"/>
                    <a:pt x="46" y="6"/>
                    <a:pt x="55" y="4"/>
                  </a:cubicBezTo>
                  <a:cubicBezTo>
                    <a:pt x="64" y="2"/>
                    <a:pt x="73" y="0"/>
                    <a:pt x="81" y="0"/>
                  </a:cubicBezTo>
                  <a:cubicBezTo>
                    <a:pt x="92" y="0"/>
                    <a:pt x="102" y="2"/>
                    <a:pt x="111" y="4"/>
                  </a:cubicBezTo>
                  <a:cubicBezTo>
                    <a:pt x="121" y="6"/>
                    <a:pt x="129" y="10"/>
                    <a:pt x="137" y="15"/>
                  </a:cubicBezTo>
                  <a:cubicBezTo>
                    <a:pt x="144" y="20"/>
                    <a:pt x="150" y="27"/>
                    <a:pt x="154" y="35"/>
                  </a:cubicBezTo>
                  <a:cubicBezTo>
                    <a:pt x="159" y="43"/>
                    <a:pt x="161" y="53"/>
                    <a:pt x="161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8" y="58"/>
                    <a:pt x="117" y="53"/>
                    <a:pt x="115" y="50"/>
                  </a:cubicBezTo>
                  <a:cubicBezTo>
                    <a:pt x="113" y="46"/>
                    <a:pt x="110" y="43"/>
                    <a:pt x="106" y="40"/>
                  </a:cubicBezTo>
                  <a:cubicBezTo>
                    <a:pt x="103" y="38"/>
                    <a:pt x="99" y="37"/>
                    <a:pt x="94" y="36"/>
                  </a:cubicBezTo>
                  <a:cubicBezTo>
                    <a:pt x="90" y="35"/>
                    <a:pt x="85" y="34"/>
                    <a:pt x="79" y="34"/>
                  </a:cubicBezTo>
                  <a:cubicBezTo>
                    <a:pt x="76" y="34"/>
                    <a:pt x="72" y="35"/>
                    <a:pt x="69" y="35"/>
                  </a:cubicBezTo>
                  <a:cubicBezTo>
                    <a:pt x="65" y="36"/>
                    <a:pt x="62" y="37"/>
                    <a:pt x="59" y="39"/>
                  </a:cubicBezTo>
                  <a:cubicBezTo>
                    <a:pt x="56" y="41"/>
                    <a:pt x="54" y="43"/>
                    <a:pt x="52" y="46"/>
                  </a:cubicBezTo>
                  <a:cubicBezTo>
                    <a:pt x="50" y="49"/>
                    <a:pt x="49" y="53"/>
                    <a:pt x="49" y="57"/>
                  </a:cubicBezTo>
                  <a:cubicBezTo>
                    <a:pt x="49" y="61"/>
                    <a:pt x="50" y="64"/>
                    <a:pt x="52" y="66"/>
                  </a:cubicBezTo>
                  <a:cubicBezTo>
                    <a:pt x="53" y="69"/>
                    <a:pt x="56" y="71"/>
                    <a:pt x="60" y="73"/>
                  </a:cubicBezTo>
                  <a:cubicBezTo>
                    <a:pt x="65" y="75"/>
                    <a:pt x="71" y="77"/>
                    <a:pt x="78" y="79"/>
                  </a:cubicBezTo>
                  <a:cubicBezTo>
                    <a:pt x="86" y="81"/>
                    <a:pt x="96" y="84"/>
                    <a:pt x="109" y="87"/>
                  </a:cubicBezTo>
                  <a:cubicBezTo>
                    <a:pt x="112" y="88"/>
                    <a:pt x="118" y="89"/>
                    <a:pt x="124" y="91"/>
                  </a:cubicBezTo>
                  <a:cubicBezTo>
                    <a:pt x="131" y="93"/>
                    <a:pt x="137" y="96"/>
                    <a:pt x="144" y="100"/>
                  </a:cubicBezTo>
                  <a:cubicBezTo>
                    <a:pt x="150" y="104"/>
                    <a:pt x="156" y="110"/>
                    <a:pt x="160" y="117"/>
                  </a:cubicBezTo>
                  <a:cubicBezTo>
                    <a:pt x="165" y="124"/>
                    <a:pt x="168" y="133"/>
                    <a:pt x="168" y="145"/>
                  </a:cubicBezTo>
                  <a:cubicBezTo>
                    <a:pt x="168" y="154"/>
                    <a:pt x="166" y="162"/>
                    <a:pt x="162" y="170"/>
                  </a:cubicBezTo>
                  <a:cubicBezTo>
                    <a:pt x="159" y="178"/>
                    <a:pt x="154" y="184"/>
                    <a:pt x="147" y="190"/>
                  </a:cubicBezTo>
                  <a:cubicBezTo>
                    <a:pt x="140" y="196"/>
                    <a:pt x="131" y="200"/>
                    <a:pt x="121" y="203"/>
                  </a:cubicBezTo>
                  <a:cubicBezTo>
                    <a:pt x="110" y="206"/>
                    <a:pt x="99" y="208"/>
                    <a:pt x="85" y="208"/>
                  </a:cubicBezTo>
                  <a:cubicBezTo>
                    <a:pt x="74" y="208"/>
                    <a:pt x="63" y="207"/>
                    <a:pt x="53" y="204"/>
                  </a:cubicBezTo>
                  <a:cubicBezTo>
                    <a:pt x="43" y="201"/>
                    <a:pt x="34" y="197"/>
                    <a:pt x="26" y="191"/>
                  </a:cubicBezTo>
                  <a:cubicBezTo>
                    <a:pt x="18" y="186"/>
                    <a:pt x="12" y="178"/>
                    <a:pt x="7" y="169"/>
                  </a:cubicBezTo>
                  <a:cubicBezTo>
                    <a:pt x="3" y="160"/>
                    <a:pt x="0" y="150"/>
                    <a:pt x="1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44"/>
                    <a:pt x="44" y="150"/>
                    <a:pt x="46" y="15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7" name="Freeform 22"/>
            <p:cNvSpPr>
              <a:spLocks noEditPoints="1"/>
            </p:cNvSpPr>
            <p:nvPr userDrawn="1"/>
          </p:nvSpPr>
          <p:spPr bwMode="auto">
            <a:xfrm>
              <a:off x="1160" y="2979"/>
              <a:ext cx="73" cy="77"/>
            </a:xfrm>
            <a:custGeom>
              <a:avLst/>
              <a:gdLst>
                <a:gd name="T0" fmla="*/ 94 w 144"/>
                <a:gd name="T1" fmla="*/ 37 h 151"/>
                <a:gd name="T2" fmla="*/ 73 w 144"/>
                <a:gd name="T3" fmla="*/ 30 h 151"/>
                <a:gd name="T4" fmla="*/ 57 w 144"/>
                <a:gd name="T5" fmla="*/ 33 h 151"/>
                <a:gd name="T6" fmla="*/ 47 w 144"/>
                <a:gd name="T7" fmla="*/ 41 h 151"/>
                <a:gd name="T8" fmla="*/ 42 w 144"/>
                <a:gd name="T9" fmla="*/ 51 h 151"/>
                <a:gd name="T10" fmla="*/ 40 w 144"/>
                <a:gd name="T11" fmla="*/ 60 h 151"/>
                <a:gd name="T12" fmla="*/ 104 w 144"/>
                <a:gd name="T13" fmla="*/ 60 h 151"/>
                <a:gd name="T14" fmla="*/ 94 w 144"/>
                <a:gd name="T15" fmla="*/ 37 h 151"/>
                <a:gd name="T16" fmla="*/ 50 w 144"/>
                <a:gd name="T17" fmla="*/ 113 h 151"/>
                <a:gd name="T18" fmla="*/ 75 w 144"/>
                <a:gd name="T19" fmla="*/ 122 h 151"/>
                <a:gd name="T20" fmla="*/ 96 w 144"/>
                <a:gd name="T21" fmla="*/ 116 h 151"/>
                <a:gd name="T22" fmla="*/ 106 w 144"/>
                <a:gd name="T23" fmla="*/ 103 h 151"/>
                <a:gd name="T24" fmla="*/ 141 w 144"/>
                <a:gd name="T25" fmla="*/ 103 h 151"/>
                <a:gd name="T26" fmla="*/ 116 w 144"/>
                <a:gd name="T27" fmla="*/ 140 h 151"/>
                <a:gd name="T28" fmla="*/ 74 w 144"/>
                <a:gd name="T29" fmla="*/ 151 h 151"/>
                <a:gd name="T30" fmla="*/ 43 w 144"/>
                <a:gd name="T31" fmla="*/ 146 h 151"/>
                <a:gd name="T32" fmla="*/ 20 w 144"/>
                <a:gd name="T33" fmla="*/ 130 h 151"/>
                <a:gd name="T34" fmla="*/ 6 w 144"/>
                <a:gd name="T35" fmla="*/ 106 h 151"/>
                <a:gd name="T36" fmla="*/ 0 w 144"/>
                <a:gd name="T37" fmla="*/ 76 h 151"/>
                <a:gd name="T38" fmla="*/ 6 w 144"/>
                <a:gd name="T39" fmla="*/ 46 h 151"/>
                <a:gd name="T40" fmla="*/ 21 w 144"/>
                <a:gd name="T41" fmla="*/ 22 h 151"/>
                <a:gd name="T42" fmla="*/ 44 w 144"/>
                <a:gd name="T43" fmla="*/ 6 h 151"/>
                <a:gd name="T44" fmla="*/ 74 w 144"/>
                <a:gd name="T45" fmla="*/ 0 h 151"/>
                <a:gd name="T46" fmla="*/ 106 w 144"/>
                <a:gd name="T47" fmla="*/ 7 h 151"/>
                <a:gd name="T48" fmla="*/ 128 w 144"/>
                <a:gd name="T49" fmla="*/ 26 h 151"/>
                <a:gd name="T50" fmla="*/ 141 w 144"/>
                <a:gd name="T51" fmla="*/ 53 h 151"/>
                <a:gd name="T52" fmla="*/ 144 w 144"/>
                <a:gd name="T53" fmla="*/ 85 h 151"/>
                <a:gd name="T54" fmla="*/ 40 w 144"/>
                <a:gd name="T55" fmla="*/ 85 h 151"/>
                <a:gd name="T56" fmla="*/ 50 w 144"/>
                <a:gd name="T57" fmla="*/ 1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151">
                  <a:moveTo>
                    <a:pt x="94" y="37"/>
                  </a:moveTo>
                  <a:cubicBezTo>
                    <a:pt x="90" y="32"/>
                    <a:pt x="82" y="30"/>
                    <a:pt x="73" y="30"/>
                  </a:cubicBezTo>
                  <a:cubicBezTo>
                    <a:pt x="66" y="30"/>
                    <a:pt x="61" y="31"/>
                    <a:pt x="57" y="33"/>
                  </a:cubicBezTo>
                  <a:cubicBezTo>
                    <a:pt x="53" y="35"/>
                    <a:pt x="50" y="38"/>
                    <a:pt x="47" y="41"/>
                  </a:cubicBezTo>
                  <a:cubicBezTo>
                    <a:pt x="45" y="44"/>
                    <a:pt x="43" y="47"/>
                    <a:pt x="42" y="51"/>
                  </a:cubicBezTo>
                  <a:cubicBezTo>
                    <a:pt x="41" y="54"/>
                    <a:pt x="40" y="57"/>
                    <a:pt x="40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0"/>
                    <a:pt x="99" y="43"/>
                    <a:pt x="94" y="37"/>
                  </a:cubicBezTo>
                  <a:moveTo>
                    <a:pt x="50" y="113"/>
                  </a:moveTo>
                  <a:cubicBezTo>
                    <a:pt x="56" y="119"/>
                    <a:pt x="64" y="122"/>
                    <a:pt x="75" y="122"/>
                  </a:cubicBezTo>
                  <a:cubicBezTo>
                    <a:pt x="83" y="122"/>
                    <a:pt x="90" y="120"/>
                    <a:pt x="96" y="116"/>
                  </a:cubicBezTo>
                  <a:cubicBezTo>
                    <a:pt x="102" y="112"/>
                    <a:pt x="105" y="108"/>
                    <a:pt x="106" y="103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36" y="120"/>
                    <a:pt x="127" y="133"/>
                    <a:pt x="116" y="140"/>
                  </a:cubicBezTo>
                  <a:cubicBezTo>
                    <a:pt x="104" y="147"/>
                    <a:pt x="90" y="151"/>
                    <a:pt x="74" y="151"/>
                  </a:cubicBezTo>
                  <a:cubicBezTo>
                    <a:pt x="63" y="151"/>
                    <a:pt x="52" y="149"/>
                    <a:pt x="43" y="146"/>
                  </a:cubicBezTo>
                  <a:cubicBezTo>
                    <a:pt x="34" y="142"/>
                    <a:pt x="27" y="137"/>
                    <a:pt x="20" y="130"/>
                  </a:cubicBezTo>
                  <a:cubicBezTo>
                    <a:pt x="14" y="124"/>
                    <a:pt x="9" y="116"/>
                    <a:pt x="6" y="106"/>
                  </a:cubicBezTo>
                  <a:cubicBezTo>
                    <a:pt x="2" y="97"/>
                    <a:pt x="0" y="87"/>
                    <a:pt x="0" y="76"/>
                  </a:cubicBezTo>
                  <a:cubicBezTo>
                    <a:pt x="0" y="65"/>
                    <a:pt x="2" y="55"/>
                    <a:pt x="6" y="46"/>
                  </a:cubicBezTo>
                  <a:cubicBezTo>
                    <a:pt x="9" y="37"/>
                    <a:pt x="14" y="29"/>
                    <a:pt x="21" y="22"/>
                  </a:cubicBezTo>
                  <a:cubicBezTo>
                    <a:pt x="27" y="15"/>
                    <a:pt x="35" y="10"/>
                    <a:pt x="44" y="6"/>
                  </a:cubicBezTo>
                  <a:cubicBezTo>
                    <a:pt x="53" y="2"/>
                    <a:pt x="63" y="0"/>
                    <a:pt x="74" y="0"/>
                  </a:cubicBezTo>
                  <a:cubicBezTo>
                    <a:pt x="86" y="0"/>
                    <a:pt x="97" y="2"/>
                    <a:pt x="106" y="7"/>
                  </a:cubicBezTo>
                  <a:cubicBezTo>
                    <a:pt x="115" y="12"/>
                    <a:pt x="122" y="18"/>
                    <a:pt x="128" y="26"/>
                  </a:cubicBezTo>
                  <a:cubicBezTo>
                    <a:pt x="134" y="34"/>
                    <a:pt x="138" y="43"/>
                    <a:pt x="141" y="53"/>
                  </a:cubicBezTo>
                  <a:cubicBezTo>
                    <a:pt x="143" y="63"/>
                    <a:pt x="144" y="74"/>
                    <a:pt x="144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1" y="98"/>
                    <a:pt x="44" y="107"/>
                    <a:pt x="50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8" name="Freeform 23"/>
            <p:cNvSpPr>
              <a:spLocks/>
            </p:cNvSpPr>
            <p:nvPr userDrawn="1"/>
          </p:nvSpPr>
          <p:spPr bwMode="auto">
            <a:xfrm>
              <a:off x="1243" y="2979"/>
              <a:ext cx="47" cy="76"/>
            </a:xfrm>
            <a:custGeom>
              <a:avLst/>
              <a:gdLst>
                <a:gd name="T0" fmla="*/ 37 w 92"/>
                <a:gd name="T1" fmla="*/ 4 h 148"/>
                <a:gd name="T2" fmla="*/ 37 w 92"/>
                <a:gd name="T3" fmla="*/ 31 h 148"/>
                <a:gd name="T4" fmla="*/ 38 w 92"/>
                <a:gd name="T5" fmla="*/ 31 h 148"/>
                <a:gd name="T6" fmla="*/ 45 w 92"/>
                <a:gd name="T7" fmla="*/ 18 h 148"/>
                <a:gd name="T8" fmla="*/ 56 w 92"/>
                <a:gd name="T9" fmla="*/ 8 h 148"/>
                <a:gd name="T10" fmla="*/ 69 w 92"/>
                <a:gd name="T11" fmla="*/ 2 h 148"/>
                <a:gd name="T12" fmla="*/ 84 w 92"/>
                <a:gd name="T13" fmla="*/ 0 h 148"/>
                <a:gd name="T14" fmla="*/ 92 w 92"/>
                <a:gd name="T15" fmla="*/ 1 h 148"/>
                <a:gd name="T16" fmla="*/ 92 w 92"/>
                <a:gd name="T17" fmla="*/ 38 h 148"/>
                <a:gd name="T18" fmla="*/ 86 w 92"/>
                <a:gd name="T19" fmla="*/ 37 h 148"/>
                <a:gd name="T20" fmla="*/ 78 w 92"/>
                <a:gd name="T21" fmla="*/ 37 h 148"/>
                <a:gd name="T22" fmla="*/ 60 w 92"/>
                <a:gd name="T23" fmla="*/ 40 h 148"/>
                <a:gd name="T24" fmla="*/ 48 w 92"/>
                <a:gd name="T25" fmla="*/ 50 h 148"/>
                <a:gd name="T26" fmla="*/ 41 w 92"/>
                <a:gd name="T27" fmla="*/ 65 h 148"/>
                <a:gd name="T28" fmla="*/ 39 w 92"/>
                <a:gd name="T29" fmla="*/ 83 h 148"/>
                <a:gd name="T30" fmla="*/ 39 w 92"/>
                <a:gd name="T31" fmla="*/ 148 h 148"/>
                <a:gd name="T32" fmla="*/ 0 w 92"/>
                <a:gd name="T33" fmla="*/ 148 h 148"/>
                <a:gd name="T34" fmla="*/ 0 w 92"/>
                <a:gd name="T35" fmla="*/ 4 h 148"/>
                <a:gd name="T36" fmla="*/ 37 w 92"/>
                <a:gd name="T37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48">
                  <a:moveTo>
                    <a:pt x="37" y="4"/>
                  </a:move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40" y="26"/>
                    <a:pt x="42" y="22"/>
                    <a:pt x="45" y="18"/>
                  </a:cubicBezTo>
                  <a:cubicBezTo>
                    <a:pt x="49" y="14"/>
                    <a:pt x="52" y="11"/>
                    <a:pt x="56" y="8"/>
                  </a:cubicBezTo>
                  <a:cubicBezTo>
                    <a:pt x="60" y="6"/>
                    <a:pt x="65" y="4"/>
                    <a:pt x="69" y="2"/>
                  </a:cubicBezTo>
                  <a:cubicBezTo>
                    <a:pt x="74" y="1"/>
                    <a:pt x="79" y="0"/>
                    <a:pt x="84" y="0"/>
                  </a:cubicBezTo>
                  <a:cubicBezTo>
                    <a:pt x="86" y="0"/>
                    <a:pt x="89" y="0"/>
                    <a:pt x="92" y="1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8"/>
                    <a:pt x="88" y="37"/>
                    <a:pt x="86" y="37"/>
                  </a:cubicBezTo>
                  <a:cubicBezTo>
                    <a:pt x="83" y="37"/>
                    <a:pt x="81" y="37"/>
                    <a:pt x="78" y="37"/>
                  </a:cubicBezTo>
                  <a:cubicBezTo>
                    <a:pt x="71" y="37"/>
                    <a:pt x="65" y="38"/>
                    <a:pt x="60" y="40"/>
                  </a:cubicBezTo>
                  <a:cubicBezTo>
                    <a:pt x="55" y="43"/>
                    <a:pt x="51" y="46"/>
                    <a:pt x="48" y="50"/>
                  </a:cubicBezTo>
                  <a:cubicBezTo>
                    <a:pt x="45" y="54"/>
                    <a:pt x="43" y="59"/>
                    <a:pt x="41" y="65"/>
                  </a:cubicBezTo>
                  <a:cubicBezTo>
                    <a:pt x="40" y="70"/>
                    <a:pt x="39" y="76"/>
                    <a:pt x="39" y="83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3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69" name="Freeform 24"/>
            <p:cNvSpPr>
              <a:spLocks/>
            </p:cNvSpPr>
            <p:nvPr userDrawn="1"/>
          </p:nvSpPr>
          <p:spPr bwMode="auto">
            <a:xfrm>
              <a:off x="1296" y="2981"/>
              <a:ext cx="72" cy="74"/>
            </a:xfrm>
            <a:custGeom>
              <a:avLst/>
              <a:gdLst>
                <a:gd name="T0" fmla="*/ 25 w 72"/>
                <a:gd name="T1" fmla="*/ 74 h 74"/>
                <a:gd name="T2" fmla="*/ 0 w 72"/>
                <a:gd name="T3" fmla="*/ 0 h 74"/>
                <a:gd name="T4" fmla="*/ 21 w 72"/>
                <a:gd name="T5" fmla="*/ 0 h 74"/>
                <a:gd name="T6" fmla="*/ 37 w 72"/>
                <a:gd name="T7" fmla="*/ 50 h 74"/>
                <a:gd name="T8" fmla="*/ 37 w 72"/>
                <a:gd name="T9" fmla="*/ 50 h 74"/>
                <a:gd name="T10" fmla="*/ 52 w 72"/>
                <a:gd name="T11" fmla="*/ 0 h 74"/>
                <a:gd name="T12" fmla="*/ 72 w 72"/>
                <a:gd name="T13" fmla="*/ 0 h 74"/>
                <a:gd name="T14" fmla="*/ 48 w 72"/>
                <a:gd name="T15" fmla="*/ 74 h 74"/>
                <a:gd name="T16" fmla="*/ 25 w 72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25" y="7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37" y="50"/>
                  </a:lnTo>
                  <a:lnTo>
                    <a:pt x="37" y="50"/>
                  </a:lnTo>
                  <a:lnTo>
                    <a:pt x="52" y="0"/>
                  </a:lnTo>
                  <a:lnTo>
                    <a:pt x="72" y="0"/>
                  </a:lnTo>
                  <a:lnTo>
                    <a:pt x="48" y="74"/>
                  </a:lnTo>
                  <a:lnTo>
                    <a:pt x="25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70" name="Freeform 25"/>
            <p:cNvSpPr>
              <a:spLocks noEditPoints="1"/>
            </p:cNvSpPr>
            <p:nvPr userDrawn="1"/>
          </p:nvSpPr>
          <p:spPr bwMode="auto">
            <a:xfrm>
              <a:off x="1375" y="2953"/>
              <a:ext cx="20" cy="102"/>
            </a:xfrm>
            <a:custGeom>
              <a:avLst/>
              <a:gdLst>
                <a:gd name="T0" fmla="*/ 20 w 20"/>
                <a:gd name="T1" fmla="*/ 102 h 102"/>
                <a:gd name="T2" fmla="*/ 0 w 20"/>
                <a:gd name="T3" fmla="*/ 102 h 102"/>
                <a:gd name="T4" fmla="*/ 0 w 20"/>
                <a:gd name="T5" fmla="*/ 28 h 102"/>
                <a:gd name="T6" fmla="*/ 20 w 20"/>
                <a:gd name="T7" fmla="*/ 28 h 102"/>
                <a:gd name="T8" fmla="*/ 20 w 20"/>
                <a:gd name="T9" fmla="*/ 102 h 102"/>
                <a:gd name="T10" fmla="*/ 0 w 20"/>
                <a:gd name="T11" fmla="*/ 0 h 102"/>
                <a:gd name="T12" fmla="*/ 20 w 20"/>
                <a:gd name="T13" fmla="*/ 0 h 102"/>
                <a:gd name="T14" fmla="*/ 20 w 20"/>
                <a:gd name="T15" fmla="*/ 17 h 102"/>
                <a:gd name="T16" fmla="*/ 0 w 20"/>
                <a:gd name="T17" fmla="*/ 17 h 102"/>
                <a:gd name="T18" fmla="*/ 0 w 20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02">
                  <a:moveTo>
                    <a:pt x="20" y="102"/>
                  </a:moveTo>
                  <a:lnTo>
                    <a:pt x="0" y="102"/>
                  </a:lnTo>
                  <a:lnTo>
                    <a:pt x="0" y="28"/>
                  </a:lnTo>
                  <a:lnTo>
                    <a:pt x="20" y="28"/>
                  </a:lnTo>
                  <a:lnTo>
                    <a:pt x="20" y="102"/>
                  </a:lnTo>
                  <a:close/>
                  <a:moveTo>
                    <a:pt x="0" y="0"/>
                  </a:moveTo>
                  <a:lnTo>
                    <a:pt x="20" y="0"/>
                  </a:lnTo>
                  <a:lnTo>
                    <a:pt x="20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71" name="Freeform 26"/>
            <p:cNvSpPr>
              <a:spLocks/>
            </p:cNvSpPr>
            <p:nvPr userDrawn="1"/>
          </p:nvSpPr>
          <p:spPr bwMode="auto">
            <a:xfrm>
              <a:off x="1406" y="2979"/>
              <a:ext cx="72" cy="77"/>
            </a:xfrm>
            <a:custGeom>
              <a:avLst/>
              <a:gdLst>
                <a:gd name="T0" fmla="*/ 73 w 142"/>
                <a:gd name="T1" fmla="*/ 30 h 151"/>
                <a:gd name="T2" fmla="*/ 58 w 142"/>
                <a:gd name="T3" fmla="*/ 34 h 151"/>
                <a:gd name="T4" fmla="*/ 47 w 142"/>
                <a:gd name="T5" fmla="*/ 45 h 151"/>
                <a:gd name="T6" fmla="*/ 42 w 142"/>
                <a:gd name="T7" fmla="*/ 60 h 151"/>
                <a:gd name="T8" fmla="*/ 40 w 142"/>
                <a:gd name="T9" fmla="*/ 76 h 151"/>
                <a:gd name="T10" fmla="*/ 42 w 142"/>
                <a:gd name="T11" fmla="*/ 92 h 151"/>
                <a:gd name="T12" fmla="*/ 47 w 142"/>
                <a:gd name="T13" fmla="*/ 107 h 151"/>
                <a:gd name="T14" fmla="*/ 57 w 142"/>
                <a:gd name="T15" fmla="*/ 118 h 151"/>
                <a:gd name="T16" fmla="*/ 73 w 142"/>
                <a:gd name="T17" fmla="*/ 122 h 151"/>
                <a:gd name="T18" fmla="*/ 94 w 142"/>
                <a:gd name="T19" fmla="*/ 114 h 151"/>
                <a:gd name="T20" fmla="*/ 104 w 142"/>
                <a:gd name="T21" fmla="*/ 92 h 151"/>
                <a:gd name="T22" fmla="*/ 142 w 142"/>
                <a:gd name="T23" fmla="*/ 92 h 151"/>
                <a:gd name="T24" fmla="*/ 120 w 142"/>
                <a:gd name="T25" fmla="*/ 136 h 151"/>
                <a:gd name="T26" fmla="*/ 73 w 142"/>
                <a:gd name="T27" fmla="*/ 151 h 151"/>
                <a:gd name="T28" fmla="*/ 43 w 142"/>
                <a:gd name="T29" fmla="*/ 146 h 151"/>
                <a:gd name="T30" fmla="*/ 20 w 142"/>
                <a:gd name="T31" fmla="*/ 131 h 151"/>
                <a:gd name="T32" fmla="*/ 6 w 142"/>
                <a:gd name="T33" fmla="*/ 107 h 151"/>
                <a:gd name="T34" fmla="*/ 0 w 142"/>
                <a:gd name="T35" fmla="*/ 78 h 151"/>
                <a:gd name="T36" fmla="*/ 5 w 142"/>
                <a:gd name="T37" fmla="*/ 47 h 151"/>
                <a:gd name="T38" fmla="*/ 20 w 142"/>
                <a:gd name="T39" fmla="*/ 22 h 151"/>
                <a:gd name="T40" fmla="*/ 43 w 142"/>
                <a:gd name="T41" fmla="*/ 6 h 151"/>
                <a:gd name="T42" fmla="*/ 74 w 142"/>
                <a:gd name="T43" fmla="*/ 0 h 151"/>
                <a:gd name="T44" fmla="*/ 98 w 142"/>
                <a:gd name="T45" fmla="*/ 3 h 151"/>
                <a:gd name="T46" fmla="*/ 119 w 142"/>
                <a:gd name="T47" fmla="*/ 13 h 151"/>
                <a:gd name="T48" fmla="*/ 135 w 142"/>
                <a:gd name="T49" fmla="*/ 30 h 151"/>
                <a:gd name="T50" fmla="*/ 141 w 142"/>
                <a:gd name="T51" fmla="*/ 54 h 151"/>
                <a:gd name="T52" fmla="*/ 103 w 142"/>
                <a:gd name="T53" fmla="*/ 54 h 151"/>
                <a:gd name="T54" fmla="*/ 73 w 142"/>
                <a:gd name="T55" fmla="*/ 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2" h="151">
                  <a:moveTo>
                    <a:pt x="73" y="30"/>
                  </a:moveTo>
                  <a:cubicBezTo>
                    <a:pt x="67" y="30"/>
                    <a:pt x="62" y="31"/>
                    <a:pt x="58" y="34"/>
                  </a:cubicBezTo>
                  <a:cubicBezTo>
                    <a:pt x="53" y="37"/>
                    <a:pt x="50" y="41"/>
                    <a:pt x="47" y="45"/>
                  </a:cubicBezTo>
                  <a:cubicBezTo>
                    <a:pt x="45" y="50"/>
                    <a:pt x="43" y="55"/>
                    <a:pt x="42" y="60"/>
                  </a:cubicBezTo>
                  <a:cubicBezTo>
                    <a:pt x="40" y="66"/>
                    <a:pt x="40" y="71"/>
                    <a:pt x="40" y="76"/>
                  </a:cubicBezTo>
                  <a:cubicBezTo>
                    <a:pt x="40" y="82"/>
                    <a:pt x="40" y="87"/>
                    <a:pt x="42" y="92"/>
                  </a:cubicBezTo>
                  <a:cubicBezTo>
                    <a:pt x="43" y="98"/>
                    <a:pt x="44" y="102"/>
                    <a:pt x="47" y="107"/>
                  </a:cubicBezTo>
                  <a:cubicBezTo>
                    <a:pt x="49" y="111"/>
                    <a:pt x="53" y="115"/>
                    <a:pt x="57" y="118"/>
                  </a:cubicBezTo>
                  <a:cubicBezTo>
                    <a:pt x="61" y="120"/>
                    <a:pt x="67" y="122"/>
                    <a:pt x="73" y="122"/>
                  </a:cubicBezTo>
                  <a:cubicBezTo>
                    <a:pt x="82" y="122"/>
                    <a:pt x="89" y="119"/>
                    <a:pt x="94" y="114"/>
                  </a:cubicBezTo>
                  <a:cubicBezTo>
                    <a:pt x="100" y="108"/>
                    <a:pt x="103" y="101"/>
                    <a:pt x="104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0" y="112"/>
                    <a:pt x="132" y="126"/>
                    <a:pt x="120" y="136"/>
                  </a:cubicBezTo>
                  <a:cubicBezTo>
                    <a:pt x="108" y="146"/>
                    <a:pt x="92" y="151"/>
                    <a:pt x="73" y="151"/>
                  </a:cubicBezTo>
                  <a:cubicBezTo>
                    <a:pt x="62" y="151"/>
                    <a:pt x="52" y="149"/>
                    <a:pt x="43" y="146"/>
                  </a:cubicBezTo>
                  <a:cubicBezTo>
                    <a:pt x="34" y="142"/>
                    <a:pt x="27" y="137"/>
                    <a:pt x="20" y="131"/>
                  </a:cubicBezTo>
                  <a:cubicBezTo>
                    <a:pt x="14" y="124"/>
                    <a:pt x="9" y="116"/>
                    <a:pt x="6" y="107"/>
                  </a:cubicBezTo>
                  <a:cubicBezTo>
                    <a:pt x="2" y="98"/>
                    <a:pt x="0" y="89"/>
                    <a:pt x="0" y="78"/>
                  </a:cubicBezTo>
                  <a:cubicBezTo>
                    <a:pt x="0" y="67"/>
                    <a:pt x="2" y="56"/>
                    <a:pt x="5" y="47"/>
                  </a:cubicBezTo>
                  <a:cubicBezTo>
                    <a:pt x="8" y="37"/>
                    <a:pt x="13" y="29"/>
                    <a:pt x="20" y="22"/>
                  </a:cubicBezTo>
                  <a:cubicBezTo>
                    <a:pt x="26" y="15"/>
                    <a:pt x="34" y="10"/>
                    <a:pt x="43" y="6"/>
                  </a:cubicBezTo>
                  <a:cubicBezTo>
                    <a:pt x="52" y="2"/>
                    <a:pt x="62" y="0"/>
                    <a:pt x="74" y="0"/>
                  </a:cubicBezTo>
                  <a:cubicBezTo>
                    <a:pt x="82" y="0"/>
                    <a:pt x="90" y="1"/>
                    <a:pt x="98" y="3"/>
                  </a:cubicBezTo>
                  <a:cubicBezTo>
                    <a:pt x="106" y="5"/>
                    <a:pt x="113" y="9"/>
                    <a:pt x="119" y="13"/>
                  </a:cubicBezTo>
                  <a:cubicBezTo>
                    <a:pt x="126" y="18"/>
                    <a:pt x="131" y="24"/>
                    <a:pt x="135" y="30"/>
                  </a:cubicBezTo>
                  <a:cubicBezTo>
                    <a:pt x="139" y="37"/>
                    <a:pt x="141" y="45"/>
                    <a:pt x="141" y="54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0" y="38"/>
                    <a:pt x="90" y="30"/>
                    <a:pt x="73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72" name="Freeform 27"/>
            <p:cNvSpPr>
              <a:spLocks noEditPoints="1"/>
            </p:cNvSpPr>
            <p:nvPr userDrawn="1"/>
          </p:nvSpPr>
          <p:spPr bwMode="auto">
            <a:xfrm>
              <a:off x="1485" y="2979"/>
              <a:ext cx="73" cy="77"/>
            </a:xfrm>
            <a:custGeom>
              <a:avLst/>
              <a:gdLst>
                <a:gd name="T0" fmla="*/ 94 w 144"/>
                <a:gd name="T1" fmla="*/ 37 h 151"/>
                <a:gd name="T2" fmla="*/ 72 w 144"/>
                <a:gd name="T3" fmla="*/ 30 h 151"/>
                <a:gd name="T4" fmla="*/ 57 w 144"/>
                <a:gd name="T5" fmla="*/ 33 h 151"/>
                <a:gd name="T6" fmla="*/ 47 w 144"/>
                <a:gd name="T7" fmla="*/ 41 h 151"/>
                <a:gd name="T8" fmla="*/ 41 w 144"/>
                <a:gd name="T9" fmla="*/ 51 h 151"/>
                <a:gd name="T10" fmla="*/ 39 w 144"/>
                <a:gd name="T11" fmla="*/ 60 h 151"/>
                <a:gd name="T12" fmla="*/ 104 w 144"/>
                <a:gd name="T13" fmla="*/ 60 h 151"/>
                <a:gd name="T14" fmla="*/ 94 w 144"/>
                <a:gd name="T15" fmla="*/ 37 h 151"/>
                <a:gd name="T16" fmla="*/ 49 w 144"/>
                <a:gd name="T17" fmla="*/ 113 h 151"/>
                <a:gd name="T18" fmla="*/ 75 w 144"/>
                <a:gd name="T19" fmla="*/ 122 h 151"/>
                <a:gd name="T20" fmla="*/ 95 w 144"/>
                <a:gd name="T21" fmla="*/ 116 h 151"/>
                <a:gd name="T22" fmla="*/ 106 w 144"/>
                <a:gd name="T23" fmla="*/ 103 h 151"/>
                <a:gd name="T24" fmla="*/ 141 w 144"/>
                <a:gd name="T25" fmla="*/ 103 h 151"/>
                <a:gd name="T26" fmla="*/ 115 w 144"/>
                <a:gd name="T27" fmla="*/ 140 h 151"/>
                <a:gd name="T28" fmla="*/ 73 w 144"/>
                <a:gd name="T29" fmla="*/ 151 h 151"/>
                <a:gd name="T30" fmla="*/ 43 w 144"/>
                <a:gd name="T31" fmla="*/ 146 h 151"/>
                <a:gd name="T32" fmla="*/ 20 w 144"/>
                <a:gd name="T33" fmla="*/ 130 h 151"/>
                <a:gd name="T34" fmla="*/ 5 w 144"/>
                <a:gd name="T35" fmla="*/ 106 h 151"/>
                <a:gd name="T36" fmla="*/ 0 w 144"/>
                <a:gd name="T37" fmla="*/ 76 h 151"/>
                <a:gd name="T38" fmla="*/ 5 w 144"/>
                <a:gd name="T39" fmla="*/ 46 h 151"/>
                <a:gd name="T40" fmla="*/ 20 w 144"/>
                <a:gd name="T41" fmla="*/ 22 h 151"/>
                <a:gd name="T42" fmla="*/ 43 w 144"/>
                <a:gd name="T43" fmla="*/ 6 h 151"/>
                <a:gd name="T44" fmla="*/ 73 w 144"/>
                <a:gd name="T45" fmla="*/ 0 h 151"/>
                <a:gd name="T46" fmla="*/ 105 w 144"/>
                <a:gd name="T47" fmla="*/ 7 h 151"/>
                <a:gd name="T48" fmla="*/ 128 w 144"/>
                <a:gd name="T49" fmla="*/ 26 h 151"/>
                <a:gd name="T50" fmla="*/ 140 w 144"/>
                <a:gd name="T51" fmla="*/ 53 h 151"/>
                <a:gd name="T52" fmla="*/ 143 w 144"/>
                <a:gd name="T53" fmla="*/ 85 h 151"/>
                <a:gd name="T54" fmla="*/ 39 w 144"/>
                <a:gd name="T55" fmla="*/ 85 h 151"/>
                <a:gd name="T56" fmla="*/ 49 w 144"/>
                <a:gd name="T57" fmla="*/ 1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151">
                  <a:moveTo>
                    <a:pt x="94" y="37"/>
                  </a:moveTo>
                  <a:cubicBezTo>
                    <a:pt x="89" y="32"/>
                    <a:pt x="82" y="30"/>
                    <a:pt x="72" y="30"/>
                  </a:cubicBezTo>
                  <a:cubicBezTo>
                    <a:pt x="66" y="30"/>
                    <a:pt x="61" y="31"/>
                    <a:pt x="57" y="33"/>
                  </a:cubicBezTo>
                  <a:cubicBezTo>
                    <a:pt x="52" y="35"/>
                    <a:pt x="49" y="38"/>
                    <a:pt x="47" y="41"/>
                  </a:cubicBezTo>
                  <a:cubicBezTo>
                    <a:pt x="44" y="44"/>
                    <a:pt x="42" y="47"/>
                    <a:pt x="41" y="51"/>
                  </a:cubicBezTo>
                  <a:cubicBezTo>
                    <a:pt x="40" y="54"/>
                    <a:pt x="40" y="57"/>
                    <a:pt x="39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0"/>
                    <a:pt x="99" y="43"/>
                    <a:pt x="94" y="37"/>
                  </a:cubicBezTo>
                  <a:moveTo>
                    <a:pt x="49" y="113"/>
                  </a:moveTo>
                  <a:cubicBezTo>
                    <a:pt x="55" y="119"/>
                    <a:pt x="64" y="122"/>
                    <a:pt x="75" y="122"/>
                  </a:cubicBezTo>
                  <a:cubicBezTo>
                    <a:pt x="83" y="122"/>
                    <a:pt x="90" y="120"/>
                    <a:pt x="95" y="116"/>
                  </a:cubicBezTo>
                  <a:cubicBezTo>
                    <a:pt x="101" y="112"/>
                    <a:pt x="105" y="108"/>
                    <a:pt x="106" y="103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35" y="120"/>
                    <a:pt x="127" y="133"/>
                    <a:pt x="115" y="140"/>
                  </a:cubicBezTo>
                  <a:cubicBezTo>
                    <a:pt x="104" y="147"/>
                    <a:pt x="90" y="151"/>
                    <a:pt x="73" y="151"/>
                  </a:cubicBezTo>
                  <a:cubicBezTo>
                    <a:pt x="62" y="151"/>
                    <a:pt x="52" y="149"/>
                    <a:pt x="43" y="146"/>
                  </a:cubicBezTo>
                  <a:cubicBezTo>
                    <a:pt x="34" y="142"/>
                    <a:pt x="26" y="137"/>
                    <a:pt x="20" y="130"/>
                  </a:cubicBezTo>
                  <a:cubicBezTo>
                    <a:pt x="13" y="124"/>
                    <a:pt x="9" y="116"/>
                    <a:pt x="5" y="106"/>
                  </a:cubicBezTo>
                  <a:cubicBezTo>
                    <a:pt x="2" y="97"/>
                    <a:pt x="0" y="87"/>
                    <a:pt x="0" y="76"/>
                  </a:cubicBezTo>
                  <a:cubicBezTo>
                    <a:pt x="0" y="65"/>
                    <a:pt x="2" y="55"/>
                    <a:pt x="5" y="46"/>
                  </a:cubicBezTo>
                  <a:cubicBezTo>
                    <a:pt x="9" y="37"/>
                    <a:pt x="14" y="29"/>
                    <a:pt x="20" y="22"/>
                  </a:cubicBezTo>
                  <a:cubicBezTo>
                    <a:pt x="27" y="15"/>
                    <a:pt x="35" y="10"/>
                    <a:pt x="43" y="6"/>
                  </a:cubicBezTo>
                  <a:cubicBezTo>
                    <a:pt x="52" y="2"/>
                    <a:pt x="62" y="0"/>
                    <a:pt x="73" y="0"/>
                  </a:cubicBezTo>
                  <a:cubicBezTo>
                    <a:pt x="86" y="0"/>
                    <a:pt x="96" y="2"/>
                    <a:pt x="105" y="7"/>
                  </a:cubicBezTo>
                  <a:cubicBezTo>
                    <a:pt x="114" y="12"/>
                    <a:pt x="122" y="18"/>
                    <a:pt x="128" y="26"/>
                  </a:cubicBezTo>
                  <a:cubicBezTo>
                    <a:pt x="134" y="34"/>
                    <a:pt x="138" y="43"/>
                    <a:pt x="140" y="53"/>
                  </a:cubicBezTo>
                  <a:cubicBezTo>
                    <a:pt x="143" y="63"/>
                    <a:pt x="144" y="74"/>
                    <a:pt x="143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0" y="98"/>
                    <a:pt x="43" y="107"/>
                    <a:pt x="49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  <p:sp>
          <p:nvSpPr>
            <p:cNvPr id="73" name="Freeform 28"/>
            <p:cNvSpPr>
              <a:spLocks/>
            </p:cNvSpPr>
            <p:nvPr userDrawn="1"/>
          </p:nvSpPr>
          <p:spPr bwMode="auto">
            <a:xfrm>
              <a:off x="1564" y="2979"/>
              <a:ext cx="67" cy="77"/>
            </a:xfrm>
            <a:custGeom>
              <a:avLst/>
              <a:gdLst>
                <a:gd name="T0" fmla="*/ 40 w 133"/>
                <a:gd name="T1" fmla="*/ 112 h 151"/>
                <a:gd name="T2" fmla="*/ 47 w 133"/>
                <a:gd name="T3" fmla="*/ 119 h 151"/>
                <a:gd name="T4" fmla="*/ 56 w 133"/>
                <a:gd name="T5" fmla="*/ 124 h 151"/>
                <a:gd name="T6" fmla="*/ 67 w 133"/>
                <a:gd name="T7" fmla="*/ 125 h 151"/>
                <a:gd name="T8" fmla="*/ 76 w 133"/>
                <a:gd name="T9" fmla="*/ 124 h 151"/>
                <a:gd name="T10" fmla="*/ 84 w 133"/>
                <a:gd name="T11" fmla="*/ 121 h 151"/>
                <a:gd name="T12" fmla="*/ 91 w 133"/>
                <a:gd name="T13" fmla="*/ 115 h 151"/>
                <a:gd name="T14" fmla="*/ 93 w 133"/>
                <a:gd name="T15" fmla="*/ 107 h 151"/>
                <a:gd name="T16" fmla="*/ 81 w 133"/>
                <a:gd name="T17" fmla="*/ 93 h 151"/>
                <a:gd name="T18" fmla="*/ 48 w 133"/>
                <a:gd name="T19" fmla="*/ 84 h 151"/>
                <a:gd name="T20" fmla="*/ 32 w 133"/>
                <a:gd name="T21" fmla="*/ 80 h 151"/>
                <a:gd name="T22" fmla="*/ 17 w 133"/>
                <a:gd name="T23" fmla="*/ 73 h 151"/>
                <a:gd name="T24" fmla="*/ 7 w 133"/>
                <a:gd name="T25" fmla="*/ 62 h 151"/>
                <a:gd name="T26" fmla="*/ 3 w 133"/>
                <a:gd name="T27" fmla="*/ 46 h 151"/>
                <a:gd name="T28" fmla="*/ 8 w 133"/>
                <a:gd name="T29" fmla="*/ 23 h 151"/>
                <a:gd name="T30" fmla="*/ 23 w 133"/>
                <a:gd name="T31" fmla="*/ 9 h 151"/>
                <a:gd name="T32" fmla="*/ 43 w 133"/>
                <a:gd name="T33" fmla="*/ 2 h 151"/>
                <a:gd name="T34" fmla="*/ 65 w 133"/>
                <a:gd name="T35" fmla="*/ 0 h 151"/>
                <a:gd name="T36" fmla="*/ 88 w 133"/>
                <a:gd name="T37" fmla="*/ 2 h 151"/>
                <a:gd name="T38" fmla="*/ 108 w 133"/>
                <a:gd name="T39" fmla="*/ 10 h 151"/>
                <a:gd name="T40" fmla="*/ 122 w 133"/>
                <a:gd name="T41" fmla="*/ 24 h 151"/>
                <a:gd name="T42" fmla="*/ 129 w 133"/>
                <a:gd name="T43" fmla="*/ 46 h 151"/>
                <a:gd name="T44" fmla="*/ 91 w 133"/>
                <a:gd name="T45" fmla="*/ 46 h 151"/>
                <a:gd name="T46" fmla="*/ 83 w 133"/>
                <a:gd name="T47" fmla="*/ 30 h 151"/>
                <a:gd name="T48" fmla="*/ 64 w 133"/>
                <a:gd name="T49" fmla="*/ 26 h 151"/>
                <a:gd name="T50" fmla="*/ 57 w 133"/>
                <a:gd name="T51" fmla="*/ 27 h 151"/>
                <a:gd name="T52" fmla="*/ 50 w 133"/>
                <a:gd name="T53" fmla="*/ 29 h 151"/>
                <a:gd name="T54" fmla="*/ 45 w 133"/>
                <a:gd name="T55" fmla="*/ 33 h 151"/>
                <a:gd name="T56" fmla="*/ 42 w 133"/>
                <a:gd name="T57" fmla="*/ 40 h 151"/>
                <a:gd name="T58" fmla="*/ 46 w 133"/>
                <a:gd name="T59" fmla="*/ 48 h 151"/>
                <a:gd name="T60" fmla="*/ 56 w 133"/>
                <a:gd name="T61" fmla="*/ 54 h 151"/>
                <a:gd name="T62" fmla="*/ 71 w 133"/>
                <a:gd name="T63" fmla="*/ 57 h 151"/>
                <a:gd name="T64" fmla="*/ 87 w 133"/>
                <a:gd name="T65" fmla="*/ 61 h 151"/>
                <a:gd name="T66" fmla="*/ 104 w 133"/>
                <a:gd name="T67" fmla="*/ 66 h 151"/>
                <a:gd name="T68" fmla="*/ 119 w 133"/>
                <a:gd name="T69" fmla="*/ 73 h 151"/>
                <a:gd name="T70" fmla="*/ 129 w 133"/>
                <a:gd name="T71" fmla="*/ 85 h 151"/>
                <a:gd name="T72" fmla="*/ 133 w 133"/>
                <a:gd name="T73" fmla="*/ 101 h 151"/>
                <a:gd name="T74" fmla="*/ 127 w 133"/>
                <a:gd name="T75" fmla="*/ 125 h 151"/>
                <a:gd name="T76" fmla="*/ 112 w 133"/>
                <a:gd name="T77" fmla="*/ 141 h 151"/>
                <a:gd name="T78" fmla="*/ 91 w 133"/>
                <a:gd name="T79" fmla="*/ 149 h 151"/>
                <a:gd name="T80" fmla="*/ 67 w 133"/>
                <a:gd name="T81" fmla="*/ 151 h 151"/>
                <a:gd name="T82" fmla="*/ 43 w 133"/>
                <a:gd name="T83" fmla="*/ 149 h 151"/>
                <a:gd name="T84" fmla="*/ 21 w 133"/>
                <a:gd name="T85" fmla="*/ 140 h 151"/>
                <a:gd name="T86" fmla="*/ 6 w 133"/>
                <a:gd name="T87" fmla="*/ 125 h 151"/>
                <a:gd name="T88" fmla="*/ 0 w 133"/>
                <a:gd name="T89" fmla="*/ 101 h 151"/>
                <a:gd name="T90" fmla="*/ 37 w 133"/>
                <a:gd name="T91" fmla="*/ 101 h 151"/>
                <a:gd name="T92" fmla="*/ 40 w 133"/>
                <a:gd name="T93" fmla="*/ 1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51">
                  <a:moveTo>
                    <a:pt x="40" y="112"/>
                  </a:moveTo>
                  <a:cubicBezTo>
                    <a:pt x="41" y="115"/>
                    <a:pt x="44" y="117"/>
                    <a:pt x="47" y="119"/>
                  </a:cubicBezTo>
                  <a:cubicBezTo>
                    <a:pt x="49" y="121"/>
                    <a:pt x="52" y="123"/>
                    <a:pt x="56" y="124"/>
                  </a:cubicBezTo>
                  <a:cubicBezTo>
                    <a:pt x="60" y="125"/>
                    <a:pt x="63" y="125"/>
                    <a:pt x="67" y="125"/>
                  </a:cubicBezTo>
                  <a:cubicBezTo>
                    <a:pt x="70" y="125"/>
                    <a:pt x="73" y="125"/>
                    <a:pt x="76" y="124"/>
                  </a:cubicBezTo>
                  <a:cubicBezTo>
                    <a:pt x="79" y="123"/>
                    <a:pt x="82" y="122"/>
                    <a:pt x="84" y="121"/>
                  </a:cubicBezTo>
                  <a:cubicBezTo>
                    <a:pt x="87" y="120"/>
                    <a:pt x="89" y="118"/>
                    <a:pt x="91" y="115"/>
                  </a:cubicBezTo>
                  <a:cubicBezTo>
                    <a:pt x="92" y="113"/>
                    <a:pt x="93" y="110"/>
                    <a:pt x="93" y="107"/>
                  </a:cubicBezTo>
                  <a:cubicBezTo>
                    <a:pt x="93" y="101"/>
                    <a:pt x="89" y="96"/>
                    <a:pt x="81" y="93"/>
                  </a:cubicBezTo>
                  <a:cubicBezTo>
                    <a:pt x="74" y="90"/>
                    <a:pt x="63" y="87"/>
                    <a:pt x="48" y="84"/>
                  </a:cubicBezTo>
                  <a:cubicBezTo>
                    <a:pt x="43" y="83"/>
                    <a:pt x="37" y="82"/>
                    <a:pt x="32" y="80"/>
                  </a:cubicBezTo>
                  <a:cubicBezTo>
                    <a:pt x="26" y="78"/>
                    <a:pt x="21" y="76"/>
                    <a:pt x="17" y="73"/>
                  </a:cubicBezTo>
                  <a:cubicBezTo>
                    <a:pt x="13" y="70"/>
                    <a:pt x="9" y="66"/>
                    <a:pt x="7" y="62"/>
                  </a:cubicBezTo>
                  <a:cubicBezTo>
                    <a:pt x="4" y="58"/>
                    <a:pt x="3" y="52"/>
                    <a:pt x="3" y="46"/>
                  </a:cubicBezTo>
                  <a:cubicBezTo>
                    <a:pt x="3" y="37"/>
                    <a:pt x="5" y="29"/>
                    <a:pt x="8" y="23"/>
                  </a:cubicBezTo>
                  <a:cubicBezTo>
                    <a:pt x="12" y="17"/>
                    <a:pt x="17" y="13"/>
                    <a:pt x="23" y="9"/>
                  </a:cubicBezTo>
                  <a:cubicBezTo>
                    <a:pt x="29" y="6"/>
                    <a:pt x="35" y="3"/>
                    <a:pt x="43" y="2"/>
                  </a:cubicBezTo>
                  <a:cubicBezTo>
                    <a:pt x="50" y="1"/>
                    <a:pt x="58" y="0"/>
                    <a:pt x="65" y="0"/>
                  </a:cubicBezTo>
                  <a:cubicBezTo>
                    <a:pt x="73" y="0"/>
                    <a:pt x="81" y="1"/>
                    <a:pt x="88" y="2"/>
                  </a:cubicBezTo>
                  <a:cubicBezTo>
                    <a:pt x="95" y="4"/>
                    <a:pt x="102" y="6"/>
                    <a:pt x="108" y="10"/>
                  </a:cubicBezTo>
                  <a:cubicBezTo>
                    <a:pt x="113" y="13"/>
                    <a:pt x="118" y="18"/>
                    <a:pt x="122" y="24"/>
                  </a:cubicBezTo>
                  <a:cubicBezTo>
                    <a:pt x="126" y="30"/>
                    <a:pt x="128" y="37"/>
                    <a:pt x="129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88" y="33"/>
                    <a:pt x="83" y="30"/>
                  </a:cubicBezTo>
                  <a:cubicBezTo>
                    <a:pt x="77" y="28"/>
                    <a:pt x="71" y="26"/>
                    <a:pt x="64" y="26"/>
                  </a:cubicBezTo>
                  <a:cubicBezTo>
                    <a:pt x="62" y="26"/>
                    <a:pt x="60" y="26"/>
                    <a:pt x="57" y="27"/>
                  </a:cubicBezTo>
                  <a:cubicBezTo>
                    <a:pt x="54" y="27"/>
                    <a:pt x="52" y="28"/>
                    <a:pt x="50" y="29"/>
                  </a:cubicBezTo>
                  <a:cubicBezTo>
                    <a:pt x="48" y="29"/>
                    <a:pt x="46" y="31"/>
                    <a:pt x="45" y="33"/>
                  </a:cubicBezTo>
                  <a:cubicBezTo>
                    <a:pt x="43" y="34"/>
                    <a:pt x="42" y="37"/>
                    <a:pt x="42" y="40"/>
                  </a:cubicBezTo>
                  <a:cubicBezTo>
                    <a:pt x="42" y="43"/>
                    <a:pt x="44" y="46"/>
                    <a:pt x="46" y="48"/>
                  </a:cubicBezTo>
                  <a:cubicBezTo>
                    <a:pt x="49" y="51"/>
                    <a:pt x="52" y="52"/>
                    <a:pt x="56" y="54"/>
                  </a:cubicBezTo>
                  <a:cubicBezTo>
                    <a:pt x="61" y="55"/>
                    <a:pt x="65" y="56"/>
                    <a:pt x="71" y="57"/>
                  </a:cubicBezTo>
                  <a:cubicBezTo>
                    <a:pt x="76" y="59"/>
                    <a:pt x="82" y="60"/>
                    <a:pt x="87" y="61"/>
                  </a:cubicBezTo>
                  <a:cubicBezTo>
                    <a:pt x="93" y="62"/>
                    <a:pt x="98" y="64"/>
                    <a:pt x="104" y="66"/>
                  </a:cubicBezTo>
                  <a:cubicBezTo>
                    <a:pt x="109" y="68"/>
                    <a:pt x="114" y="70"/>
                    <a:pt x="119" y="73"/>
                  </a:cubicBezTo>
                  <a:cubicBezTo>
                    <a:pt x="123" y="76"/>
                    <a:pt x="126" y="80"/>
                    <a:pt x="129" y="85"/>
                  </a:cubicBezTo>
                  <a:cubicBezTo>
                    <a:pt x="131" y="89"/>
                    <a:pt x="133" y="95"/>
                    <a:pt x="133" y="101"/>
                  </a:cubicBezTo>
                  <a:cubicBezTo>
                    <a:pt x="133" y="111"/>
                    <a:pt x="131" y="119"/>
                    <a:pt x="127" y="125"/>
                  </a:cubicBezTo>
                  <a:cubicBezTo>
                    <a:pt x="123" y="132"/>
                    <a:pt x="118" y="137"/>
                    <a:pt x="112" y="141"/>
                  </a:cubicBezTo>
                  <a:cubicBezTo>
                    <a:pt x="106" y="144"/>
                    <a:pt x="99" y="147"/>
                    <a:pt x="91" y="149"/>
                  </a:cubicBezTo>
                  <a:cubicBezTo>
                    <a:pt x="83" y="150"/>
                    <a:pt x="75" y="151"/>
                    <a:pt x="67" y="151"/>
                  </a:cubicBezTo>
                  <a:cubicBezTo>
                    <a:pt x="59" y="151"/>
                    <a:pt x="51" y="150"/>
                    <a:pt x="43" y="149"/>
                  </a:cubicBezTo>
                  <a:cubicBezTo>
                    <a:pt x="35" y="147"/>
                    <a:pt x="28" y="144"/>
                    <a:pt x="21" y="140"/>
                  </a:cubicBezTo>
                  <a:cubicBezTo>
                    <a:pt x="15" y="136"/>
                    <a:pt x="10" y="131"/>
                    <a:pt x="6" y="125"/>
                  </a:cubicBezTo>
                  <a:cubicBezTo>
                    <a:pt x="2" y="118"/>
                    <a:pt x="0" y="110"/>
                    <a:pt x="0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5"/>
                    <a:pt x="38" y="109"/>
                    <a:pt x="40" y="1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67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2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210" y="356660"/>
            <a:ext cx="11356755" cy="5711825"/>
          </a:xfrm>
        </p:spPr>
        <p:txBody>
          <a:bodyPr/>
          <a:lstStyle>
            <a:lvl1pPr>
              <a:spcBef>
                <a:spcPts val="0"/>
              </a:spcBef>
              <a:defRPr sz="4000"/>
            </a:lvl1pPr>
            <a:lvl2pPr marL="482588" indent="-482588">
              <a:spcBef>
                <a:spcPts val="0"/>
              </a:spcBef>
              <a:buClrTx/>
              <a:buSzPct val="100000"/>
              <a:buFont typeface="+mj-lt"/>
              <a:buAutoNum type="arabicPeriod"/>
              <a:defRPr sz="4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contents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463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18468" y="357718"/>
            <a:ext cx="8131236" cy="571076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7333" baseline="0"/>
            </a:lvl1pPr>
            <a:lvl2pPr>
              <a:lnSpc>
                <a:spcPct val="85000"/>
              </a:lnSpc>
              <a:spcBef>
                <a:spcPts val="0"/>
              </a:spcBef>
              <a:defRPr sz="7333"/>
            </a:lvl2pPr>
            <a:lvl3pPr>
              <a:defRPr sz="7333"/>
            </a:lvl3pPr>
            <a:lvl4pPr>
              <a:defRPr sz="7333"/>
            </a:lvl4pPr>
            <a:lvl5pPr>
              <a:defRPr sz="7333"/>
            </a:lvl5pPr>
          </a:lstStyle>
          <a:p>
            <a:pPr lvl="0"/>
            <a:r>
              <a:rPr lang="en-US" dirty="0"/>
              <a:t>Click to edit section number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7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7709" y="1574800"/>
            <a:ext cx="5292118" cy="4493683"/>
          </a:xfrm>
        </p:spPr>
        <p:txBody>
          <a:bodyPr>
            <a:normAutofit/>
          </a:bodyPr>
          <a:lstStyle>
            <a:lvl1pPr>
              <a:defRPr sz="1867" baseline="0"/>
            </a:lvl1pPr>
            <a:lvl2pPr>
              <a:defRPr sz="1867" baseline="0">
                <a:solidFill>
                  <a:schemeClr val="tx1"/>
                </a:solidFill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>
              <a:defRPr sz="1867" baseline="0">
                <a:solidFill>
                  <a:schemeClr val="tx1"/>
                </a:solidFill>
              </a:defRPr>
            </a:lvl4pPr>
            <a:lvl5pPr>
              <a:defRPr sz="1867" baseline="0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8083" y="1574800"/>
            <a:ext cx="5287883" cy="4493683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>
                <a:solidFill>
                  <a:schemeClr val="tx1"/>
                </a:solidFill>
              </a:defRPr>
            </a:lvl2pPr>
            <a:lvl3pPr>
              <a:defRPr sz="1867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7708" y="357717"/>
            <a:ext cx="11358257" cy="9884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83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Me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5175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9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1"/>
          <p:cNvSpPr/>
          <p:nvPr/>
        </p:nvSpPr>
        <p:spPr>
          <a:xfrm>
            <a:off x="11531991" y="273543"/>
            <a:ext cx="462035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1"/>
          <p:cNvSpPr/>
          <p:nvPr/>
        </p:nvSpPr>
        <p:spPr>
          <a:xfrm>
            <a:off x="11531991" y="573449"/>
            <a:ext cx="462035" cy="45719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1"/>
          <p:cNvSpPr txBox="1"/>
          <p:nvPr/>
        </p:nvSpPr>
        <p:spPr>
          <a:xfrm>
            <a:off x="11525768" y="305146"/>
            <a:ext cx="521270" cy="26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61"/>
          <p:cNvGrpSpPr/>
          <p:nvPr/>
        </p:nvGrpSpPr>
        <p:grpSpPr>
          <a:xfrm>
            <a:off x="347515" y="6409327"/>
            <a:ext cx="224141" cy="221156"/>
            <a:chOff x="4328868" y="5502988"/>
            <a:chExt cx="500307" cy="493774"/>
          </a:xfrm>
        </p:grpSpPr>
        <p:sp>
          <p:nvSpPr>
            <p:cNvPr id="29" name="Google Shape;29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61"/>
          <p:cNvGrpSpPr/>
          <p:nvPr/>
        </p:nvGrpSpPr>
        <p:grpSpPr>
          <a:xfrm flipH="1">
            <a:off x="933957" y="6409327"/>
            <a:ext cx="224141" cy="221156"/>
            <a:chOff x="4328868" y="5502988"/>
            <a:chExt cx="500307" cy="493774"/>
          </a:xfrm>
        </p:grpSpPr>
        <p:sp>
          <p:nvSpPr>
            <p:cNvPr id="32" name="Google Shape;32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" name="Google Shape;34;p61"/>
          <p:cNvCxnSpPr/>
          <p:nvPr/>
        </p:nvCxnSpPr>
        <p:spPr>
          <a:xfrm>
            <a:off x="552853" y="6522684"/>
            <a:ext cx="381099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 txBox="1">
            <a:spLocks noGrp="1"/>
          </p:cNvSpPr>
          <p:nvPr>
            <p:ph type="ctrTitle"/>
          </p:nvPr>
        </p:nvSpPr>
        <p:spPr>
          <a:xfrm>
            <a:off x="914638" y="2130449"/>
            <a:ext cx="1036589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609606" y="274639"/>
            <a:ext cx="109759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1"/>
          </p:nvPr>
        </p:nvSpPr>
        <p:spPr>
          <a:xfrm>
            <a:off x="609606" y="1600206"/>
            <a:ext cx="10975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4"/>
          <p:cNvSpPr txBox="1">
            <a:spLocks noGrp="1"/>
          </p:cNvSpPr>
          <p:nvPr>
            <p:ph type="title"/>
          </p:nvPr>
        </p:nvSpPr>
        <p:spPr>
          <a:xfrm>
            <a:off x="963342" y="4406913"/>
            <a:ext cx="103658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4"/>
          <p:cNvSpPr txBox="1">
            <a:spLocks noGrp="1"/>
          </p:cNvSpPr>
          <p:nvPr>
            <p:ph type="body" idx="1"/>
          </p:nvPr>
        </p:nvSpPr>
        <p:spPr>
          <a:xfrm>
            <a:off x="963342" y="2906713"/>
            <a:ext cx="103658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4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5"/>
          <p:cNvSpPr txBox="1">
            <a:spLocks noGrp="1"/>
          </p:cNvSpPr>
          <p:nvPr>
            <p:ph type="title"/>
          </p:nvPr>
        </p:nvSpPr>
        <p:spPr>
          <a:xfrm>
            <a:off x="609606" y="274639"/>
            <a:ext cx="109759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body" idx="1"/>
          </p:nvPr>
        </p:nvSpPr>
        <p:spPr>
          <a:xfrm>
            <a:off x="813012" y="1600206"/>
            <a:ext cx="721759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marL="2286000" lvl="4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marL="2743200" lvl="5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56" name="Google Shape;56;p65"/>
          <p:cNvSpPr txBox="1">
            <a:spLocks noGrp="1"/>
          </p:cNvSpPr>
          <p:nvPr>
            <p:ph type="body" idx="2"/>
          </p:nvPr>
        </p:nvSpPr>
        <p:spPr>
          <a:xfrm>
            <a:off x="8233880" y="1600206"/>
            <a:ext cx="72175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marL="2286000" lvl="4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marL="2743200" lvl="5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6"/>
          <p:cNvSpPr txBox="1">
            <a:spLocks noGrp="1"/>
          </p:cNvSpPr>
          <p:nvPr>
            <p:ph type="title"/>
          </p:nvPr>
        </p:nvSpPr>
        <p:spPr>
          <a:xfrm>
            <a:off x="609759" y="274639"/>
            <a:ext cx="1097565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6"/>
          <p:cNvSpPr txBox="1">
            <a:spLocks noGrp="1"/>
          </p:cNvSpPr>
          <p:nvPr>
            <p:ph type="body" idx="1"/>
          </p:nvPr>
        </p:nvSpPr>
        <p:spPr>
          <a:xfrm>
            <a:off x="609759" y="1535117"/>
            <a:ext cx="538832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6"/>
          <p:cNvSpPr txBox="1">
            <a:spLocks noGrp="1"/>
          </p:cNvSpPr>
          <p:nvPr>
            <p:ph type="body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body" idx="3"/>
          </p:nvPr>
        </p:nvSpPr>
        <p:spPr>
          <a:xfrm>
            <a:off x="6194993" y="1535117"/>
            <a:ext cx="539043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body" idx="4"/>
          </p:nvPr>
        </p:nvSpPr>
        <p:spPr>
          <a:xfrm>
            <a:off x="6194993" y="2174875"/>
            <a:ext cx="539043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3655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7"/>
          <p:cNvSpPr txBox="1">
            <a:spLocks noGrp="1"/>
          </p:cNvSpPr>
          <p:nvPr>
            <p:ph type="title"/>
          </p:nvPr>
        </p:nvSpPr>
        <p:spPr>
          <a:xfrm>
            <a:off x="609777" y="273061"/>
            <a:ext cx="401212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7"/>
          <p:cNvSpPr txBox="1">
            <a:spLocks noGrp="1"/>
          </p:cNvSpPr>
          <p:nvPr>
            <p:ph type="body" idx="1"/>
          </p:nvPr>
        </p:nvSpPr>
        <p:spPr>
          <a:xfrm>
            <a:off x="4767979" y="273076"/>
            <a:ext cx="681744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body" idx="2"/>
          </p:nvPr>
        </p:nvSpPr>
        <p:spPr>
          <a:xfrm>
            <a:off x="609777" y="1435104"/>
            <a:ext cx="401212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67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7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609606" y="274639"/>
            <a:ext cx="109759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609606" y="1600206"/>
            <a:ext cx="10975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609603" y="6356364"/>
            <a:ext cx="28463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167194" y="635636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709" y="357717"/>
            <a:ext cx="11358257" cy="988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709" y="1574801"/>
            <a:ext cx="11358257" cy="44936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19209" y="6047314"/>
            <a:ext cx="366775" cy="446615"/>
          </a:xfrm>
          <a:prstGeom prst="rect">
            <a:avLst/>
          </a:prstGeom>
        </p:spPr>
        <p:txBody>
          <a:bodyPr wrap="square" lIns="96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0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1219170" rtl="0" eaLnBrk="1" latinLnBrk="0" hangingPunct="1">
        <a:lnSpc>
          <a:spcPct val="90000"/>
        </a:lnSpc>
        <a:spcBef>
          <a:spcPct val="0"/>
        </a:spcBef>
        <a:buNone/>
        <a:defRPr sz="2667" kern="1200" spc="-27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8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867" kern="1200" spc="-27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1219170" rtl="0" eaLnBrk="1" latinLnBrk="0" hangingPunct="1">
        <a:lnSpc>
          <a:spcPct val="90000"/>
        </a:lnSpc>
        <a:spcBef>
          <a:spcPts val="800"/>
        </a:spcBef>
        <a:buClr>
          <a:schemeClr val="bg1"/>
        </a:buClr>
        <a:buSzPct val="25000"/>
        <a:buFont typeface="Calibri" panose="020F0502020204030204" pitchFamily="34" charset="0"/>
        <a:buNone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241294" indent="-241294" algn="l" defTabSz="121917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§"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543970" indent="-253994" algn="l" defTabSz="121917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867" kern="1200" spc="-27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793731" indent="-230712" algn="l" defTabSz="121917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867" kern="1200" spc="-27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1066773" indent="-2539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"/>
          <p:cNvSpPr txBox="1"/>
          <p:nvPr/>
        </p:nvSpPr>
        <p:spPr>
          <a:xfrm>
            <a:off x="2055821" y="2603195"/>
            <a:ext cx="8047295" cy="97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725" tIns="121725" rIns="121725" bIns="121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fr-FR" sz="4000" b="1" dirty="0">
                <a:solidFill>
                  <a:schemeClr val="dk1"/>
                </a:solidFill>
              </a:rPr>
              <a:t>Présentation des projets</a:t>
            </a:r>
            <a:endParaRPr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1684661" y="1956833"/>
            <a:ext cx="8789616" cy="204369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2F2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750" tIns="60875" rIns="121750" bIns="60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"/>
          <p:cNvSpPr txBox="1">
            <a:spLocks noGrp="1"/>
          </p:cNvSpPr>
          <p:nvPr>
            <p:ph type="sldNum" idx="12"/>
          </p:nvPr>
        </p:nvSpPr>
        <p:spPr>
          <a:xfrm>
            <a:off x="8739193" y="6356364"/>
            <a:ext cx="28463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96BF23-AB0E-4ACF-8CEE-E6ADB909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12" y="1214437"/>
            <a:ext cx="8286750" cy="4429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F0666E-CFEA-49DA-8345-6555EF038FCE}"/>
              </a:ext>
            </a:extLst>
          </p:cNvPr>
          <p:cNvSpPr/>
          <p:nvPr/>
        </p:nvSpPr>
        <p:spPr>
          <a:xfrm>
            <a:off x="4508938" y="5912069"/>
            <a:ext cx="3200400" cy="630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Balkiss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Krifa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AleCandido/README.md at master · AleCandido/AleCandido · GitHub">
            <a:extLst>
              <a:ext uri="{FF2B5EF4-FFF2-40B4-BE49-F238E27FC236}">
                <a16:creationId xmlns:a16="http://schemas.microsoft.com/office/drawing/2014/main" id="{488E0F35-A16D-4887-904D-A22F007C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2" y="86164"/>
            <a:ext cx="2043695" cy="204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59152-CFE2-4084-937D-939A0DF4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#Zipkin Server for user-service 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292C44-C6A8-42D7-87D7-0C3565D9A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045EE2-6420-46B5-B608-010B769BDF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CB84C1-979D-44AF-B681-D908C5AD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32" y="1188067"/>
            <a:ext cx="10576237" cy="535024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083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59152-CFE2-4084-937D-939A0DF4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#Zipkin Server for </a:t>
            </a:r>
            <a:r>
              <a:rPr lang="fr-FR" dirty="0" err="1"/>
              <a:t>creditcard</a:t>
            </a:r>
            <a:r>
              <a:rPr lang="fr-FR" dirty="0"/>
              <a:t> 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292C44-C6A8-42D7-87D7-0C3565D9A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045EE2-6420-46B5-B608-010B769BDF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DCD9E8-48B7-4A6A-A26D-BAF2EBA1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4" y="1356506"/>
            <a:ext cx="11355727" cy="531252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894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38"/>
          <p:cNvGrpSpPr/>
          <p:nvPr/>
        </p:nvGrpSpPr>
        <p:grpSpPr>
          <a:xfrm>
            <a:off x="7215618" y="959321"/>
            <a:ext cx="4475997" cy="5105395"/>
            <a:chOff x="2602525" y="317054"/>
            <a:chExt cx="4174283" cy="4762495"/>
          </a:xfrm>
        </p:grpSpPr>
        <p:sp>
          <p:nvSpPr>
            <p:cNvPr id="2218" name="Google Shape;2218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5" name="Google Shape;2275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276" name="Google Shape;2276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277" name="Google Shape;2277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8" name="Google Shape;2278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80" name="Google Shape;2280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281" name="Google Shape;2281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2" name="Google Shape;2282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83" name="Google Shape;2283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4" name="Google Shape;2284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5" name="Google Shape;2285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9" name="Google Shape;2309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0" name="Google Shape;2310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1" name="Google Shape;2311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2" name="Google Shape;2312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3" name="Google Shape;2313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5" name="Google Shape;2315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6" name="Google Shape;2316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7" name="Google Shape;2317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9" name="Google Shape;2319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0" name="Google Shape;2320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1" name="Google Shape;2321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2" name="Google Shape;2322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4" name="Google Shape;2324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7" name="Google Shape;2347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348" name="Google Shape;2348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349" name="Google Shape;2349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0" name="Google Shape;2350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1" name="Google Shape;235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2" name="Google Shape;2352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3" name="Google Shape;2353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54" name="Google Shape;2354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5" name="Google Shape;2355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6" name="Google Shape;2356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357" name="Google Shape;2357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3" name="Google Shape;2363;p38"/>
          <p:cNvSpPr txBox="1"/>
          <p:nvPr/>
        </p:nvSpPr>
        <p:spPr>
          <a:xfrm>
            <a:off x="914638" y="1603251"/>
            <a:ext cx="5793108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/>
          </a:p>
        </p:txBody>
      </p:sp>
      <p:pic>
        <p:nvPicPr>
          <p:cNvPr id="2364" name="Google Shape;2364;p38" descr="10-102044_clipart-welcome-any-questions-clip-art-png-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0596" y="3143253"/>
            <a:ext cx="1284380" cy="132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0ABCC2-5C76-4509-8277-846ACCBDF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273E55-954A-4786-9767-EFABF2A2E617}"/>
              </a:ext>
            </a:extLst>
          </p:cNvPr>
          <p:cNvSpPr/>
          <p:nvPr/>
        </p:nvSpPr>
        <p:spPr>
          <a:xfrm>
            <a:off x="1739731" y="719528"/>
            <a:ext cx="7824866" cy="4879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1078C-5591-40DD-930A-B6200515A4E0}"/>
              </a:ext>
            </a:extLst>
          </p:cNvPr>
          <p:cNvSpPr/>
          <p:nvPr/>
        </p:nvSpPr>
        <p:spPr>
          <a:xfrm>
            <a:off x="2158577" y="1259174"/>
            <a:ext cx="1813810" cy="40323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Cloud API</a:t>
            </a:r>
          </a:p>
          <a:p>
            <a:pPr algn="ctr"/>
            <a:r>
              <a:rPr lang="fr-FR" sz="1800" b="1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C99E3-7F31-476D-82A5-3B886A261E72}"/>
              </a:ext>
            </a:extLst>
          </p:cNvPr>
          <p:cNvSpPr/>
          <p:nvPr/>
        </p:nvSpPr>
        <p:spPr>
          <a:xfrm>
            <a:off x="7045371" y="974361"/>
            <a:ext cx="2083632" cy="1139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User-Service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5E468-5082-4330-8A02-2180D4F8E388}"/>
              </a:ext>
            </a:extLst>
          </p:cNvPr>
          <p:cNvSpPr/>
          <p:nvPr/>
        </p:nvSpPr>
        <p:spPr>
          <a:xfrm>
            <a:off x="7045371" y="4332158"/>
            <a:ext cx="2083632" cy="1139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CreditCard</a:t>
            </a:r>
            <a:r>
              <a:rPr lang="fr-FR" dirty="0"/>
              <a:t>-Service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806269-6C59-4B8E-A396-887BF6A5E545}"/>
              </a:ext>
            </a:extLst>
          </p:cNvPr>
          <p:cNvSpPr/>
          <p:nvPr/>
        </p:nvSpPr>
        <p:spPr>
          <a:xfrm>
            <a:off x="5276531" y="2548328"/>
            <a:ext cx="1603948" cy="1171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Hystrix</a:t>
            </a:r>
          </a:p>
          <a:p>
            <a:pPr algn="ctr"/>
            <a:r>
              <a:rPr lang="fr-FR" dirty="0"/>
              <a:t>Dashboard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D2B70C87-4609-49DB-A837-0B1955D42F7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972387" y="1543987"/>
            <a:ext cx="3072984" cy="26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3CC387-E7E7-4BC4-8773-B1C7B1DBF91C}"/>
              </a:ext>
            </a:extLst>
          </p:cNvPr>
          <p:cNvSpPr/>
          <p:nvPr/>
        </p:nvSpPr>
        <p:spPr>
          <a:xfrm>
            <a:off x="5508879" y="1259174"/>
            <a:ext cx="771993" cy="269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users</a:t>
            </a:r>
            <a:r>
              <a:rPr lang="fr-FR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D1D24761-CF3C-4DF6-86CD-10CDBFE9B2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72387" y="4601980"/>
            <a:ext cx="3072984" cy="299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282D9-2DDD-4009-B083-646AE9ECC615}"/>
              </a:ext>
            </a:extLst>
          </p:cNvPr>
          <p:cNvSpPr/>
          <p:nvPr/>
        </p:nvSpPr>
        <p:spPr>
          <a:xfrm>
            <a:off x="5432223" y="4487056"/>
            <a:ext cx="1292564" cy="44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creditcards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GitHub Logo, history, meaning, symbol, PNG">
            <a:extLst>
              <a:ext uri="{FF2B5EF4-FFF2-40B4-BE49-F238E27FC236}">
                <a16:creationId xmlns:a16="http://schemas.microsoft.com/office/drawing/2014/main" id="{918AC6E5-F116-4BD4-8B43-339ED4AA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02" y="1112752"/>
            <a:ext cx="2012964" cy="113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07A3E1-1CE2-4BB9-B49B-A3D07F6743E1}"/>
              </a:ext>
            </a:extLst>
          </p:cNvPr>
          <p:cNvSpPr/>
          <p:nvPr/>
        </p:nvSpPr>
        <p:spPr>
          <a:xfrm>
            <a:off x="10046584" y="3538928"/>
            <a:ext cx="1744080" cy="1171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Cloud Config</a:t>
            </a:r>
          </a:p>
          <a:p>
            <a:pPr algn="ctr"/>
            <a:r>
              <a:rPr lang="fr-FR" dirty="0"/>
              <a:t>Server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CDB6198-AD45-471B-82F4-7FBB64C9D6CC}"/>
              </a:ext>
            </a:extLst>
          </p:cNvPr>
          <p:cNvCxnSpPr>
            <a:cxnSpLocks/>
            <a:stCxn id="1026" idx="2"/>
            <a:endCxn id="22" idx="0"/>
          </p:cNvCxnSpPr>
          <p:nvPr/>
        </p:nvCxnSpPr>
        <p:spPr>
          <a:xfrm>
            <a:off x="10899984" y="2245044"/>
            <a:ext cx="18640" cy="129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D062042-B167-40F0-862E-D56A91B04E90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9458788" y="4124793"/>
            <a:ext cx="587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4D147-264F-4B08-BA26-379800352760}"/>
              </a:ext>
            </a:extLst>
          </p:cNvPr>
          <p:cNvSpPr/>
          <p:nvPr/>
        </p:nvSpPr>
        <p:spPr>
          <a:xfrm>
            <a:off x="3978178" y="5966621"/>
            <a:ext cx="1319135" cy="786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Zipkin</a:t>
            </a:r>
            <a:endParaRPr lang="fr-FR" dirty="0"/>
          </a:p>
          <a:p>
            <a:pPr algn="ctr"/>
            <a:r>
              <a:rPr lang="fr-FR" dirty="0"/>
              <a:t>Server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0753E7C-B792-4505-B0A8-7C30DBE6C5F0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4631961" y="5598826"/>
            <a:ext cx="5785" cy="36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001BE1-1678-4E09-A945-240160F1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357" y="2374829"/>
            <a:ext cx="1620934" cy="14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94D0F1BD-53E0-48C4-AEF9-C94DF02B928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276544" y="3053979"/>
            <a:ext cx="463187" cy="1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60A0D76-0D98-45EE-84CF-57D22A1D577B}"/>
              </a:ext>
            </a:extLst>
          </p:cNvPr>
          <p:cNvSpPr/>
          <p:nvPr/>
        </p:nvSpPr>
        <p:spPr>
          <a:xfrm>
            <a:off x="274133" y="3813343"/>
            <a:ext cx="771993" cy="269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94F32DE7-0F2E-44C9-A6A7-569E20733098}"/>
              </a:ext>
            </a:extLst>
          </p:cNvPr>
          <p:cNvSpPr/>
          <p:nvPr/>
        </p:nvSpPr>
        <p:spPr>
          <a:xfrm>
            <a:off x="2424652" y="75218"/>
            <a:ext cx="6940446" cy="614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L’Architecture Micro-service réalisé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1AE086F-9AE5-48CD-91A2-7A047C936D9D}"/>
              </a:ext>
            </a:extLst>
          </p:cNvPr>
          <p:cNvSpPr/>
          <p:nvPr/>
        </p:nvSpPr>
        <p:spPr>
          <a:xfrm>
            <a:off x="7633167" y="1813810"/>
            <a:ext cx="1106026" cy="28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 : 9093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1AA962-0B77-4BD9-8229-F7FDCF05D1E3}"/>
              </a:ext>
            </a:extLst>
          </p:cNvPr>
          <p:cNvSpPr/>
          <p:nvPr/>
        </p:nvSpPr>
        <p:spPr>
          <a:xfrm>
            <a:off x="7633167" y="5179102"/>
            <a:ext cx="1106026" cy="28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 : 9092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A76222-A1C0-473B-A999-4CD83A567FDD}"/>
              </a:ext>
            </a:extLst>
          </p:cNvPr>
          <p:cNvSpPr/>
          <p:nvPr/>
        </p:nvSpPr>
        <p:spPr>
          <a:xfrm>
            <a:off x="2545722" y="5017957"/>
            <a:ext cx="1106026" cy="28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 : 9191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648269-3C4A-40B0-956E-A443D04A55E2}"/>
              </a:ext>
            </a:extLst>
          </p:cNvPr>
          <p:cNvSpPr/>
          <p:nvPr/>
        </p:nvSpPr>
        <p:spPr>
          <a:xfrm>
            <a:off x="10438994" y="4476614"/>
            <a:ext cx="1106026" cy="28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 : 9296</a:t>
            </a:r>
          </a:p>
        </p:txBody>
      </p:sp>
    </p:spTree>
    <p:extLst>
      <p:ext uri="{BB962C8B-B14F-4D97-AF65-F5344CB8AC3E}">
        <p14:creationId xmlns:p14="http://schemas.microsoft.com/office/powerpoint/2010/main" val="28003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39173E1-9536-4E1B-BE8E-4D1B379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Use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3F52A3-DECC-4F24-9C15-6EBF2C0F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8348" y="1600207"/>
            <a:ext cx="9651392" cy="1828793"/>
          </a:xfrm>
          <a:ln w="38100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and easy development of Spring-based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maintenance and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create standalone applications</a:t>
            </a:r>
          </a:p>
          <a:p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scalibility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many plugins that developers can use to work with embedded and in-memory databases smoothly and readily.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Eases the dependency and comes with Embedded Servlet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A3C5C3-303E-485C-9AF6-6D9A65611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3" descr="Learn Java Spring Boot Online Sale, UP TO 58% OFF">
            <a:extLst>
              <a:ext uri="{FF2B5EF4-FFF2-40B4-BE49-F238E27FC236}">
                <a16:creationId xmlns:a16="http://schemas.microsoft.com/office/drawing/2014/main" id="{CB89EA29-F18E-4DA2-A6C2-C0F4AFE9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" y="1888959"/>
            <a:ext cx="2492913" cy="12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8159A4-C63C-40D3-A44B-D317DEEE20AF}"/>
              </a:ext>
            </a:extLst>
          </p:cNvPr>
          <p:cNvSpPr/>
          <p:nvPr/>
        </p:nvSpPr>
        <p:spPr>
          <a:xfrm>
            <a:off x="132638" y="3897275"/>
            <a:ext cx="2278505" cy="268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Netflix 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Eurka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Service and  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Registry</a:t>
            </a:r>
            <a:endParaRPr lang="fr-FR" sz="1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Used to enables client-side load-balancing and decouples service providers from consumers without the need for DNS</a:t>
            </a:r>
            <a:endParaRPr lang="fr-FR" sz="16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4C111-82A2-4F69-96C0-A99AF4D26F24}"/>
              </a:ext>
            </a:extLst>
          </p:cNvPr>
          <p:cNvSpPr/>
          <p:nvPr/>
        </p:nvSpPr>
        <p:spPr>
          <a:xfrm>
            <a:off x="9408571" y="3897275"/>
            <a:ext cx="2698231" cy="268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Hystrix Dashboard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For Monitoring services :</a:t>
            </a:r>
          </a:p>
          <a:p>
            <a:pPr algn="ctr"/>
            <a:r>
              <a:rPr lang="fr-FR" sz="1600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 to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 watching methods for failing calls to related services. If there is such a failure (4 second wait) , it will open the circuit and forward the call to a fallback method.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75CA8-F97F-4983-B212-875C5AAF7F10}"/>
              </a:ext>
            </a:extLst>
          </p:cNvPr>
          <p:cNvSpPr/>
          <p:nvPr/>
        </p:nvSpPr>
        <p:spPr>
          <a:xfrm>
            <a:off x="7120328" y="3897275"/>
            <a:ext cx="2175067" cy="268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Zipkin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Server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to correlate activity between servers and get a much clearer picture of exactly what is happening in our services.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4F7B9-32EE-41E9-AD51-BA4C1EEA26C5}"/>
              </a:ext>
            </a:extLst>
          </p:cNvPr>
          <p:cNvSpPr/>
          <p:nvPr/>
        </p:nvSpPr>
        <p:spPr>
          <a:xfrm>
            <a:off x="4739161" y="3897275"/>
            <a:ext cx="2284476" cy="268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Cloud Config Server :</a:t>
            </a:r>
          </a:p>
          <a:p>
            <a:pPr algn="ctr"/>
            <a:r>
              <a:rPr lang="fr-FR" sz="1600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fr-FR" sz="1600" dirty="0">
                <a:solidFill>
                  <a:schemeClr val="bg1"/>
                </a:solidFill>
                <a:latin typeface="+mj-lt"/>
              </a:rPr>
              <a:t> to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store all default configuration by a git file 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+mj-lt"/>
              </a:rPr>
              <a:t>uri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, For example the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+mj-lt"/>
              </a:rPr>
              <a:t>eurka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client configuration 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6BE13-33A8-4009-830D-5CB85E788EB6}"/>
              </a:ext>
            </a:extLst>
          </p:cNvPr>
          <p:cNvSpPr/>
          <p:nvPr/>
        </p:nvSpPr>
        <p:spPr>
          <a:xfrm>
            <a:off x="2488367" y="3897275"/>
            <a:ext cx="2137617" cy="268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Cloud Gateway: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Able to match routes on any request attribute.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Predicates and filters are specific to routes.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Circuit Breaker integration.</a:t>
            </a:r>
          </a:p>
        </p:txBody>
      </p:sp>
      <p:pic>
        <p:nvPicPr>
          <p:cNvPr id="3074" name="Picture 2" descr="Why icon PNG and SVG Vector Free Download">
            <a:extLst>
              <a:ext uri="{FF2B5EF4-FFF2-40B4-BE49-F238E27FC236}">
                <a16:creationId xmlns:a16="http://schemas.microsoft.com/office/drawing/2014/main" id="{6D2B232F-9C77-4284-B153-3BA30EA6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81" y="53746"/>
            <a:ext cx="2175067" cy="18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6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7211E47-5EE3-4A7B-A4AF-A484B507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5975" cy="592104"/>
          </a:xfrm>
        </p:spPr>
        <p:txBody>
          <a:bodyPr/>
          <a:lstStyle/>
          <a:p>
            <a:pPr algn="l"/>
            <a:r>
              <a:rPr lang="fr-FR" sz="2400" dirty="0"/>
              <a:t>#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Service</a:t>
            </a:r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44912-26B0-426B-BDA6-87B57674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2104"/>
            <a:ext cx="12195175" cy="6265896"/>
          </a:xfrm>
        </p:spPr>
        <p:txBody>
          <a:bodyPr/>
          <a:lstStyle/>
          <a:p>
            <a:pPr marL="114300" indent="0">
              <a:buNone/>
            </a:pP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Spring Boot REST API for credit card processing This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should allow to add new credit card accounts and view them as a list.</a:t>
            </a:r>
          </a:p>
          <a:p>
            <a:pPr marL="114300" indent="0">
              <a:buNone/>
            </a:pP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REST Endpoints was be implemented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SaveCreditcard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will create a new credit card for a given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cardNum,name,email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securityCode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expiration,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maxCredit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availableCredit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and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status</a:t>
            </a:r>
          </a:p>
          <a:p>
            <a:pPr marL="1889125">
              <a:buFont typeface="Wingdings" panose="05000000000000000000" pitchFamily="2" charset="2"/>
              <a:buChar char="Ø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Card numbers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are 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 validated using Mod 10 algorithm (Hand code , didn’t use a library)</a:t>
            </a:r>
          </a:p>
          <a:p>
            <a:pPr marL="1889125">
              <a:buFont typeface="Wingdings" panose="05000000000000000000" pitchFamily="2" charset="2"/>
              <a:buChar char="Ø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 cards start with a £0 balance</a:t>
            </a:r>
          </a:p>
          <a:p>
            <a:pPr marL="1889125">
              <a:buFont typeface="Wingdings" panose="05000000000000000000" pitchFamily="2" charset="2"/>
              <a:buChar char="Ø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cards not compatible with Mod 10 , return an error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GetByName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returns all cards in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system for the user name given</a:t>
            </a:r>
          </a:p>
          <a:p>
            <a:pPr marL="114300" indent="0">
              <a:buNone/>
            </a:pP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"Get all" returns all cards in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Use an in-memory DB to store the information while the API is running, so that it can store the credit card information</a:t>
            </a:r>
          </a:p>
          <a:p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Don’t achieve yet : Create a pattern given in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Card_Type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class to differentiate between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Visa_Card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Master_Card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Validation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All input and output will be JSON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Credit card numbers may vary in length, up to 19 characters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Credit card numbers will always be numeric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13DEFE-7209-4A1C-AF41-855C11E23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5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933BE-7810-4074-881B-CE1B0D75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#</a:t>
            </a:r>
            <a:r>
              <a:rPr lang="en-US" sz="4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Service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70198-664A-45D9-81A7-AC4821E7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911" y="1600206"/>
            <a:ext cx="10837889" cy="4983155"/>
          </a:xfr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Spring Boot REST API for User credit card ,This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should allow to add new User credit card accounts and view them as a list.</a:t>
            </a:r>
          </a:p>
          <a:p>
            <a:pPr marL="114300" indent="0">
              <a:buNone/>
            </a:pP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Two REST Endpoints was be implemented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SaveUser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 will create a new User for a given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name,email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and password</a:t>
            </a:r>
          </a:p>
          <a:p>
            <a:pPr marL="1978025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email is verified </a:t>
            </a:r>
          </a:p>
          <a:p>
            <a:pPr marL="1978025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Name can't be empty </a:t>
            </a:r>
          </a:p>
          <a:p>
            <a:pPr marL="1978025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Accept strong password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"Get credit card for specific user " returns all cards in the system for this user passed in path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Don’t achieve yet : users can manage their credit cards</a:t>
            </a:r>
          </a:p>
          <a:p>
            <a:pPr marL="114300" indent="0">
              <a:buNone/>
            </a:pP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Validation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•   All input and output will be JSON</a:t>
            </a: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6377D3-31C7-473C-88BE-312694C12F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18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A9965-CCD8-465D-9BED-81D84940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# </a:t>
            </a:r>
            <a:r>
              <a:rPr lang="fr-FR" dirty="0" err="1"/>
              <a:t>Registry</a:t>
            </a:r>
            <a:r>
              <a:rPr lang="fr-FR" dirty="0"/>
              <a:t>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6B1B94-EB83-44B6-8B5D-7EF9058EA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981B9F-1542-41C4-9214-2EC89FC1F1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F07FC0-CE35-49BF-B32D-1213CA5E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222"/>
            <a:ext cx="12195175" cy="5673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640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4DD9A-41D4-4103-8F79-C0505ECD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#Gateway Test </a:t>
            </a:r>
            <a:r>
              <a:rPr lang="fr-FR" dirty="0" err="1"/>
              <a:t>with</a:t>
            </a:r>
            <a:r>
              <a:rPr lang="fr-FR" dirty="0"/>
              <a:t> Postman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023CF5-18D0-4C8C-902D-6A69EC6D3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A078D3-3C5F-4C81-B999-191753468E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7DBB7B-2DF4-4A61-8B94-C4F8FA8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6" y="1304952"/>
            <a:ext cx="8588381" cy="541653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353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B3ED7-8F4D-4673-9321-72898FBF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#Gateway Test </a:t>
            </a:r>
            <a:r>
              <a:rPr lang="fr-FR" dirty="0" err="1"/>
              <a:t>with</a:t>
            </a:r>
            <a:r>
              <a:rPr lang="fr-FR" dirty="0"/>
              <a:t> Postman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6FE5B-94A3-40C5-BA02-8CB919231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D3149E-9EF1-4712-AFE6-2820E7098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E39A88-7137-4F56-A7AF-D14BF705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1600205"/>
            <a:ext cx="9357393" cy="525779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9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70D7-C483-4B8F-9F49-5880FE91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Hystrix Dashboard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68EDA-A4C2-43C6-80F9-B80A16326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AA5E39-B1F5-45EE-8579-1BA307C15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DD3ABC-A968-40EB-AE03-EB67D47E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64512"/>
            <a:ext cx="12195175" cy="368190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048233"/>
      </p:ext>
    </p:extLst>
  </p:cSld>
  <p:clrMapOvr>
    <a:masterClrMapping/>
  </p:clrMapOvr>
</p:sld>
</file>

<file path=ppt/theme/theme1.xml><?xml version="1.0" encoding="utf-8"?>
<a:theme xmlns:a="http://schemas.openxmlformats.org/drawingml/2006/main" name="zppt443">
  <a:themeElements>
    <a:clrScheme name="Personnalisé 3">
      <a:dk1>
        <a:srgbClr val="000000"/>
      </a:dk1>
      <a:lt1>
        <a:srgbClr val="FFFFFF"/>
      </a:lt1>
      <a:dk2>
        <a:srgbClr val="1F497D"/>
      </a:dk2>
      <a:lt2>
        <a:srgbClr val="D8D8D8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_OBS_template_external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_Template_Beta_external_110816.potx" id="{096397F8-02DF-40E4-AEB9-88A0052F30F0}" vid="{AA36791E-F7D8-46B6-BCF9-C51758B3B430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568</Words>
  <Application>Microsoft Office PowerPoint</Application>
  <PresentationFormat>Personnalisé</PresentationFormat>
  <Paragraphs>90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Consolas</vt:lpstr>
      <vt:lpstr>Helvetica 75 Bold</vt:lpstr>
      <vt:lpstr>Helvetica 75</vt:lpstr>
      <vt:lpstr>Arial</vt:lpstr>
      <vt:lpstr>Wingdings</vt:lpstr>
      <vt:lpstr>Calibri</vt:lpstr>
      <vt:lpstr>Times New Roman</vt:lpstr>
      <vt:lpstr>Helvetica 55 Roman</vt:lpstr>
      <vt:lpstr>zppt443</vt:lpstr>
      <vt:lpstr>ORA_OBS_template_external</vt:lpstr>
      <vt:lpstr>Présentation PowerPoint</vt:lpstr>
      <vt:lpstr>Présentation PowerPoint</vt:lpstr>
      <vt:lpstr>Technical Use</vt:lpstr>
      <vt:lpstr>#creditcard Service</vt:lpstr>
      <vt:lpstr>#User Service</vt:lpstr>
      <vt:lpstr># Registry Service</vt:lpstr>
      <vt:lpstr>#Gateway Test with Postman</vt:lpstr>
      <vt:lpstr>#Gateway Test with Postman</vt:lpstr>
      <vt:lpstr>Hystrix Dashboard</vt:lpstr>
      <vt:lpstr>#Zipkin Server for user-service application</vt:lpstr>
      <vt:lpstr>#Zipkin Server for creditcard application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28</cp:revision>
  <dcterms:created xsi:type="dcterms:W3CDTF">2017-06-06T09:42:59Z</dcterms:created>
  <dcterms:modified xsi:type="dcterms:W3CDTF">2021-12-29T14:17:22Z</dcterms:modified>
</cp:coreProperties>
</file>