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  <p:sldMasterId id="2147483828" r:id="rId3"/>
  </p:sldMasterIdLst>
  <p:notesMasterIdLst>
    <p:notesMasterId r:id="rId15"/>
  </p:notesMasterIdLst>
  <p:sldIdLst>
    <p:sldId id="299" r:id="rId4"/>
    <p:sldId id="331" r:id="rId5"/>
    <p:sldId id="336" r:id="rId6"/>
    <p:sldId id="327" r:id="rId7"/>
    <p:sldId id="328" r:id="rId8"/>
    <p:sldId id="330" r:id="rId9"/>
    <p:sldId id="334" r:id="rId10"/>
    <p:sldId id="333" r:id="rId11"/>
    <p:sldId id="335" r:id="rId12"/>
    <p:sldId id="310" r:id="rId13"/>
    <p:sldId id="325" r:id="rId14"/>
  </p:sldIdLst>
  <p:sldSz cx="9144000" cy="5143500" type="screen16x9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292929"/>
    <a:srgbClr val="4D4D4D"/>
    <a:srgbClr val="808080"/>
    <a:srgbClr val="777777"/>
    <a:srgbClr val="5F5F5F"/>
    <a:srgbClr val="1C1C1C"/>
    <a:srgbClr val="FFA143"/>
    <a:srgbClr val="525456"/>
    <a:srgbClr val="BCE5A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3" autoAdjust="0"/>
  </p:normalViewPr>
  <p:slideViewPr>
    <p:cSldViewPr snapToGrid="0">
      <p:cViewPr>
        <p:scale>
          <a:sx n="100" d="100"/>
          <a:sy n="100" d="100"/>
        </p:scale>
        <p:origin x="-300" y="-720"/>
      </p:cViewPr>
      <p:guideLst>
        <p:guide orient="horz" pos="2796"/>
        <p:guide pos="52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7339CD-1334-5346-B1E0-0495A20CAFA7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</dgm:pt>
    <dgm:pt modelId="{74E22AB2-4765-D64A-AF93-9BD4314CF21A}">
      <dgm:prSet phldrT="[Text]" custT="1"/>
      <dgm:spPr>
        <a:gradFill rotWithShape="0">
          <a:gsLst>
            <a:gs pos="0">
              <a:srgbClr val="0070C0"/>
            </a:gs>
            <a:gs pos="100000">
              <a:srgbClr val="00405F"/>
            </a:gs>
          </a:gsLst>
          <a:lin ang="10500000" scaled="0"/>
        </a:gradFill>
      </dgm:spPr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Feature List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E57A1F93-E60C-4F44-9CD8-235A1F174F87}" type="parTrans" cxnId="{63B59877-B442-1D4F-ADAE-30D06FDF219B}">
      <dgm:prSet/>
      <dgm:spPr/>
      <dgm:t>
        <a:bodyPr/>
        <a:lstStyle/>
        <a:p>
          <a:endParaRPr lang="en-US"/>
        </a:p>
      </dgm:t>
    </dgm:pt>
    <dgm:pt modelId="{A68D47C3-2314-A94E-AB40-486C41778A10}" type="sibTrans" cxnId="{63B59877-B442-1D4F-ADAE-30D06FDF219B}">
      <dgm:prSet/>
      <dgm:spPr/>
      <dgm:t>
        <a:bodyPr/>
        <a:lstStyle/>
        <a:p>
          <a:endParaRPr lang="en-US"/>
        </a:p>
      </dgm:t>
    </dgm:pt>
    <dgm:pt modelId="{296C8D5A-7545-EC49-ABF5-F3D46CDD93A5}">
      <dgm:prSet phldrT="[Text]" custT="1"/>
      <dgm:spPr>
        <a:gradFill rotWithShape="0">
          <a:gsLst>
            <a:gs pos="0">
              <a:srgbClr val="34A8CC"/>
            </a:gs>
            <a:gs pos="100000">
              <a:srgbClr val="227088"/>
            </a:gs>
          </a:gsLst>
          <a:lin ang="10500000" scaled="0"/>
        </a:gradFill>
      </dgm:spPr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Component Model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192EB120-D01A-AB44-93C2-BE598B29EE49}" type="parTrans" cxnId="{0983A8E8-F81D-2C42-BEB8-67EF5B070FB5}">
      <dgm:prSet/>
      <dgm:spPr/>
      <dgm:t>
        <a:bodyPr/>
        <a:lstStyle/>
        <a:p>
          <a:endParaRPr lang="en-US"/>
        </a:p>
      </dgm:t>
    </dgm:pt>
    <dgm:pt modelId="{CBCEB8E4-4636-1E42-82B5-5DE753507621}" type="sibTrans" cxnId="{0983A8E8-F81D-2C42-BEB8-67EF5B070FB5}">
      <dgm:prSet/>
      <dgm:spPr/>
      <dgm:t>
        <a:bodyPr/>
        <a:lstStyle/>
        <a:p>
          <a:endParaRPr lang="en-US"/>
        </a:p>
      </dgm:t>
    </dgm:pt>
    <dgm:pt modelId="{D32E4BE2-9E68-9D4E-83C1-855103317570}">
      <dgm:prSet phldrT="[Text]" custT="1"/>
      <dgm:spPr>
        <a:gradFill rotWithShape="0">
          <a:gsLst>
            <a:gs pos="0">
              <a:srgbClr val="3FC1FF"/>
            </a:gs>
            <a:gs pos="100000">
              <a:srgbClr val="1F88C8"/>
            </a:gs>
          </a:gsLst>
          <a:lin ang="10500000" scaled="0"/>
        </a:gradFill>
      </dgm:spPr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Examples</a:t>
          </a:r>
          <a:endParaRPr lang="en-US" sz="23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E3B898FA-0B57-ED42-9E2D-87DF56A8EE6D}" type="parTrans" cxnId="{8A60FB06-0A0A-F748-AD7F-F2400853258B}">
      <dgm:prSet/>
      <dgm:spPr/>
      <dgm:t>
        <a:bodyPr/>
        <a:lstStyle/>
        <a:p>
          <a:endParaRPr lang="en-US"/>
        </a:p>
      </dgm:t>
    </dgm:pt>
    <dgm:pt modelId="{BF1A1DCE-7E60-F94E-A3C3-8FB42C780955}" type="sibTrans" cxnId="{8A60FB06-0A0A-F748-AD7F-F2400853258B}">
      <dgm:prSet/>
      <dgm:spPr/>
      <dgm:t>
        <a:bodyPr/>
        <a:lstStyle/>
        <a:p>
          <a:endParaRPr lang="en-US"/>
        </a:p>
      </dgm:t>
    </dgm:pt>
    <dgm:pt modelId="{A504179D-0045-485E-99C0-4797F926600C}">
      <dgm:prSet phldrT="[Text]" custT="1"/>
      <dgm:spPr>
        <a:gradFill rotWithShape="0">
          <a:gsLst>
            <a:gs pos="0">
              <a:srgbClr val="3FC1FF"/>
            </a:gs>
            <a:gs pos="100000">
              <a:srgbClr val="1F88C8"/>
            </a:gs>
          </a:gsLst>
          <a:lin ang="10500000" scaled="0"/>
        </a:gradFill>
      </dgm:spPr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Conclusions</a:t>
          </a:r>
          <a:endParaRPr lang="en-US" sz="20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CAC1867D-ED93-4D1D-80F8-22DC91BC3EEC}" type="parTrans" cxnId="{5842374F-DF18-466F-90F6-76550A83C66E}">
      <dgm:prSet/>
      <dgm:spPr/>
      <dgm:t>
        <a:bodyPr/>
        <a:lstStyle/>
        <a:p>
          <a:endParaRPr lang="en-US"/>
        </a:p>
      </dgm:t>
    </dgm:pt>
    <dgm:pt modelId="{3580D79B-3CAE-405F-96D2-F3E0E539DF08}" type="sibTrans" cxnId="{5842374F-DF18-466F-90F6-76550A83C66E}">
      <dgm:prSet/>
      <dgm:spPr/>
      <dgm:t>
        <a:bodyPr/>
        <a:lstStyle/>
        <a:p>
          <a:endParaRPr lang="en-US"/>
        </a:p>
      </dgm:t>
    </dgm:pt>
    <dgm:pt modelId="{FBB138E7-31B2-4A8C-B56B-A9AE8A1FF97E}">
      <dgm:prSet phldrT="[Text]" custT="1"/>
      <dgm:spPr>
        <a:gradFill rotWithShape="0">
          <a:gsLst>
            <a:gs pos="0">
              <a:srgbClr val="34A8CC"/>
            </a:gs>
            <a:gs pos="100000">
              <a:srgbClr val="227088"/>
            </a:gs>
          </a:gsLst>
          <a:lin ang="10500000" scaled="0"/>
        </a:gradFill>
      </dgm:spPr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AJAX Support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7E3DF935-C353-44DA-8139-57E59B20E433}" type="parTrans" cxnId="{5E65AD1E-CB5E-4BC7-9D3B-AA0976EEE3DB}">
      <dgm:prSet/>
      <dgm:spPr/>
      <dgm:t>
        <a:bodyPr/>
        <a:lstStyle/>
        <a:p>
          <a:endParaRPr lang="en-US"/>
        </a:p>
      </dgm:t>
    </dgm:pt>
    <dgm:pt modelId="{70A313F1-31AD-4520-BBC8-AD69B14F4B51}" type="sibTrans" cxnId="{5E65AD1E-CB5E-4BC7-9D3B-AA0976EEE3DB}">
      <dgm:prSet/>
      <dgm:spPr/>
      <dgm:t>
        <a:bodyPr/>
        <a:lstStyle/>
        <a:p>
          <a:endParaRPr lang="en-US"/>
        </a:p>
      </dgm:t>
    </dgm:pt>
    <dgm:pt modelId="{E6398FE1-A6D9-4E40-84D6-71F78BCE9508}" type="pres">
      <dgm:prSet presAssocID="{537339CD-1334-5346-B1E0-0495A20CAFA7}" presName="CompostProcess" presStyleCnt="0">
        <dgm:presLayoutVars>
          <dgm:dir/>
          <dgm:resizeHandles val="exact"/>
        </dgm:presLayoutVars>
      </dgm:prSet>
      <dgm:spPr/>
    </dgm:pt>
    <dgm:pt modelId="{11D6DE97-E59A-0F45-B8AE-BAAED31D1F1B}" type="pres">
      <dgm:prSet presAssocID="{537339CD-1334-5346-B1E0-0495A20CAFA7}" presName="arrow" presStyleLbl="bgShp" presStyleIdx="0" presStyleCnt="1" custScaleX="117647" custLinFactNeighborX="-8141"/>
      <dgm:spPr>
        <a:solidFill>
          <a:schemeClr val="tx1">
            <a:lumMod val="85000"/>
          </a:schemeClr>
        </a:solidFill>
      </dgm:spPr>
    </dgm:pt>
    <dgm:pt modelId="{9A5CED87-ACD7-764B-8A4D-0EF8896E25B6}" type="pres">
      <dgm:prSet presAssocID="{537339CD-1334-5346-B1E0-0495A20CAFA7}" presName="linearProcess" presStyleCnt="0"/>
      <dgm:spPr/>
    </dgm:pt>
    <dgm:pt modelId="{9F17E099-765B-CF4F-89E9-D17A76BFDC55}" type="pres">
      <dgm:prSet presAssocID="{74E22AB2-4765-D64A-AF93-9BD4314CF21A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6C5F2A-B0D1-FE41-B478-6C853D971F12}" type="pres">
      <dgm:prSet presAssocID="{A68D47C3-2314-A94E-AB40-486C41778A10}" presName="sibTrans" presStyleCnt="0"/>
      <dgm:spPr/>
    </dgm:pt>
    <dgm:pt modelId="{079BE834-201D-644F-A04A-268B34F078A6}" type="pres">
      <dgm:prSet presAssocID="{296C8D5A-7545-EC49-ABF5-F3D46CDD93A5}" presName="textNode" presStyleLbl="node1" presStyleIdx="1" presStyleCnt="5" custScaleX="1256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5A554-3098-0F49-9D1A-2FC4F151AAD4}" type="pres">
      <dgm:prSet presAssocID="{CBCEB8E4-4636-1E42-82B5-5DE753507621}" presName="sibTrans" presStyleCnt="0"/>
      <dgm:spPr/>
    </dgm:pt>
    <dgm:pt modelId="{EB0E6DEF-7921-4EF4-8C65-1E2E2F9F4CF2}" type="pres">
      <dgm:prSet presAssocID="{FBB138E7-31B2-4A8C-B56B-A9AE8A1FF97E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A6A05-DCC2-4DC3-AF4E-F4B6933A7DBE}" type="pres">
      <dgm:prSet presAssocID="{70A313F1-31AD-4520-BBC8-AD69B14F4B51}" presName="sibTrans" presStyleCnt="0"/>
      <dgm:spPr/>
    </dgm:pt>
    <dgm:pt modelId="{4076167F-96B9-2840-9D51-11191ECEA048}" type="pres">
      <dgm:prSet presAssocID="{D32E4BE2-9E68-9D4E-83C1-855103317570}" presName="textNode" presStyleLbl="node1" presStyleIdx="3" presStyleCnt="5" custScaleX="1148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CCB67-B949-470E-9228-9E581F936C14}" type="pres">
      <dgm:prSet presAssocID="{BF1A1DCE-7E60-F94E-A3C3-8FB42C780955}" presName="sibTrans" presStyleCnt="0"/>
      <dgm:spPr/>
    </dgm:pt>
    <dgm:pt modelId="{110FD483-B902-4793-8D43-9F1B7E185E3C}" type="pres">
      <dgm:prSet presAssocID="{A504179D-0045-485E-99C0-4797F926600C}" presName="textNode" presStyleLbl="node1" presStyleIdx="4" presStyleCnt="5" custScaleX="128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B59877-B442-1D4F-ADAE-30D06FDF219B}" srcId="{537339CD-1334-5346-B1E0-0495A20CAFA7}" destId="{74E22AB2-4765-D64A-AF93-9BD4314CF21A}" srcOrd="0" destOrd="0" parTransId="{E57A1F93-E60C-4F44-9CD8-235A1F174F87}" sibTransId="{A68D47C3-2314-A94E-AB40-486C41778A10}"/>
    <dgm:cxn modelId="{F25E30CE-8112-468D-831D-997FC7BAA660}" type="presOf" srcId="{D32E4BE2-9E68-9D4E-83C1-855103317570}" destId="{4076167F-96B9-2840-9D51-11191ECEA048}" srcOrd="0" destOrd="0" presId="urn:microsoft.com/office/officeart/2005/8/layout/hProcess9"/>
    <dgm:cxn modelId="{DBF286A1-A22B-453B-98BC-6F49091F1968}" type="presOf" srcId="{537339CD-1334-5346-B1E0-0495A20CAFA7}" destId="{E6398FE1-A6D9-4E40-84D6-71F78BCE9508}" srcOrd="0" destOrd="0" presId="urn:microsoft.com/office/officeart/2005/8/layout/hProcess9"/>
    <dgm:cxn modelId="{C8BE3CA8-13A5-441F-9601-030564E600B4}" type="presOf" srcId="{74E22AB2-4765-D64A-AF93-9BD4314CF21A}" destId="{9F17E099-765B-CF4F-89E9-D17A76BFDC55}" srcOrd="0" destOrd="0" presId="urn:microsoft.com/office/officeart/2005/8/layout/hProcess9"/>
    <dgm:cxn modelId="{774730DC-75E8-4834-989D-3B04E7712FA4}" type="presOf" srcId="{296C8D5A-7545-EC49-ABF5-F3D46CDD93A5}" destId="{079BE834-201D-644F-A04A-268B34F078A6}" srcOrd="0" destOrd="0" presId="urn:microsoft.com/office/officeart/2005/8/layout/hProcess9"/>
    <dgm:cxn modelId="{8A60FB06-0A0A-F748-AD7F-F2400853258B}" srcId="{537339CD-1334-5346-B1E0-0495A20CAFA7}" destId="{D32E4BE2-9E68-9D4E-83C1-855103317570}" srcOrd="3" destOrd="0" parTransId="{E3B898FA-0B57-ED42-9E2D-87DF56A8EE6D}" sibTransId="{BF1A1DCE-7E60-F94E-A3C3-8FB42C780955}"/>
    <dgm:cxn modelId="{F6EA2287-7803-4315-BB9D-450F6009121D}" type="presOf" srcId="{A504179D-0045-485E-99C0-4797F926600C}" destId="{110FD483-B902-4793-8D43-9F1B7E185E3C}" srcOrd="0" destOrd="0" presId="urn:microsoft.com/office/officeart/2005/8/layout/hProcess9"/>
    <dgm:cxn modelId="{5842374F-DF18-466F-90F6-76550A83C66E}" srcId="{537339CD-1334-5346-B1E0-0495A20CAFA7}" destId="{A504179D-0045-485E-99C0-4797F926600C}" srcOrd="4" destOrd="0" parTransId="{CAC1867D-ED93-4D1D-80F8-22DC91BC3EEC}" sibTransId="{3580D79B-3CAE-405F-96D2-F3E0E539DF08}"/>
    <dgm:cxn modelId="{5E65AD1E-CB5E-4BC7-9D3B-AA0976EEE3DB}" srcId="{537339CD-1334-5346-B1E0-0495A20CAFA7}" destId="{FBB138E7-31B2-4A8C-B56B-A9AE8A1FF97E}" srcOrd="2" destOrd="0" parTransId="{7E3DF935-C353-44DA-8139-57E59B20E433}" sibTransId="{70A313F1-31AD-4520-BBC8-AD69B14F4B51}"/>
    <dgm:cxn modelId="{0983A8E8-F81D-2C42-BEB8-67EF5B070FB5}" srcId="{537339CD-1334-5346-B1E0-0495A20CAFA7}" destId="{296C8D5A-7545-EC49-ABF5-F3D46CDD93A5}" srcOrd="1" destOrd="0" parTransId="{192EB120-D01A-AB44-93C2-BE598B29EE49}" sibTransId="{CBCEB8E4-4636-1E42-82B5-5DE753507621}"/>
    <dgm:cxn modelId="{D80204E6-CE59-4677-B2AB-BEBFC153783A}" type="presOf" srcId="{FBB138E7-31B2-4A8C-B56B-A9AE8A1FF97E}" destId="{EB0E6DEF-7921-4EF4-8C65-1E2E2F9F4CF2}" srcOrd="0" destOrd="0" presId="urn:microsoft.com/office/officeart/2005/8/layout/hProcess9"/>
    <dgm:cxn modelId="{0D5F12B8-D7C2-4D4E-B886-28C1678B9315}" type="presParOf" srcId="{E6398FE1-A6D9-4E40-84D6-71F78BCE9508}" destId="{11D6DE97-E59A-0F45-B8AE-BAAED31D1F1B}" srcOrd="0" destOrd="0" presId="urn:microsoft.com/office/officeart/2005/8/layout/hProcess9"/>
    <dgm:cxn modelId="{057A6BB5-F1BD-4371-9699-70A04BF6AA8F}" type="presParOf" srcId="{E6398FE1-A6D9-4E40-84D6-71F78BCE9508}" destId="{9A5CED87-ACD7-764B-8A4D-0EF8896E25B6}" srcOrd="1" destOrd="0" presId="urn:microsoft.com/office/officeart/2005/8/layout/hProcess9"/>
    <dgm:cxn modelId="{468E11E0-2A4E-4CD7-B86D-13352B5F50EF}" type="presParOf" srcId="{9A5CED87-ACD7-764B-8A4D-0EF8896E25B6}" destId="{9F17E099-765B-CF4F-89E9-D17A76BFDC55}" srcOrd="0" destOrd="0" presId="urn:microsoft.com/office/officeart/2005/8/layout/hProcess9"/>
    <dgm:cxn modelId="{494C4403-DCAD-48BE-A19D-312FD2C2493F}" type="presParOf" srcId="{9A5CED87-ACD7-764B-8A4D-0EF8896E25B6}" destId="{9D6C5F2A-B0D1-FE41-B478-6C853D971F12}" srcOrd="1" destOrd="0" presId="urn:microsoft.com/office/officeart/2005/8/layout/hProcess9"/>
    <dgm:cxn modelId="{CDC73500-F424-40C3-9BEC-4DD4C31B9DF2}" type="presParOf" srcId="{9A5CED87-ACD7-764B-8A4D-0EF8896E25B6}" destId="{079BE834-201D-644F-A04A-268B34F078A6}" srcOrd="2" destOrd="0" presId="urn:microsoft.com/office/officeart/2005/8/layout/hProcess9"/>
    <dgm:cxn modelId="{7AA800C3-CD77-429E-B881-94F97CEE4DF1}" type="presParOf" srcId="{9A5CED87-ACD7-764B-8A4D-0EF8896E25B6}" destId="{4F05A554-3098-0F49-9D1A-2FC4F151AAD4}" srcOrd="3" destOrd="0" presId="urn:microsoft.com/office/officeart/2005/8/layout/hProcess9"/>
    <dgm:cxn modelId="{BAB07A34-635B-423F-AC31-F57FB8A7CEAB}" type="presParOf" srcId="{9A5CED87-ACD7-764B-8A4D-0EF8896E25B6}" destId="{EB0E6DEF-7921-4EF4-8C65-1E2E2F9F4CF2}" srcOrd="4" destOrd="0" presId="urn:microsoft.com/office/officeart/2005/8/layout/hProcess9"/>
    <dgm:cxn modelId="{8C22897B-0A88-43A0-8B5E-3C8B7528EE3A}" type="presParOf" srcId="{9A5CED87-ACD7-764B-8A4D-0EF8896E25B6}" destId="{FEFA6A05-DCC2-4DC3-AF4E-F4B6933A7DBE}" srcOrd="5" destOrd="0" presId="urn:microsoft.com/office/officeart/2005/8/layout/hProcess9"/>
    <dgm:cxn modelId="{FAC8371C-D777-4207-B804-EB5AC3045942}" type="presParOf" srcId="{9A5CED87-ACD7-764B-8A4D-0EF8896E25B6}" destId="{4076167F-96B9-2840-9D51-11191ECEA048}" srcOrd="6" destOrd="0" presId="urn:microsoft.com/office/officeart/2005/8/layout/hProcess9"/>
    <dgm:cxn modelId="{1E8D498D-5860-448B-9BBA-36702C646285}" type="presParOf" srcId="{9A5CED87-ACD7-764B-8A4D-0EF8896E25B6}" destId="{BF9CCB67-B949-470E-9228-9E581F936C14}" srcOrd="7" destOrd="0" presId="urn:microsoft.com/office/officeart/2005/8/layout/hProcess9"/>
    <dgm:cxn modelId="{7072B65C-B259-4F42-9082-4EB7C64E6A18}" type="presParOf" srcId="{9A5CED87-ACD7-764B-8A4D-0EF8896E25B6}" destId="{110FD483-B902-4793-8D43-9F1B7E185E3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FA42CC-A5DB-0A40-995E-9FBBFDB4B755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</dgm:pt>
    <dgm:pt modelId="{EB4755E5-5257-FE40-AA85-EA94980FC2ED}">
      <dgm:prSet phldrT="[Text]"/>
      <dgm:spPr>
        <a:gradFill flip="none" rotWithShape="1">
          <a:gsLst>
            <a:gs pos="0">
              <a:srgbClr val="34A8CC">
                <a:alpha val="50000"/>
              </a:srgbClr>
            </a:gs>
            <a:gs pos="100000">
              <a:srgbClr val="227088">
                <a:alpha val="90000"/>
              </a:srgbClr>
            </a:gs>
          </a:gsLst>
          <a:lin ang="16200000" scaled="0"/>
          <a:tileRect/>
        </a:gradFill>
      </dgm:spPr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Model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1B0A15C6-4D9A-D34C-A73F-5C7F5ED73496}" type="parTrans" cxnId="{8F287091-83DB-9642-B04B-8D4860E714A0}">
      <dgm:prSet/>
      <dgm:spPr/>
      <dgm:t>
        <a:bodyPr/>
        <a:lstStyle/>
        <a:p>
          <a:endParaRPr lang="en-US"/>
        </a:p>
      </dgm:t>
    </dgm:pt>
    <dgm:pt modelId="{51233C42-6B12-364B-93E9-B5698B9C37F2}" type="sibTrans" cxnId="{8F287091-83DB-9642-B04B-8D4860E714A0}">
      <dgm:prSet/>
      <dgm:spPr/>
      <dgm:t>
        <a:bodyPr/>
        <a:lstStyle/>
        <a:p>
          <a:endParaRPr lang="en-US"/>
        </a:p>
      </dgm:t>
    </dgm:pt>
    <dgm:pt modelId="{57683987-7F8C-9543-9B20-5EC6409DF48F}">
      <dgm:prSet phldrT="[Text]"/>
      <dgm:spPr>
        <a:gradFill rotWithShape="0">
          <a:gsLst>
            <a:gs pos="0">
              <a:srgbClr val="C9E8F1">
                <a:alpha val="88000"/>
              </a:srgbClr>
            </a:gs>
            <a:gs pos="100000">
              <a:srgbClr val="AEDCEB">
                <a:alpha val="50000"/>
              </a:srgbClr>
            </a:gs>
          </a:gsLst>
        </a:gradFill>
      </dgm:spPr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rPr>
            <a:t>Controller</a:t>
          </a:r>
          <a:endParaRPr lang="en-US" dirty="0">
            <a:solidFill>
              <a:schemeClr val="accent1">
                <a:lumMod val="50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7E562330-9CB4-F04C-927C-7B9506E4EAFE}" type="parTrans" cxnId="{3B8B8485-CE1B-F041-88E0-1EEE8E03A7D6}">
      <dgm:prSet/>
      <dgm:spPr/>
      <dgm:t>
        <a:bodyPr/>
        <a:lstStyle/>
        <a:p>
          <a:endParaRPr lang="en-US"/>
        </a:p>
      </dgm:t>
    </dgm:pt>
    <dgm:pt modelId="{9323731C-452A-DE40-A23E-11A125DB5DFE}" type="sibTrans" cxnId="{3B8B8485-CE1B-F041-88E0-1EEE8E03A7D6}">
      <dgm:prSet/>
      <dgm:spPr/>
      <dgm:t>
        <a:bodyPr/>
        <a:lstStyle/>
        <a:p>
          <a:endParaRPr lang="en-US"/>
        </a:p>
      </dgm:t>
    </dgm:pt>
    <dgm:pt modelId="{56C66CBA-9F4F-C24B-BF63-710D4F185AC4}">
      <dgm:prSet phldrT="[Text]"/>
      <dgm:spPr>
        <a:gradFill flip="none" rotWithShape="1">
          <a:gsLst>
            <a:gs pos="0">
              <a:srgbClr val="00405F">
                <a:alpha val="90000"/>
              </a:srgbClr>
            </a:gs>
            <a:gs pos="100000">
              <a:srgbClr val="0070C0"/>
            </a:gs>
          </a:gsLst>
          <a:lin ang="16200000" scaled="0"/>
          <a:tileRect/>
        </a:gradFill>
      </dgm:spPr>
      <dgm:t>
        <a:bodyPr/>
        <a:lstStyle/>
        <a:p>
          <a:pPr algn="r"/>
          <a:r>
            <a:rPr lang="en-US" dirty="0" smtClean="0"/>
            <a:t>View</a:t>
          </a:r>
          <a:endParaRPr lang="en-US" dirty="0"/>
        </a:p>
      </dgm:t>
    </dgm:pt>
    <dgm:pt modelId="{1518CF2D-74DD-9448-A91C-FD24E72D521F}" type="parTrans" cxnId="{795598E7-B9C9-FD4F-9096-F600292F1294}">
      <dgm:prSet/>
      <dgm:spPr/>
      <dgm:t>
        <a:bodyPr/>
        <a:lstStyle/>
        <a:p>
          <a:endParaRPr lang="en-US"/>
        </a:p>
      </dgm:t>
    </dgm:pt>
    <dgm:pt modelId="{08525B41-86C6-1548-B79D-A1F76D8D8667}" type="sibTrans" cxnId="{795598E7-B9C9-FD4F-9096-F600292F1294}">
      <dgm:prSet/>
      <dgm:spPr/>
      <dgm:t>
        <a:bodyPr/>
        <a:lstStyle/>
        <a:p>
          <a:endParaRPr lang="en-US"/>
        </a:p>
      </dgm:t>
    </dgm:pt>
    <dgm:pt modelId="{F30CEE75-7B49-A64A-A7DA-50F04D788E7E}" type="pres">
      <dgm:prSet presAssocID="{84FA42CC-A5DB-0A40-995E-9FBBFDB4B755}" presName="compositeShape" presStyleCnt="0">
        <dgm:presLayoutVars>
          <dgm:chMax val="7"/>
          <dgm:dir/>
          <dgm:resizeHandles val="exact"/>
        </dgm:presLayoutVars>
      </dgm:prSet>
      <dgm:spPr/>
    </dgm:pt>
    <dgm:pt modelId="{F18A1AB6-6B7E-A241-B5D7-6B83353B0CCD}" type="pres">
      <dgm:prSet presAssocID="{EB4755E5-5257-FE40-AA85-EA94980FC2ED}" presName="circ1" presStyleLbl="vennNode1" presStyleIdx="0" presStyleCnt="3"/>
      <dgm:spPr/>
      <dgm:t>
        <a:bodyPr/>
        <a:lstStyle/>
        <a:p>
          <a:endParaRPr lang="en-US"/>
        </a:p>
      </dgm:t>
    </dgm:pt>
    <dgm:pt modelId="{1A09A159-9D89-B946-9BBF-A6C5E0755235}" type="pres">
      <dgm:prSet presAssocID="{EB4755E5-5257-FE40-AA85-EA94980FC2E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382F3-386D-654E-8F08-864327A6B323}" type="pres">
      <dgm:prSet presAssocID="{57683987-7F8C-9543-9B20-5EC6409DF48F}" presName="circ2" presStyleLbl="vennNode1" presStyleIdx="1" presStyleCnt="3"/>
      <dgm:spPr/>
      <dgm:t>
        <a:bodyPr/>
        <a:lstStyle/>
        <a:p>
          <a:endParaRPr lang="en-US"/>
        </a:p>
      </dgm:t>
    </dgm:pt>
    <dgm:pt modelId="{C2BD1E31-601C-B94E-A1C0-685C739CE03E}" type="pres">
      <dgm:prSet presAssocID="{57683987-7F8C-9543-9B20-5EC6409DF48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7B17B7-17DD-2349-8529-258A5A9295F9}" type="pres">
      <dgm:prSet presAssocID="{56C66CBA-9F4F-C24B-BF63-710D4F185AC4}" presName="circ3" presStyleLbl="vennNode1" presStyleIdx="2" presStyleCnt="3"/>
      <dgm:spPr/>
      <dgm:t>
        <a:bodyPr/>
        <a:lstStyle/>
        <a:p>
          <a:endParaRPr lang="en-US"/>
        </a:p>
      </dgm:t>
    </dgm:pt>
    <dgm:pt modelId="{05A36415-CFCA-0E4B-8B90-A7F203CCC33C}" type="pres">
      <dgm:prSet presAssocID="{56C66CBA-9F4F-C24B-BF63-710D4F185AC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FE7534-ABE5-4EAB-AC40-FCC0901A6F57}" type="presOf" srcId="{84FA42CC-A5DB-0A40-995E-9FBBFDB4B755}" destId="{F30CEE75-7B49-A64A-A7DA-50F04D788E7E}" srcOrd="0" destOrd="0" presId="urn:microsoft.com/office/officeart/2005/8/layout/venn1"/>
    <dgm:cxn modelId="{3D6BDEC6-F0B0-4744-9321-86D7FD53DAC8}" type="presOf" srcId="{57683987-7F8C-9543-9B20-5EC6409DF48F}" destId="{A91382F3-386D-654E-8F08-864327A6B323}" srcOrd="0" destOrd="0" presId="urn:microsoft.com/office/officeart/2005/8/layout/venn1"/>
    <dgm:cxn modelId="{795598E7-B9C9-FD4F-9096-F600292F1294}" srcId="{84FA42CC-A5DB-0A40-995E-9FBBFDB4B755}" destId="{56C66CBA-9F4F-C24B-BF63-710D4F185AC4}" srcOrd="2" destOrd="0" parTransId="{1518CF2D-74DD-9448-A91C-FD24E72D521F}" sibTransId="{08525B41-86C6-1548-B79D-A1F76D8D8667}"/>
    <dgm:cxn modelId="{2C45D0C4-8E5B-4ACC-81D6-932BE00257FD}" type="presOf" srcId="{57683987-7F8C-9543-9B20-5EC6409DF48F}" destId="{C2BD1E31-601C-B94E-A1C0-685C739CE03E}" srcOrd="1" destOrd="0" presId="urn:microsoft.com/office/officeart/2005/8/layout/venn1"/>
    <dgm:cxn modelId="{8F287091-83DB-9642-B04B-8D4860E714A0}" srcId="{84FA42CC-A5DB-0A40-995E-9FBBFDB4B755}" destId="{EB4755E5-5257-FE40-AA85-EA94980FC2ED}" srcOrd="0" destOrd="0" parTransId="{1B0A15C6-4D9A-D34C-A73F-5C7F5ED73496}" sibTransId="{51233C42-6B12-364B-93E9-B5698B9C37F2}"/>
    <dgm:cxn modelId="{F4080957-39BE-43CA-9426-CD74A7053F06}" type="presOf" srcId="{56C66CBA-9F4F-C24B-BF63-710D4F185AC4}" destId="{A37B17B7-17DD-2349-8529-258A5A9295F9}" srcOrd="0" destOrd="0" presId="urn:microsoft.com/office/officeart/2005/8/layout/venn1"/>
    <dgm:cxn modelId="{9FE9AB7E-5F2A-47E4-9884-A04C805A6AD2}" type="presOf" srcId="{EB4755E5-5257-FE40-AA85-EA94980FC2ED}" destId="{1A09A159-9D89-B946-9BBF-A6C5E0755235}" srcOrd="1" destOrd="0" presId="urn:microsoft.com/office/officeart/2005/8/layout/venn1"/>
    <dgm:cxn modelId="{3B8B8485-CE1B-F041-88E0-1EEE8E03A7D6}" srcId="{84FA42CC-A5DB-0A40-995E-9FBBFDB4B755}" destId="{57683987-7F8C-9543-9B20-5EC6409DF48F}" srcOrd="1" destOrd="0" parTransId="{7E562330-9CB4-F04C-927C-7B9506E4EAFE}" sibTransId="{9323731C-452A-DE40-A23E-11A125DB5DFE}"/>
    <dgm:cxn modelId="{90A615B7-89B5-4AFD-B47F-8B15CBB77EFC}" type="presOf" srcId="{56C66CBA-9F4F-C24B-BF63-710D4F185AC4}" destId="{05A36415-CFCA-0E4B-8B90-A7F203CCC33C}" srcOrd="1" destOrd="0" presId="urn:microsoft.com/office/officeart/2005/8/layout/venn1"/>
    <dgm:cxn modelId="{87A75390-74B8-46BD-987A-9808B39CD313}" type="presOf" srcId="{EB4755E5-5257-FE40-AA85-EA94980FC2ED}" destId="{F18A1AB6-6B7E-A241-B5D7-6B83353B0CCD}" srcOrd="0" destOrd="0" presId="urn:microsoft.com/office/officeart/2005/8/layout/venn1"/>
    <dgm:cxn modelId="{572EE8FA-7AFF-448F-90D5-7748ABEA55D4}" type="presParOf" srcId="{F30CEE75-7B49-A64A-A7DA-50F04D788E7E}" destId="{F18A1AB6-6B7E-A241-B5D7-6B83353B0CCD}" srcOrd="0" destOrd="0" presId="urn:microsoft.com/office/officeart/2005/8/layout/venn1"/>
    <dgm:cxn modelId="{193159A4-D98B-4133-901D-8CCC02312687}" type="presParOf" srcId="{F30CEE75-7B49-A64A-A7DA-50F04D788E7E}" destId="{1A09A159-9D89-B946-9BBF-A6C5E0755235}" srcOrd="1" destOrd="0" presId="urn:microsoft.com/office/officeart/2005/8/layout/venn1"/>
    <dgm:cxn modelId="{33D4D84F-4FD1-43BD-BF15-268B8140F505}" type="presParOf" srcId="{F30CEE75-7B49-A64A-A7DA-50F04D788E7E}" destId="{A91382F3-386D-654E-8F08-864327A6B323}" srcOrd="2" destOrd="0" presId="urn:microsoft.com/office/officeart/2005/8/layout/venn1"/>
    <dgm:cxn modelId="{6E943A0A-ABFF-4142-9D06-5F1A77C542DA}" type="presParOf" srcId="{F30CEE75-7B49-A64A-A7DA-50F04D788E7E}" destId="{C2BD1E31-601C-B94E-A1C0-685C739CE03E}" srcOrd="3" destOrd="0" presId="urn:microsoft.com/office/officeart/2005/8/layout/venn1"/>
    <dgm:cxn modelId="{0094D93B-FA2B-4444-B118-23E51324888F}" type="presParOf" srcId="{F30CEE75-7B49-A64A-A7DA-50F04D788E7E}" destId="{A37B17B7-17DD-2349-8529-258A5A9295F9}" srcOrd="4" destOrd="0" presId="urn:microsoft.com/office/officeart/2005/8/layout/venn1"/>
    <dgm:cxn modelId="{23132B7C-2FDA-401B-94F1-B9BDDEB3AFF4}" type="presParOf" srcId="{F30CEE75-7B49-A64A-A7DA-50F04D788E7E}" destId="{05A36415-CFCA-0E4B-8B90-A7F203CCC33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A51B52-3AC4-ED4F-89E4-5901821EBF4B}" type="doc">
      <dgm:prSet loTypeId="urn:microsoft.com/office/officeart/2005/8/layout/arrow2" loCatId="process" qsTypeId="urn:microsoft.com/office/officeart/2005/8/quickstyle/simple4" qsCatId="simple" csTypeId="urn:microsoft.com/office/officeart/2005/8/colors/accent1_2" csCatId="accent1" phldr="1"/>
      <dgm:spPr/>
    </dgm:pt>
    <dgm:pt modelId="{2CD19B97-16CF-1040-A181-14CA907B0738}">
      <dgm:prSet phldrT="[Text]" custT="1"/>
      <dgm:spPr/>
      <dgm:t>
        <a:bodyPr/>
        <a:lstStyle/>
        <a:p>
          <a:r>
            <a:rPr lang="en-US" sz="2800" dirty="0" err="1" smtClean="0">
              <a:solidFill>
                <a:srgbClr val="00405F"/>
              </a:solidFill>
            </a:rPr>
            <a:t>DataGrid</a:t>
          </a:r>
          <a:endParaRPr lang="en-US" sz="2400" dirty="0">
            <a:solidFill>
              <a:srgbClr val="00405F"/>
            </a:solidFill>
          </a:endParaRPr>
        </a:p>
      </dgm:t>
    </dgm:pt>
    <dgm:pt modelId="{B950B4E9-9B93-BF4F-AC36-B0CE8F747942}" type="parTrans" cxnId="{FBD9F861-4465-8E47-9DA9-F1F07AD566F2}">
      <dgm:prSet/>
      <dgm:spPr/>
      <dgm:t>
        <a:bodyPr/>
        <a:lstStyle/>
        <a:p>
          <a:endParaRPr lang="en-US"/>
        </a:p>
      </dgm:t>
    </dgm:pt>
    <dgm:pt modelId="{9E2F4C2C-4E0C-A947-9779-4E9365F8FCEE}" type="sibTrans" cxnId="{FBD9F861-4465-8E47-9DA9-F1F07AD566F2}">
      <dgm:prSet/>
      <dgm:spPr/>
      <dgm:t>
        <a:bodyPr/>
        <a:lstStyle/>
        <a:p>
          <a:endParaRPr lang="en-US"/>
        </a:p>
      </dgm:t>
    </dgm:pt>
    <dgm:pt modelId="{81367FA0-8C3B-8740-BC89-98086D8376AB}">
      <dgm:prSet phldrT="[Text]" custT="1"/>
      <dgm:spPr/>
      <dgm:t>
        <a:bodyPr/>
        <a:lstStyle/>
        <a:p>
          <a:r>
            <a:rPr lang="en-US" sz="1800" dirty="0" err="1" smtClean="0">
              <a:solidFill>
                <a:schemeClr val="accent4">
                  <a:lumMod val="50000"/>
                </a:schemeClr>
              </a:solidFill>
            </a:rPr>
            <a:t>TreeView</a:t>
          </a:r>
          <a:endParaRPr 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D05B3370-65A9-984B-A629-90118080E6F1}" type="sibTrans" cxnId="{1A9E0342-8195-A345-97C6-27958D8FE98C}">
      <dgm:prSet/>
      <dgm:spPr/>
      <dgm:t>
        <a:bodyPr/>
        <a:lstStyle/>
        <a:p>
          <a:endParaRPr lang="en-US"/>
        </a:p>
      </dgm:t>
    </dgm:pt>
    <dgm:pt modelId="{2C2517EE-EEED-D54E-9963-28B6A7C6320D}" type="parTrans" cxnId="{1A9E0342-8195-A345-97C6-27958D8FE98C}">
      <dgm:prSet/>
      <dgm:spPr/>
      <dgm:t>
        <a:bodyPr/>
        <a:lstStyle/>
        <a:p>
          <a:endParaRPr lang="en-US"/>
        </a:p>
      </dgm:t>
    </dgm:pt>
    <dgm:pt modelId="{FBC579DC-5FF1-0D42-ABCE-EB9213E55AE4}">
      <dgm:prSet phldrT="[Text]" custT="1"/>
      <dgm:spPr/>
      <dgm:t>
        <a:bodyPr/>
        <a:lstStyle/>
        <a:p>
          <a:r>
            <a:rPr lang="en-US" sz="2400" b="1" dirty="0" smtClean="0">
              <a:solidFill>
                <a:srgbClr val="00405F"/>
              </a:solidFill>
            </a:rPr>
            <a:t>Advanced Filtering</a:t>
          </a:r>
          <a:endParaRPr lang="en-US" sz="2400" b="1" dirty="0">
            <a:solidFill>
              <a:srgbClr val="00405F"/>
            </a:solidFill>
          </a:endParaRPr>
        </a:p>
      </dgm:t>
    </dgm:pt>
    <dgm:pt modelId="{5A5EC4E8-98F0-9B4E-ABE8-DFFAE8FEACD3}" type="sibTrans" cxnId="{6171DD09-1A27-394E-9A35-2B8DC9A9AF6D}">
      <dgm:prSet/>
      <dgm:spPr/>
      <dgm:t>
        <a:bodyPr/>
        <a:lstStyle/>
        <a:p>
          <a:endParaRPr lang="en-US"/>
        </a:p>
      </dgm:t>
    </dgm:pt>
    <dgm:pt modelId="{425D5EE4-23C9-9644-9ABC-771C470AE342}" type="parTrans" cxnId="{6171DD09-1A27-394E-9A35-2B8DC9A9AF6D}">
      <dgm:prSet/>
      <dgm:spPr/>
      <dgm:t>
        <a:bodyPr/>
        <a:lstStyle/>
        <a:p>
          <a:endParaRPr lang="en-US"/>
        </a:p>
      </dgm:t>
    </dgm:pt>
    <dgm:pt modelId="{BF298954-A3AC-6342-B774-647350D1AA6F}" type="pres">
      <dgm:prSet presAssocID="{16A51B52-3AC4-ED4F-89E4-5901821EBF4B}" presName="arrowDiagram" presStyleCnt="0">
        <dgm:presLayoutVars>
          <dgm:chMax val="5"/>
          <dgm:dir/>
          <dgm:resizeHandles val="exact"/>
        </dgm:presLayoutVars>
      </dgm:prSet>
      <dgm:spPr/>
    </dgm:pt>
    <dgm:pt modelId="{AFC0C313-B5B2-734A-AA4F-15FFA9F5AB83}" type="pres">
      <dgm:prSet presAssocID="{16A51B52-3AC4-ED4F-89E4-5901821EBF4B}" presName="arrow" presStyleLbl="bgShp" presStyleIdx="0" presStyleCnt="1"/>
      <dgm:spPr>
        <a:gradFill flip="none" rotWithShape="1">
          <a:gsLst>
            <a:gs pos="0">
              <a:srgbClr val="C9E8F1"/>
            </a:gs>
            <a:gs pos="100000">
              <a:srgbClr val="AEDCEB"/>
            </a:gs>
          </a:gsLst>
          <a:lin ang="0" scaled="1"/>
          <a:tileRect/>
        </a:gradFill>
      </dgm:spPr>
    </dgm:pt>
    <dgm:pt modelId="{7603F387-A399-5049-B933-7C1CC74B8F3C}" type="pres">
      <dgm:prSet presAssocID="{16A51B52-3AC4-ED4F-89E4-5901821EBF4B}" presName="arrowDiagram3" presStyleCnt="0"/>
      <dgm:spPr/>
    </dgm:pt>
    <dgm:pt modelId="{06970A73-0BDF-7A48-ABCA-FB56D647CEFF}" type="pres">
      <dgm:prSet presAssocID="{81367FA0-8C3B-8740-BC89-98086D8376AB}" presName="bullet3a" presStyleLbl="node1" presStyleIdx="0" presStyleCnt="3" custScaleX="507122" custScaleY="507122"/>
      <dgm:spPr>
        <a:gradFill rotWithShape="0">
          <a:gsLst>
            <a:gs pos="0">
              <a:srgbClr val="34A8CC"/>
            </a:gs>
            <a:gs pos="100000">
              <a:srgbClr val="227088"/>
            </a:gs>
          </a:gsLst>
        </a:gradFill>
      </dgm:spPr>
    </dgm:pt>
    <dgm:pt modelId="{24D49483-C766-6549-90BC-461258ED1729}" type="pres">
      <dgm:prSet presAssocID="{81367FA0-8C3B-8740-BC89-98086D8376AB}" presName="textBox3a" presStyleLbl="revTx" presStyleIdx="0" presStyleCnt="3" custScaleX="109120" custScaleY="60994" custLinFactNeighborX="-4844" custLinFactNeighborY="-125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3E653-55BE-AF47-86CB-3CD9C8399F83}" type="pres">
      <dgm:prSet presAssocID="{2CD19B97-16CF-1040-A181-14CA907B0738}" presName="bullet3b" presStyleLbl="node1" presStyleIdx="1" presStyleCnt="3" custScaleX="395587" custScaleY="395587"/>
      <dgm:spPr>
        <a:gradFill rotWithShape="0">
          <a:gsLst>
            <a:gs pos="0">
              <a:srgbClr val="60DCEB"/>
            </a:gs>
            <a:gs pos="100000">
              <a:srgbClr val="1F88C8"/>
            </a:gs>
          </a:gsLst>
        </a:gradFill>
      </dgm:spPr>
    </dgm:pt>
    <dgm:pt modelId="{BB9520BA-1B3A-FA4E-A838-146C35BF2ADD}" type="pres">
      <dgm:prSet presAssocID="{2CD19B97-16CF-1040-A181-14CA907B0738}" presName="textBox3b" presStyleLbl="revTx" presStyleIdx="1" presStyleCnt="3" custScaleX="135517" custScaleY="16984" custLinFactNeighborX="-13038" custLinFactNeighborY="-44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532683-E277-EA41-8422-7B2EC899A09B}" type="pres">
      <dgm:prSet presAssocID="{FBC579DC-5FF1-0D42-ABCE-EB9213E55AE4}" presName="bullet3c" presStyleLbl="node1" presStyleIdx="2" presStyleCnt="3" custScaleX="358120" custScaleY="358120"/>
      <dgm:spPr>
        <a:gradFill rotWithShape="0">
          <a:gsLst>
            <a:gs pos="0">
              <a:srgbClr val="60DCEB"/>
            </a:gs>
            <a:gs pos="100000">
              <a:srgbClr val="3FC1FF"/>
            </a:gs>
          </a:gsLst>
        </a:gradFill>
      </dgm:spPr>
    </dgm:pt>
    <dgm:pt modelId="{72F40DAD-736C-5B40-866F-9B4FE839E66B}" type="pres">
      <dgm:prSet presAssocID="{FBC579DC-5FF1-0D42-ABCE-EB9213E55AE4}" presName="textBox3c" presStyleLbl="revTx" presStyleIdx="2" presStyleCnt="3" custScaleX="147412" custScaleY="35242" custLinFactNeighborX="14427" custLinFactNeighborY="-439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D9F861-4465-8E47-9DA9-F1F07AD566F2}" srcId="{16A51B52-3AC4-ED4F-89E4-5901821EBF4B}" destId="{2CD19B97-16CF-1040-A181-14CA907B0738}" srcOrd="1" destOrd="0" parTransId="{B950B4E9-9B93-BF4F-AC36-B0CE8F747942}" sibTransId="{9E2F4C2C-4E0C-A947-9779-4E9365F8FCEE}"/>
    <dgm:cxn modelId="{DC45B7A1-1D76-497C-9B05-0752E4F47051}" type="presOf" srcId="{16A51B52-3AC4-ED4F-89E4-5901821EBF4B}" destId="{BF298954-A3AC-6342-B774-647350D1AA6F}" srcOrd="0" destOrd="0" presId="urn:microsoft.com/office/officeart/2005/8/layout/arrow2"/>
    <dgm:cxn modelId="{6171DD09-1A27-394E-9A35-2B8DC9A9AF6D}" srcId="{16A51B52-3AC4-ED4F-89E4-5901821EBF4B}" destId="{FBC579DC-5FF1-0D42-ABCE-EB9213E55AE4}" srcOrd="2" destOrd="0" parTransId="{425D5EE4-23C9-9644-9ABC-771C470AE342}" sibTransId="{5A5EC4E8-98F0-9B4E-ABE8-DFFAE8FEACD3}"/>
    <dgm:cxn modelId="{32EC14CD-4837-42BB-9DB2-8619DC2BE5F7}" type="presOf" srcId="{FBC579DC-5FF1-0D42-ABCE-EB9213E55AE4}" destId="{72F40DAD-736C-5B40-866F-9B4FE839E66B}" srcOrd="0" destOrd="0" presId="urn:microsoft.com/office/officeart/2005/8/layout/arrow2"/>
    <dgm:cxn modelId="{1A9E0342-8195-A345-97C6-27958D8FE98C}" srcId="{16A51B52-3AC4-ED4F-89E4-5901821EBF4B}" destId="{81367FA0-8C3B-8740-BC89-98086D8376AB}" srcOrd="0" destOrd="0" parTransId="{2C2517EE-EEED-D54E-9963-28B6A7C6320D}" sibTransId="{D05B3370-65A9-984B-A629-90118080E6F1}"/>
    <dgm:cxn modelId="{22BD1C48-8089-4AA1-AF4D-F3631FA2C276}" type="presOf" srcId="{81367FA0-8C3B-8740-BC89-98086D8376AB}" destId="{24D49483-C766-6549-90BC-461258ED1729}" srcOrd="0" destOrd="0" presId="urn:microsoft.com/office/officeart/2005/8/layout/arrow2"/>
    <dgm:cxn modelId="{040581C2-F3B2-4932-8ABC-8A8EFAB27376}" type="presOf" srcId="{2CD19B97-16CF-1040-A181-14CA907B0738}" destId="{BB9520BA-1B3A-FA4E-A838-146C35BF2ADD}" srcOrd="0" destOrd="0" presId="urn:microsoft.com/office/officeart/2005/8/layout/arrow2"/>
    <dgm:cxn modelId="{FED14B02-D9D1-483C-A232-A85E4C9BF47F}" type="presParOf" srcId="{BF298954-A3AC-6342-B774-647350D1AA6F}" destId="{AFC0C313-B5B2-734A-AA4F-15FFA9F5AB83}" srcOrd="0" destOrd="0" presId="urn:microsoft.com/office/officeart/2005/8/layout/arrow2"/>
    <dgm:cxn modelId="{EC34F9B7-EF2B-421C-B452-05A1C8D6EDAA}" type="presParOf" srcId="{BF298954-A3AC-6342-B774-647350D1AA6F}" destId="{7603F387-A399-5049-B933-7C1CC74B8F3C}" srcOrd="1" destOrd="0" presId="urn:microsoft.com/office/officeart/2005/8/layout/arrow2"/>
    <dgm:cxn modelId="{0257A016-78C7-436B-BD9D-F6615701F093}" type="presParOf" srcId="{7603F387-A399-5049-B933-7C1CC74B8F3C}" destId="{06970A73-0BDF-7A48-ABCA-FB56D647CEFF}" srcOrd="0" destOrd="0" presId="urn:microsoft.com/office/officeart/2005/8/layout/arrow2"/>
    <dgm:cxn modelId="{32301BAA-DBB6-48BF-9C1E-9DD887F1C104}" type="presParOf" srcId="{7603F387-A399-5049-B933-7C1CC74B8F3C}" destId="{24D49483-C766-6549-90BC-461258ED1729}" srcOrd="1" destOrd="0" presId="urn:microsoft.com/office/officeart/2005/8/layout/arrow2"/>
    <dgm:cxn modelId="{276705C7-52F5-4804-A272-90B286C46575}" type="presParOf" srcId="{7603F387-A399-5049-B933-7C1CC74B8F3C}" destId="{B943E653-55BE-AF47-86CB-3CD9C8399F83}" srcOrd="2" destOrd="0" presId="urn:microsoft.com/office/officeart/2005/8/layout/arrow2"/>
    <dgm:cxn modelId="{9FD2EE5B-97AA-4AE5-95B2-72C41BD26CEF}" type="presParOf" srcId="{7603F387-A399-5049-B933-7C1CC74B8F3C}" destId="{BB9520BA-1B3A-FA4E-A838-146C35BF2ADD}" srcOrd="3" destOrd="0" presId="urn:microsoft.com/office/officeart/2005/8/layout/arrow2"/>
    <dgm:cxn modelId="{5802299C-58C1-4329-BD98-6B2CBD8E4B8B}" type="presParOf" srcId="{7603F387-A399-5049-B933-7C1CC74B8F3C}" destId="{E0532683-E277-EA41-8422-7B2EC899A09B}" srcOrd="4" destOrd="0" presId="urn:microsoft.com/office/officeart/2005/8/layout/arrow2"/>
    <dgm:cxn modelId="{0C2DA869-957C-48E0-8273-1E3BE216533E}" type="presParOf" srcId="{7603F387-A399-5049-B933-7C1CC74B8F3C}" destId="{72F40DAD-736C-5B40-866F-9B4FE839E66B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D6DE97-E59A-0F45-B8AE-BAAED31D1F1B}">
      <dsp:nvSpPr>
        <dsp:cNvPr id="0" name=""/>
        <dsp:cNvSpPr/>
      </dsp:nvSpPr>
      <dsp:spPr>
        <a:xfrm>
          <a:off x="0" y="0"/>
          <a:ext cx="8686794" cy="2807807"/>
        </a:xfrm>
        <a:prstGeom prst="rightArrow">
          <a:avLst/>
        </a:prstGeom>
        <a:solidFill>
          <a:schemeClr val="tx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17E099-765B-CF4F-89E9-D17A76BFDC55}">
      <dsp:nvSpPr>
        <dsp:cNvPr id="0" name=""/>
        <dsp:cNvSpPr/>
      </dsp:nvSpPr>
      <dsp:spPr>
        <a:xfrm>
          <a:off x="2674" y="842342"/>
          <a:ext cx="1366643" cy="1123122"/>
        </a:xfrm>
        <a:prstGeom prst="roundRect">
          <a:avLst/>
        </a:prstGeom>
        <a:gradFill rotWithShape="0">
          <a:gsLst>
            <a:gs pos="0">
              <a:srgbClr val="0070C0"/>
            </a:gs>
            <a:gs pos="100000">
              <a:srgbClr val="00405F"/>
            </a:gs>
          </a:gsLst>
          <a:lin ang="105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Feature List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2674" y="842342"/>
        <a:ext cx="1366643" cy="1123122"/>
      </dsp:txXfrm>
    </dsp:sp>
    <dsp:sp modelId="{079BE834-201D-644F-A04A-268B34F078A6}">
      <dsp:nvSpPr>
        <dsp:cNvPr id="0" name=""/>
        <dsp:cNvSpPr/>
      </dsp:nvSpPr>
      <dsp:spPr>
        <a:xfrm>
          <a:off x="1597092" y="842342"/>
          <a:ext cx="1716600" cy="1123122"/>
        </a:xfrm>
        <a:prstGeom prst="roundRect">
          <a:avLst/>
        </a:prstGeom>
        <a:gradFill rotWithShape="0">
          <a:gsLst>
            <a:gs pos="0">
              <a:srgbClr val="34A8CC"/>
            </a:gs>
            <a:gs pos="100000">
              <a:srgbClr val="227088"/>
            </a:gs>
          </a:gsLst>
          <a:lin ang="105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Component Model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1597092" y="842342"/>
        <a:ext cx="1716600" cy="1123122"/>
      </dsp:txXfrm>
    </dsp:sp>
    <dsp:sp modelId="{EB0E6DEF-7921-4EF4-8C65-1E2E2F9F4CF2}">
      <dsp:nvSpPr>
        <dsp:cNvPr id="0" name=""/>
        <dsp:cNvSpPr/>
      </dsp:nvSpPr>
      <dsp:spPr>
        <a:xfrm>
          <a:off x="3541466" y="842342"/>
          <a:ext cx="1366643" cy="1123122"/>
        </a:xfrm>
        <a:prstGeom prst="roundRect">
          <a:avLst/>
        </a:prstGeom>
        <a:gradFill rotWithShape="0">
          <a:gsLst>
            <a:gs pos="0">
              <a:srgbClr val="34A8CC"/>
            </a:gs>
            <a:gs pos="100000">
              <a:srgbClr val="227088"/>
            </a:gs>
          </a:gsLst>
          <a:lin ang="105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AJAX Support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3541466" y="842342"/>
        <a:ext cx="1366643" cy="1123122"/>
      </dsp:txXfrm>
    </dsp:sp>
    <dsp:sp modelId="{4076167F-96B9-2840-9D51-11191ECEA048}">
      <dsp:nvSpPr>
        <dsp:cNvPr id="0" name=""/>
        <dsp:cNvSpPr/>
      </dsp:nvSpPr>
      <dsp:spPr>
        <a:xfrm>
          <a:off x="5135884" y="842342"/>
          <a:ext cx="1570055" cy="1123122"/>
        </a:xfrm>
        <a:prstGeom prst="roundRect">
          <a:avLst/>
        </a:prstGeom>
        <a:gradFill rotWithShape="0">
          <a:gsLst>
            <a:gs pos="0">
              <a:srgbClr val="3FC1FF"/>
            </a:gs>
            <a:gs pos="100000">
              <a:srgbClr val="1F88C8"/>
            </a:gs>
          </a:gsLst>
          <a:lin ang="105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Examples</a:t>
          </a:r>
          <a:endParaRPr lang="en-US" sz="23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5135884" y="842342"/>
        <a:ext cx="1570055" cy="1123122"/>
      </dsp:txXfrm>
    </dsp:sp>
    <dsp:sp modelId="{110FD483-B902-4793-8D43-9F1B7E185E3C}">
      <dsp:nvSpPr>
        <dsp:cNvPr id="0" name=""/>
        <dsp:cNvSpPr/>
      </dsp:nvSpPr>
      <dsp:spPr>
        <a:xfrm>
          <a:off x="6933713" y="842342"/>
          <a:ext cx="1750411" cy="1123122"/>
        </a:xfrm>
        <a:prstGeom prst="roundRect">
          <a:avLst/>
        </a:prstGeom>
        <a:gradFill rotWithShape="0">
          <a:gsLst>
            <a:gs pos="0">
              <a:srgbClr val="3FC1FF"/>
            </a:gs>
            <a:gs pos="100000">
              <a:srgbClr val="1F88C8"/>
            </a:gs>
          </a:gsLst>
          <a:lin ang="105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Conclusions</a:t>
          </a:r>
          <a:endParaRPr lang="en-US" sz="20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6933713" y="842342"/>
        <a:ext cx="1750411" cy="112312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8A1AB6-6B7E-A241-B5D7-6B83353B0CCD}">
      <dsp:nvSpPr>
        <dsp:cNvPr id="0" name=""/>
        <dsp:cNvSpPr/>
      </dsp:nvSpPr>
      <dsp:spPr>
        <a:xfrm>
          <a:off x="235371" y="11072"/>
          <a:ext cx="531495" cy="531495"/>
        </a:xfrm>
        <a:prstGeom prst="ellipse">
          <a:avLst/>
        </a:prstGeom>
        <a:gradFill flip="none" rotWithShape="1">
          <a:gsLst>
            <a:gs pos="0">
              <a:srgbClr val="34A8CC">
                <a:alpha val="50000"/>
              </a:srgbClr>
            </a:gs>
            <a:gs pos="100000">
              <a:srgbClr val="227088">
                <a:alpha val="90000"/>
              </a:srgbClr>
            </a:gs>
          </a:gsLst>
          <a:lin ang="16200000" scaled="0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Arial" pitchFamily="34" charset="0"/>
              <a:cs typeface="Arial" pitchFamily="34" charset="0"/>
            </a:rPr>
            <a:t>Model</a:t>
          </a:r>
          <a:endParaRPr lang="en-US" sz="500" kern="1200" dirty="0">
            <a:latin typeface="Arial" pitchFamily="34" charset="0"/>
            <a:cs typeface="Arial" pitchFamily="34" charset="0"/>
          </a:endParaRPr>
        </a:p>
      </dsp:txBody>
      <dsp:txXfrm>
        <a:off x="306238" y="104084"/>
        <a:ext cx="389763" cy="239172"/>
      </dsp:txXfrm>
    </dsp:sp>
    <dsp:sp modelId="{A91382F3-386D-654E-8F08-864327A6B323}">
      <dsp:nvSpPr>
        <dsp:cNvPr id="0" name=""/>
        <dsp:cNvSpPr/>
      </dsp:nvSpPr>
      <dsp:spPr>
        <a:xfrm>
          <a:off x="427153" y="343257"/>
          <a:ext cx="531495" cy="531495"/>
        </a:xfrm>
        <a:prstGeom prst="ellipse">
          <a:avLst/>
        </a:prstGeom>
        <a:gradFill rotWithShape="0">
          <a:gsLst>
            <a:gs pos="0">
              <a:srgbClr val="C9E8F1">
                <a:alpha val="88000"/>
              </a:srgbClr>
            </a:gs>
            <a:gs pos="100000">
              <a:srgbClr val="AEDCEB">
                <a:alpha val="50000"/>
              </a:srgb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rPr>
            <a:t>Controller</a:t>
          </a:r>
          <a:endParaRPr lang="en-US" sz="500" kern="1200" dirty="0">
            <a:solidFill>
              <a:schemeClr val="accent1">
                <a:lumMod val="50000"/>
              </a:schemeClr>
            </a:solidFill>
            <a:latin typeface="Arial" pitchFamily="34" charset="0"/>
            <a:cs typeface="Arial" pitchFamily="34" charset="0"/>
          </a:endParaRPr>
        </a:p>
      </dsp:txBody>
      <dsp:txXfrm>
        <a:off x="589702" y="480560"/>
        <a:ext cx="318897" cy="292322"/>
      </dsp:txXfrm>
    </dsp:sp>
    <dsp:sp modelId="{A37B17B7-17DD-2349-8529-258A5A9295F9}">
      <dsp:nvSpPr>
        <dsp:cNvPr id="0" name=""/>
        <dsp:cNvSpPr/>
      </dsp:nvSpPr>
      <dsp:spPr>
        <a:xfrm>
          <a:off x="43590" y="343257"/>
          <a:ext cx="531495" cy="531495"/>
        </a:xfrm>
        <a:prstGeom prst="ellipse">
          <a:avLst/>
        </a:prstGeom>
        <a:gradFill flip="none" rotWithShape="1">
          <a:gsLst>
            <a:gs pos="0">
              <a:srgbClr val="00405F">
                <a:alpha val="90000"/>
              </a:srgbClr>
            </a:gs>
            <a:gs pos="100000">
              <a:srgbClr val="0070C0"/>
            </a:gs>
          </a:gsLst>
          <a:lin ang="16200000" scaled="0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View</a:t>
          </a:r>
          <a:endParaRPr lang="en-US" sz="500" kern="1200" dirty="0"/>
        </a:p>
      </dsp:txBody>
      <dsp:txXfrm>
        <a:off x="93639" y="480560"/>
        <a:ext cx="318897" cy="29232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FC0C313-B5B2-734A-AA4F-15FFA9F5AB83}">
      <dsp:nvSpPr>
        <dsp:cNvPr id="0" name=""/>
        <dsp:cNvSpPr/>
      </dsp:nvSpPr>
      <dsp:spPr>
        <a:xfrm>
          <a:off x="1269894" y="0"/>
          <a:ext cx="4823036" cy="3014397"/>
        </a:xfrm>
        <a:prstGeom prst="swooshArrow">
          <a:avLst>
            <a:gd name="adj1" fmla="val 25000"/>
            <a:gd name="adj2" fmla="val 25000"/>
          </a:avLst>
        </a:prstGeom>
        <a:gradFill flip="none" rotWithShape="1">
          <a:gsLst>
            <a:gs pos="0">
              <a:srgbClr val="C9E8F1"/>
            </a:gs>
            <a:gs pos="100000">
              <a:srgbClr val="AEDCEB"/>
            </a:gs>
          </a:gsLst>
          <a:lin ang="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970A73-0BDF-7A48-ABCA-FB56D647CEFF}">
      <dsp:nvSpPr>
        <dsp:cNvPr id="0" name=""/>
        <dsp:cNvSpPr/>
      </dsp:nvSpPr>
      <dsp:spPr>
        <a:xfrm>
          <a:off x="1627156" y="1825274"/>
          <a:ext cx="635925" cy="635925"/>
        </a:xfrm>
        <a:prstGeom prst="ellipse">
          <a:avLst/>
        </a:prstGeom>
        <a:gradFill rotWithShape="0">
          <a:gsLst>
            <a:gs pos="0">
              <a:srgbClr val="34A8CC"/>
            </a:gs>
            <a:gs pos="100000">
              <a:srgbClr val="227088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D49483-C766-6549-90BC-461258ED1729}">
      <dsp:nvSpPr>
        <dsp:cNvPr id="0" name=""/>
        <dsp:cNvSpPr/>
      </dsp:nvSpPr>
      <dsp:spPr>
        <a:xfrm>
          <a:off x="1839440" y="2203939"/>
          <a:ext cx="1226255" cy="531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46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accent4">
                  <a:lumMod val="50000"/>
                </a:schemeClr>
              </a:solidFill>
            </a:rPr>
            <a:t>TreeView</a:t>
          </a:r>
          <a:endParaRPr 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839440" y="2203939"/>
        <a:ext cx="1226255" cy="531355"/>
      </dsp:txXfrm>
    </dsp:sp>
    <dsp:sp modelId="{B943E653-55BE-AF47-86CB-3CD9C8399F83}">
      <dsp:nvSpPr>
        <dsp:cNvPr id="0" name=""/>
        <dsp:cNvSpPr/>
      </dsp:nvSpPr>
      <dsp:spPr>
        <a:xfrm>
          <a:off x="2654284" y="926201"/>
          <a:ext cx="896727" cy="896727"/>
        </a:xfrm>
        <a:prstGeom prst="ellipse">
          <a:avLst/>
        </a:prstGeom>
        <a:gradFill rotWithShape="0">
          <a:gsLst>
            <a:gs pos="0">
              <a:srgbClr val="60DCEB"/>
            </a:gs>
            <a:gs pos="100000">
              <a:srgbClr val="1F88C8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9520BA-1B3A-FA4E-A838-146C35BF2ADD}">
      <dsp:nvSpPr>
        <dsp:cNvPr id="0" name=""/>
        <dsp:cNvSpPr/>
      </dsp:nvSpPr>
      <dsp:spPr>
        <a:xfrm>
          <a:off x="2746169" y="1318827"/>
          <a:ext cx="1568648" cy="278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114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rgbClr val="00405F"/>
              </a:solidFill>
            </a:rPr>
            <a:t>DataGrid</a:t>
          </a:r>
          <a:endParaRPr lang="en-US" sz="2400" kern="1200" dirty="0">
            <a:solidFill>
              <a:srgbClr val="00405F"/>
            </a:solidFill>
          </a:endParaRPr>
        </a:p>
      </dsp:txBody>
      <dsp:txXfrm>
        <a:off x="2746169" y="1318827"/>
        <a:ext cx="1568648" cy="278509"/>
      </dsp:txXfrm>
    </dsp:sp>
    <dsp:sp modelId="{E0532683-E277-EA41-8422-7B2EC899A09B}">
      <dsp:nvSpPr>
        <dsp:cNvPr id="0" name=""/>
        <dsp:cNvSpPr/>
      </dsp:nvSpPr>
      <dsp:spPr>
        <a:xfrm>
          <a:off x="3915865" y="358042"/>
          <a:ext cx="1122696" cy="1122696"/>
        </a:xfrm>
        <a:prstGeom prst="ellipse">
          <a:avLst/>
        </a:prstGeom>
        <a:gradFill rotWithShape="0">
          <a:gsLst>
            <a:gs pos="0">
              <a:srgbClr val="60DCEB"/>
            </a:gs>
            <a:gs pos="100000">
              <a:srgbClr val="3FC1FF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F40DAD-736C-5B40-866F-9B4FE839E66B}">
      <dsp:nvSpPr>
        <dsp:cNvPr id="0" name=""/>
        <dsp:cNvSpPr/>
      </dsp:nvSpPr>
      <dsp:spPr>
        <a:xfrm>
          <a:off x="4369806" y="676203"/>
          <a:ext cx="1706336" cy="738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16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405F"/>
              </a:solidFill>
            </a:rPr>
            <a:t>Advanced Filtering</a:t>
          </a:r>
          <a:endParaRPr lang="en-US" sz="2400" b="1" kern="1200" dirty="0">
            <a:solidFill>
              <a:srgbClr val="00405F"/>
            </a:solidFill>
          </a:endParaRPr>
        </a:p>
      </dsp:txBody>
      <dsp:txXfrm>
        <a:off x="4369806" y="676203"/>
        <a:ext cx="1706336" cy="738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4A89A-EB2E-46CD-AF8D-7AB91A111B98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15896-576E-46ED-B344-3E119C450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15896-576E-46ED-B344-3E119C450C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15896-576E-46ED-B344-3E119C450CA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BA166EC-68A0-46C1-B588-D765070EB3F3}" type="datetime1">
              <a:rPr lang="da-DK" smtClean="0"/>
              <a:pPr>
                <a:defRPr/>
              </a:pPr>
              <a:t>12-12-2012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DEEF509-08E2-4F04-B43F-1BB9E4B6630A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2D11D129-8857-47B5-B5AD-CA158AB7D7D6}" type="datetime1">
              <a:rPr lang="da-DK" smtClean="0"/>
              <a:pPr>
                <a:defRPr/>
              </a:pPr>
              <a:t>12-12-2012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B99397C-9C4F-438B-9CFA-9957D0153AE3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596504"/>
            <a:ext cx="9144000" cy="922734"/>
          </a:xfrm>
          <a:prstGeom prst="rect">
            <a:avLst/>
          </a:pr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pic>
        <p:nvPicPr>
          <p:cNvPr id="6" name="Billede 3" descr="dreamstime_www_world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3488" y="595313"/>
            <a:ext cx="1560512" cy="94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724026"/>
            <a:ext cx="8229600" cy="28705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625078"/>
            <a:ext cx="4584700" cy="42267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085851"/>
            <a:ext cx="5369560" cy="3314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 smtClean="0"/>
              <a:t>Your footnote</a:t>
            </a:r>
            <a:endParaRPr lang="da-DK"/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>
            <a:grpSpLocks/>
          </p:cNvGrpSpPr>
          <p:nvPr userDrawn="1"/>
        </p:nvGrpSpPr>
        <p:grpSpPr bwMode="auto">
          <a:xfrm>
            <a:off x="0" y="0"/>
            <a:ext cx="9144000" cy="1477566"/>
            <a:chOff x="0" y="0"/>
            <a:chExt cx="9144000" cy="1970099"/>
          </a:xfrm>
        </p:grpSpPr>
        <p:sp>
          <p:nvSpPr>
            <p:cNvPr id="6" name="Rektangel 2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970099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>
                <a:buFont typeface="Calibri" pitchFamily="34" charset="0"/>
                <a:buAutoNum type="arabicPeriod"/>
                <a:defRPr/>
              </a:pPr>
              <a:endParaRPr lang="en-US" sz="1600" b="1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 userDrawn="1"/>
          </p:nvSpPr>
          <p:spPr bwMode="auto">
            <a:xfrm>
              <a:off x="0" y="1703398"/>
              <a:ext cx="9144000" cy="266701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rgbClr val="227088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indent="-342900" algn="ctr" defTabSz="914400">
                <a:buFont typeface="Calibri" pitchFamily="34" charset="0"/>
                <a:buAutoNum type="arabicPeriod"/>
                <a:defRPr/>
              </a:pPr>
              <a:endParaRPr lang="en-US" sz="1400" b="1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1914526"/>
            <a:ext cx="8229600" cy="26800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386953"/>
            <a:ext cx="4584700" cy="42267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847726"/>
            <a:ext cx="6489700" cy="26908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 smtClean="0"/>
              <a:t>Your footnote</a:t>
            </a:r>
            <a:endParaRPr lang="da-DK"/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457EA11-EFDF-4DA3-B842-761A59241922}" type="datetime1">
              <a:rPr lang="da-DK" smtClean="0"/>
              <a:pPr>
                <a:defRPr/>
              </a:pPr>
              <a:t>12-12-2012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FB08011-03CC-44B8-B792-7FED9D078C58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1214C2A-8C27-4E40-8DA1-488D350203AD}" type="datetime1">
              <a:rPr lang="da-DK" smtClean="0"/>
              <a:pPr>
                <a:defRPr/>
              </a:pPr>
              <a:t>12-12-2012</a:t>
            </a:fld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91C4F11-C667-4DBB-9AEB-30944A877E1C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C0CA15C-7AC8-45FB-95A7-53A1895E1590}" type="datetime1">
              <a:rPr lang="da-DK" smtClean="0"/>
              <a:pPr>
                <a:defRPr/>
              </a:pPr>
              <a:t>12-12-2012</a:t>
            </a:fld>
            <a:endParaRPr lang="da-DK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6470AF8-ED16-43A4-8C07-2F99234B8D62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D97D85A-57EA-4997-BC98-5DEE90311358}" type="datetime1">
              <a:rPr lang="da-DK" smtClean="0"/>
              <a:pPr>
                <a:defRPr/>
              </a:pPr>
              <a:t>12-12-2012</a:t>
            </a:fld>
            <a:endParaRPr lang="da-DK" dirty="0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2EB0010-9142-4656-9026-5E3F937809F4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164FA15-2FEB-44DB-99FE-4D1610CA0471}" type="datetime1">
              <a:rPr lang="da-DK" smtClean="0"/>
              <a:pPr>
                <a:defRPr/>
              </a:pPr>
              <a:t>12-12-2012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5484986-DC53-4F95-90D3-4ED83E76E83A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595244"/>
            <a:ext cx="9144000" cy="883512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745457"/>
            <a:ext cx="8229600" cy="28705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625078"/>
            <a:ext cx="4584700" cy="42267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085851"/>
            <a:ext cx="6489700" cy="26908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 smtClean="0"/>
              <a:t>Your footnote</a:t>
            </a: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1A035BE-EB24-4F69-8971-876CA831348F}" type="datetime1">
              <a:rPr lang="da-DK" smtClean="0"/>
              <a:pPr>
                <a:defRPr/>
              </a:pPr>
              <a:t>12-12-2012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5C199B9-8DFB-4DF6-8891-4E2F409AB5E4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1A84D93-4EA4-4835-B902-846D4C7EFCBD}" type="datetime1">
              <a:rPr lang="da-DK" smtClean="0"/>
              <a:pPr>
                <a:defRPr/>
              </a:pPr>
              <a:t>12-12-2012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91785C5-A3AF-4053-A350-AD41AFC4A812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0D4E843-3A2B-44B0-AE40-616A0A7C3839}" type="datetime1">
              <a:rPr lang="da-DK" smtClean="0"/>
              <a:pPr>
                <a:defRPr/>
              </a:pPr>
              <a:t>12-12-2012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78FEC7B-3AA6-46D5-A3F4-BB9C6352F0C3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mbinationstegning 1"/>
          <p:cNvSpPr/>
          <p:nvPr userDrawn="1"/>
        </p:nvSpPr>
        <p:spPr>
          <a:xfrm rot="10800000" flipH="1">
            <a:off x="-101600" y="-9525"/>
            <a:ext cx="9321800" cy="1781175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2667000 h 3369791"/>
              <a:gd name="connsiteX6" fmla="*/ 12700 w 9182100"/>
              <a:gd name="connsiteY6" fmla="*/ 0 h 3369791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3351771 h 3369791"/>
              <a:gd name="connsiteX6" fmla="*/ 12700 w 9182100"/>
              <a:gd name="connsiteY6" fmla="*/ 0 h 3369791"/>
              <a:gd name="connsiteX0" fmla="*/ 12700 w 9182100"/>
              <a:gd name="connsiteY0" fmla="*/ 0 h 3531973"/>
              <a:gd name="connsiteX1" fmla="*/ 5702300 w 9182100"/>
              <a:gd name="connsiteY1" fmla="*/ 1016000 h 3531973"/>
              <a:gd name="connsiteX2" fmla="*/ 9182100 w 9182100"/>
              <a:gd name="connsiteY2" fmla="*/ 609600 h 3531973"/>
              <a:gd name="connsiteX3" fmla="*/ 9182100 w 9182100"/>
              <a:gd name="connsiteY3" fmla="*/ 2654300 h 3531973"/>
              <a:gd name="connsiteX4" fmla="*/ 9169573 w 9182100"/>
              <a:gd name="connsiteY4" fmla="*/ 3369791 h 3531973"/>
              <a:gd name="connsiteX5" fmla="*/ 0 w 9182100"/>
              <a:gd name="connsiteY5" fmla="*/ 3531973 h 3531973"/>
              <a:gd name="connsiteX6" fmla="*/ 12700 w 9182100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69573 w 9783383"/>
              <a:gd name="connsiteY4" fmla="*/ 3369791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946231"/>
              <a:gd name="connsiteY0" fmla="*/ 0 h 4451008"/>
              <a:gd name="connsiteX1" fmla="*/ 5702300 w 9946231"/>
              <a:gd name="connsiteY1" fmla="*/ 1016000 h 4451008"/>
              <a:gd name="connsiteX2" fmla="*/ 9182100 w 9946231"/>
              <a:gd name="connsiteY2" fmla="*/ 609600 h 4451008"/>
              <a:gd name="connsiteX3" fmla="*/ 9783383 w 9946231"/>
              <a:gd name="connsiteY3" fmla="*/ 2708362 h 4451008"/>
              <a:gd name="connsiteX4" fmla="*/ 9946231 w 9946231"/>
              <a:gd name="connsiteY4" fmla="*/ 4451008 h 4451008"/>
              <a:gd name="connsiteX5" fmla="*/ 0 w 9946231"/>
              <a:gd name="connsiteY5" fmla="*/ 3531973 h 4451008"/>
              <a:gd name="connsiteX6" fmla="*/ 12700 w 9946231"/>
              <a:gd name="connsiteY6" fmla="*/ 0 h 4451008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8668504 w 9783383"/>
              <a:gd name="connsiteY4" fmla="*/ 2937305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94626 w 9783383"/>
              <a:gd name="connsiteY4" fmla="*/ 3369792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8192486 w 9194626"/>
              <a:gd name="connsiteY3" fmla="*/ 2672321 h 3531973"/>
              <a:gd name="connsiteX4" fmla="*/ 9194626 w 9194626"/>
              <a:gd name="connsiteY4" fmla="*/ 3369792 h 3531973"/>
              <a:gd name="connsiteX5" fmla="*/ 0 w 9194626"/>
              <a:gd name="connsiteY5" fmla="*/ 3531973 h 3531973"/>
              <a:gd name="connsiteX6" fmla="*/ 12700 w 9194626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9194626 w 9194626"/>
              <a:gd name="connsiteY3" fmla="*/ 3369792 h 3531973"/>
              <a:gd name="connsiteX4" fmla="*/ 0 w 9194626"/>
              <a:gd name="connsiteY4" fmla="*/ 3531973 h 3531973"/>
              <a:gd name="connsiteX5" fmla="*/ 12700 w 9194626"/>
              <a:gd name="connsiteY5" fmla="*/ 0 h 3531973"/>
              <a:gd name="connsiteX0" fmla="*/ 4233 w 9186159"/>
              <a:gd name="connsiteY0" fmla="*/ 0 h 3369792"/>
              <a:gd name="connsiteX1" fmla="*/ 5693833 w 9186159"/>
              <a:gd name="connsiteY1" fmla="*/ 1016000 h 3369792"/>
              <a:gd name="connsiteX2" fmla="*/ 9173633 w 9186159"/>
              <a:gd name="connsiteY2" fmla="*/ 609600 h 3369792"/>
              <a:gd name="connsiteX3" fmla="*/ 9186159 w 9186159"/>
              <a:gd name="connsiteY3" fmla="*/ 3369792 h 3369792"/>
              <a:gd name="connsiteX4" fmla="*/ 455022 w 9186159"/>
              <a:gd name="connsiteY4" fmla="*/ 3333750 h 3369792"/>
              <a:gd name="connsiteX5" fmla="*/ 4233 w 9186159"/>
              <a:gd name="connsiteY5" fmla="*/ 0 h 3369792"/>
              <a:gd name="connsiteX0" fmla="*/ 12700 w 9194626"/>
              <a:gd name="connsiteY0" fmla="*/ 0 h 3369792"/>
              <a:gd name="connsiteX1" fmla="*/ 5702300 w 9194626"/>
              <a:gd name="connsiteY1" fmla="*/ 1016000 h 3369792"/>
              <a:gd name="connsiteX2" fmla="*/ 9182100 w 9194626"/>
              <a:gd name="connsiteY2" fmla="*/ 609600 h 3369792"/>
              <a:gd name="connsiteX3" fmla="*/ 9194626 w 9194626"/>
              <a:gd name="connsiteY3" fmla="*/ 3369792 h 3369792"/>
              <a:gd name="connsiteX4" fmla="*/ 0 w 9194626"/>
              <a:gd name="connsiteY4" fmla="*/ 3351770 h 3369792"/>
              <a:gd name="connsiteX5" fmla="*/ 12700 w 9194626"/>
              <a:gd name="connsiteY5" fmla="*/ 0 h 3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626" h="3369792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cubicBezTo>
                  <a:pt x="9186275" y="1529664"/>
                  <a:pt x="9190451" y="2449728"/>
                  <a:pt x="9194626" y="3369792"/>
                </a:cubicBezTo>
                <a:lnTo>
                  <a:pt x="0" y="3351770"/>
                </a:lnTo>
                <a:cubicBezTo>
                  <a:pt x="4233" y="230613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1914526"/>
            <a:ext cx="8229600" cy="26800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386953"/>
            <a:ext cx="4584700" cy="42267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847726"/>
            <a:ext cx="6489700" cy="26908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 smtClean="0"/>
              <a:t>Your footnote</a:t>
            </a: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6A1995B2-2054-4552-B9D8-F9A523233DD4}" type="datetime1">
              <a:rPr lang="da-DK" smtClean="0"/>
              <a:pPr>
                <a:defRPr/>
              </a:pPr>
              <a:t>12-12-2012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79D6CB09-FE74-489B-8F95-A71BFDFC2947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DCF07B0-78E5-4F95-8EA8-7289F126EBA7}" type="datetime1">
              <a:rPr lang="da-DK" smtClean="0"/>
              <a:pPr>
                <a:defRPr/>
              </a:pPr>
              <a:t>12-12-2012</a:t>
            </a:fld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F4A9B8F-3AC1-455B-9EE3-3FEF1B60DBEB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1158264-7C21-4C71-A444-464158B6EAA3}" type="datetime1">
              <a:rPr lang="da-DK" smtClean="0"/>
              <a:pPr>
                <a:defRPr/>
              </a:pPr>
              <a:t>12-12-2012</a:t>
            </a:fld>
            <a:endParaRPr lang="da-DK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66C02B6-5F01-4A93-9D71-1A41D83F406D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EC4D59E-D79C-4F87-9229-2102570150DF}" type="datetime1">
              <a:rPr lang="da-DK" smtClean="0"/>
              <a:pPr>
                <a:defRPr/>
              </a:pPr>
              <a:t>12-12-2012</a:t>
            </a:fld>
            <a:endParaRPr lang="da-DK" dirty="0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C05B8B7-8FEE-4042-A036-DF028CEC9A6A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407888B-3C26-497B-AD2B-C3EAE1342FE8}" type="datetime1">
              <a:rPr lang="da-DK" smtClean="0"/>
              <a:pPr>
                <a:defRPr/>
              </a:pPr>
              <a:t>12-12-2012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50982392-096A-4A4B-8B76-6CD611A3B48D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BFB78533-4D4F-4295-947C-8ED241200F34}" type="datetime1">
              <a:rPr lang="da-DK" smtClean="0"/>
              <a:pPr>
                <a:defRPr/>
              </a:pPr>
              <a:t>12-12-2012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2DD05A01-DB0F-425C-ABDB-A7E8E27B12EA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upport@novadimension.com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Billede 9" descr="dreamstime_www_worl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4306"/>
            <a:ext cx="9144000" cy="497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Kombinationstegning 7"/>
          <p:cNvSpPr/>
          <p:nvPr/>
        </p:nvSpPr>
        <p:spPr bwMode="auto">
          <a:xfrm>
            <a:off x="-46038" y="2440781"/>
            <a:ext cx="9182101" cy="257175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38100" y="2600325"/>
            <a:ext cx="9182100" cy="257175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rotWithShape="1">
            <a:gsLst>
              <a:gs pos="0">
                <a:srgbClr val="002060"/>
              </a:gs>
              <a:gs pos="100000">
                <a:srgbClr val="1F88C8"/>
              </a:gs>
            </a:gsLst>
            <a:lin ang="16200000"/>
          </a:gra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400" b="1" kern="0" noProof="1" smtClean="0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rPr>
              <a:t> </a:t>
            </a:r>
          </a:p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gray">
          <a:xfrm>
            <a:off x="123825" y="4226719"/>
            <a:ext cx="9020175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en-US" sz="2400" dirty="0" err="1" smtClean="0">
                <a:solidFill>
                  <a:schemeClr val="accent1"/>
                </a:solidFill>
              </a:rPr>
              <a:t>WebForm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/ MVC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cross-platform </a:t>
            </a:r>
            <a:r>
              <a:rPr lang="en-US" sz="2400" dirty="0" smtClean="0">
                <a:solidFill>
                  <a:schemeClr val="accent1"/>
                </a:solidFill>
              </a:rPr>
              <a:t>framework </a:t>
            </a:r>
            <a:r>
              <a:rPr lang="en-US" sz="2400" dirty="0" smtClean="0">
                <a:solidFill>
                  <a:schemeClr val="accent1"/>
                </a:solidFill>
              </a:rPr>
              <a:t>for Microsoft ASP.NET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1510" name="Rectangle 5"/>
          <p:cNvSpPr txBox="1">
            <a:spLocks noChangeArrowheads="1"/>
          </p:cNvSpPr>
          <p:nvPr/>
        </p:nvSpPr>
        <p:spPr bwMode="gray">
          <a:xfrm>
            <a:off x="123825" y="3532585"/>
            <a:ext cx="6196012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4400" b="1" dirty="0" err="1" smtClean="0">
                <a:solidFill>
                  <a:schemeClr val="tx2">
                    <a:lumMod val="85000"/>
                  </a:schemeClr>
                </a:solidFill>
              </a:rPr>
              <a:t>DotMVC</a:t>
            </a:r>
            <a:r>
              <a:rPr lang="en-US" sz="4400" b="1" dirty="0" smtClean="0">
                <a:solidFill>
                  <a:schemeClr val="tx2">
                    <a:lumMod val="85000"/>
                  </a:schemeClr>
                </a:solidFill>
              </a:rPr>
              <a:t> Framework</a:t>
            </a:r>
            <a:endParaRPr lang="en-US" sz="4400" b="1" dirty="0">
              <a:solidFill>
                <a:schemeClr val="tx2">
                  <a:lumMod val="85000"/>
                </a:schemeClr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6948490" y="4874419"/>
            <a:ext cx="2195511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Copyright © 2013 . All Rights Reserved.</a:t>
            </a:r>
          </a:p>
          <a:p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NovaDimension</a:t>
            </a:r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r" defTabSz="801688"/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10" name="Text Box 52"/>
          <p:cNvSpPr txBox="1">
            <a:spLocks noChangeArrowheads="1"/>
          </p:cNvSpPr>
          <p:nvPr/>
        </p:nvSpPr>
        <p:spPr bwMode="gray">
          <a:xfrm>
            <a:off x="866775" y="232177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2400" noProof="1" smtClean="0">
                <a:solidFill>
                  <a:schemeClr val="accent2"/>
                </a:solidFill>
                <a:latin typeface="Bauhaus 93" pitchFamily="82" charset="0"/>
              </a:rPr>
              <a:t>Nova</a:t>
            </a:r>
            <a:r>
              <a:rPr lang="en-US" sz="2400" noProof="1" smtClean="0">
                <a:solidFill>
                  <a:srgbClr val="525456"/>
                </a:solidFill>
                <a:latin typeface="Bauhaus 93" pitchFamily="82" charset="0"/>
              </a:rPr>
              <a:t>Dimension</a:t>
            </a:r>
            <a:endParaRPr lang="en-US" sz="2800" b="1" noProof="1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" name="Picture 10" descr="Untitled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209551"/>
            <a:ext cx="999815" cy="54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2060"/>
            </a:gs>
            <a:gs pos="100000">
              <a:srgbClr val="0070C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mbinationstegning 3"/>
          <p:cNvSpPr/>
          <p:nvPr/>
        </p:nvSpPr>
        <p:spPr>
          <a:xfrm>
            <a:off x="0" y="4007644"/>
            <a:ext cx="9144000" cy="1154906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2667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2654300"/>
                </a:lnTo>
                <a:lnTo>
                  <a:pt x="0" y="2667000"/>
                </a:lnTo>
                <a:cubicBezTo>
                  <a:pt x="4233" y="1621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0">
                <a:srgbClr val="69BED9"/>
              </a:gs>
              <a:gs pos="100000">
                <a:srgbClr val="1F88C8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gray">
          <a:xfrm>
            <a:off x="884239" y="1064419"/>
            <a:ext cx="4852987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en-US" sz="2400" b="1" u="sng" dirty="0" err="1" smtClean="0">
                <a:solidFill>
                  <a:schemeClr val="tx1">
                    <a:lumMod val="85000"/>
                  </a:schemeClr>
                </a:solidFill>
              </a:rPr>
              <a:t>DotMVC</a:t>
            </a:r>
            <a:r>
              <a:rPr lang="en-US" sz="2400" b="1" u="sng" dirty="0" smtClean="0">
                <a:solidFill>
                  <a:schemeClr val="tx1">
                    <a:lumMod val="85000"/>
                  </a:schemeClr>
                </a:solidFill>
              </a:rPr>
              <a:t> Framework</a:t>
            </a:r>
            <a:endParaRPr lang="en-US" sz="2400" b="1" u="sn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9702" name="Rectangle 5"/>
          <p:cNvSpPr txBox="1">
            <a:spLocks noChangeArrowheads="1"/>
          </p:cNvSpPr>
          <p:nvPr/>
        </p:nvSpPr>
        <p:spPr bwMode="gray">
          <a:xfrm>
            <a:off x="874713" y="517923"/>
            <a:ext cx="2673350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200" b="1" dirty="0" smtClean="0">
                <a:solidFill>
                  <a:schemeClr val="tx2">
                    <a:lumMod val="95000"/>
                  </a:schemeClr>
                </a:solidFill>
              </a:rPr>
              <a:t>Conclusions</a:t>
            </a:r>
            <a:endParaRPr lang="en-US" sz="3200" b="1" dirty="0">
              <a:solidFill>
                <a:schemeClr val="tx2">
                  <a:lumMod val="95000"/>
                </a:schemeClr>
              </a:solidFill>
            </a:endParaRPr>
          </a:p>
        </p:txBody>
      </p:sp>
      <p:sp>
        <p:nvSpPr>
          <p:cNvPr id="9" name="Tekstboks 9"/>
          <p:cNvSpPr txBox="1">
            <a:spLocks noChangeArrowheads="1"/>
          </p:cNvSpPr>
          <p:nvPr/>
        </p:nvSpPr>
        <p:spPr bwMode="auto">
          <a:xfrm>
            <a:off x="1022350" y="1571625"/>
            <a:ext cx="714057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da-DK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ea typeface="ＭＳ Ｐゴシック" pitchFamily="-97" charset="-128"/>
              </a:rPr>
              <a:t>ASP.NET WebForm Postback </a:t>
            </a:r>
            <a:r>
              <a:rPr lang="da-DK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ea typeface="ＭＳ Ｐゴシック" pitchFamily="-97" charset="-128"/>
              </a:rPr>
              <a:t>Model Compatible</a:t>
            </a:r>
            <a:endParaRPr lang="da-DK" sz="2000" b="1" dirty="0">
              <a:solidFill>
                <a:schemeClr val="accent3">
                  <a:lumMod val="60000"/>
                  <a:lumOff val="40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  <a:p>
            <a:pPr lvl="1">
              <a:defRPr/>
            </a:pPr>
            <a:r>
              <a:rPr lang="da-DK" sz="1600" b="1" dirty="0" smtClean="0">
                <a:solidFill>
                  <a:schemeClr val="tx2"/>
                </a:solidFill>
                <a:latin typeface="Arial" pitchFamily="34" charset="0"/>
                <a:ea typeface="ＭＳ Ｐゴシック" pitchFamily="-97" charset="-128"/>
              </a:rPr>
              <a:t>- </a:t>
            </a:r>
            <a:r>
              <a:rPr lang="da-DK" sz="16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ea typeface="ＭＳ Ｐゴシック" pitchFamily="-97" charset="-128"/>
              </a:rPr>
              <a:t>No learning curve</a:t>
            </a:r>
          </a:p>
          <a:p>
            <a:pPr lvl="1">
              <a:defRPr/>
            </a:pPr>
            <a:r>
              <a:rPr lang="da-DK" sz="1600" b="1" dirty="0" smtClean="0">
                <a:solidFill>
                  <a:schemeClr val="tx2"/>
                </a:solidFill>
                <a:latin typeface="Arial" pitchFamily="34" charset="0"/>
                <a:ea typeface="ＭＳ Ｐゴシック" pitchFamily="-97" charset="-128"/>
              </a:rPr>
              <a:t>- </a:t>
            </a:r>
            <a:r>
              <a:rPr lang="da-DK" sz="1600" b="1" dirty="0" smtClean="0">
                <a:solidFill>
                  <a:schemeClr val="bg1">
                    <a:lumMod val="90000"/>
                  </a:schemeClr>
                </a:solidFill>
                <a:latin typeface="Arial" pitchFamily="34" charset="0"/>
                <a:ea typeface="ＭＳ Ｐゴシック" pitchFamily="-97" charset="-128"/>
              </a:rPr>
              <a:t>Easily migrate your WebForm application(s) to MVC-style</a:t>
            </a:r>
          </a:p>
          <a:p>
            <a:pPr lvl="1">
              <a:defRPr/>
            </a:pPr>
            <a:endParaRPr lang="da-DK" sz="1600" b="1" dirty="0" smtClean="0">
              <a:solidFill>
                <a:schemeClr val="tx2"/>
              </a:solidFill>
              <a:latin typeface="Arial" pitchFamily="34" charset="0"/>
              <a:ea typeface="ＭＳ Ｐゴシック" pitchFamily="-97" charset="-128"/>
            </a:endParaRPr>
          </a:p>
          <a:p>
            <a:pPr lvl="1">
              <a:defRPr/>
            </a:pPr>
            <a:endParaRPr lang="da-DK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  <a:p>
            <a:pPr>
              <a:buFont typeface="Arial" charset="0"/>
              <a:buChar char="•"/>
              <a:defRPr/>
            </a:pPr>
            <a:r>
              <a:rPr lang="da-DK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ea typeface="ＭＳ Ｐゴシック" pitchFamily="-97" charset="-128"/>
              </a:rPr>
              <a:t>Cross-Platform </a:t>
            </a:r>
            <a:r>
              <a:rPr lang="da-DK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ea typeface="ＭＳ Ｐゴシック" pitchFamily="-97" charset="-128"/>
              </a:rPr>
              <a:t>Database Support</a:t>
            </a:r>
            <a:endParaRPr lang="da-DK" sz="2000" b="1" dirty="0">
              <a:solidFill>
                <a:schemeClr val="accent3">
                  <a:lumMod val="60000"/>
                  <a:lumOff val="40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  <a:p>
            <a:pPr lvl="1">
              <a:defRPr/>
            </a:pPr>
            <a:r>
              <a:rPr lang="da-DK" sz="1600" b="1" dirty="0" smtClean="0">
                <a:solidFill>
                  <a:schemeClr val="tx2"/>
                </a:solidFill>
                <a:latin typeface="Arial" pitchFamily="34" charset="0"/>
                <a:ea typeface="ＭＳ Ｐゴシック" pitchFamily="-97" charset="-128"/>
              </a:rPr>
              <a:t>- </a:t>
            </a:r>
            <a:r>
              <a:rPr lang="da-DK" sz="1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ＭＳ Ｐゴシック" pitchFamily="-97" charset="-128"/>
              </a:rPr>
              <a:t>Database transparency for developer</a:t>
            </a:r>
          </a:p>
          <a:p>
            <a:pPr lvl="1">
              <a:defRPr/>
            </a:pPr>
            <a:r>
              <a:rPr lang="da-DK" sz="1600" b="1" dirty="0" smtClean="0">
                <a:solidFill>
                  <a:schemeClr val="tx2"/>
                </a:solidFill>
                <a:latin typeface="Arial" pitchFamily="34" charset="0"/>
                <a:ea typeface="ＭＳ Ｐゴシック" pitchFamily="-97" charset="-128"/>
              </a:rPr>
              <a:t>- </a:t>
            </a:r>
            <a:r>
              <a:rPr lang="da-DK" sz="1600" b="1" dirty="0" smtClean="0">
                <a:solidFill>
                  <a:schemeClr val="tx1">
                    <a:lumMod val="65000"/>
                  </a:schemeClr>
                </a:solidFill>
                <a:latin typeface="Arial" pitchFamily="34" charset="0"/>
                <a:ea typeface="ＭＳ Ｐゴシック" pitchFamily="-97" charset="-128"/>
              </a:rPr>
              <a:t>Deploy your application on client’s choice of database system</a:t>
            </a:r>
          </a:p>
          <a:p>
            <a:pPr lvl="2">
              <a:buFont typeface="Wingdings" pitchFamily="-97" charset="2"/>
              <a:buChar char="ü"/>
              <a:defRPr/>
            </a:pPr>
            <a:r>
              <a:rPr lang="da-DK" sz="20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ＭＳ Ｐゴシック" pitchFamily="-97" charset="-128"/>
              </a:rPr>
              <a:t>SQL Server</a:t>
            </a:r>
          </a:p>
          <a:p>
            <a:pPr lvl="2">
              <a:buFont typeface="Wingdings" pitchFamily="-97" charset="2"/>
              <a:buChar char="ü"/>
              <a:defRPr/>
            </a:pPr>
            <a:r>
              <a:rPr lang="da-DK" sz="2000" dirty="0" smtClean="0">
                <a:solidFill>
                  <a:schemeClr val="accent1"/>
                </a:solidFill>
                <a:latin typeface="Arial" pitchFamily="34" charset="0"/>
                <a:ea typeface="ＭＳ Ｐゴシック" pitchFamily="-97" charset="-128"/>
              </a:rPr>
              <a:t>ORACLE</a:t>
            </a:r>
          </a:p>
          <a:p>
            <a:pPr lvl="2">
              <a:buFont typeface="Wingdings" pitchFamily="-97" charset="2"/>
              <a:buChar char="ü"/>
              <a:defRPr/>
            </a:pPr>
            <a:r>
              <a:rPr lang="da-DK" sz="20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ＭＳ Ｐゴシック" pitchFamily="-97" charset="-128"/>
              </a:rPr>
              <a:t>MySQL</a:t>
            </a:r>
          </a:p>
          <a:p>
            <a:pPr lvl="2">
              <a:buFont typeface="Wingdings" pitchFamily="-97" charset="2"/>
              <a:buChar char="ü"/>
              <a:defRPr/>
            </a:pPr>
            <a:endParaRPr lang="da-DK" sz="2000" dirty="0">
              <a:solidFill>
                <a:schemeClr val="tx2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gray">
          <a:xfrm>
            <a:off x="6948490" y="4874419"/>
            <a:ext cx="2195511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Copyright © 2013 . All Rights Reserved.</a:t>
            </a:r>
          </a:p>
          <a:p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NovaDimension</a:t>
            </a:r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r" defTabSz="801688"/>
            <a:endParaRPr lang="en-US" sz="1200" dirty="0">
              <a:solidFill>
                <a:srgbClr val="17171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0C0"/>
            </a:gs>
            <a:gs pos="100000">
              <a:srgbClr val="00206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 txBox="1">
            <a:spLocks noChangeArrowheads="1"/>
          </p:cNvSpPr>
          <p:nvPr/>
        </p:nvSpPr>
        <p:spPr bwMode="gray">
          <a:xfrm>
            <a:off x="0" y="2122885"/>
            <a:ext cx="9144000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  <a:cs typeface="Arial" charset="0"/>
              </a:rPr>
              <a:t>THANK YOU!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6948490" y="4874419"/>
            <a:ext cx="2195511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Copyright © 2013 . All Rights Reserved.</a:t>
            </a:r>
          </a:p>
          <a:p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NovaDimension</a:t>
            </a:r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r" defTabSz="801688"/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4593431"/>
            <a:ext cx="2171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90000"/>
                  </a:schemeClr>
                </a:solidFill>
                <a:hlinkClick r:id="rId2"/>
              </a:rPr>
              <a:t>support@novadimension.com</a:t>
            </a:r>
            <a:endParaRPr lang="en-US" dirty="0">
              <a:solidFill>
                <a:schemeClr val="accent1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219076" y="1811817"/>
          <a:ext cx="8686799" cy="2807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6948490" y="4874419"/>
            <a:ext cx="2195511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Copyright © 2013 . All Rights Reserved.</a:t>
            </a:r>
          </a:p>
          <a:p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NovaDimension</a:t>
            </a:r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r" defTabSz="801688"/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7" name="Titel 16"/>
          <p:cNvSpPr>
            <a:spLocks noGrp="1"/>
          </p:cNvSpPr>
          <p:nvPr>
            <p:ph type="title"/>
          </p:nvPr>
        </p:nvSpPr>
        <p:spPr bwMode="auto">
          <a:xfrm>
            <a:off x="177800" y="567928"/>
            <a:ext cx="4584700" cy="42267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a-DK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charset="0"/>
                <a:ea typeface="ＭＳ Ｐゴシック" charset="-128"/>
                <a:cs typeface="Arial" charset="0"/>
              </a:rPr>
              <a:t>Agenda</a:t>
            </a:r>
          </a:p>
        </p:txBody>
      </p:sp>
      <p:sp>
        <p:nvSpPr>
          <p:cNvPr id="8" name="Pladsholder til tekst 18"/>
          <p:cNvSpPr>
            <a:spLocks noGrp="1"/>
          </p:cNvSpPr>
          <p:nvPr>
            <p:ph type="body" idx="13"/>
          </p:nvPr>
        </p:nvSpPr>
        <p:spPr bwMode="auto">
          <a:xfrm>
            <a:off x="177800" y="1247776"/>
            <a:ext cx="6489700" cy="269081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a-DK" sz="28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ea typeface="ＭＳ Ｐゴシック" charset="-128"/>
                <a:cs typeface="Arial" charset="0"/>
              </a:rPr>
              <a:t>DotMVC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934047" y="1783556"/>
            <a:ext cx="6283482" cy="2600325"/>
            <a:chOff x="876300" y="2500313"/>
            <a:chExt cx="4384675" cy="1308761"/>
          </a:xfrm>
        </p:grpSpPr>
        <p:sp>
          <p:nvSpPr>
            <p:cNvPr id="6" name="Rektangel 30"/>
            <p:cNvSpPr>
              <a:spLocks noChangeArrowheads="1"/>
            </p:cNvSpPr>
            <p:nvPr/>
          </p:nvSpPr>
          <p:spPr bwMode="auto">
            <a:xfrm>
              <a:off x="1260475" y="2500313"/>
              <a:ext cx="4000500" cy="354012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tx1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da-DK" sz="1200" b="1" dirty="0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  <a:cs typeface="Arial" pitchFamily="34" charset="0"/>
              </a:endParaRPr>
            </a:p>
          </p:txBody>
        </p:sp>
        <p:sp>
          <p:nvSpPr>
            <p:cNvPr id="7" name="Rektangel 34"/>
            <p:cNvSpPr>
              <a:spLocks noChangeArrowheads="1"/>
            </p:cNvSpPr>
            <p:nvPr/>
          </p:nvSpPr>
          <p:spPr bwMode="auto">
            <a:xfrm>
              <a:off x="1260475" y="2976878"/>
              <a:ext cx="4000500" cy="352425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tx1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da-DK" sz="1200" b="1" dirty="0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  <a:cs typeface="Arial" pitchFamily="34" charset="0"/>
              </a:endParaRPr>
            </a:p>
          </p:txBody>
        </p:sp>
        <p:sp>
          <p:nvSpPr>
            <p:cNvPr id="8" name="Tekstboks 44"/>
            <p:cNvSpPr txBox="1">
              <a:spLocks noChangeArrowheads="1"/>
            </p:cNvSpPr>
            <p:nvPr/>
          </p:nvSpPr>
          <p:spPr bwMode="auto">
            <a:xfrm>
              <a:off x="1302045" y="2560375"/>
              <a:ext cx="3907446" cy="232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1" dirty="0" err="1" smtClean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WebForm</a:t>
              </a:r>
              <a:r>
                <a:rPr lang="en-US" sz="2400" b="1" dirty="0" smtClean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 err="1" smtClean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postback</a:t>
              </a:r>
              <a:r>
                <a:rPr lang="en-US" sz="2400" b="1" dirty="0" smtClean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Model</a:t>
              </a:r>
              <a:endParaRPr lang="da-DK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kstboks 48"/>
            <p:cNvSpPr txBox="1">
              <a:spLocks noChangeArrowheads="1"/>
            </p:cNvSpPr>
            <p:nvPr/>
          </p:nvSpPr>
          <p:spPr bwMode="auto">
            <a:xfrm>
              <a:off x="1308691" y="3038527"/>
              <a:ext cx="3907446" cy="232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solidFill>
                    <a:srgbClr val="4D4D4D"/>
                  </a:solidFill>
                  <a:latin typeface="Arial" pitchFamily="34" charset="0"/>
                  <a:cs typeface="Arial" pitchFamily="34" charset="0"/>
                </a:rPr>
                <a:t>Cross-Platform Database </a:t>
              </a:r>
              <a:r>
                <a:rPr lang="en-US" sz="800" b="1" dirty="0" smtClean="0">
                  <a:solidFill>
                    <a:srgbClr val="4D4D4D"/>
                  </a:solidFill>
                  <a:latin typeface="Arial" pitchFamily="34" charset="0"/>
                  <a:cs typeface="Arial" pitchFamily="34" charset="0"/>
                </a:rPr>
                <a:t>(SQL Server, ORACLE, </a:t>
              </a:r>
              <a:r>
                <a:rPr lang="en-US" sz="800" b="1" dirty="0" err="1" smtClean="0">
                  <a:solidFill>
                    <a:srgbClr val="4D4D4D"/>
                  </a:solidFill>
                  <a:latin typeface="Arial" pitchFamily="34" charset="0"/>
                  <a:cs typeface="Arial" pitchFamily="34" charset="0"/>
                </a:rPr>
                <a:t>MySQL</a:t>
              </a:r>
              <a:r>
                <a:rPr lang="en-US" sz="800" b="1" dirty="0" smtClean="0">
                  <a:solidFill>
                    <a:srgbClr val="4D4D4D"/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da-DK" sz="2000" b="1" dirty="0">
                <a:solidFill>
                  <a:srgbClr val="4D4D4D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ktangel 11"/>
            <p:cNvSpPr>
              <a:spLocks noChangeArrowheads="1"/>
            </p:cNvSpPr>
            <p:nvPr/>
          </p:nvSpPr>
          <p:spPr bwMode="auto">
            <a:xfrm>
              <a:off x="876300" y="3464587"/>
              <a:ext cx="344488" cy="344487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  <a:cs typeface="Arial" pitchFamily="34" charset="0"/>
              </a:endParaRPr>
            </a:p>
          </p:txBody>
        </p:sp>
        <p:sp>
          <p:nvSpPr>
            <p:cNvPr id="11" name="Rektangel 9"/>
            <p:cNvSpPr>
              <a:spLocks noChangeArrowheads="1"/>
            </p:cNvSpPr>
            <p:nvPr/>
          </p:nvSpPr>
          <p:spPr bwMode="auto">
            <a:xfrm>
              <a:off x="876300" y="2989609"/>
              <a:ext cx="344488" cy="344488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2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  <a:cs typeface="Arial" pitchFamily="34" charset="0"/>
              </a:endParaRPr>
            </a:p>
          </p:txBody>
        </p:sp>
        <p:sp>
          <p:nvSpPr>
            <p:cNvPr id="12" name="Rektangel 7"/>
            <p:cNvSpPr>
              <a:spLocks noChangeArrowheads="1"/>
            </p:cNvSpPr>
            <p:nvPr/>
          </p:nvSpPr>
          <p:spPr bwMode="auto">
            <a:xfrm>
              <a:off x="876300" y="2511425"/>
              <a:ext cx="344488" cy="342900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  <a:cs typeface="Arial" pitchFamily="34" charset="0"/>
              </a:endParaRPr>
            </a:p>
          </p:txBody>
        </p:sp>
      </p:grpSp>
      <p:sp>
        <p:nvSpPr>
          <p:cNvPr id="13" name="Tekstboks 53"/>
          <p:cNvSpPr txBox="1">
            <a:spLocks noChangeArrowheads="1"/>
          </p:cNvSpPr>
          <p:nvPr/>
        </p:nvSpPr>
        <p:spPr bwMode="auto">
          <a:xfrm>
            <a:off x="962026" y="1859305"/>
            <a:ext cx="4249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latin typeface="Zapf Dingbats" charset="2"/>
              </a:rPr>
              <a:t>✓</a:t>
            </a:r>
            <a:endParaRPr lang="da-DK" sz="3200" dirty="0">
              <a:solidFill>
                <a:schemeClr val="bg1"/>
              </a:solidFill>
            </a:endParaRPr>
          </a:p>
        </p:txBody>
      </p:sp>
      <p:sp>
        <p:nvSpPr>
          <p:cNvPr id="14" name="Rektangel 34"/>
          <p:cNvSpPr>
            <a:spLocks noChangeArrowheads="1"/>
          </p:cNvSpPr>
          <p:nvPr/>
        </p:nvSpPr>
        <p:spPr bwMode="auto">
          <a:xfrm>
            <a:off x="1485900" y="3694831"/>
            <a:ext cx="5724525" cy="70022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5" name="Tekstboks 48"/>
          <p:cNvSpPr txBox="1">
            <a:spLocks noChangeArrowheads="1"/>
          </p:cNvSpPr>
          <p:nvPr/>
        </p:nvSpPr>
        <p:spPr bwMode="auto">
          <a:xfrm>
            <a:off x="1543430" y="3786363"/>
            <a:ext cx="5562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Model-View-Controller</a:t>
            </a:r>
            <a:endParaRPr lang="da-DK" sz="2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kstboks 53"/>
          <p:cNvSpPr txBox="1">
            <a:spLocks noChangeArrowheads="1"/>
          </p:cNvSpPr>
          <p:nvPr/>
        </p:nvSpPr>
        <p:spPr bwMode="auto">
          <a:xfrm>
            <a:off x="962026" y="2802280"/>
            <a:ext cx="4249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latin typeface="Zapf Dingbats" charset="2"/>
              </a:rPr>
              <a:t>✓</a:t>
            </a:r>
            <a:endParaRPr lang="da-DK" sz="3200" dirty="0">
              <a:solidFill>
                <a:schemeClr val="bg1"/>
              </a:solidFill>
            </a:endParaRPr>
          </a:p>
        </p:txBody>
      </p:sp>
      <p:sp>
        <p:nvSpPr>
          <p:cNvPr id="17" name="Tekstboks 53"/>
          <p:cNvSpPr txBox="1">
            <a:spLocks noChangeArrowheads="1"/>
          </p:cNvSpPr>
          <p:nvPr/>
        </p:nvSpPr>
        <p:spPr bwMode="auto">
          <a:xfrm>
            <a:off x="952501" y="3754780"/>
            <a:ext cx="4440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latin typeface="Zapf Dingbats" charset="2"/>
              </a:rPr>
              <a:t>✓</a:t>
            </a:r>
            <a:endParaRPr lang="da-DK" sz="32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3184" y="761614"/>
            <a:ext cx="6900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DotMVC</a:t>
            </a: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Framework </a:t>
            </a: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feature List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gray">
          <a:xfrm>
            <a:off x="6948490" y="4874419"/>
            <a:ext cx="2195511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Copyright © 2013 . All Rights Reserved.</a:t>
            </a:r>
          </a:p>
          <a:p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NovaDimension</a:t>
            </a:r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r" defTabSz="801688"/>
            <a:endParaRPr lang="en-US" sz="1200" dirty="0">
              <a:solidFill>
                <a:srgbClr val="171717"/>
              </a:solidFill>
            </a:endParaRPr>
          </a:p>
        </p:txBody>
      </p:sp>
      <p:pic>
        <p:nvPicPr>
          <p:cNvPr id="20" name="Picture 19" descr="Untitled-1.png"/>
          <p:cNvPicPr>
            <a:picLocks noChangeAspect="1"/>
          </p:cNvPicPr>
          <p:nvPr/>
        </p:nvPicPr>
        <p:blipFill>
          <a:blip r:embed="rId2">
            <a:lum contrast="-6000"/>
          </a:blip>
          <a:stretch>
            <a:fillRect/>
          </a:stretch>
        </p:blipFill>
        <p:spPr>
          <a:xfrm>
            <a:off x="7620000" y="2704036"/>
            <a:ext cx="866774" cy="692849"/>
          </a:xfrm>
          <a:prstGeom prst="rect">
            <a:avLst/>
          </a:prstGeom>
        </p:spPr>
      </p:pic>
      <p:grpSp>
        <p:nvGrpSpPr>
          <p:cNvPr id="21" name="Gruppe 45"/>
          <p:cNvGrpSpPr>
            <a:grpSpLocks/>
          </p:cNvGrpSpPr>
          <p:nvPr/>
        </p:nvGrpSpPr>
        <p:grpSpPr bwMode="auto">
          <a:xfrm>
            <a:off x="7496175" y="1838326"/>
            <a:ext cx="990599" cy="592931"/>
            <a:chOff x="5321300" y="2489200"/>
            <a:chExt cx="2946400" cy="2946400"/>
          </a:xfrm>
        </p:grpSpPr>
        <p:sp>
          <p:nvSpPr>
            <p:cNvPr id="22" name="Rektangel 16"/>
            <p:cNvSpPr>
              <a:spLocks noChangeArrowheads="1"/>
            </p:cNvSpPr>
            <p:nvPr/>
          </p:nvSpPr>
          <p:spPr bwMode="auto">
            <a:xfrm>
              <a:off x="5321300" y="2489200"/>
              <a:ext cx="2946400" cy="2946400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pic>
          <p:nvPicPr>
            <p:cNvPr id="23" name="Billede 44" descr="dreamstime_go to www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33649" y="2615564"/>
              <a:ext cx="2721702" cy="267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24" name="Diagram 23"/>
          <p:cNvGraphicFramePr/>
          <p:nvPr/>
        </p:nvGraphicFramePr>
        <p:xfrm>
          <a:off x="7551212" y="3512344"/>
          <a:ext cx="1002239" cy="88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934047" y="1783556"/>
            <a:ext cx="6283482" cy="2600325"/>
            <a:chOff x="876300" y="2500313"/>
            <a:chExt cx="4384675" cy="1308761"/>
          </a:xfrm>
        </p:grpSpPr>
        <p:sp>
          <p:nvSpPr>
            <p:cNvPr id="7" name="Rektangel 30"/>
            <p:cNvSpPr>
              <a:spLocks noChangeArrowheads="1"/>
            </p:cNvSpPr>
            <p:nvPr/>
          </p:nvSpPr>
          <p:spPr bwMode="auto">
            <a:xfrm>
              <a:off x="1260475" y="2500313"/>
              <a:ext cx="4000500" cy="354012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tx1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da-DK" sz="1200" b="1" dirty="0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  <a:cs typeface="Arial" pitchFamily="34" charset="0"/>
              </a:endParaRPr>
            </a:p>
          </p:txBody>
        </p:sp>
        <p:sp>
          <p:nvSpPr>
            <p:cNvPr id="9" name="Rektangel 34"/>
            <p:cNvSpPr>
              <a:spLocks noChangeArrowheads="1"/>
            </p:cNvSpPr>
            <p:nvPr/>
          </p:nvSpPr>
          <p:spPr bwMode="auto">
            <a:xfrm>
              <a:off x="1260475" y="2976878"/>
              <a:ext cx="4000500" cy="352425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tx1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da-DK" sz="1200" b="1" dirty="0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  <a:cs typeface="Arial" pitchFamily="34" charset="0"/>
              </a:endParaRPr>
            </a:p>
          </p:txBody>
        </p:sp>
        <p:sp>
          <p:nvSpPr>
            <p:cNvPr id="12" name="Tekstboks 44"/>
            <p:cNvSpPr txBox="1">
              <a:spLocks noChangeArrowheads="1"/>
            </p:cNvSpPr>
            <p:nvPr/>
          </p:nvSpPr>
          <p:spPr bwMode="auto">
            <a:xfrm>
              <a:off x="1302045" y="2560375"/>
              <a:ext cx="3907446" cy="232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solidFill>
                    <a:srgbClr val="808080"/>
                  </a:solidFill>
                  <a:latin typeface="Arial" pitchFamily="34" charset="0"/>
                  <a:cs typeface="Arial" pitchFamily="34" charset="0"/>
                </a:rPr>
                <a:t>Multi-Language / Localization</a:t>
              </a:r>
              <a:endParaRPr lang="da-DK" sz="2400" b="1" dirty="0">
                <a:solidFill>
                  <a:srgbClr val="80808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kstboks 48"/>
            <p:cNvSpPr txBox="1">
              <a:spLocks noChangeArrowheads="1"/>
            </p:cNvSpPr>
            <p:nvPr/>
          </p:nvSpPr>
          <p:spPr bwMode="auto">
            <a:xfrm>
              <a:off x="1308691" y="3038527"/>
              <a:ext cx="3907446" cy="232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solidFill>
                    <a:srgbClr val="4D4D4D"/>
                  </a:solidFill>
                  <a:latin typeface="Arial" pitchFamily="34" charset="0"/>
                  <a:cs typeface="Arial" pitchFamily="34" charset="0"/>
                </a:rPr>
                <a:t>Cross-Browser Compatible</a:t>
              </a:r>
              <a:endParaRPr lang="da-DK" sz="2400" b="1" dirty="0">
                <a:solidFill>
                  <a:srgbClr val="4D4D4D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ktangel 11"/>
            <p:cNvSpPr>
              <a:spLocks noChangeArrowheads="1"/>
            </p:cNvSpPr>
            <p:nvPr/>
          </p:nvSpPr>
          <p:spPr bwMode="auto">
            <a:xfrm>
              <a:off x="876300" y="3464587"/>
              <a:ext cx="344488" cy="344487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  <a:cs typeface="Arial" pitchFamily="34" charset="0"/>
              </a:endParaRPr>
            </a:p>
          </p:txBody>
        </p:sp>
        <p:sp>
          <p:nvSpPr>
            <p:cNvPr id="27" name="Rektangel 9"/>
            <p:cNvSpPr>
              <a:spLocks noChangeArrowheads="1"/>
            </p:cNvSpPr>
            <p:nvPr/>
          </p:nvSpPr>
          <p:spPr bwMode="auto">
            <a:xfrm>
              <a:off x="876300" y="2989609"/>
              <a:ext cx="344488" cy="344488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2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  <a:cs typeface="Arial" pitchFamily="34" charset="0"/>
              </a:endParaRPr>
            </a:p>
          </p:txBody>
        </p:sp>
        <p:sp>
          <p:nvSpPr>
            <p:cNvPr id="25" name="Rektangel 7"/>
            <p:cNvSpPr>
              <a:spLocks noChangeArrowheads="1"/>
            </p:cNvSpPr>
            <p:nvPr/>
          </p:nvSpPr>
          <p:spPr bwMode="auto">
            <a:xfrm>
              <a:off x="876300" y="2511425"/>
              <a:ext cx="344488" cy="342900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  <a:cs typeface="Arial" pitchFamily="34" charset="0"/>
              </a:endParaRPr>
            </a:p>
          </p:txBody>
        </p:sp>
      </p:grpSp>
      <p:sp>
        <p:nvSpPr>
          <p:cNvPr id="40" name="Tekstboks 53"/>
          <p:cNvSpPr txBox="1">
            <a:spLocks noChangeArrowheads="1"/>
          </p:cNvSpPr>
          <p:nvPr/>
        </p:nvSpPr>
        <p:spPr bwMode="auto">
          <a:xfrm>
            <a:off x="962026" y="1859305"/>
            <a:ext cx="4249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latin typeface="Zapf Dingbats" charset="2"/>
              </a:rPr>
              <a:t>✓</a:t>
            </a:r>
            <a:endParaRPr lang="da-DK" sz="3200" dirty="0">
              <a:solidFill>
                <a:schemeClr val="bg1"/>
              </a:solidFill>
            </a:endParaRPr>
          </a:p>
        </p:txBody>
      </p:sp>
      <p:sp>
        <p:nvSpPr>
          <p:cNvPr id="41" name="Rektangel 34"/>
          <p:cNvSpPr>
            <a:spLocks noChangeArrowheads="1"/>
          </p:cNvSpPr>
          <p:nvPr/>
        </p:nvSpPr>
        <p:spPr bwMode="auto">
          <a:xfrm>
            <a:off x="1485900" y="3694831"/>
            <a:ext cx="5724525" cy="70022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" name="Tekstboks 48"/>
          <p:cNvSpPr txBox="1">
            <a:spLocks noChangeArrowheads="1"/>
          </p:cNvSpPr>
          <p:nvPr/>
        </p:nvSpPr>
        <p:spPr bwMode="auto">
          <a:xfrm>
            <a:off x="1543430" y="3786363"/>
            <a:ext cx="55622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2400" b="1" dirty="0" smtClean="0">
                <a:solidFill>
                  <a:srgbClr val="292929"/>
                </a:solidFill>
                <a:latin typeface="Arial" pitchFamily="34" charset="0"/>
                <a:cs typeface="Arial" pitchFamily="34" charset="0"/>
              </a:rPr>
              <a:t>Multi-Client  </a:t>
            </a:r>
            <a:r>
              <a:rPr lang="da-DK" dirty="0" smtClean="0">
                <a:solidFill>
                  <a:srgbClr val="29292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a-DK" dirty="0" smtClean="0">
                <a:solidFill>
                  <a:srgbClr val="292929"/>
                </a:solidFill>
                <a:latin typeface="Arial" pitchFamily="34" charset="0"/>
                <a:cs typeface="Arial" pitchFamily="34" charset="0"/>
              </a:rPr>
              <a:t>write once, sell many times)</a:t>
            </a:r>
            <a:endParaRPr lang="da-DK" sz="2800" dirty="0">
              <a:solidFill>
                <a:srgbClr val="29292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gray">
          <a:xfrm>
            <a:off x="6948490" y="4874419"/>
            <a:ext cx="2195511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Copyright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© 2013 . All Rights Reserved.</a:t>
            </a:r>
          </a:p>
          <a:p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NovaDimension</a:t>
            </a:r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r" defTabSz="801688"/>
            <a:endParaRPr lang="en-US" sz="1200" dirty="0">
              <a:solidFill>
                <a:srgbClr val="171717"/>
              </a:solidFill>
            </a:endParaRPr>
          </a:p>
        </p:txBody>
      </p:sp>
      <p:pic>
        <p:nvPicPr>
          <p:cNvPr id="24" name="Picture 23" descr="Untitled-1.png"/>
          <p:cNvPicPr>
            <a:picLocks noChangeAspect="1"/>
          </p:cNvPicPr>
          <p:nvPr/>
        </p:nvPicPr>
        <p:blipFill>
          <a:blip r:embed="rId2">
            <a:lum contrast="-25000"/>
          </a:blip>
          <a:stretch>
            <a:fillRect/>
          </a:stretch>
        </p:blipFill>
        <p:spPr>
          <a:xfrm>
            <a:off x="7781924" y="1838325"/>
            <a:ext cx="600269" cy="614363"/>
          </a:xfrm>
          <a:prstGeom prst="rect">
            <a:avLst/>
          </a:prstGeom>
        </p:spPr>
      </p:pic>
      <p:pic>
        <p:nvPicPr>
          <p:cNvPr id="31" name="Picture 30" descr="Untitled-1.png"/>
          <p:cNvPicPr>
            <a:picLocks noChangeAspect="1"/>
          </p:cNvPicPr>
          <p:nvPr/>
        </p:nvPicPr>
        <p:blipFill>
          <a:blip r:embed="rId3">
            <a:lum contrast="-25000"/>
          </a:blip>
          <a:stretch>
            <a:fillRect/>
          </a:stretch>
        </p:blipFill>
        <p:spPr>
          <a:xfrm>
            <a:off x="7791449" y="2800350"/>
            <a:ext cx="560381" cy="531050"/>
          </a:xfrm>
          <a:prstGeom prst="rect">
            <a:avLst/>
          </a:prstGeom>
        </p:spPr>
      </p:pic>
      <p:pic>
        <p:nvPicPr>
          <p:cNvPr id="32" name="Picture 31" descr="Untitled-1.png"/>
          <p:cNvPicPr>
            <a:picLocks noChangeAspect="1"/>
          </p:cNvPicPr>
          <p:nvPr/>
        </p:nvPicPr>
        <p:blipFill>
          <a:blip r:embed="rId4">
            <a:lum contrast="-25000"/>
          </a:blip>
          <a:stretch>
            <a:fillRect/>
          </a:stretch>
        </p:blipFill>
        <p:spPr>
          <a:xfrm>
            <a:off x="7648574" y="3736181"/>
            <a:ext cx="877607" cy="65814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53184" y="761614"/>
            <a:ext cx="6900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DotMVC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Framework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feature List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kstboks 53"/>
          <p:cNvSpPr txBox="1">
            <a:spLocks noChangeArrowheads="1"/>
          </p:cNvSpPr>
          <p:nvPr/>
        </p:nvSpPr>
        <p:spPr bwMode="auto">
          <a:xfrm>
            <a:off x="962026" y="2802280"/>
            <a:ext cx="4249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latin typeface="Zapf Dingbats" charset="2"/>
              </a:rPr>
              <a:t>✓</a:t>
            </a:r>
            <a:endParaRPr lang="da-DK" sz="3200" dirty="0">
              <a:solidFill>
                <a:schemeClr val="bg1"/>
              </a:solidFill>
            </a:endParaRPr>
          </a:p>
        </p:txBody>
      </p:sp>
      <p:sp>
        <p:nvSpPr>
          <p:cNvPr id="35" name="Tekstboks 53"/>
          <p:cNvSpPr txBox="1">
            <a:spLocks noChangeArrowheads="1"/>
          </p:cNvSpPr>
          <p:nvPr/>
        </p:nvSpPr>
        <p:spPr bwMode="auto">
          <a:xfrm>
            <a:off x="952501" y="3754780"/>
            <a:ext cx="4440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latin typeface="Zapf Dingbats" charset="2"/>
              </a:rPr>
              <a:t>✓</a:t>
            </a:r>
            <a:endParaRPr lang="da-DK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3184" y="761614"/>
            <a:ext cx="68429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chemeClr val="tx2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DotMVC</a:t>
            </a:r>
            <a:r>
              <a:rPr lang="en-US" sz="3200" dirty="0" smtClean="0">
                <a:solidFill>
                  <a:schemeClr val="tx2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2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Component Model</a:t>
            </a:r>
            <a:endParaRPr lang="en-US" sz="2800" dirty="0">
              <a:solidFill>
                <a:schemeClr val="tx2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pe 65"/>
          <p:cNvGrpSpPr>
            <a:grpSpLocks/>
          </p:cNvGrpSpPr>
          <p:nvPr/>
        </p:nvGrpSpPr>
        <p:grpSpPr bwMode="auto">
          <a:xfrm>
            <a:off x="1157759" y="1778794"/>
            <a:ext cx="2109317" cy="2466975"/>
            <a:chOff x="1231900" y="2146300"/>
            <a:chExt cx="1361319" cy="3771900"/>
          </a:xfrm>
        </p:grpSpPr>
        <p:sp>
          <p:nvSpPr>
            <p:cNvPr id="7" name="Rektangel 66"/>
            <p:cNvSpPr>
              <a:spLocks noChangeArrowheads="1"/>
            </p:cNvSpPr>
            <p:nvPr/>
          </p:nvSpPr>
          <p:spPr bwMode="auto">
            <a:xfrm>
              <a:off x="1231900" y="4738688"/>
              <a:ext cx="1333527" cy="1179512"/>
            </a:xfrm>
            <a:prstGeom prst="rect">
              <a:avLst/>
            </a:prstGeom>
            <a:gradFill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9" name="Rektangel 68"/>
            <p:cNvSpPr>
              <a:spLocks noChangeArrowheads="1"/>
            </p:cNvSpPr>
            <p:nvPr/>
          </p:nvSpPr>
          <p:spPr bwMode="auto">
            <a:xfrm>
              <a:off x="1231900" y="3441700"/>
              <a:ext cx="1333527" cy="1179513"/>
            </a:xfrm>
            <a:prstGeom prst="rect">
              <a:avLst/>
            </a:prstGeom>
            <a:gradFill flip="none" rotWithShape="1">
              <a:gsLst>
                <a:gs pos="1000">
                  <a:schemeClr val="tx2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solidFill>
                <a:schemeClr val="accent4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11" name="Rektangel 70"/>
            <p:cNvSpPr>
              <a:spLocks noChangeArrowheads="1"/>
            </p:cNvSpPr>
            <p:nvPr/>
          </p:nvSpPr>
          <p:spPr bwMode="auto">
            <a:xfrm>
              <a:off x="1231900" y="2146300"/>
              <a:ext cx="1333526" cy="1179513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16200000"/>
            </a:gradFill>
            <a:ln w="9525">
              <a:solidFill>
                <a:srgbClr val="E1E1E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12" name="Text Box 52"/>
            <p:cNvSpPr txBox="1">
              <a:spLocks noChangeArrowheads="1"/>
            </p:cNvSpPr>
            <p:nvPr/>
          </p:nvSpPr>
          <p:spPr bwMode="gray">
            <a:xfrm>
              <a:off x="1449825" y="2344733"/>
              <a:ext cx="1143394" cy="611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801688">
                <a:spcBef>
                  <a:spcPct val="20000"/>
                </a:spcBef>
              </a:pPr>
              <a:r>
                <a:rPr lang="en-US" noProof="1" smtClean="0">
                  <a:solidFill>
                    <a:schemeClr val="accent2"/>
                  </a:solidFill>
                  <a:latin typeface="Bauhaus 93" pitchFamily="82" charset="0"/>
                </a:rPr>
                <a:t>Nova</a:t>
              </a:r>
              <a:r>
                <a:rPr lang="en-US" noProof="1" smtClean="0">
                  <a:solidFill>
                    <a:srgbClr val="525456"/>
                  </a:solidFill>
                  <a:latin typeface="Bauhaus 93" pitchFamily="82" charset="0"/>
                </a:rPr>
                <a:t>Dimension</a:t>
              </a:r>
              <a:endParaRPr lang="en-US" sz="2000" b="1" noProof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4268788" y="1643062"/>
            <a:ext cx="3722688" cy="2758679"/>
            <a:chOff x="2845003" y="1954619"/>
            <a:chExt cx="3492500" cy="3492500"/>
          </a:xfrm>
        </p:grpSpPr>
        <p:sp>
          <p:nvSpPr>
            <p:cNvPr id="18" name="Freeform 6"/>
            <p:cNvSpPr>
              <a:spLocks noEditPoints="1"/>
            </p:cNvSpPr>
            <p:nvPr/>
          </p:nvSpPr>
          <p:spPr bwMode="gray">
            <a:xfrm rot="5400000">
              <a:off x="2845003" y="1954619"/>
              <a:ext cx="3492500" cy="3492500"/>
            </a:xfrm>
            <a:custGeom>
              <a:avLst/>
              <a:gdLst/>
              <a:ahLst/>
              <a:cxnLst>
                <a:cxn ang="0">
                  <a:pos x="292" y="0"/>
                </a:cxn>
                <a:cxn ang="0">
                  <a:pos x="0" y="293"/>
                </a:cxn>
                <a:cxn ang="0">
                  <a:pos x="292" y="585"/>
                </a:cxn>
                <a:cxn ang="0">
                  <a:pos x="585" y="293"/>
                </a:cxn>
                <a:cxn ang="0">
                  <a:pos x="292" y="0"/>
                </a:cxn>
                <a:cxn ang="0">
                  <a:pos x="292" y="539"/>
                </a:cxn>
                <a:cxn ang="0">
                  <a:pos x="46" y="293"/>
                </a:cxn>
                <a:cxn ang="0">
                  <a:pos x="292" y="46"/>
                </a:cxn>
                <a:cxn ang="0">
                  <a:pos x="539" y="293"/>
                </a:cxn>
                <a:cxn ang="0">
                  <a:pos x="292" y="539"/>
                </a:cxn>
              </a:cxnLst>
              <a:rect l="0" t="0" r="r" b="b"/>
              <a:pathLst>
                <a:path w="585" h="585">
                  <a:moveTo>
                    <a:pt x="292" y="0"/>
                  </a:moveTo>
                  <a:cubicBezTo>
                    <a:pt x="131" y="0"/>
                    <a:pt x="0" y="131"/>
                    <a:pt x="0" y="293"/>
                  </a:cubicBezTo>
                  <a:cubicBezTo>
                    <a:pt x="0" y="454"/>
                    <a:pt x="131" y="585"/>
                    <a:pt x="292" y="585"/>
                  </a:cubicBezTo>
                  <a:cubicBezTo>
                    <a:pt x="454" y="585"/>
                    <a:pt x="585" y="454"/>
                    <a:pt x="585" y="293"/>
                  </a:cubicBezTo>
                  <a:cubicBezTo>
                    <a:pt x="585" y="131"/>
                    <a:pt x="454" y="0"/>
                    <a:pt x="292" y="0"/>
                  </a:cubicBezTo>
                  <a:close/>
                  <a:moveTo>
                    <a:pt x="292" y="539"/>
                  </a:moveTo>
                  <a:cubicBezTo>
                    <a:pt x="156" y="539"/>
                    <a:pt x="46" y="429"/>
                    <a:pt x="46" y="293"/>
                  </a:cubicBezTo>
                  <a:cubicBezTo>
                    <a:pt x="46" y="156"/>
                    <a:pt x="156" y="46"/>
                    <a:pt x="292" y="46"/>
                  </a:cubicBezTo>
                  <a:cubicBezTo>
                    <a:pt x="429" y="46"/>
                    <a:pt x="539" y="156"/>
                    <a:pt x="539" y="293"/>
                  </a:cubicBezTo>
                  <a:cubicBezTo>
                    <a:pt x="539" y="429"/>
                    <a:pt x="429" y="539"/>
                    <a:pt x="292" y="53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10000"/>
                  </a:schemeClr>
                </a:gs>
                <a:gs pos="100000">
                  <a:schemeClr val="accent1">
                    <a:lumMod val="25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19" name="Grupper 14"/>
            <p:cNvGrpSpPr>
              <a:grpSpLocks/>
            </p:cNvGrpSpPr>
            <p:nvPr/>
          </p:nvGrpSpPr>
          <p:grpSpPr bwMode="auto">
            <a:xfrm rot="5400000">
              <a:off x="3182144" y="2283619"/>
              <a:ext cx="2803525" cy="2795587"/>
              <a:chOff x="3179762" y="2281238"/>
              <a:chExt cx="2803525" cy="2795587"/>
            </a:xfrm>
          </p:grpSpPr>
          <p:sp>
            <p:nvSpPr>
              <p:cNvPr id="24" name="Freeform 8"/>
              <p:cNvSpPr>
                <a:spLocks/>
              </p:cNvSpPr>
              <p:nvPr/>
            </p:nvSpPr>
            <p:spPr bwMode="gray">
              <a:xfrm>
                <a:off x="3176993" y="2284211"/>
                <a:ext cx="1357313" cy="2795588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27" y="468"/>
                  </a:cxn>
                  <a:cxn ang="0">
                    <a:pos x="227" y="357"/>
                  </a:cxn>
                  <a:cxn ang="0">
                    <a:pos x="111" y="234"/>
                  </a:cxn>
                  <a:cxn ang="0">
                    <a:pos x="227" y="112"/>
                  </a:cxn>
                  <a:cxn ang="0">
                    <a:pos x="227" y="0"/>
                  </a:cxn>
                  <a:cxn ang="0">
                    <a:pos x="0" y="234"/>
                  </a:cxn>
                </a:cxnLst>
                <a:rect l="0" t="0" r="r" b="b"/>
                <a:pathLst>
                  <a:path w="227" h="468">
                    <a:moveTo>
                      <a:pt x="0" y="234"/>
                    </a:moveTo>
                    <a:cubicBezTo>
                      <a:pt x="0" y="361"/>
                      <a:pt x="101" y="465"/>
                      <a:pt x="227" y="468"/>
                    </a:cubicBezTo>
                    <a:cubicBezTo>
                      <a:pt x="227" y="357"/>
                      <a:pt x="227" y="357"/>
                      <a:pt x="227" y="357"/>
                    </a:cubicBezTo>
                    <a:cubicBezTo>
                      <a:pt x="163" y="354"/>
                      <a:pt x="111" y="300"/>
                      <a:pt x="111" y="234"/>
                    </a:cubicBezTo>
                    <a:cubicBezTo>
                      <a:pt x="111" y="169"/>
                      <a:pt x="163" y="115"/>
                      <a:pt x="227" y="112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101" y="4"/>
                      <a:pt x="0" y="107"/>
                      <a:pt x="0" y="23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90000"/>
                    </a:schemeClr>
                  </a:gs>
                  <a:gs pos="100000">
                    <a:schemeClr val="bg2"/>
                  </a:gs>
                </a:gsLst>
                <a:lin ang="10800000" scaled="0"/>
              </a:gradFill>
              <a:ln w="3175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cs typeface="ＭＳ Ｐゴシック" charset="-128"/>
                </a:endParaRPr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gray">
              <a:xfrm>
                <a:off x="4623206" y="2284210"/>
                <a:ext cx="1357312" cy="2795588"/>
              </a:xfrm>
              <a:custGeom>
                <a:avLst/>
                <a:gdLst/>
                <a:ahLst/>
                <a:cxnLst>
                  <a:cxn ang="0">
                    <a:pos x="115" y="234"/>
                  </a:cxn>
                  <a:cxn ang="0">
                    <a:pos x="0" y="357"/>
                  </a:cxn>
                  <a:cxn ang="0">
                    <a:pos x="0" y="468"/>
                  </a:cxn>
                  <a:cxn ang="0">
                    <a:pos x="227" y="234"/>
                  </a:cxn>
                  <a:cxn ang="0">
                    <a:pos x="0" y="0"/>
                  </a:cxn>
                  <a:cxn ang="0">
                    <a:pos x="0" y="112"/>
                  </a:cxn>
                  <a:cxn ang="0">
                    <a:pos x="115" y="234"/>
                  </a:cxn>
                </a:cxnLst>
                <a:rect l="0" t="0" r="r" b="b"/>
                <a:pathLst>
                  <a:path w="227" h="468">
                    <a:moveTo>
                      <a:pt x="115" y="234"/>
                    </a:moveTo>
                    <a:cubicBezTo>
                      <a:pt x="115" y="300"/>
                      <a:pt x="64" y="353"/>
                      <a:pt x="0" y="357"/>
                    </a:cubicBezTo>
                    <a:cubicBezTo>
                      <a:pt x="0" y="468"/>
                      <a:pt x="0" y="468"/>
                      <a:pt x="0" y="468"/>
                    </a:cubicBezTo>
                    <a:cubicBezTo>
                      <a:pt x="126" y="465"/>
                      <a:pt x="227" y="361"/>
                      <a:pt x="227" y="234"/>
                    </a:cubicBezTo>
                    <a:cubicBezTo>
                      <a:pt x="227" y="108"/>
                      <a:pt x="126" y="4"/>
                      <a:pt x="0" y="0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64" y="115"/>
                      <a:pt x="115" y="169"/>
                      <a:pt x="115" y="234"/>
                    </a:cubicBezTo>
                    <a:close/>
                  </a:path>
                </a:pathLst>
              </a:custGeom>
              <a:gradFill rotWithShape="1">
                <a:gsLst>
                  <a:gs pos="100000">
                    <a:srgbClr val="1F88C8"/>
                  </a:gs>
                  <a:gs pos="0">
                    <a:srgbClr val="60DCEB"/>
                  </a:gs>
                </a:gsLst>
                <a:lin ang="240000" scaled="0"/>
              </a:gradFill>
              <a:ln w="3175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u="sng" dirty="0">
                  <a:latin typeface="Arial" pitchFamily="34" charset="0"/>
                  <a:cs typeface="ＭＳ Ｐゴシック" charset="-128"/>
                </a:endParaRPr>
              </a:p>
            </p:txBody>
          </p:sp>
        </p:grpSp>
        <p:sp>
          <p:nvSpPr>
            <p:cNvPr id="20" name="Ellipse 18"/>
            <p:cNvSpPr/>
            <p:nvPr/>
          </p:nvSpPr>
          <p:spPr bwMode="auto">
            <a:xfrm>
              <a:off x="3581603" y="2356256"/>
              <a:ext cx="2070100" cy="153035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bg1">
                    <a:alpha val="77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21" name="Grupper 13"/>
            <p:cNvGrpSpPr>
              <a:grpSpLocks/>
            </p:cNvGrpSpPr>
            <p:nvPr/>
          </p:nvGrpSpPr>
          <p:grpSpPr bwMode="auto">
            <a:xfrm>
              <a:off x="3941761" y="3041649"/>
              <a:ext cx="1279525" cy="1279525"/>
              <a:chOff x="5957565" y="2822022"/>
              <a:chExt cx="974510" cy="974510"/>
            </a:xfrm>
          </p:grpSpPr>
          <p:sp>
            <p:nvSpPr>
              <p:cNvPr id="22" name="Ellipse 11"/>
              <p:cNvSpPr>
                <a:spLocks noChangeArrowheads="1"/>
              </p:cNvSpPr>
              <p:nvPr/>
            </p:nvSpPr>
            <p:spPr bwMode="auto">
              <a:xfrm>
                <a:off x="5957720" y="2822332"/>
                <a:ext cx="974510" cy="974510"/>
              </a:xfrm>
              <a:prstGeom prst="ellipse">
                <a:avLst/>
              </a:prstGeom>
              <a:gradFill rotWithShape="1">
                <a:gsLst>
                  <a:gs pos="0">
                    <a:srgbClr val="353637"/>
                  </a:gs>
                  <a:gs pos="100000">
                    <a:srgbClr val="15161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191919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Arial" pitchFamily="34" charset="0"/>
                  <a:cs typeface="ＭＳ Ｐゴシック" charset="-128"/>
                </a:endParaRPr>
              </a:p>
            </p:txBody>
          </p:sp>
          <p:sp>
            <p:nvSpPr>
              <p:cNvPr id="23" name="Ellipse 12"/>
              <p:cNvSpPr/>
              <p:nvPr/>
            </p:nvSpPr>
            <p:spPr>
              <a:xfrm>
                <a:off x="6079837" y="2859814"/>
                <a:ext cx="714560" cy="5283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40000"/>
                      <a:lumOff val="60000"/>
                      <a:alpha val="0"/>
                    </a:schemeClr>
                  </a:gs>
                  <a:gs pos="100000">
                    <a:schemeClr val="bg1">
                      <a:alpha val="77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Arial" pitchFamily="34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sp>
        <p:nvSpPr>
          <p:cNvPr id="26" name="TextBox 24"/>
          <p:cNvSpPr txBox="1">
            <a:spLocks noChangeArrowheads="1"/>
          </p:cNvSpPr>
          <p:nvPr/>
        </p:nvSpPr>
        <p:spPr bwMode="auto">
          <a:xfrm>
            <a:off x="5600701" y="1634729"/>
            <a:ext cx="1050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a-DK" sz="1200" dirty="0" smtClean="0">
                <a:solidFill>
                  <a:srgbClr val="BCE5A5"/>
                </a:solidFill>
              </a:rPr>
              <a:t>Web.UI.dll</a:t>
            </a:r>
            <a:endParaRPr lang="da-DK" sz="1400" dirty="0">
              <a:solidFill>
                <a:srgbClr val="BCE5A5"/>
              </a:solidFill>
            </a:endParaRPr>
          </a:p>
        </p:txBody>
      </p:sp>
      <p:sp>
        <p:nvSpPr>
          <p:cNvPr id="27" name="Tekstboks 23"/>
          <p:cNvSpPr txBox="1">
            <a:spLocks noChangeArrowheads="1"/>
          </p:cNvSpPr>
          <p:nvPr/>
        </p:nvSpPr>
        <p:spPr bwMode="auto">
          <a:xfrm>
            <a:off x="5438776" y="2887267"/>
            <a:ext cx="1355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a-DK" sz="1200" dirty="0" smtClean="0">
                <a:solidFill>
                  <a:srgbClr val="FFFF00"/>
                </a:solidFill>
              </a:rPr>
              <a:t>Component.dll</a:t>
            </a:r>
            <a:endParaRPr lang="da-DK" sz="1400" dirty="0">
              <a:solidFill>
                <a:srgbClr val="FFFF00"/>
              </a:solidFill>
            </a:endParaRPr>
          </a:p>
        </p:txBody>
      </p:sp>
      <p:sp>
        <p:nvSpPr>
          <p:cNvPr id="28" name="TextBox 23"/>
          <p:cNvSpPr txBox="1">
            <a:spLocks noChangeArrowheads="1"/>
          </p:cNvSpPr>
          <p:nvPr/>
        </p:nvSpPr>
        <p:spPr bwMode="auto">
          <a:xfrm>
            <a:off x="5286376" y="2014538"/>
            <a:ext cx="16859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a-DK" sz="1200" dirty="0" smtClean="0">
                <a:solidFill>
                  <a:schemeClr val="accent6">
                    <a:lumMod val="50000"/>
                  </a:schemeClr>
                </a:solidFill>
              </a:rPr>
              <a:t>Data.Client.dll</a:t>
            </a:r>
            <a:endParaRPr lang="da-DK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5356225" y="3588544"/>
            <a:ext cx="15208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a-DK" sz="1400" dirty="0" smtClean="0">
                <a:solidFill>
                  <a:schemeClr val="accent1">
                    <a:lumMod val="10000"/>
                  </a:schemeClr>
                </a:solidFill>
              </a:rPr>
              <a:t>Web.Mvc.dll</a:t>
            </a:r>
            <a:endParaRPr lang="da-DK" sz="120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4826000" y="2307431"/>
            <a:ext cx="9271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a-DK" sz="800" dirty="0" smtClean="0">
                <a:solidFill>
                  <a:schemeClr val="accent6">
                    <a:lumMod val="50000"/>
                  </a:schemeClr>
                </a:solidFill>
              </a:rPr>
              <a:t>Data.dll</a:t>
            </a:r>
            <a:endParaRPr lang="da-DK" sz="9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TextBox 23"/>
          <p:cNvSpPr txBox="1">
            <a:spLocks noChangeArrowheads="1"/>
          </p:cNvSpPr>
          <p:nvPr/>
        </p:nvSpPr>
        <p:spPr bwMode="auto">
          <a:xfrm>
            <a:off x="6648451" y="2543175"/>
            <a:ext cx="9048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a-DK" sz="800" dirty="0" smtClean="0">
                <a:solidFill>
                  <a:schemeClr val="accent6">
                    <a:lumMod val="50000"/>
                  </a:schemeClr>
                </a:solidFill>
              </a:rPr>
              <a:t>Data.Oracle.dll</a:t>
            </a:r>
            <a:endParaRPr lang="da-DK" sz="9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23"/>
          <p:cNvSpPr txBox="1">
            <a:spLocks noChangeArrowheads="1"/>
          </p:cNvSpPr>
          <p:nvPr/>
        </p:nvSpPr>
        <p:spPr bwMode="auto">
          <a:xfrm>
            <a:off x="4657726" y="2543175"/>
            <a:ext cx="914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a-DK" sz="800" dirty="0" smtClean="0">
                <a:solidFill>
                  <a:schemeClr val="accent6">
                    <a:lumMod val="50000"/>
                  </a:schemeClr>
                </a:solidFill>
              </a:rPr>
              <a:t>Data.MySQL.dll</a:t>
            </a:r>
            <a:endParaRPr lang="da-DK" sz="9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23"/>
          <p:cNvSpPr txBox="1">
            <a:spLocks noChangeArrowheads="1"/>
          </p:cNvSpPr>
          <p:nvPr/>
        </p:nvSpPr>
        <p:spPr bwMode="auto">
          <a:xfrm>
            <a:off x="6305551" y="2307431"/>
            <a:ext cx="1066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a-DK" sz="800" dirty="0" smtClean="0">
                <a:solidFill>
                  <a:schemeClr val="accent6">
                    <a:lumMod val="50000"/>
                  </a:schemeClr>
                </a:solidFill>
              </a:rPr>
              <a:t>Data.SQLServer.dll</a:t>
            </a:r>
            <a:endParaRPr lang="da-DK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gray">
          <a:xfrm>
            <a:off x="6948490" y="4874419"/>
            <a:ext cx="2195511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Copyright © 2013 . All Rights Reserved.</a:t>
            </a:r>
          </a:p>
          <a:p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NovaDimension</a:t>
            </a:r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r" defTabSz="801688"/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35" name="TextBox 24"/>
          <p:cNvSpPr txBox="1">
            <a:spLocks noChangeArrowheads="1"/>
          </p:cNvSpPr>
          <p:nvPr/>
        </p:nvSpPr>
        <p:spPr bwMode="auto">
          <a:xfrm>
            <a:off x="5419726" y="4163616"/>
            <a:ext cx="137477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a-DK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*</a:t>
            </a:r>
            <a:r>
              <a:rPr lang="da-DK" sz="105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Web.UI.RBAC.dll</a:t>
            </a:r>
            <a:endParaRPr lang="da-DK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176" y="4836319"/>
            <a:ext cx="31718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</a:rPr>
              <a:t>*RBAC: Role-Based-Access-Control</a:t>
            </a:r>
            <a:endParaRPr 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5318124" y="3831432"/>
            <a:ext cx="15779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a-DK" sz="1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*Web.RBAC.dll</a:t>
            </a:r>
            <a:endParaRPr lang="da-DK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8" name="Picture 37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01" y="1964531"/>
            <a:ext cx="380900" cy="208589"/>
          </a:xfrm>
          <a:prstGeom prst="rect">
            <a:avLst/>
          </a:prstGeom>
        </p:spPr>
      </p:pic>
      <p:pic>
        <p:nvPicPr>
          <p:cNvPr id="39" name="Picture 38" descr="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249" y="2871833"/>
            <a:ext cx="1546026" cy="346470"/>
          </a:xfrm>
          <a:prstGeom prst="rect">
            <a:avLst/>
          </a:prstGeom>
        </p:spPr>
      </p:pic>
      <p:pic>
        <p:nvPicPr>
          <p:cNvPr id="41" name="Picture 40" descr="Untitled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003" y="3700463"/>
            <a:ext cx="1576920" cy="30125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657351" y="2178844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>
                <a:solidFill>
                  <a:schemeClr val="accent3">
                    <a:lumMod val="50000"/>
                  </a:schemeClr>
                </a:solidFill>
              </a:rPr>
              <a:t>DotMVC</a:t>
            </a:r>
            <a:endParaRPr lang="en-US" dirty="0"/>
          </a:p>
        </p:txBody>
      </p:sp>
      <p:sp>
        <p:nvSpPr>
          <p:cNvPr id="43" name="Højrepil 37"/>
          <p:cNvSpPr/>
          <p:nvPr/>
        </p:nvSpPr>
        <p:spPr bwMode="auto">
          <a:xfrm>
            <a:off x="3409951" y="1963680"/>
            <a:ext cx="781051" cy="426442"/>
          </a:xfrm>
          <a:prstGeom prst="rightArrow">
            <a:avLst>
              <a:gd name="adj1" fmla="val 50000"/>
              <a:gd name="adj2" fmla="val 82469"/>
            </a:avLst>
          </a:prstGeom>
          <a:gradFill flip="none" rotWithShape="1">
            <a:gsLst>
              <a:gs pos="21000">
                <a:schemeClr val="tx1"/>
              </a:gs>
              <a:gs pos="100000">
                <a:schemeClr val="bg2">
                  <a:lumMod val="90000"/>
                </a:schemeClr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219075" y="1676400"/>
          <a:ext cx="7362825" cy="301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6948490" y="4874419"/>
            <a:ext cx="2195511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Copyright © 2013 . All Rights Reserved.</a:t>
            </a:r>
          </a:p>
          <a:p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NovaDimension</a:t>
            </a:r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r" defTabSz="801688"/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7" name="Titel 16"/>
          <p:cNvSpPr txBox="1">
            <a:spLocks/>
          </p:cNvSpPr>
          <p:nvPr/>
        </p:nvSpPr>
        <p:spPr bwMode="auto">
          <a:xfrm>
            <a:off x="177800" y="548878"/>
            <a:ext cx="458470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AJAX Support</a:t>
            </a:r>
            <a:endParaRPr lang="da-DK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Pladsholder til tekst 18"/>
          <p:cNvSpPr txBox="1">
            <a:spLocks/>
          </p:cNvSpPr>
          <p:nvPr/>
        </p:nvSpPr>
        <p:spPr bwMode="auto">
          <a:xfrm>
            <a:off x="177799" y="1171576"/>
            <a:ext cx="7394575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da-DK" sz="2000" b="1" dirty="0" smtClean="0">
                <a:solidFill>
                  <a:schemeClr val="accent3">
                    <a:lumMod val="50000"/>
                  </a:schemeClr>
                </a:solidFill>
              </a:rPr>
              <a:t>Ajax Controls, Advanced Filtering, Content Search</a:t>
            </a:r>
            <a:endParaRPr lang="da-DK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00450" y="3276600"/>
            <a:ext cx="1857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00" dirty="0" smtClean="0">
                <a:solidFill>
                  <a:srgbClr val="00405F"/>
                </a:solidFill>
              </a:rPr>
              <a:t>(pagination, sorting)</a:t>
            </a:r>
            <a:endParaRPr lang="en-US" sz="1000" dirty="0" smtClean="0"/>
          </a:p>
          <a:p>
            <a:endParaRPr 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22638" y="3486150"/>
            <a:ext cx="3040337" cy="12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Advanced-Search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2092" y="1552763"/>
            <a:ext cx="2569237" cy="1409512"/>
          </a:xfrm>
          <a:prstGeom prst="rect">
            <a:avLst/>
          </a:prstGeom>
        </p:spPr>
      </p:pic>
      <p:pic>
        <p:nvPicPr>
          <p:cNvPr id="19" name="Picture 18" descr="Advanced-Search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099" y="1638300"/>
            <a:ext cx="1648617" cy="2552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ktangel 27"/>
          <p:cNvSpPr>
            <a:spLocks noChangeArrowheads="1"/>
          </p:cNvSpPr>
          <p:nvPr/>
        </p:nvSpPr>
        <p:spPr bwMode="auto">
          <a:xfrm>
            <a:off x="4171950" y="1707357"/>
            <a:ext cx="4305300" cy="27360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5000"/>
                </a:schemeClr>
              </a:gs>
              <a:gs pos="50000">
                <a:srgbClr val="D5D5D5"/>
              </a:gs>
              <a:gs pos="100000">
                <a:srgbClr val="C4C4C4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5" name="Titel 16"/>
          <p:cNvSpPr txBox="1">
            <a:spLocks/>
          </p:cNvSpPr>
          <p:nvPr/>
        </p:nvSpPr>
        <p:spPr bwMode="auto">
          <a:xfrm>
            <a:off x="177800" y="539353"/>
            <a:ext cx="458470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DotMVC Example</a:t>
            </a:r>
            <a:endParaRPr lang="da-DK" sz="3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Pladsholder til tekst 18"/>
          <p:cNvSpPr txBox="1">
            <a:spLocks/>
          </p:cNvSpPr>
          <p:nvPr/>
        </p:nvSpPr>
        <p:spPr bwMode="auto">
          <a:xfrm>
            <a:off x="187325" y="1171576"/>
            <a:ext cx="6489700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da-DK" sz="2400" b="1" dirty="0" smtClean="0">
                <a:solidFill>
                  <a:schemeClr val="accent3">
                    <a:lumMod val="50000"/>
                  </a:schemeClr>
                </a:solidFill>
              </a:rPr>
              <a:t>TreeView Control</a:t>
            </a:r>
            <a:endParaRPr lang="da-DK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6948490" y="4874419"/>
            <a:ext cx="2195511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Copyright © 2013 . All Rights Reserved.</a:t>
            </a:r>
          </a:p>
          <a:p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NovaDimension</a:t>
            </a:r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r" defTabSz="801688"/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8" name="Rektangel 31"/>
          <p:cNvSpPr>
            <a:spLocks noChangeArrowheads="1"/>
          </p:cNvSpPr>
          <p:nvPr/>
        </p:nvSpPr>
        <p:spPr bwMode="auto">
          <a:xfrm>
            <a:off x="914401" y="2000250"/>
            <a:ext cx="3027363" cy="571500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41000">
                <a:srgbClr val="FFFFFF"/>
              </a:gs>
              <a:gs pos="100000">
                <a:schemeClr val="tx1"/>
              </a:gs>
            </a:gsLst>
            <a:lin ang="16200000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9" name="Tekstboks 27"/>
          <p:cNvSpPr txBox="1">
            <a:spLocks noChangeArrowheads="1"/>
          </p:cNvSpPr>
          <p:nvPr/>
        </p:nvSpPr>
        <p:spPr bwMode="auto">
          <a:xfrm>
            <a:off x="1285876" y="2010966"/>
            <a:ext cx="2587625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100" noProof="1" smtClean="0">
                <a:solidFill>
                  <a:srgbClr val="171717"/>
                </a:solidFill>
              </a:rPr>
              <a:t>Create a Module bean object. </a:t>
            </a:r>
          </a:p>
          <a:p>
            <a:pPr algn="ctr" defTabSz="801688">
              <a:spcBef>
                <a:spcPct val="20000"/>
              </a:spcBef>
            </a:pPr>
            <a:r>
              <a:rPr lang="en-US" sz="1100" noProof="1" smtClean="0">
                <a:solidFill>
                  <a:srgbClr val="171717"/>
                </a:solidFill>
              </a:rPr>
              <a:t>Set attributes …</a:t>
            </a:r>
          </a:p>
          <a:p>
            <a:pPr algn="ctr" defTabSz="801688">
              <a:spcBef>
                <a:spcPct val="20000"/>
              </a:spcBef>
            </a:pP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(set Application ID, exclude deleted Modules)</a:t>
            </a:r>
          </a:p>
          <a:p>
            <a:pPr algn="just">
              <a:defRPr/>
            </a:pPr>
            <a:endParaRPr lang="da-DK" sz="800" dirty="0">
              <a:solidFill>
                <a:schemeClr val="tx2">
                  <a:lumMod val="50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</p:txBody>
      </p:sp>
      <p:grpSp>
        <p:nvGrpSpPr>
          <p:cNvPr id="10" name="Gruppe 63"/>
          <p:cNvGrpSpPr>
            <a:grpSpLocks/>
          </p:cNvGrpSpPr>
          <p:nvPr/>
        </p:nvGrpSpPr>
        <p:grpSpPr bwMode="auto">
          <a:xfrm>
            <a:off x="914401" y="1712119"/>
            <a:ext cx="3027363" cy="230981"/>
            <a:chOff x="914400" y="2283460"/>
            <a:chExt cx="3027600" cy="307340"/>
          </a:xfrm>
        </p:grpSpPr>
        <p:sp>
          <p:nvSpPr>
            <p:cNvPr id="11" name="Rektangel 30"/>
            <p:cNvSpPr>
              <a:spLocks noChangeArrowheads="1"/>
            </p:cNvSpPr>
            <p:nvPr/>
          </p:nvSpPr>
          <p:spPr bwMode="auto">
            <a:xfrm>
              <a:off x="914400" y="2283460"/>
              <a:ext cx="3027600" cy="305756"/>
            </a:xfrm>
            <a:prstGeom prst="rect">
              <a:avLst/>
            </a:prstGeom>
            <a:gradFill flip="none" rotWithShape="1">
              <a:gsLst>
                <a:gs pos="0">
                  <a:srgbClr val="69BED9"/>
                </a:gs>
                <a:gs pos="100000">
                  <a:srgbClr val="1F88C8"/>
                </a:gs>
              </a:gsLst>
              <a:lin ang="5400000" scaled="1"/>
              <a:tileRect/>
            </a:gradFill>
            <a:ln w="9525">
              <a:solidFill>
                <a:schemeClr val="accent3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12" name="Rectangle 5"/>
            <p:cNvSpPr txBox="1">
              <a:spLocks noChangeArrowheads="1"/>
            </p:cNvSpPr>
            <p:nvPr/>
          </p:nvSpPr>
          <p:spPr bwMode="gray">
            <a:xfrm>
              <a:off x="1001713" y="2316163"/>
              <a:ext cx="1893887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defTabSz="914400" eaLnBrk="0" hangingPunct="0">
                <a:lnSpc>
                  <a:spcPct val="95000"/>
                </a:lnSpc>
              </a:pPr>
              <a:r>
                <a:rPr lang="en-US" sz="1200" b="1" dirty="0" smtClean="0">
                  <a:solidFill>
                    <a:schemeClr val="tx2"/>
                  </a:solidFill>
                </a:rPr>
                <a:t>Bean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Rektangel 22"/>
          <p:cNvSpPr>
            <a:spLocks noChangeArrowheads="1"/>
          </p:cNvSpPr>
          <p:nvPr/>
        </p:nvSpPr>
        <p:spPr bwMode="auto">
          <a:xfrm>
            <a:off x="927101" y="2943225"/>
            <a:ext cx="3025775" cy="561975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49001">
                <a:srgbClr val="FFFFFF"/>
              </a:gs>
              <a:gs pos="100000">
                <a:schemeClr val="tx1"/>
              </a:gs>
            </a:gsLst>
            <a:lin ang="16200000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4" name="Tekstboks 17"/>
          <p:cNvSpPr txBox="1">
            <a:spLocks noChangeArrowheads="1"/>
          </p:cNvSpPr>
          <p:nvPr/>
        </p:nvSpPr>
        <p:spPr bwMode="auto">
          <a:xfrm>
            <a:off x="1473200" y="2989660"/>
            <a:ext cx="2400300" cy="77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100" noProof="1" smtClean="0">
                <a:solidFill>
                  <a:srgbClr val="171717"/>
                </a:solidFill>
              </a:rPr>
              <a:t>Create a Module model object</a:t>
            </a:r>
          </a:p>
          <a:p>
            <a:pPr algn="ctr" defTabSz="801688">
              <a:spcBef>
                <a:spcPct val="20000"/>
              </a:spcBef>
            </a:pPr>
            <a:r>
              <a:rPr lang="en-US" sz="1050" noProof="1" smtClean="0">
                <a:solidFill>
                  <a:schemeClr val="accent1">
                    <a:lumMod val="25000"/>
                  </a:schemeClr>
                </a:solidFill>
              </a:rPr>
              <a:t>Read list of Modules with specified attributes</a:t>
            </a:r>
            <a:r>
              <a:rPr lang="en-US" sz="1050" dirty="0" smtClean="0">
                <a:solidFill>
                  <a:srgbClr val="171717"/>
                </a:solidFill>
              </a:rPr>
              <a:t> </a:t>
            </a:r>
            <a:endParaRPr lang="da-DK" sz="1050" dirty="0">
              <a:solidFill>
                <a:srgbClr val="171717"/>
              </a:solidFill>
            </a:endParaRPr>
          </a:p>
          <a:p>
            <a:pPr algn="just"/>
            <a:endParaRPr lang="da-DK" sz="1050" dirty="0">
              <a:solidFill>
                <a:srgbClr val="171717"/>
              </a:solidFill>
            </a:endParaRPr>
          </a:p>
        </p:txBody>
      </p:sp>
      <p:grpSp>
        <p:nvGrpSpPr>
          <p:cNvPr id="15" name="Gruppe 62"/>
          <p:cNvGrpSpPr>
            <a:grpSpLocks/>
          </p:cNvGrpSpPr>
          <p:nvPr/>
        </p:nvGrpSpPr>
        <p:grpSpPr bwMode="auto">
          <a:xfrm>
            <a:off x="914400" y="2640806"/>
            <a:ext cx="3054350" cy="239316"/>
            <a:chOff x="914400" y="3520440"/>
            <a:chExt cx="3053715" cy="320040"/>
          </a:xfrm>
        </p:grpSpPr>
        <p:sp>
          <p:nvSpPr>
            <p:cNvPr id="16" name="Rektangel 13"/>
            <p:cNvSpPr>
              <a:spLocks noChangeArrowheads="1"/>
            </p:cNvSpPr>
            <p:nvPr/>
          </p:nvSpPr>
          <p:spPr bwMode="auto">
            <a:xfrm>
              <a:off x="914400" y="3520440"/>
              <a:ext cx="3053715" cy="320040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lumMod val="75000"/>
                  </a:srgbClr>
                </a:gs>
                <a:gs pos="50000">
                  <a:schemeClr val="tx1">
                    <a:lumMod val="85000"/>
                  </a:schemeClr>
                </a:gs>
                <a:gs pos="100000">
                  <a:srgbClr val="E6E6E6">
                    <a:lumMod val="75000"/>
                  </a:srgb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sz="1200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17" name="Rectangle 5"/>
            <p:cNvSpPr txBox="1">
              <a:spLocks noChangeArrowheads="1"/>
            </p:cNvSpPr>
            <p:nvPr/>
          </p:nvSpPr>
          <p:spPr bwMode="gray">
            <a:xfrm>
              <a:off x="1039813" y="3562033"/>
              <a:ext cx="1379537" cy="236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defTabSz="914400" eaLnBrk="0" hangingPunct="0">
                <a:lnSpc>
                  <a:spcPct val="95000"/>
                </a:lnSpc>
              </a:pPr>
              <a:r>
                <a:rPr lang="en-US" sz="1200" b="1" dirty="0" smtClean="0">
                  <a:solidFill>
                    <a:schemeClr val="tx2"/>
                  </a:solidFill>
                </a:rPr>
                <a:t>Model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ektangel 14"/>
          <p:cNvSpPr>
            <a:spLocks noChangeArrowheads="1"/>
          </p:cNvSpPr>
          <p:nvPr/>
        </p:nvSpPr>
        <p:spPr bwMode="auto">
          <a:xfrm>
            <a:off x="927101" y="3883819"/>
            <a:ext cx="3025775" cy="561975"/>
          </a:xfrm>
          <a:prstGeom prst="rect">
            <a:avLst/>
          </a:prstGeom>
          <a:gradFill rotWithShape="1">
            <a:gsLst>
              <a:gs pos="0">
                <a:srgbClr val="002060"/>
              </a:gs>
              <a:gs pos="100000">
                <a:srgbClr val="1F88C8"/>
              </a:gs>
            </a:gsLst>
            <a:lin ang="16200000"/>
          </a:gra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grpSp>
        <p:nvGrpSpPr>
          <p:cNvPr id="19" name="Grupper 67"/>
          <p:cNvGrpSpPr>
            <a:grpSpLocks/>
          </p:cNvGrpSpPr>
          <p:nvPr/>
        </p:nvGrpSpPr>
        <p:grpSpPr bwMode="auto">
          <a:xfrm>
            <a:off x="1041400" y="4005260"/>
            <a:ext cx="344488" cy="304383"/>
            <a:chOff x="876300" y="2508250"/>
            <a:chExt cx="344488" cy="405845"/>
          </a:xfrm>
        </p:grpSpPr>
        <p:sp>
          <p:nvSpPr>
            <p:cNvPr id="20" name="Rektangel 11"/>
            <p:cNvSpPr>
              <a:spLocks noChangeArrowheads="1"/>
            </p:cNvSpPr>
            <p:nvPr/>
          </p:nvSpPr>
          <p:spPr bwMode="auto">
            <a:xfrm>
              <a:off x="876300" y="2508250"/>
              <a:ext cx="344488" cy="346075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2"/>
                </a:gs>
              </a:gsLst>
              <a:lin ang="16200000"/>
            </a:gradFill>
            <a:ln w="9525">
              <a:solidFill>
                <a:schemeClr val="bg2">
                  <a:lumMod val="9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da-DK" sz="1200" dirty="0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1" name="Tekstboks 12"/>
            <p:cNvSpPr txBox="1">
              <a:spLocks noChangeArrowheads="1"/>
            </p:cNvSpPr>
            <p:nvPr/>
          </p:nvSpPr>
          <p:spPr bwMode="auto">
            <a:xfrm>
              <a:off x="890588" y="2544763"/>
              <a:ext cx="3222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srgbClr val="171717"/>
                  </a:solidFill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</p:grpSp>
      <p:sp>
        <p:nvSpPr>
          <p:cNvPr id="22" name="Tekstboks 9"/>
          <p:cNvSpPr txBox="1">
            <a:spLocks noChangeArrowheads="1"/>
          </p:cNvSpPr>
          <p:nvPr/>
        </p:nvSpPr>
        <p:spPr bwMode="auto">
          <a:xfrm>
            <a:off x="1473200" y="3951685"/>
            <a:ext cx="24003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noProof="1" smtClean="0">
                <a:solidFill>
                  <a:srgbClr val="171717"/>
                </a:solidFill>
              </a:rPr>
              <a:t>Create a Module view object</a:t>
            </a:r>
          </a:p>
          <a:p>
            <a:pPr algn="ctr">
              <a:defRPr/>
            </a:pPr>
            <a:r>
              <a:rPr lang="en-US" sz="1100" noProof="1" smtClean="0">
                <a:solidFill>
                  <a:schemeClr val="bg2"/>
                </a:solidFill>
              </a:rPr>
              <a:t>Populate Module list in TreeView node</a:t>
            </a:r>
            <a:r>
              <a:rPr lang="en-US" sz="1100" dirty="0" smtClean="0">
                <a:solidFill>
                  <a:schemeClr val="tx2">
                    <a:lumMod val="85000"/>
                  </a:schemeClr>
                </a:solidFill>
                <a:latin typeface="Arial" pitchFamily="34" charset="0"/>
                <a:ea typeface="ＭＳ Ｐゴシック" pitchFamily="-97" charset="-128"/>
              </a:rPr>
              <a:t> </a:t>
            </a:r>
            <a:endParaRPr lang="da-DK" sz="1100" dirty="0">
              <a:solidFill>
                <a:schemeClr val="tx2">
                  <a:lumMod val="85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  <a:p>
            <a:pPr algn="just">
              <a:defRPr/>
            </a:pPr>
            <a:endParaRPr lang="da-DK" sz="1100" dirty="0">
              <a:solidFill>
                <a:schemeClr val="tx2">
                  <a:lumMod val="85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</p:txBody>
      </p:sp>
      <p:grpSp>
        <p:nvGrpSpPr>
          <p:cNvPr id="23" name="Gruppe 64"/>
          <p:cNvGrpSpPr>
            <a:grpSpLocks/>
          </p:cNvGrpSpPr>
          <p:nvPr/>
        </p:nvGrpSpPr>
        <p:grpSpPr bwMode="auto">
          <a:xfrm>
            <a:off x="927101" y="3588544"/>
            <a:ext cx="3025775" cy="235744"/>
            <a:chOff x="927100" y="4785360"/>
            <a:chExt cx="3025775" cy="314008"/>
          </a:xfrm>
        </p:grpSpPr>
        <p:sp>
          <p:nvSpPr>
            <p:cNvPr id="24" name="Rektangel 21"/>
            <p:cNvSpPr>
              <a:spLocks noChangeArrowheads="1"/>
            </p:cNvSpPr>
            <p:nvPr/>
          </p:nvSpPr>
          <p:spPr bwMode="auto">
            <a:xfrm>
              <a:off x="927100" y="4785360"/>
              <a:ext cx="3025775" cy="314008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5" name="Rectangle 5"/>
            <p:cNvSpPr txBox="1">
              <a:spLocks noChangeArrowheads="1"/>
            </p:cNvSpPr>
            <p:nvPr/>
          </p:nvSpPr>
          <p:spPr bwMode="gray">
            <a:xfrm>
              <a:off x="1039813" y="4840923"/>
              <a:ext cx="1871027" cy="188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defTabSz="914400" eaLnBrk="0" hangingPunct="0">
                <a:lnSpc>
                  <a:spcPct val="95000"/>
                </a:lnSpc>
              </a:pPr>
              <a:r>
                <a:rPr lang="en-US" sz="1200" b="1" dirty="0" smtClean="0">
                  <a:solidFill>
                    <a:schemeClr val="tx2"/>
                  </a:solidFill>
                </a:rPr>
                <a:t>View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8" name="Gruppe 58"/>
          <p:cNvGrpSpPr>
            <a:grpSpLocks/>
          </p:cNvGrpSpPr>
          <p:nvPr/>
        </p:nvGrpSpPr>
        <p:grpSpPr bwMode="auto">
          <a:xfrm>
            <a:off x="1041400" y="3071813"/>
            <a:ext cx="344488" cy="259556"/>
            <a:chOff x="1041400" y="4095750"/>
            <a:chExt cx="344488" cy="346075"/>
          </a:xfrm>
        </p:grpSpPr>
        <p:sp>
          <p:nvSpPr>
            <p:cNvPr id="29" name="Rektangel 19"/>
            <p:cNvSpPr>
              <a:spLocks noChangeArrowheads="1"/>
            </p:cNvSpPr>
            <p:nvPr/>
          </p:nvSpPr>
          <p:spPr bwMode="auto">
            <a:xfrm>
              <a:off x="1041400" y="4095750"/>
              <a:ext cx="344488" cy="346075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30" name="Tekstboks 57"/>
            <p:cNvSpPr txBox="1">
              <a:spLocks noChangeArrowheads="1"/>
            </p:cNvSpPr>
            <p:nvPr/>
          </p:nvSpPr>
          <p:spPr bwMode="auto">
            <a:xfrm>
              <a:off x="1055688" y="4132263"/>
              <a:ext cx="322262" cy="2778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a-DK" sz="1200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</p:grpSp>
      <p:grpSp>
        <p:nvGrpSpPr>
          <p:cNvPr id="31" name="Gruppe 60"/>
          <p:cNvGrpSpPr>
            <a:grpSpLocks/>
          </p:cNvGrpSpPr>
          <p:nvPr/>
        </p:nvGrpSpPr>
        <p:grpSpPr bwMode="auto">
          <a:xfrm>
            <a:off x="1003300" y="2128838"/>
            <a:ext cx="344488" cy="259556"/>
            <a:chOff x="1003300" y="2838450"/>
            <a:chExt cx="344488" cy="346075"/>
          </a:xfrm>
        </p:grpSpPr>
        <p:sp>
          <p:nvSpPr>
            <p:cNvPr id="32" name="Rektangel 28"/>
            <p:cNvSpPr>
              <a:spLocks noChangeArrowheads="1"/>
            </p:cNvSpPr>
            <p:nvPr/>
          </p:nvSpPr>
          <p:spPr bwMode="auto">
            <a:xfrm>
              <a:off x="1003300" y="2838450"/>
              <a:ext cx="344488" cy="346075"/>
            </a:xfrm>
            <a:prstGeom prst="rect">
              <a:avLst/>
            </a:prstGeom>
            <a:gradFill flip="none" rotWithShape="1">
              <a:gsLst>
                <a:gs pos="0">
                  <a:srgbClr val="69BED9"/>
                </a:gs>
                <a:gs pos="100000">
                  <a:srgbClr val="1F88C8"/>
                </a:gs>
              </a:gsLst>
              <a:lin ang="5400000" scaled="1"/>
              <a:tileRect/>
            </a:gradFill>
            <a:ln w="9525">
              <a:solidFill>
                <a:schemeClr val="accent3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33" name="Tekstboks 59"/>
            <p:cNvSpPr txBox="1">
              <a:spLocks noChangeArrowheads="1"/>
            </p:cNvSpPr>
            <p:nvPr/>
          </p:nvSpPr>
          <p:spPr bwMode="auto">
            <a:xfrm>
              <a:off x="1025525" y="2867025"/>
              <a:ext cx="322263" cy="2778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a-DK" sz="1200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57251" y="4793456"/>
            <a:ext cx="3305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Data Model: </a:t>
            </a:r>
            <a:r>
              <a:rPr lang="en-US" sz="900" dirty="0" smtClean="0">
                <a:solidFill>
                  <a:schemeClr val="bg2">
                    <a:lumMod val="25000"/>
                  </a:schemeClr>
                </a:solidFill>
              </a:rPr>
              <a:t>Application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has a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Module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1" name="Picture 40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115" y="1778999"/>
            <a:ext cx="4209560" cy="260012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2040" y="142875"/>
            <a:ext cx="1231627" cy="1268413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6"/>
          <p:cNvSpPr txBox="1">
            <a:spLocks/>
          </p:cNvSpPr>
          <p:nvPr/>
        </p:nvSpPr>
        <p:spPr bwMode="auto">
          <a:xfrm>
            <a:off x="177800" y="539353"/>
            <a:ext cx="458470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DotMVC Example</a:t>
            </a:r>
            <a:endParaRPr lang="da-DK" sz="3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Pladsholder til tekst 18"/>
          <p:cNvSpPr txBox="1">
            <a:spLocks/>
          </p:cNvSpPr>
          <p:nvPr/>
        </p:nvSpPr>
        <p:spPr bwMode="auto">
          <a:xfrm>
            <a:off x="177800" y="1152526"/>
            <a:ext cx="6489700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da-DK" sz="2400" b="1" dirty="0" smtClean="0">
                <a:solidFill>
                  <a:schemeClr val="accent3">
                    <a:lumMod val="50000"/>
                  </a:schemeClr>
                </a:solidFill>
              </a:rPr>
              <a:t>DataGrid</a:t>
            </a:r>
            <a:endParaRPr lang="da-DK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6948490" y="4874419"/>
            <a:ext cx="2195511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Copyright © 2013 . All Rights Reserved.</a:t>
            </a:r>
          </a:p>
          <a:p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NovaDimension</a:t>
            </a:r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r" defTabSz="801688"/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8" name="Rektangel 27"/>
          <p:cNvSpPr>
            <a:spLocks noChangeArrowheads="1"/>
          </p:cNvSpPr>
          <p:nvPr/>
        </p:nvSpPr>
        <p:spPr bwMode="auto">
          <a:xfrm>
            <a:off x="3532188" y="1707356"/>
            <a:ext cx="4602163" cy="2974181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5000"/>
                </a:schemeClr>
              </a:gs>
              <a:gs pos="50000">
                <a:srgbClr val="D5D5D5"/>
              </a:gs>
              <a:gs pos="100000">
                <a:srgbClr val="C4C4C4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grpSp>
        <p:nvGrpSpPr>
          <p:cNvPr id="9" name="Gruppe 35"/>
          <p:cNvGrpSpPr>
            <a:grpSpLocks/>
          </p:cNvGrpSpPr>
          <p:nvPr/>
        </p:nvGrpSpPr>
        <p:grpSpPr bwMode="auto">
          <a:xfrm>
            <a:off x="923925" y="1693068"/>
            <a:ext cx="2209800" cy="3072765"/>
            <a:chOff x="1216444" y="2146300"/>
            <a:chExt cx="1375909" cy="3878294"/>
          </a:xfrm>
        </p:grpSpPr>
        <p:sp>
          <p:nvSpPr>
            <p:cNvPr id="10" name="Rektangel 36"/>
            <p:cNvSpPr>
              <a:spLocks noChangeArrowheads="1"/>
            </p:cNvSpPr>
            <p:nvPr/>
          </p:nvSpPr>
          <p:spPr bwMode="auto">
            <a:xfrm>
              <a:off x="1231900" y="4738688"/>
              <a:ext cx="1333554" cy="1179512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11" name="Højrepil 37"/>
            <p:cNvSpPr/>
            <p:nvPr/>
          </p:nvSpPr>
          <p:spPr bwMode="auto">
            <a:xfrm rot="5400000">
              <a:off x="1631183" y="4653750"/>
              <a:ext cx="485775" cy="354026"/>
            </a:xfrm>
            <a:prstGeom prst="rightArrow">
              <a:avLst>
                <a:gd name="adj1" fmla="val 50000"/>
                <a:gd name="adj2" fmla="val 82469"/>
              </a:avLst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solidFill>
                <a:schemeClr val="accent4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a-DK" sz="1600" b="1" kern="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 </a:t>
              </a:r>
            </a:p>
          </p:txBody>
        </p:sp>
        <p:sp>
          <p:nvSpPr>
            <p:cNvPr id="12" name="Rektangel 38"/>
            <p:cNvSpPr>
              <a:spLocks noChangeArrowheads="1"/>
            </p:cNvSpPr>
            <p:nvPr/>
          </p:nvSpPr>
          <p:spPr bwMode="auto">
            <a:xfrm>
              <a:off x="1231900" y="3441700"/>
              <a:ext cx="1333554" cy="1179513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solidFill>
                <a:schemeClr val="accent4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13" name="Højrepil 39"/>
            <p:cNvSpPr/>
            <p:nvPr/>
          </p:nvSpPr>
          <p:spPr bwMode="auto">
            <a:xfrm rot="5400000">
              <a:off x="1654997" y="3358349"/>
              <a:ext cx="485775" cy="354027"/>
            </a:xfrm>
            <a:prstGeom prst="rightArrow">
              <a:avLst>
                <a:gd name="adj1" fmla="val 50000"/>
                <a:gd name="adj2" fmla="val 82469"/>
              </a:avLst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rPr>
                <a:t> </a:t>
              </a:r>
            </a:p>
          </p:txBody>
        </p:sp>
        <p:sp>
          <p:nvSpPr>
            <p:cNvPr id="14" name="Rektangel 40"/>
            <p:cNvSpPr>
              <a:spLocks noChangeArrowheads="1"/>
            </p:cNvSpPr>
            <p:nvPr/>
          </p:nvSpPr>
          <p:spPr bwMode="auto">
            <a:xfrm>
              <a:off x="1231900" y="2146300"/>
              <a:ext cx="1333554" cy="1179513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16200000"/>
            </a:gradFill>
            <a:ln w="9525">
              <a:solidFill>
                <a:srgbClr val="E1E1E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15" name="Text Box 52"/>
            <p:cNvSpPr txBox="1">
              <a:spLocks noChangeArrowheads="1"/>
            </p:cNvSpPr>
            <p:nvPr/>
          </p:nvSpPr>
          <p:spPr bwMode="gray">
            <a:xfrm>
              <a:off x="1216444" y="2345820"/>
              <a:ext cx="1375909" cy="1142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801688">
                <a:spcBef>
                  <a:spcPct val="20000"/>
                </a:spcBef>
              </a:pPr>
              <a:r>
                <a:rPr lang="en-US" sz="1200" noProof="1" smtClean="0">
                  <a:solidFill>
                    <a:srgbClr val="171717"/>
                  </a:solidFill>
                </a:rPr>
                <a:t>Create a Role bean object. </a:t>
              </a:r>
            </a:p>
            <a:p>
              <a:pPr algn="ctr" defTabSz="801688">
                <a:spcBef>
                  <a:spcPct val="20000"/>
                </a:spcBef>
              </a:pPr>
              <a:r>
                <a:rPr lang="en-US" sz="1200" noProof="1" smtClean="0">
                  <a:solidFill>
                    <a:srgbClr val="171717"/>
                  </a:solidFill>
                </a:rPr>
                <a:t>Set attributes …</a:t>
              </a:r>
            </a:p>
            <a:p>
              <a:pPr algn="ctr" defTabSz="801688">
                <a:spcBef>
                  <a:spcPct val="20000"/>
                </a:spcBef>
              </a:pPr>
              <a:r>
                <a:rPr lang="en-US" sz="1000" dirty="0" smtClean="0">
                  <a:solidFill>
                    <a:schemeClr val="accent1">
                      <a:lumMod val="50000"/>
                    </a:schemeClr>
                  </a:solidFill>
                </a:rPr>
                <a:t>(set sorting, exclude deleted Roles)</a:t>
              </a:r>
            </a:p>
            <a:p>
              <a:pPr algn="ctr" defTabSz="801688">
                <a:spcBef>
                  <a:spcPct val="20000"/>
                </a:spcBef>
              </a:pPr>
              <a:endParaRPr lang="en-US" sz="1200" noProof="1">
                <a:solidFill>
                  <a:srgbClr val="171717"/>
                </a:solidFill>
              </a:endParaRPr>
            </a:p>
          </p:txBody>
        </p:sp>
        <p:sp>
          <p:nvSpPr>
            <p:cNvPr id="16" name="Text Box 52"/>
            <p:cNvSpPr txBox="1">
              <a:spLocks noChangeArrowheads="1"/>
            </p:cNvSpPr>
            <p:nvPr/>
          </p:nvSpPr>
          <p:spPr bwMode="gray">
            <a:xfrm>
              <a:off x="1222375" y="5162211"/>
              <a:ext cx="1346255" cy="862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801688">
                <a:spcBef>
                  <a:spcPct val="20000"/>
                </a:spcBef>
              </a:pPr>
              <a:r>
                <a:rPr lang="en-US" sz="1200" noProof="1" smtClean="0">
                  <a:solidFill>
                    <a:srgbClr val="171717"/>
                  </a:solidFill>
                </a:rPr>
                <a:t>Create a Role view object</a:t>
              </a:r>
            </a:p>
            <a:p>
              <a:pPr algn="ctr" defTabSz="801688">
                <a:spcBef>
                  <a:spcPct val="20000"/>
                </a:spcBef>
              </a:pPr>
              <a:r>
                <a:rPr lang="en-US" sz="1200" noProof="1" smtClean="0">
                  <a:solidFill>
                    <a:schemeClr val="bg2"/>
                  </a:solidFill>
                </a:rPr>
                <a:t>Populate Role list in GridView control</a:t>
              </a:r>
              <a:endParaRPr lang="en-US" sz="1200" noProof="1">
                <a:solidFill>
                  <a:schemeClr val="bg2"/>
                </a:solidFill>
              </a:endParaRPr>
            </a:p>
          </p:txBody>
        </p:sp>
        <p:sp>
          <p:nvSpPr>
            <p:cNvPr id="17" name="Text Box 52"/>
            <p:cNvSpPr txBox="1">
              <a:spLocks noChangeArrowheads="1"/>
            </p:cNvSpPr>
            <p:nvPr/>
          </p:nvSpPr>
          <p:spPr bwMode="gray">
            <a:xfrm>
              <a:off x="1222375" y="3800097"/>
              <a:ext cx="1346255" cy="819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801688">
                <a:spcBef>
                  <a:spcPct val="20000"/>
                </a:spcBef>
              </a:pPr>
              <a:r>
                <a:rPr lang="en-US" sz="1200" noProof="1" smtClean="0">
                  <a:solidFill>
                    <a:srgbClr val="171717"/>
                  </a:solidFill>
                </a:rPr>
                <a:t>Create a Role model object</a:t>
              </a:r>
            </a:p>
            <a:p>
              <a:pPr algn="ctr" defTabSz="801688">
                <a:spcBef>
                  <a:spcPct val="20000"/>
                </a:spcBef>
              </a:pPr>
              <a:r>
                <a:rPr lang="en-US" sz="1100" noProof="1" smtClean="0">
                  <a:solidFill>
                    <a:schemeClr val="accent1">
                      <a:lumMod val="25000"/>
                    </a:schemeClr>
                  </a:solidFill>
                </a:rPr>
                <a:t>Read list of Roles with specified attributes </a:t>
              </a:r>
              <a:endParaRPr lang="en-US" sz="1100" noProof="1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pic>
        <p:nvPicPr>
          <p:cNvPr id="21" name="Picture 20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102" y="1786219"/>
            <a:ext cx="4454049" cy="2850074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9914" y="171450"/>
            <a:ext cx="2903252" cy="1210350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ktangel 51"/>
          <p:cNvSpPr>
            <a:spLocks noChangeArrowheads="1"/>
          </p:cNvSpPr>
          <p:nvPr/>
        </p:nvSpPr>
        <p:spPr bwMode="auto">
          <a:xfrm>
            <a:off x="936625" y="3821906"/>
            <a:ext cx="7340600" cy="857250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49001">
                <a:srgbClr val="FFFFFF"/>
              </a:gs>
              <a:gs pos="100000">
                <a:schemeClr val="tx1"/>
              </a:gs>
            </a:gsLst>
            <a:lin ang="16200000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5" name="Titel 16"/>
          <p:cNvSpPr txBox="1">
            <a:spLocks/>
          </p:cNvSpPr>
          <p:nvPr/>
        </p:nvSpPr>
        <p:spPr bwMode="auto">
          <a:xfrm>
            <a:off x="177800" y="539353"/>
            <a:ext cx="458470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DotMVC Example</a:t>
            </a:r>
            <a:endParaRPr lang="da-DK" sz="3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Pladsholder til tekst 18"/>
          <p:cNvSpPr txBox="1">
            <a:spLocks/>
          </p:cNvSpPr>
          <p:nvPr/>
        </p:nvSpPr>
        <p:spPr bwMode="auto">
          <a:xfrm>
            <a:off x="177800" y="1143001"/>
            <a:ext cx="6489700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da-DK" sz="2400" b="1" dirty="0" smtClean="0">
                <a:solidFill>
                  <a:schemeClr val="accent3">
                    <a:lumMod val="50000"/>
                  </a:schemeClr>
                </a:solidFill>
              </a:rPr>
              <a:t>Advanced Filtering</a:t>
            </a:r>
            <a:endParaRPr lang="da-DK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6948490" y="4874419"/>
            <a:ext cx="2195511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Copyright © 2013 . All Rights Reserved.</a:t>
            </a:r>
          </a:p>
          <a:p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NovaDimension</a:t>
            </a:r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r" defTabSz="801688"/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8" name="Rektangel 63"/>
          <p:cNvSpPr>
            <a:spLocks noChangeArrowheads="1"/>
          </p:cNvSpPr>
          <p:nvPr/>
        </p:nvSpPr>
        <p:spPr bwMode="auto">
          <a:xfrm>
            <a:off x="914400" y="1693069"/>
            <a:ext cx="7366000" cy="229791"/>
          </a:xfrm>
          <a:prstGeom prst="rect">
            <a:avLst/>
          </a:pr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9" name="Rektangel 64"/>
          <p:cNvSpPr>
            <a:spLocks noChangeArrowheads="1"/>
          </p:cNvSpPr>
          <p:nvPr/>
        </p:nvSpPr>
        <p:spPr bwMode="auto">
          <a:xfrm>
            <a:off x="914401" y="1969294"/>
            <a:ext cx="7364413" cy="616745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41000">
                <a:srgbClr val="FFFFFF"/>
              </a:gs>
              <a:gs pos="100000">
                <a:schemeClr val="tx1"/>
              </a:gs>
            </a:gsLst>
            <a:lin ang="16200000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0" name="Tekstboks 72"/>
          <p:cNvSpPr txBox="1">
            <a:spLocks noChangeArrowheads="1"/>
          </p:cNvSpPr>
          <p:nvPr/>
        </p:nvSpPr>
        <p:spPr bwMode="auto">
          <a:xfrm>
            <a:off x="1095376" y="1951435"/>
            <a:ext cx="700722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ＭＳ Ｐゴシック" pitchFamily="-97" charset="-128"/>
              </a:rPr>
              <a:t>Set date attribute:</a:t>
            </a:r>
            <a:endParaRPr lang="da-DK" sz="1100" dirty="0">
              <a:solidFill>
                <a:schemeClr val="tx2">
                  <a:lumMod val="50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gray">
          <a:xfrm>
            <a:off x="1001713" y="1718073"/>
            <a:ext cx="2673350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1200" b="1" dirty="0" smtClean="0">
                <a:solidFill>
                  <a:schemeClr val="tx2"/>
                </a:solidFill>
              </a:rPr>
              <a:t>Date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2" name="Rektangel 32"/>
          <p:cNvSpPr>
            <a:spLocks noChangeArrowheads="1"/>
          </p:cNvSpPr>
          <p:nvPr/>
        </p:nvSpPr>
        <p:spPr bwMode="auto">
          <a:xfrm>
            <a:off x="927100" y="2659856"/>
            <a:ext cx="7340600" cy="210741"/>
          </a:xfrm>
          <a:prstGeom prst="rect">
            <a:avLst/>
          </a:prstGeom>
          <a:gradFill rotWithShape="1">
            <a:gsLst>
              <a:gs pos="0">
                <a:srgbClr val="002060"/>
              </a:gs>
              <a:gs pos="100000">
                <a:srgbClr val="1F88C8"/>
              </a:gs>
            </a:gsLst>
            <a:lin ang="16200000"/>
          </a:gra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3" name="Rektangel 51"/>
          <p:cNvSpPr>
            <a:spLocks noChangeArrowheads="1"/>
          </p:cNvSpPr>
          <p:nvPr/>
        </p:nvSpPr>
        <p:spPr bwMode="auto">
          <a:xfrm>
            <a:off x="927100" y="2926556"/>
            <a:ext cx="7340600" cy="561975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49001">
                <a:srgbClr val="FFFFFF"/>
              </a:gs>
              <a:gs pos="100000">
                <a:schemeClr val="tx1"/>
              </a:gs>
            </a:gsLst>
            <a:lin ang="16200000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4" name="Tekstboks 68"/>
          <p:cNvSpPr txBox="1">
            <a:spLocks noChangeArrowheads="1"/>
          </p:cNvSpPr>
          <p:nvPr/>
        </p:nvSpPr>
        <p:spPr bwMode="auto">
          <a:xfrm>
            <a:off x="1095376" y="2930128"/>
            <a:ext cx="698182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</a:rPr>
              <a:t>Create filter: </a:t>
            </a:r>
            <a:endParaRPr lang="da-DK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Rectangle 5"/>
          <p:cNvSpPr txBox="1">
            <a:spLocks noChangeArrowheads="1"/>
          </p:cNvSpPr>
          <p:nvPr/>
        </p:nvSpPr>
        <p:spPr bwMode="gray">
          <a:xfrm>
            <a:off x="1039813" y="2663429"/>
            <a:ext cx="2673350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1200" b="1" dirty="0" smtClean="0">
                <a:solidFill>
                  <a:schemeClr val="tx2"/>
                </a:solidFill>
              </a:rPr>
              <a:t>Filter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6" name="Rektangel 30"/>
          <p:cNvSpPr>
            <a:spLocks noChangeArrowheads="1"/>
          </p:cNvSpPr>
          <p:nvPr/>
        </p:nvSpPr>
        <p:spPr bwMode="auto">
          <a:xfrm>
            <a:off x="936625" y="3564731"/>
            <a:ext cx="7340600" cy="21074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999">
                <a:srgbClr val="FFFFFF"/>
              </a:gs>
              <a:gs pos="100000">
                <a:schemeClr val="bg2"/>
              </a:gs>
            </a:gsLst>
            <a:lin ang="5400000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9" name="Tekstboks 26"/>
          <p:cNvSpPr txBox="1">
            <a:spLocks noChangeArrowheads="1"/>
          </p:cNvSpPr>
          <p:nvPr/>
        </p:nvSpPr>
        <p:spPr bwMode="auto">
          <a:xfrm>
            <a:off x="1133476" y="3835003"/>
            <a:ext cx="692467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</a:rPr>
              <a:t>Set content search:</a:t>
            </a:r>
            <a:endParaRPr lang="da-DK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5"/>
          <p:cNvSpPr txBox="1">
            <a:spLocks noChangeArrowheads="1"/>
          </p:cNvSpPr>
          <p:nvPr/>
        </p:nvSpPr>
        <p:spPr bwMode="gray">
          <a:xfrm>
            <a:off x="1049338" y="3587354"/>
            <a:ext cx="2673350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  <a:defRPr/>
            </a:pPr>
            <a:r>
              <a:rPr lang="en-US" sz="1200" b="1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Content Search</a:t>
            </a:r>
            <a:endParaRPr lang="en-US" sz="1200" b="1" dirty="0">
              <a:solidFill>
                <a:schemeClr val="bg2">
                  <a:lumMod val="10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</p:txBody>
      </p:sp>
      <p:pic>
        <p:nvPicPr>
          <p:cNvPr id="32" name="Picture 31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169362"/>
            <a:ext cx="4714876" cy="391680"/>
          </a:xfrm>
          <a:prstGeom prst="rect">
            <a:avLst/>
          </a:prstGeom>
        </p:spPr>
      </p:pic>
      <p:pic>
        <p:nvPicPr>
          <p:cNvPr id="33" name="Picture 32" descr="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56" y="3128962"/>
            <a:ext cx="4345789" cy="304968"/>
          </a:xfrm>
          <a:prstGeom prst="rect">
            <a:avLst/>
          </a:prstGeom>
        </p:spPr>
      </p:pic>
      <p:pic>
        <p:nvPicPr>
          <p:cNvPr id="34" name="Picture 33" descr="Untitled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177" y="4021838"/>
            <a:ext cx="3310499" cy="602891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115888"/>
            <a:ext cx="2324100" cy="1273175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hop_WorldWideWeb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9BBA6B9-B48C-44AD-AF18-A0802220E2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Slideshop_WorldWideWeb</Template>
  <TotalTime>613120</TotalTime>
  <Words>379</Words>
  <Application>Microsoft Office PowerPoint</Application>
  <PresentationFormat>On-screen Show (16:9)</PresentationFormat>
  <Paragraphs>123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Slideshop_WorldWideWeb</vt:lpstr>
      <vt:lpstr>1_Kontortema</vt:lpstr>
      <vt:lpstr>Slide 1</vt:lpstr>
      <vt:lpstr>Agenda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novatek</dc:creator>
  <cp:keywords/>
  <cp:lastModifiedBy>novatek</cp:lastModifiedBy>
  <cp:revision>204</cp:revision>
  <dcterms:created xsi:type="dcterms:W3CDTF">2012-11-07T16:48:24Z</dcterms:created>
  <dcterms:modified xsi:type="dcterms:W3CDTF">2012-12-12T22:55:51Z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TC018754689991</vt:lpwstr>
  </property>
</Properties>
</file>