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IBM Plex Sans"/>
      <p:regular r:id="rId26"/>
      <p:bold r:id="rId27"/>
      <p:italic r:id="rId28"/>
      <p:boldItalic r:id="rId29"/>
    </p:embeddedFont>
    <p:embeddedFont>
      <p:font typeface="IBM Plex Sans Light"/>
      <p:regular r:id="rId30"/>
      <p:bold r:id="rId31"/>
      <p:italic r:id="rId32"/>
      <p:boldItalic r:id="rId33"/>
    </p:embeddedFont>
    <p:embeddedFont>
      <p:font typeface="IBM Plex Serif SemiBold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Roboto Medium"/>
      <p:regular r:id="rId42"/>
      <p:bold r:id="rId43"/>
      <p:italic r:id="rId44"/>
      <p:boldItalic r:id="rId45"/>
    </p:embeddedFont>
    <p:embeddedFont>
      <p:font typeface="IBM Plex Serif"/>
      <p:regular r:id="rId46"/>
      <p:bold r:id="rId47"/>
      <p:italic r:id="rId48"/>
      <p:boldItalic r:id="rId49"/>
    </p:embeddedFont>
    <p:embeddedFont>
      <p:font typeface="Montserrat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4" roundtripDataSignature="AMtx7mjmgAc/FwVe7+/U2xVNoYr4T7mm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RobotoMedium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RobotoMedium-italic.fntdata"/><Relationship Id="rId43" Type="http://schemas.openxmlformats.org/officeDocument/2006/relationships/font" Target="fonts/RobotoMedium-bold.fntdata"/><Relationship Id="rId46" Type="http://schemas.openxmlformats.org/officeDocument/2006/relationships/font" Target="fonts/IBMPlexSerif-regular.fntdata"/><Relationship Id="rId45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IBMPlexSerif-italic.fntdata"/><Relationship Id="rId47" Type="http://schemas.openxmlformats.org/officeDocument/2006/relationships/font" Target="fonts/IBMPlexSerif-bold.fntdata"/><Relationship Id="rId49" Type="http://schemas.openxmlformats.org/officeDocument/2006/relationships/font" Target="fonts/IBMPlexSerif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BMPlexSansLight-bold.fntdata"/><Relationship Id="rId30" Type="http://schemas.openxmlformats.org/officeDocument/2006/relationships/font" Target="fonts/IBMPlexSansLight-regular.fntdata"/><Relationship Id="rId33" Type="http://schemas.openxmlformats.org/officeDocument/2006/relationships/font" Target="fonts/IBMPlexSansLight-boldItalic.fntdata"/><Relationship Id="rId32" Type="http://schemas.openxmlformats.org/officeDocument/2006/relationships/font" Target="fonts/IBMPlexSansLight-italic.fntdata"/><Relationship Id="rId35" Type="http://schemas.openxmlformats.org/officeDocument/2006/relationships/font" Target="fonts/IBMPlexSerifSemiBold-bold.fntdata"/><Relationship Id="rId34" Type="http://schemas.openxmlformats.org/officeDocument/2006/relationships/font" Target="fonts/IBMPlexSerifSemiBold-regular.fntdata"/><Relationship Id="rId37" Type="http://schemas.openxmlformats.org/officeDocument/2006/relationships/font" Target="fonts/IBMPlexSerifSemiBold-boldItalic.fntdata"/><Relationship Id="rId36" Type="http://schemas.openxmlformats.org/officeDocument/2006/relationships/font" Target="fonts/IBMPlexSerifSemiBold-italic.fntdata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font" Target="fonts/IBMPlexSans-regular.fntdata"/><Relationship Id="rId25" Type="http://schemas.openxmlformats.org/officeDocument/2006/relationships/slide" Target="slides/slide21.xml"/><Relationship Id="rId28" Type="http://schemas.openxmlformats.org/officeDocument/2006/relationships/font" Target="fonts/IBMPlexSans-italic.fntdata"/><Relationship Id="rId27" Type="http://schemas.openxmlformats.org/officeDocument/2006/relationships/font" Target="fonts/IBMPlexSans-bold.fntdata"/><Relationship Id="rId29" Type="http://schemas.openxmlformats.org/officeDocument/2006/relationships/font" Target="fonts/IBMPlexSans-boldItalic.fntdata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34016e452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534016e45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34016e452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534016e45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34016e452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534016e45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34016e452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534016e45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34016e452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534016e45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34016e452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534016e45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34016e452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34016e45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34016e452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34016e45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6"/>
          <p:cNvGrpSpPr/>
          <p:nvPr/>
        </p:nvGrpSpPr>
        <p:grpSpPr>
          <a:xfrm>
            <a:off x="5391536" y="0"/>
            <a:ext cx="2486311" cy="5143500"/>
            <a:chOff x="1511923" y="0"/>
            <a:chExt cx="2486311" cy="5143500"/>
          </a:xfrm>
        </p:grpSpPr>
        <p:sp>
          <p:nvSpPr>
            <p:cNvPr id="11" name="Google Shape;11;p36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6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13;p36"/>
          <p:cNvGrpSpPr/>
          <p:nvPr/>
        </p:nvGrpSpPr>
        <p:grpSpPr>
          <a:xfrm>
            <a:off x="4940486" y="0"/>
            <a:ext cx="2326044" cy="5143500"/>
            <a:chOff x="1060873" y="0"/>
            <a:chExt cx="2326044" cy="5143500"/>
          </a:xfrm>
        </p:grpSpPr>
        <p:sp>
          <p:nvSpPr>
            <p:cNvPr id="14" name="Google Shape;14;p36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6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rotWithShape="0" algn="bl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p36"/>
          <p:cNvGrpSpPr/>
          <p:nvPr/>
        </p:nvGrpSpPr>
        <p:grpSpPr>
          <a:xfrm>
            <a:off x="3878963" y="-650"/>
            <a:ext cx="2838667" cy="5145500"/>
            <a:chOff x="-650" y="-650"/>
            <a:chExt cx="2838667" cy="5145500"/>
          </a:xfrm>
        </p:grpSpPr>
        <p:sp>
          <p:nvSpPr>
            <p:cNvPr id="17" name="Google Shape;17;p36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6"/>
            <p:cNvSpPr/>
            <p:nvPr/>
          </p:nvSpPr>
          <p:spPr>
            <a:xfrm>
              <a:off x="-650" y="-650"/>
              <a:ext cx="2492350" cy="5145500"/>
            </a:xfrm>
            <a:custGeom>
              <a:rect b="b" l="l" r="r" t="t"/>
              <a:pathLst>
                <a:path extrusionOk="0" h="205820" w="99694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49803"/>
                </a:schemeClr>
              </a:outerShdw>
            </a:effectLst>
          </p:spPr>
        </p:sp>
      </p:grpSp>
      <p:grpSp>
        <p:nvGrpSpPr>
          <p:cNvPr id="19" name="Google Shape;19;p36"/>
          <p:cNvGrpSpPr/>
          <p:nvPr/>
        </p:nvGrpSpPr>
        <p:grpSpPr>
          <a:xfrm>
            <a:off x="-6575" y="-6575"/>
            <a:ext cx="6246129" cy="5153775"/>
            <a:chOff x="-3886187" y="-6575"/>
            <a:chExt cx="6246129" cy="5153775"/>
          </a:xfrm>
        </p:grpSpPr>
        <p:sp>
          <p:nvSpPr>
            <p:cNvPr id="20" name="Google Shape;20;p36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6"/>
            <p:cNvSpPr/>
            <p:nvPr/>
          </p:nvSpPr>
          <p:spPr>
            <a:xfrm>
              <a:off x="-3886187" y="-6575"/>
              <a:ext cx="5936050" cy="5153775"/>
            </a:xfrm>
            <a:custGeom>
              <a:rect b="b" l="l" r="r" t="t"/>
              <a:pathLst>
                <a:path extrusionOk="0" h="206151" w="237442">
                  <a:moveTo>
                    <a:pt x="0" y="206151"/>
                  </a:moveTo>
                  <a:lnTo>
                    <a:pt x="0" y="0"/>
                  </a:lnTo>
                  <a:lnTo>
                    <a:pt x="237442" y="0"/>
                  </a:lnTo>
                  <a:lnTo>
                    <a:pt x="198081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49803"/>
                </a:schemeClr>
              </a:outerShdw>
            </a:effectLst>
          </p:spPr>
        </p:sp>
      </p:grpSp>
      <p:sp>
        <p:nvSpPr>
          <p:cNvPr id="22" name="Google Shape;22;p36"/>
          <p:cNvSpPr txBox="1"/>
          <p:nvPr>
            <p:ph type="ctrTitle"/>
          </p:nvPr>
        </p:nvSpPr>
        <p:spPr>
          <a:xfrm>
            <a:off x="685800" y="660050"/>
            <a:ext cx="4494300" cy="22653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28575">
              <a:schemeClr val="accent6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140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45"/>
          <p:cNvGrpSpPr/>
          <p:nvPr/>
        </p:nvGrpSpPr>
        <p:grpSpPr>
          <a:xfrm>
            <a:off x="598623" y="-887"/>
            <a:ext cx="2410111" cy="5143500"/>
            <a:chOff x="1511923" y="0"/>
            <a:chExt cx="2410111" cy="5143500"/>
          </a:xfrm>
        </p:grpSpPr>
        <p:sp>
          <p:nvSpPr>
            <p:cNvPr id="148" name="Google Shape;148;p45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5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rgbClr val="5A667B"/>
                </a:gs>
                <a:gs pos="33000">
                  <a:srgbClr val="404754"/>
                </a:gs>
                <a:gs pos="100000">
                  <a:srgbClr val="26282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45"/>
          <p:cNvGrpSpPr/>
          <p:nvPr/>
        </p:nvGrpSpPr>
        <p:grpSpPr>
          <a:xfrm>
            <a:off x="376173" y="-887"/>
            <a:ext cx="2326044" cy="5143500"/>
            <a:chOff x="1060873" y="0"/>
            <a:chExt cx="2326044" cy="5143500"/>
          </a:xfrm>
        </p:grpSpPr>
        <p:sp>
          <p:nvSpPr>
            <p:cNvPr id="151" name="Google Shape;151;p45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5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rotWithShape="0" algn="bl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45"/>
          <p:cNvGrpSpPr/>
          <p:nvPr/>
        </p:nvGrpSpPr>
        <p:grpSpPr>
          <a:xfrm>
            <a:off x="0" y="-887"/>
            <a:ext cx="2381917" cy="5144925"/>
            <a:chOff x="456100" y="0"/>
            <a:chExt cx="2381917" cy="5144925"/>
          </a:xfrm>
        </p:grpSpPr>
        <p:sp>
          <p:nvSpPr>
            <p:cNvPr id="154" name="Google Shape;154;p45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5"/>
            <p:cNvSpPr/>
            <p:nvPr/>
          </p:nvSpPr>
          <p:spPr>
            <a:xfrm>
              <a:off x="456100" y="0"/>
              <a:ext cx="2035600" cy="5144925"/>
            </a:xfrm>
            <a:custGeom>
              <a:rect b="b" l="l" r="r" t="t"/>
              <a:pathLst>
                <a:path extrusionOk="0" h="205797" w="81424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70980"/>
                </a:schemeClr>
              </a:outerShdw>
            </a:effectLst>
          </p:spPr>
        </p:sp>
      </p:grpSp>
      <p:grpSp>
        <p:nvGrpSpPr>
          <p:cNvPr id="156" name="Google Shape;156;p45"/>
          <p:cNvGrpSpPr/>
          <p:nvPr/>
        </p:nvGrpSpPr>
        <p:grpSpPr>
          <a:xfrm>
            <a:off x="0" y="-887"/>
            <a:ext cx="2132442" cy="5145275"/>
            <a:chOff x="227500" y="0"/>
            <a:chExt cx="2132442" cy="5145275"/>
          </a:xfrm>
        </p:grpSpPr>
        <p:sp>
          <p:nvSpPr>
            <p:cNvPr id="157" name="Google Shape;157;p45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5"/>
            <p:cNvSpPr/>
            <p:nvPr/>
          </p:nvSpPr>
          <p:spPr>
            <a:xfrm>
              <a:off x="227500" y="0"/>
              <a:ext cx="1825925" cy="5145275"/>
            </a:xfrm>
            <a:custGeom>
              <a:rect b="b" l="l" r="r" t="t"/>
              <a:pathLst>
                <a:path extrusionOk="0" h="205811" w="73037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49803"/>
                </a:schemeClr>
              </a:outerShdw>
            </a:effectLst>
          </p:spPr>
        </p:sp>
      </p:grpSp>
      <p:sp>
        <p:nvSpPr>
          <p:cNvPr id="159" name="Google Shape;159;p45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46"/>
          <p:cNvGrpSpPr/>
          <p:nvPr/>
        </p:nvGrpSpPr>
        <p:grpSpPr>
          <a:xfrm>
            <a:off x="598623" y="0"/>
            <a:ext cx="2486311" cy="5143500"/>
            <a:chOff x="1511923" y="0"/>
            <a:chExt cx="2486311" cy="5143500"/>
          </a:xfrm>
        </p:grpSpPr>
        <p:sp>
          <p:nvSpPr>
            <p:cNvPr id="162" name="Google Shape;162;p46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6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46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65" name="Google Shape;165;p46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6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rotWithShape="0" algn="bl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46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68" name="Google Shape;168;p46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6"/>
            <p:cNvSpPr/>
            <p:nvPr/>
          </p:nvSpPr>
          <p:spPr>
            <a:xfrm>
              <a:off x="456100" y="0"/>
              <a:ext cx="2035600" cy="5144925"/>
            </a:xfrm>
            <a:custGeom>
              <a:rect b="b" l="l" r="r" t="t"/>
              <a:pathLst>
                <a:path extrusionOk="0" h="205797" w="81424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49803"/>
                </a:schemeClr>
              </a:outerShdw>
            </a:effectLst>
          </p:spPr>
        </p:sp>
      </p:grpSp>
      <p:grpSp>
        <p:nvGrpSpPr>
          <p:cNvPr id="170" name="Google Shape;170;p46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71" name="Google Shape;171;p46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6"/>
            <p:cNvSpPr/>
            <p:nvPr/>
          </p:nvSpPr>
          <p:spPr>
            <a:xfrm>
              <a:off x="227500" y="0"/>
              <a:ext cx="1825925" cy="5145275"/>
            </a:xfrm>
            <a:custGeom>
              <a:rect b="b" l="l" r="r" t="t"/>
              <a:pathLst>
                <a:path extrusionOk="0" h="205811" w="73037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49803"/>
                </a:schemeClr>
              </a:outerShdw>
            </a:effectLst>
          </p:spPr>
        </p:sp>
      </p:grpSp>
      <p:sp>
        <p:nvSpPr>
          <p:cNvPr id="173" name="Google Shape;173;p46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47"/>
          <p:cNvGrpSpPr/>
          <p:nvPr/>
        </p:nvGrpSpPr>
        <p:grpSpPr>
          <a:xfrm>
            <a:off x="598623" y="0"/>
            <a:ext cx="2486311" cy="5143500"/>
            <a:chOff x="1511923" y="0"/>
            <a:chExt cx="2486311" cy="5143500"/>
          </a:xfrm>
        </p:grpSpPr>
        <p:sp>
          <p:nvSpPr>
            <p:cNvPr id="176" name="Google Shape;176;p47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7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47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79" name="Google Shape;179;p47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7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rotWithShape="0" algn="bl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47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82" name="Google Shape;182;p47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7"/>
            <p:cNvSpPr/>
            <p:nvPr/>
          </p:nvSpPr>
          <p:spPr>
            <a:xfrm>
              <a:off x="456100" y="0"/>
              <a:ext cx="2035600" cy="5144925"/>
            </a:xfrm>
            <a:custGeom>
              <a:rect b="b" l="l" r="r" t="t"/>
              <a:pathLst>
                <a:path extrusionOk="0" h="205797" w="81424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49803"/>
                </a:schemeClr>
              </a:outerShdw>
            </a:effectLst>
          </p:spPr>
        </p:sp>
      </p:grpSp>
      <p:grpSp>
        <p:nvGrpSpPr>
          <p:cNvPr id="184" name="Google Shape;184;p47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85" name="Google Shape;185;p47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7"/>
            <p:cNvSpPr/>
            <p:nvPr/>
          </p:nvSpPr>
          <p:spPr>
            <a:xfrm>
              <a:off x="227500" y="0"/>
              <a:ext cx="1825925" cy="5145275"/>
            </a:xfrm>
            <a:custGeom>
              <a:rect b="b" l="l" r="r" t="t"/>
              <a:pathLst>
                <a:path extrusionOk="0" h="205811" w="73037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49803"/>
                </a:schemeClr>
              </a:outerShdw>
            </a:effectLst>
          </p:spPr>
        </p:sp>
      </p:grpSp>
      <p:sp>
        <p:nvSpPr>
          <p:cNvPr id="187" name="Google Shape;187;p47"/>
          <p:cNvSpPr txBox="1"/>
          <p:nvPr>
            <p:ph idx="1" type="body"/>
          </p:nvPr>
        </p:nvSpPr>
        <p:spPr>
          <a:xfrm>
            <a:off x="2976900" y="4406300"/>
            <a:ext cx="5709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88" name="Google Shape;188;p47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7"/>
          <p:cNvGrpSpPr/>
          <p:nvPr/>
        </p:nvGrpSpPr>
        <p:grpSpPr>
          <a:xfrm>
            <a:off x="598623" y="0"/>
            <a:ext cx="2486311" cy="5143500"/>
            <a:chOff x="1511923" y="0"/>
            <a:chExt cx="2486311" cy="5143500"/>
          </a:xfrm>
        </p:grpSpPr>
        <p:sp>
          <p:nvSpPr>
            <p:cNvPr id="25" name="Google Shape;25;p37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7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37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28" name="Google Shape;28;p37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7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rotWithShape="0" algn="bl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37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31" name="Google Shape;31;p37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7"/>
            <p:cNvSpPr/>
            <p:nvPr/>
          </p:nvSpPr>
          <p:spPr>
            <a:xfrm>
              <a:off x="456100" y="0"/>
              <a:ext cx="2035600" cy="5144925"/>
            </a:xfrm>
            <a:custGeom>
              <a:rect b="b" l="l" r="r" t="t"/>
              <a:pathLst>
                <a:path extrusionOk="0" h="205797" w="81424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49803"/>
                </a:schemeClr>
              </a:outerShdw>
            </a:effectLst>
          </p:spPr>
        </p:sp>
      </p:grpSp>
      <p:grpSp>
        <p:nvGrpSpPr>
          <p:cNvPr id="33" name="Google Shape;33;p37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34" name="Google Shape;34;p37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7"/>
            <p:cNvSpPr/>
            <p:nvPr/>
          </p:nvSpPr>
          <p:spPr>
            <a:xfrm>
              <a:off x="227500" y="0"/>
              <a:ext cx="1825925" cy="5145275"/>
            </a:xfrm>
            <a:custGeom>
              <a:rect b="b" l="l" r="r" t="t"/>
              <a:pathLst>
                <a:path extrusionOk="0" h="205811" w="73037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49803"/>
                </a:schemeClr>
              </a:outerShdw>
            </a:effectLst>
          </p:spPr>
        </p:sp>
      </p:grpSp>
      <p:sp>
        <p:nvSpPr>
          <p:cNvPr id="36" name="Google Shape;36;p37"/>
          <p:cNvSpPr txBox="1"/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" type="body"/>
          </p:nvPr>
        </p:nvSpPr>
        <p:spPr>
          <a:xfrm>
            <a:off x="2976900" y="1506350"/>
            <a:ext cx="25530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37"/>
          <p:cNvSpPr txBox="1"/>
          <p:nvPr>
            <p:ph idx="2" type="body"/>
          </p:nvPr>
        </p:nvSpPr>
        <p:spPr>
          <a:xfrm>
            <a:off x="5888031" y="1506350"/>
            <a:ext cx="25530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>
  <p:cSld name="BLANK_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8"/>
          <p:cNvGrpSpPr/>
          <p:nvPr/>
        </p:nvGrpSpPr>
        <p:grpSpPr>
          <a:xfrm>
            <a:off x="4098548" y="0"/>
            <a:ext cx="2486311" cy="5143500"/>
            <a:chOff x="1511923" y="0"/>
            <a:chExt cx="2486311" cy="5143500"/>
          </a:xfrm>
        </p:grpSpPr>
        <p:sp>
          <p:nvSpPr>
            <p:cNvPr id="42" name="Google Shape;42;p38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8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38"/>
          <p:cNvGrpSpPr/>
          <p:nvPr/>
        </p:nvGrpSpPr>
        <p:grpSpPr>
          <a:xfrm>
            <a:off x="3647498" y="0"/>
            <a:ext cx="2326044" cy="5143500"/>
            <a:chOff x="1060873" y="0"/>
            <a:chExt cx="2326044" cy="5143500"/>
          </a:xfrm>
        </p:grpSpPr>
        <p:sp>
          <p:nvSpPr>
            <p:cNvPr id="45" name="Google Shape;45;p38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8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rotWithShape="0" algn="bl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7;p38"/>
          <p:cNvGrpSpPr/>
          <p:nvPr/>
        </p:nvGrpSpPr>
        <p:grpSpPr>
          <a:xfrm>
            <a:off x="2585975" y="-650"/>
            <a:ext cx="2838667" cy="5145500"/>
            <a:chOff x="-650" y="-650"/>
            <a:chExt cx="2838667" cy="5145500"/>
          </a:xfrm>
        </p:grpSpPr>
        <p:sp>
          <p:nvSpPr>
            <p:cNvPr id="48" name="Google Shape;48;p38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8"/>
            <p:cNvSpPr/>
            <p:nvPr/>
          </p:nvSpPr>
          <p:spPr>
            <a:xfrm>
              <a:off x="-650" y="-650"/>
              <a:ext cx="2492350" cy="5145500"/>
            </a:xfrm>
            <a:custGeom>
              <a:rect b="b" l="l" r="r" t="t"/>
              <a:pathLst>
                <a:path extrusionOk="0" h="205820" w="99694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49803"/>
                </a:schemeClr>
              </a:outerShdw>
            </a:effectLst>
          </p:spPr>
        </p:sp>
      </p:grpSp>
      <p:grpSp>
        <p:nvGrpSpPr>
          <p:cNvPr id="50" name="Google Shape;50;p38"/>
          <p:cNvGrpSpPr/>
          <p:nvPr/>
        </p:nvGrpSpPr>
        <p:grpSpPr>
          <a:xfrm>
            <a:off x="0" y="-6575"/>
            <a:ext cx="4946567" cy="5153775"/>
            <a:chOff x="-2586625" y="-6575"/>
            <a:chExt cx="4946567" cy="5153775"/>
          </a:xfrm>
        </p:grpSpPr>
        <p:sp>
          <p:nvSpPr>
            <p:cNvPr id="51" name="Google Shape;51;p38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8"/>
            <p:cNvSpPr/>
            <p:nvPr/>
          </p:nvSpPr>
          <p:spPr>
            <a:xfrm>
              <a:off x="-2586625" y="-6575"/>
              <a:ext cx="4640050" cy="5153775"/>
            </a:xfrm>
            <a:custGeom>
              <a:rect b="b" l="l" r="r" t="t"/>
              <a:pathLst>
                <a:path extrusionOk="0" h="206151" w="185602">
                  <a:moveTo>
                    <a:pt x="263" y="206151"/>
                  </a:moveTo>
                  <a:lnTo>
                    <a:pt x="0" y="0"/>
                  </a:lnTo>
                  <a:lnTo>
                    <a:pt x="185602" y="263"/>
                  </a:lnTo>
                  <a:lnTo>
                    <a:pt x="146098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49803"/>
                </a:schemeClr>
              </a:outerShdw>
            </a:effectLst>
          </p:spPr>
        </p:sp>
      </p:grp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39"/>
          <p:cNvGrpSpPr/>
          <p:nvPr/>
        </p:nvGrpSpPr>
        <p:grpSpPr>
          <a:xfrm>
            <a:off x="1512573" y="0"/>
            <a:ext cx="2410111" cy="5143500"/>
            <a:chOff x="1511923" y="0"/>
            <a:chExt cx="2410111" cy="5143500"/>
          </a:xfrm>
        </p:grpSpPr>
        <p:sp>
          <p:nvSpPr>
            <p:cNvPr id="56" name="Google Shape;56;p39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9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39"/>
          <p:cNvGrpSpPr/>
          <p:nvPr/>
        </p:nvGrpSpPr>
        <p:grpSpPr>
          <a:xfrm>
            <a:off x="1061523" y="0"/>
            <a:ext cx="2326044" cy="5143500"/>
            <a:chOff x="1060873" y="0"/>
            <a:chExt cx="2326044" cy="5143500"/>
          </a:xfrm>
        </p:grpSpPr>
        <p:sp>
          <p:nvSpPr>
            <p:cNvPr id="59" name="Google Shape;59;p39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9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rotWithShape="0" algn="bl">
                <a:srgbClr val="000000">
                  <a:alpha val="7176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39"/>
          <p:cNvGrpSpPr/>
          <p:nvPr/>
        </p:nvGrpSpPr>
        <p:grpSpPr>
          <a:xfrm>
            <a:off x="0" y="-650"/>
            <a:ext cx="2914867" cy="5145500"/>
            <a:chOff x="-650" y="-650"/>
            <a:chExt cx="2914867" cy="5145500"/>
          </a:xfrm>
        </p:grpSpPr>
        <p:sp>
          <p:nvSpPr>
            <p:cNvPr id="62" name="Google Shape;62;p39"/>
            <p:cNvSpPr/>
            <p:nvPr/>
          </p:nvSpPr>
          <p:spPr>
            <a:xfrm flipH="1">
              <a:off x="8106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9"/>
            <p:cNvSpPr/>
            <p:nvPr/>
          </p:nvSpPr>
          <p:spPr>
            <a:xfrm>
              <a:off x="-650" y="-650"/>
              <a:ext cx="2492350" cy="5145500"/>
            </a:xfrm>
            <a:custGeom>
              <a:rect b="b" l="l" r="r" t="t"/>
              <a:pathLst>
                <a:path extrusionOk="0" h="205820" w="99694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73725"/>
                </a:schemeClr>
              </a:outerShdw>
            </a:effectLst>
          </p:spPr>
        </p:sp>
      </p:grpSp>
      <p:grpSp>
        <p:nvGrpSpPr>
          <p:cNvPr id="64" name="Google Shape;64;p39"/>
          <p:cNvGrpSpPr/>
          <p:nvPr/>
        </p:nvGrpSpPr>
        <p:grpSpPr>
          <a:xfrm>
            <a:off x="0" y="0"/>
            <a:ext cx="2360592" cy="5145650"/>
            <a:chOff x="-650" y="0"/>
            <a:chExt cx="2360592" cy="5145650"/>
          </a:xfrm>
        </p:grpSpPr>
        <p:sp>
          <p:nvSpPr>
            <p:cNvPr id="65" name="Google Shape;65;p39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9"/>
            <p:cNvSpPr/>
            <p:nvPr/>
          </p:nvSpPr>
          <p:spPr>
            <a:xfrm>
              <a:off x="-650" y="0"/>
              <a:ext cx="2054075" cy="5145650"/>
            </a:xfrm>
            <a:custGeom>
              <a:rect b="b" l="l" r="r" t="t"/>
              <a:pathLst>
                <a:path extrusionOk="0" h="205826" w="82163">
                  <a:moveTo>
                    <a:pt x="0" y="205743"/>
                  </a:moveTo>
                  <a:lnTo>
                    <a:pt x="26" y="0"/>
                  </a:lnTo>
                  <a:lnTo>
                    <a:pt x="82163" y="0"/>
                  </a:lnTo>
                  <a:lnTo>
                    <a:pt x="42659" y="2058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49803"/>
                </a:schemeClr>
              </a:outerShdw>
            </a:effectLst>
          </p:spPr>
        </p:sp>
      </p:grpSp>
      <p:sp>
        <p:nvSpPr>
          <p:cNvPr id="67" name="Google Shape;67;p39"/>
          <p:cNvSpPr txBox="1"/>
          <p:nvPr>
            <p:ph type="ctrTitle"/>
          </p:nvPr>
        </p:nvSpPr>
        <p:spPr>
          <a:xfrm>
            <a:off x="2596600" y="2011738"/>
            <a:ext cx="5861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8" name="Google Shape;68;p39"/>
          <p:cNvSpPr txBox="1"/>
          <p:nvPr>
            <p:ph idx="1" type="subTitle"/>
          </p:nvPr>
        </p:nvSpPr>
        <p:spPr>
          <a:xfrm>
            <a:off x="2596600" y="2744165"/>
            <a:ext cx="5861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40"/>
          <p:cNvGrpSpPr/>
          <p:nvPr/>
        </p:nvGrpSpPr>
        <p:grpSpPr>
          <a:xfrm>
            <a:off x="598623" y="0"/>
            <a:ext cx="2486311" cy="5143500"/>
            <a:chOff x="1511923" y="0"/>
            <a:chExt cx="2486311" cy="5143500"/>
          </a:xfrm>
        </p:grpSpPr>
        <p:sp>
          <p:nvSpPr>
            <p:cNvPr id="71" name="Google Shape;71;p40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0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40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74" name="Google Shape;74;p40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0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rotWithShape="0" algn="bl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40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77" name="Google Shape;77;p40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0"/>
            <p:cNvSpPr/>
            <p:nvPr/>
          </p:nvSpPr>
          <p:spPr>
            <a:xfrm>
              <a:off x="456100" y="0"/>
              <a:ext cx="2035600" cy="5144925"/>
            </a:xfrm>
            <a:custGeom>
              <a:rect b="b" l="l" r="r" t="t"/>
              <a:pathLst>
                <a:path extrusionOk="0" h="205797" w="81424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49803"/>
                </a:schemeClr>
              </a:outerShdw>
            </a:effectLst>
          </p:spPr>
        </p:sp>
      </p:grpSp>
      <p:grpSp>
        <p:nvGrpSpPr>
          <p:cNvPr id="79" name="Google Shape;79;p40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80" name="Google Shape;80;p40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0"/>
            <p:cNvSpPr/>
            <p:nvPr/>
          </p:nvSpPr>
          <p:spPr>
            <a:xfrm>
              <a:off x="227500" y="0"/>
              <a:ext cx="1825925" cy="5145275"/>
            </a:xfrm>
            <a:custGeom>
              <a:rect b="b" l="l" r="r" t="t"/>
              <a:pathLst>
                <a:path extrusionOk="0" h="205811" w="73037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49803"/>
                </a:schemeClr>
              </a:outerShdw>
            </a:effectLst>
          </p:spPr>
        </p:sp>
      </p:grpSp>
      <p:sp>
        <p:nvSpPr>
          <p:cNvPr id="82" name="Google Shape;82;p40"/>
          <p:cNvSpPr txBox="1"/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" type="body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1"/>
          <p:cNvGrpSpPr/>
          <p:nvPr/>
        </p:nvGrpSpPr>
        <p:grpSpPr>
          <a:xfrm>
            <a:off x="5391536" y="0"/>
            <a:ext cx="2486311" cy="5143500"/>
            <a:chOff x="1511923" y="0"/>
            <a:chExt cx="2486311" cy="5143500"/>
          </a:xfrm>
        </p:grpSpPr>
        <p:sp>
          <p:nvSpPr>
            <p:cNvPr id="87" name="Google Shape;87;p41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1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41"/>
          <p:cNvGrpSpPr/>
          <p:nvPr/>
        </p:nvGrpSpPr>
        <p:grpSpPr>
          <a:xfrm>
            <a:off x="4940486" y="0"/>
            <a:ext cx="2326044" cy="5143500"/>
            <a:chOff x="1060873" y="0"/>
            <a:chExt cx="2326044" cy="5143500"/>
          </a:xfrm>
        </p:grpSpPr>
        <p:sp>
          <p:nvSpPr>
            <p:cNvPr id="90" name="Google Shape;90;p41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1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rotWithShape="0" algn="bl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41"/>
          <p:cNvGrpSpPr/>
          <p:nvPr/>
        </p:nvGrpSpPr>
        <p:grpSpPr>
          <a:xfrm>
            <a:off x="3878963" y="-650"/>
            <a:ext cx="2838667" cy="5145500"/>
            <a:chOff x="-650" y="-650"/>
            <a:chExt cx="2838667" cy="5145500"/>
          </a:xfrm>
        </p:grpSpPr>
        <p:sp>
          <p:nvSpPr>
            <p:cNvPr id="93" name="Google Shape;93;p41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1"/>
            <p:cNvSpPr/>
            <p:nvPr/>
          </p:nvSpPr>
          <p:spPr>
            <a:xfrm>
              <a:off x="-650" y="-650"/>
              <a:ext cx="2492350" cy="5145500"/>
            </a:xfrm>
            <a:custGeom>
              <a:rect b="b" l="l" r="r" t="t"/>
              <a:pathLst>
                <a:path extrusionOk="0" h="205820" w="99694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49803"/>
                </a:schemeClr>
              </a:outerShdw>
            </a:effectLst>
          </p:spPr>
        </p:sp>
      </p:grpSp>
      <p:grpSp>
        <p:nvGrpSpPr>
          <p:cNvPr id="95" name="Google Shape;95;p41"/>
          <p:cNvGrpSpPr/>
          <p:nvPr/>
        </p:nvGrpSpPr>
        <p:grpSpPr>
          <a:xfrm>
            <a:off x="-6575" y="-6575"/>
            <a:ext cx="6246129" cy="5153775"/>
            <a:chOff x="-3886187" y="-6575"/>
            <a:chExt cx="6246129" cy="5153775"/>
          </a:xfrm>
        </p:grpSpPr>
        <p:sp>
          <p:nvSpPr>
            <p:cNvPr id="96" name="Google Shape;96;p41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1"/>
            <p:cNvSpPr/>
            <p:nvPr/>
          </p:nvSpPr>
          <p:spPr>
            <a:xfrm>
              <a:off x="-3886187" y="-6575"/>
              <a:ext cx="5936050" cy="5153775"/>
            </a:xfrm>
            <a:custGeom>
              <a:rect b="b" l="l" r="r" t="t"/>
              <a:pathLst>
                <a:path extrusionOk="0" h="206151" w="237442">
                  <a:moveTo>
                    <a:pt x="0" y="206151"/>
                  </a:moveTo>
                  <a:lnTo>
                    <a:pt x="0" y="0"/>
                  </a:lnTo>
                  <a:lnTo>
                    <a:pt x="237442" y="0"/>
                  </a:lnTo>
                  <a:lnTo>
                    <a:pt x="198081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49803"/>
                </a:schemeClr>
              </a:outerShdw>
            </a:effectLst>
          </p:spPr>
        </p:sp>
      </p:grpSp>
      <p:sp>
        <p:nvSpPr>
          <p:cNvPr id="98" name="Google Shape;98;p41"/>
          <p:cNvSpPr txBox="1"/>
          <p:nvPr>
            <p:ph idx="1" type="body"/>
          </p:nvPr>
        </p:nvSpPr>
        <p:spPr>
          <a:xfrm>
            <a:off x="911750" y="643275"/>
            <a:ext cx="4130400" cy="3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IBM Plex Serif"/>
              <a:buChar char="▸"/>
              <a:defRPr b="1" i="1" sz="3200"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431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▹"/>
              <a:defRPr b="1" i="1" sz="3200"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431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■"/>
              <a:defRPr b="1" i="1" sz="3200"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431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●"/>
              <a:defRPr b="1" i="1" sz="3200"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431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○"/>
              <a:defRPr b="1" i="1" sz="3200"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431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■"/>
              <a:defRPr b="1" i="1" sz="3200"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431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●"/>
              <a:defRPr b="1" i="1" sz="3200"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431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○"/>
              <a:defRPr b="1" i="1" sz="3200"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431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200"/>
              <a:buFont typeface="IBM Plex Serif"/>
              <a:buChar char="■"/>
              <a:defRPr b="1" i="1" sz="3200"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99" name="Google Shape;99;p41"/>
          <p:cNvSpPr txBox="1"/>
          <p:nvPr/>
        </p:nvSpPr>
        <p:spPr>
          <a:xfrm>
            <a:off x="297010" y="335022"/>
            <a:ext cx="674700" cy="6537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38100">
              <a:schemeClr val="accent6">
                <a:alpha val="49803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rPr>
              <a:t>“</a:t>
            </a:r>
            <a:endParaRPr b="0" i="0" sz="7200" u="none" cap="none" strike="noStrike">
              <a:solidFill>
                <a:schemeClr val="lt1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</p:txBody>
      </p:sp>
      <p:sp>
        <p:nvSpPr>
          <p:cNvPr id="100" name="Google Shape;100;p41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2"/>
          <p:cNvGrpSpPr/>
          <p:nvPr/>
        </p:nvGrpSpPr>
        <p:grpSpPr>
          <a:xfrm>
            <a:off x="598623" y="0"/>
            <a:ext cx="2486311" cy="5143500"/>
            <a:chOff x="1511923" y="0"/>
            <a:chExt cx="2486311" cy="5143500"/>
          </a:xfrm>
        </p:grpSpPr>
        <p:sp>
          <p:nvSpPr>
            <p:cNvPr id="103" name="Google Shape;103;p42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2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42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06" name="Google Shape;106;p42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2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rotWithShape="0" algn="bl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42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09" name="Google Shape;109;p42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2"/>
            <p:cNvSpPr/>
            <p:nvPr/>
          </p:nvSpPr>
          <p:spPr>
            <a:xfrm>
              <a:off x="456100" y="0"/>
              <a:ext cx="2035600" cy="5144925"/>
            </a:xfrm>
            <a:custGeom>
              <a:rect b="b" l="l" r="r" t="t"/>
              <a:pathLst>
                <a:path extrusionOk="0" h="205797" w="81424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49803"/>
                </a:schemeClr>
              </a:outerShdw>
            </a:effectLst>
          </p:spPr>
        </p:sp>
      </p:grpSp>
      <p:grpSp>
        <p:nvGrpSpPr>
          <p:cNvPr id="111" name="Google Shape;111;p42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12" name="Google Shape;112;p42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2"/>
            <p:cNvSpPr/>
            <p:nvPr/>
          </p:nvSpPr>
          <p:spPr>
            <a:xfrm>
              <a:off x="227500" y="0"/>
              <a:ext cx="1825925" cy="5145275"/>
            </a:xfrm>
            <a:custGeom>
              <a:rect b="b" l="l" r="r" t="t"/>
              <a:pathLst>
                <a:path extrusionOk="0" h="205811" w="73037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49803"/>
                </a:schemeClr>
              </a:outerShdw>
            </a:effectLst>
          </p:spPr>
        </p:sp>
      </p:grpSp>
      <p:sp>
        <p:nvSpPr>
          <p:cNvPr id="114" name="Google Shape;114;p42"/>
          <p:cNvSpPr txBox="1"/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42"/>
          <p:cNvSpPr txBox="1"/>
          <p:nvPr>
            <p:ph idx="1" type="body"/>
          </p:nvPr>
        </p:nvSpPr>
        <p:spPr>
          <a:xfrm>
            <a:off x="2976900" y="1506350"/>
            <a:ext cx="17022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▸"/>
              <a:defRPr sz="1700"/>
            </a:lvl1pPr>
            <a:lvl2pPr indent="-3365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▹"/>
              <a:defRPr sz="1700"/>
            </a:lvl2pPr>
            <a:lvl3pPr indent="-3365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6" name="Google Shape;116;p42"/>
          <p:cNvSpPr txBox="1"/>
          <p:nvPr>
            <p:ph idx="2" type="body"/>
          </p:nvPr>
        </p:nvSpPr>
        <p:spPr>
          <a:xfrm>
            <a:off x="4857876" y="1506350"/>
            <a:ext cx="17022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▸"/>
              <a:defRPr sz="1700"/>
            </a:lvl1pPr>
            <a:lvl2pPr indent="-3365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▹"/>
              <a:defRPr sz="1700"/>
            </a:lvl2pPr>
            <a:lvl3pPr indent="-3365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7" name="Google Shape;117;p42"/>
          <p:cNvSpPr txBox="1"/>
          <p:nvPr>
            <p:ph idx="3" type="body"/>
          </p:nvPr>
        </p:nvSpPr>
        <p:spPr>
          <a:xfrm>
            <a:off x="6738851" y="1506350"/>
            <a:ext cx="17022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▸"/>
              <a:defRPr sz="1700"/>
            </a:lvl1pPr>
            <a:lvl2pPr indent="-3365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▹"/>
              <a:defRPr sz="1700"/>
            </a:lvl2pPr>
            <a:lvl3pPr indent="-3365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8" name="Google Shape;118;p42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over color">
  <p:cSld name="TITLE_AND_BODY_1">
    <p:bg>
      <p:bgPr>
        <a:gradFill>
          <a:gsLst>
            <a:gs pos="0">
              <a:schemeClr val="lt1"/>
            </a:gs>
            <a:gs pos="18000">
              <a:schemeClr val="lt1"/>
            </a:gs>
            <a:gs pos="39000">
              <a:schemeClr val="lt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3"/>
          <p:cNvSpPr/>
          <p:nvPr/>
        </p:nvSpPr>
        <p:spPr>
          <a:xfrm flipH="1">
            <a:off x="4098548" y="0"/>
            <a:ext cx="2103600" cy="5143500"/>
          </a:xfrm>
          <a:prstGeom prst="parallelogram">
            <a:avLst>
              <a:gd fmla="val 46349" name="adj"/>
            </a:avLst>
          </a:prstGeom>
          <a:gradFill>
            <a:gsLst>
              <a:gs pos="0">
                <a:schemeClr val="lt1"/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3"/>
          <p:cNvSpPr/>
          <p:nvPr/>
        </p:nvSpPr>
        <p:spPr>
          <a:xfrm>
            <a:off x="3647498" y="0"/>
            <a:ext cx="2103600" cy="5143500"/>
          </a:xfrm>
          <a:prstGeom prst="parallelogram">
            <a:avLst>
              <a:gd fmla="val 46349" name="adj"/>
            </a:avLst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43"/>
          <p:cNvGrpSpPr/>
          <p:nvPr/>
        </p:nvGrpSpPr>
        <p:grpSpPr>
          <a:xfrm>
            <a:off x="2585975" y="-650"/>
            <a:ext cx="2838667" cy="5145500"/>
            <a:chOff x="-650" y="-650"/>
            <a:chExt cx="2838667" cy="5145500"/>
          </a:xfrm>
        </p:grpSpPr>
        <p:sp>
          <p:nvSpPr>
            <p:cNvPr id="123" name="Google Shape;123;p43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3"/>
            <p:cNvSpPr/>
            <p:nvPr/>
          </p:nvSpPr>
          <p:spPr>
            <a:xfrm>
              <a:off x="-650" y="-650"/>
              <a:ext cx="2492350" cy="5145500"/>
            </a:xfrm>
            <a:custGeom>
              <a:rect b="b" l="l" r="r" t="t"/>
              <a:pathLst>
                <a:path extrusionOk="0" h="205820" w="99694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49803"/>
                </a:schemeClr>
              </a:outerShdw>
            </a:effectLst>
          </p:spPr>
        </p:sp>
      </p:grpSp>
      <p:grpSp>
        <p:nvGrpSpPr>
          <p:cNvPr id="125" name="Google Shape;125;p43"/>
          <p:cNvGrpSpPr/>
          <p:nvPr/>
        </p:nvGrpSpPr>
        <p:grpSpPr>
          <a:xfrm>
            <a:off x="0" y="-6575"/>
            <a:ext cx="4946567" cy="5153775"/>
            <a:chOff x="-2586625" y="-6575"/>
            <a:chExt cx="4946567" cy="5153775"/>
          </a:xfrm>
        </p:grpSpPr>
        <p:sp>
          <p:nvSpPr>
            <p:cNvPr id="126" name="Google Shape;126;p4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3"/>
            <p:cNvSpPr/>
            <p:nvPr/>
          </p:nvSpPr>
          <p:spPr>
            <a:xfrm>
              <a:off x="-2586625" y="-6575"/>
              <a:ext cx="4640050" cy="5153775"/>
            </a:xfrm>
            <a:custGeom>
              <a:rect b="b" l="l" r="r" t="t"/>
              <a:pathLst>
                <a:path extrusionOk="0" h="206151" w="185602">
                  <a:moveTo>
                    <a:pt x="263" y="206151"/>
                  </a:moveTo>
                  <a:lnTo>
                    <a:pt x="0" y="0"/>
                  </a:lnTo>
                  <a:lnTo>
                    <a:pt x="185602" y="263"/>
                  </a:lnTo>
                  <a:lnTo>
                    <a:pt x="146098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49803"/>
                </a:schemeClr>
              </a:outerShdw>
            </a:effectLst>
          </p:spPr>
        </p:sp>
      </p:grpSp>
      <p:sp>
        <p:nvSpPr>
          <p:cNvPr id="128" name="Google Shape;128;p43"/>
          <p:cNvSpPr txBox="1"/>
          <p:nvPr>
            <p:ph type="title"/>
          </p:nvPr>
        </p:nvSpPr>
        <p:spPr>
          <a:xfrm>
            <a:off x="509350" y="836000"/>
            <a:ext cx="3185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43"/>
          <p:cNvSpPr txBox="1"/>
          <p:nvPr>
            <p:ph idx="1" type="body"/>
          </p:nvPr>
        </p:nvSpPr>
        <p:spPr>
          <a:xfrm>
            <a:off x="509350" y="1506350"/>
            <a:ext cx="31851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▸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▹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0" name="Google Shape;130;p43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44"/>
          <p:cNvGrpSpPr/>
          <p:nvPr/>
        </p:nvGrpSpPr>
        <p:grpSpPr>
          <a:xfrm>
            <a:off x="598623" y="0"/>
            <a:ext cx="2486311" cy="5143500"/>
            <a:chOff x="1511923" y="0"/>
            <a:chExt cx="2486311" cy="5143500"/>
          </a:xfrm>
        </p:grpSpPr>
        <p:sp>
          <p:nvSpPr>
            <p:cNvPr id="133" name="Google Shape;133;p44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4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44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36" name="Google Shape;136;p44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4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fmla="val 46349" name="adj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rotWithShape="0" algn="bl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44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39" name="Google Shape;139;p44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4"/>
            <p:cNvSpPr/>
            <p:nvPr/>
          </p:nvSpPr>
          <p:spPr>
            <a:xfrm>
              <a:off x="456100" y="0"/>
              <a:ext cx="2035600" cy="5144925"/>
            </a:xfrm>
            <a:custGeom>
              <a:rect b="b" l="l" r="r" t="t"/>
              <a:pathLst>
                <a:path extrusionOk="0" h="205797" w="81424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rotWithShape="0" algn="bl">
                <a:schemeClr val="dk1">
                  <a:alpha val="49803"/>
                </a:schemeClr>
              </a:outerShdw>
            </a:effectLst>
          </p:spPr>
        </p:sp>
      </p:grpSp>
      <p:grpSp>
        <p:nvGrpSpPr>
          <p:cNvPr id="141" name="Google Shape;141;p44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42" name="Google Shape;142;p44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fmla="val 75274" name="adj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4"/>
            <p:cNvSpPr/>
            <p:nvPr/>
          </p:nvSpPr>
          <p:spPr>
            <a:xfrm>
              <a:off x="227500" y="0"/>
              <a:ext cx="1825925" cy="5145275"/>
            </a:xfrm>
            <a:custGeom>
              <a:rect b="b" l="l" r="r" t="t"/>
              <a:pathLst>
                <a:path extrusionOk="0" h="205811" w="73037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rotWithShape="0" algn="bl">
                <a:schemeClr val="accent6">
                  <a:alpha val="49803"/>
                </a:schemeClr>
              </a:outerShdw>
            </a:effectLst>
          </p:spPr>
        </p:sp>
      </p:grpSp>
      <p:sp>
        <p:nvSpPr>
          <p:cNvPr id="144" name="Google Shape;144;p44"/>
          <p:cNvSpPr txBox="1"/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44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chemeClr val="lt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b="1" i="0" sz="2800" u="none" cap="none" strike="noStrik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b="1" i="0" sz="2800" u="none" cap="none" strike="noStrik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b="1" i="0" sz="2800" u="none" cap="none" strike="noStrik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b="1" i="0" sz="2800" u="none" cap="none" strike="noStrik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b="1" i="0" sz="2800" u="none" cap="none" strike="noStrik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b="1" i="0" sz="2800" u="none" cap="none" strike="noStrik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b="1" i="0" sz="2800" u="none" cap="none" strike="noStrik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b="1" i="0" sz="2800" u="none" cap="none" strike="noStrik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b="1" i="0" sz="2800" u="none" cap="none" strike="noStrik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▸"/>
              <a:defRPr b="0" i="0" sz="2400" u="none" cap="none" strike="noStrik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▹"/>
              <a:defRPr b="0" i="0" sz="2400" u="none" cap="none" strike="noStrik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b="0" i="0" sz="2400" u="none" cap="none" strike="noStrik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b="0" i="0" sz="2400" u="none" cap="none" strike="noStrik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b="0" i="0" sz="2400" u="none" cap="none" strike="noStrik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b="0" i="0" sz="2400" u="none" cap="none" strike="noStrik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b="0" i="0" sz="2400" u="none" cap="none" strike="noStrik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b="0" i="0" sz="2400" u="none" cap="none" strike="noStrik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 Light"/>
              <a:buChar char="■"/>
              <a:defRPr b="0" i="0" sz="2400" u="none" cap="none" strike="noStrik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hyperlink" Target="https://firebase.google.com/docs/auth/android/start?authuser=0" TargetMode="External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hyperlink" Target="https://firebase.google.com/docs/firestore/quickstart?authuser=0#kotlin" TargetMode="External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"/>
          <p:cNvSpPr txBox="1"/>
          <p:nvPr>
            <p:ph type="ctrTitle"/>
          </p:nvPr>
        </p:nvSpPr>
        <p:spPr>
          <a:xfrm>
            <a:off x="685800" y="660050"/>
            <a:ext cx="4494300" cy="22653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28575">
              <a:schemeClr val="accent6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Firebase</a:t>
            </a:r>
            <a:endParaRPr/>
          </a:p>
        </p:txBody>
      </p:sp>
      <p:pic>
        <p:nvPicPr>
          <p:cNvPr descr="Firebase" id="194" name="Google Shape;1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0128" y="1353255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"/>
          <p:cNvSpPr txBox="1"/>
          <p:nvPr/>
        </p:nvSpPr>
        <p:spPr>
          <a:xfrm>
            <a:off x="256825" y="2571750"/>
            <a:ext cx="50478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Presenta</a:t>
            </a:r>
            <a:r>
              <a:rPr b="0" i="0" lang="en" sz="1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br>
              <a:rPr b="0" i="0" lang="en" sz="1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0" i="0" lang="en" sz="1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Bryan Antonio Angarita Rodriguez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David Styven Nieto Marín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Desarrollo de Aplicaciones para Dispositivos Móviles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Departamento de Ingeniería de Sistemas y Computación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Facultad de Ingeniería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Universidad Nacional de Colombia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"/>
          <p:cNvSpPr txBox="1"/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Cloud Messaging</a:t>
            </a:r>
            <a:endParaRPr/>
          </a:p>
        </p:txBody>
      </p:sp>
      <p:sp>
        <p:nvSpPr>
          <p:cNvPr id="270" name="Google Shape;270;p9"/>
          <p:cNvSpPr txBox="1"/>
          <p:nvPr>
            <p:ph idx="1" type="body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Es una solución de mensajería multiplataforma que te permite enviar mensajes de forma segura y gratuita.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000">
                <a:latin typeface="IBM Plex Sans Light"/>
                <a:ea typeface="IBM Plex Sans Light"/>
                <a:cs typeface="IBM Plex Sans Light"/>
                <a:sym typeface="IBM Plex Sans Light"/>
              </a:rPr>
              <a:t>Envía mensajes de notificación o mensajes de datos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000">
                <a:latin typeface="IBM Plex Sans Light"/>
                <a:ea typeface="IBM Plex Sans Light"/>
                <a:cs typeface="IBM Plex Sans Light"/>
                <a:sym typeface="IBM Plex Sans Light"/>
              </a:rPr>
              <a:t>Orientación versátil de mensajes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000">
                <a:latin typeface="IBM Plex Sans Light"/>
                <a:ea typeface="IBM Plex Sans Light"/>
                <a:cs typeface="IBM Plex Sans Light"/>
                <a:sym typeface="IBM Plex Sans Light"/>
              </a:rPr>
              <a:t>Envía mensajes desde apps cliente</a:t>
            </a:r>
            <a:endParaRPr/>
          </a:p>
        </p:txBody>
      </p:sp>
      <p:sp>
        <p:nvSpPr>
          <p:cNvPr id="271" name="Google Shape;271;p9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57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"/>
          <p:cNvSpPr txBox="1"/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Cloud Functions</a:t>
            </a:r>
            <a:endParaRPr/>
          </a:p>
        </p:txBody>
      </p:sp>
      <p:sp>
        <p:nvSpPr>
          <p:cNvPr id="278" name="Google Shape;278;p11"/>
          <p:cNvSpPr txBox="1"/>
          <p:nvPr>
            <p:ph idx="1" type="body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Firebase es un framework sin servidores que permite ejecutar de forma automática el código de backend en respuesta a las solicitudes HTTPS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000">
                <a:latin typeface="IBM Plex Sans Light"/>
                <a:ea typeface="IBM Plex Sans Light"/>
                <a:cs typeface="IBM Plex Sans Light"/>
                <a:sym typeface="IBM Plex Sans Light"/>
              </a:rPr>
              <a:t>Integra la plataforma de Firebase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000">
                <a:latin typeface="IBM Plex Sans Light"/>
                <a:ea typeface="IBM Plex Sans Light"/>
                <a:cs typeface="IBM Plex Sans Light"/>
                <a:sym typeface="IBM Plex Sans Light"/>
              </a:rPr>
              <a:t>Sin mantenimiento	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000">
                <a:latin typeface="IBM Plex Sans Light"/>
                <a:ea typeface="IBM Plex Sans Light"/>
                <a:cs typeface="IBM Plex Sans Light"/>
                <a:sym typeface="IBM Plex Sans Light"/>
              </a:rPr>
              <a:t>Protege la privacidad y seguridad de tu lógica</a:t>
            </a:r>
            <a:endParaRPr/>
          </a:p>
        </p:txBody>
      </p:sp>
      <p:sp>
        <p:nvSpPr>
          <p:cNvPr id="279" name="Google Shape;279;p11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57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34016e452_0_13"/>
          <p:cNvSpPr txBox="1"/>
          <p:nvPr>
            <p:ph type="ctrTitle"/>
          </p:nvPr>
        </p:nvSpPr>
        <p:spPr>
          <a:xfrm>
            <a:off x="2255700" y="1003925"/>
            <a:ext cx="6202500" cy="16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¿Cómo integrar Firebase a un proyecto Android?</a:t>
            </a:r>
            <a:endParaRPr/>
          </a:p>
        </p:txBody>
      </p:sp>
      <p:sp>
        <p:nvSpPr>
          <p:cNvPr id="286" name="Google Shape;286;g534016e452_0_13"/>
          <p:cNvSpPr txBox="1"/>
          <p:nvPr/>
        </p:nvSpPr>
        <p:spPr>
          <a:xfrm>
            <a:off x="0" y="0"/>
            <a:ext cx="1554600" cy="51435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38100">
              <a:schemeClr val="accent6">
                <a:alpha val="227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descr="Firebase" id="287" name="Google Shape;287;g534016e452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82" y="2011738"/>
            <a:ext cx="1145835" cy="114583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534016e452_0_13"/>
          <p:cNvSpPr txBox="1"/>
          <p:nvPr>
            <p:ph idx="1" type="subTitle"/>
          </p:nvPr>
        </p:nvSpPr>
        <p:spPr>
          <a:xfrm>
            <a:off x="2596600" y="2744189"/>
            <a:ext cx="586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Firebase permite ser agregado a distintas plataformas</a:t>
            </a:r>
            <a:endParaRPr>
              <a:solidFill>
                <a:srgbClr val="BFBFB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509350" y="1023000"/>
            <a:ext cx="35661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Antes de empezar</a:t>
            </a:r>
            <a:endParaRPr sz="3000"/>
          </a:p>
        </p:txBody>
      </p:sp>
      <p:sp>
        <p:nvSpPr>
          <p:cNvPr id="294" name="Google Shape;294;p15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509350" y="2048700"/>
            <a:ext cx="4188000" cy="20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▸"/>
            </a:pPr>
            <a:r>
              <a:rPr lang="en"/>
              <a:t>Android Studio en su versión más reciente.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▸"/>
            </a:pPr>
            <a:r>
              <a:rPr lang="en"/>
              <a:t>Tener una app para Android (Hola mundo!)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▸"/>
            </a:pPr>
            <a:r>
              <a:rPr lang="en"/>
              <a:t>Configura un dispositivo o emulador con Google Play.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▸"/>
            </a:pPr>
            <a:r>
              <a:rPr lang="en"/>
              <a:t>Acceder a Firebase con una cuenta de Google.</a:t>
            </a:r>
            <a:endParaRPr/>
          </a:p>
          <a:p>
            <a:pPr indent="-228600" lvl="1" marL="9144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34016e452_0_36"/>
          <p:cNvSpPr txBox="1"/>
          <p:nvPr/>
        </p:nvSpPr>
        <p:spPr>
          <a:xfrm>
            <a:off x="1106100" y="29825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Paso 1</a:t>
            </a:r>
            <a:endParaRPr b="1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1" name="Google Shape;301;g534016e452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113" y="675800"/>
            <a:ext cx="5127780" cy="42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34016e452_0_55"/>
          <p:cNvSpPr txBox="1"/>
          <p:nvPr/>
        </p:nvSpPr>
        <p:spPr>
          <a:xfrm>
            <a:off x="1106100" y="29825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Paso 2</a:t>
            </a:r>
            <a:endParaRPr b="1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" name="Google Shape;307;g534016e452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800" y="641750"/>
            <a:ext cx="5982410" cy="42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34016e452_0_63"/>
          <p:cNvSpPr txBox="1"/>
          <p:nvPr/>
        </p:nvSpPr>
        <p:spPr>
          <a:xfrm>
            <a:off x="1106100" y="29825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Paso 3</a:t>
            </a:r>
            <a:endParaRPr b="1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g534016e452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7950"/>
            <a:ext cx="4822451" cy="41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534016e452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350" y="1103800"/>
            <a:ext cx="4110249" cy="29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34016e452_0_70"/>
          <p:cNvSpPr txBox="1"/>
          <p:nvPr/>
        </p:nvSpPr>
        <p:spPr>
          <a:xfrm>
            <a:off x="1106100" y="29825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Paso 4</a:t>
            </a:r>
            <a:endParaRPr b="1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g534016e452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050" y="742950"/>
            <a:ext cx="5661899" cy="3235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534016e452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1050" y="3505200"/>
            <a:ext cx="5661899" cy="14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34016e452_0_77"/>
          <p:cNvSpPr txBox="1"/>
          <p:nvPr>
            <p:ph type="ctrTitle"/>
          </p:nvPr>
        </p:nvSpPr>
        <p:spPr>
          <a:xfrm>
            <a:off x="2255700" y="1003925"/>
            <a:ext cx="6202500" cy="16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Algunos ejemplos en Android</a:t>
            </a:r>
            <a:endParaRPr/>
          </a:p>
        </p:txBody>
      </p:sp>
      <p:sp>
        <p:nvSpPr>
          <p:cNvPr id="327" name="Google Shape;327;g534016e452_0_77"/>
          <p:cNvSpPr txBox="1"/>
          <p:nvPr/>
        </p:nvSpPr>
        <p:spPr>
          <a:xfrm>
            <a:off x="0" y="0"/>
            <a:ext cx="1554600" cy="51435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38100">
              <a:schemeClr val="accent6">
                <a:alpha val="227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descr="Firebase" id="328" name="Google Shape;328;g534016e452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82" y="2011738"/>
            <a:ext cx="1145835" cy="114583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534016e452_0_77"/>
          <p:cNvSpPr txBox="1"/>
          <p:nvPr>
            <p:ph idx="1" type="subTitle"/>
          </p:nvPr>
        </p:nvSpPr>
        <p:spPr>
          <a:xfrm>
            <a:off x="2596600" y="2744189"/>
            <a:ext cx="586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Para implementar los servicios que ofrece Firebase es importante mirar la </a:t>
            </a:r>
            <a:r>
              <a:rPr lang="en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documentación</a:t>
            </a:r>
            <a:r>
              <a:rPr lang="en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BFBFB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34016e452_0_90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g534016e452_0_90"/>
          <p:cNvSpPr txBox="1"/>
          <p:nvPr>
            <p:ph idx="4294967295" type="body"/>
          </p:nvPr>
        </p:nvSpPr>
        <p:spPr>
          <a:xfrm>
            <a:off x="739350" y="1366500"/>
            <a:ext cx="6498000" cy="30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3200"/>
              <a:buNone/>
            </a:pPr>
            <a:r>
              <a:rPr i="1" lang="en" sz="2300"/>
              <a:t>Firebase Authentication busca facilitar la creación de sistemas de autenticación seguros, mejorando la experiencia de integración y acceso para los usuarios. Es compatible con cuentas de correo electrónico y contraseñas, acceso mediante Google, Twitter, Facebook y GitHub, entre otros.</a:t>
            </a:r>
            <a:endParaRPr i="1" sz="2300"/>
          </a:p>
        </p:txBody>
      </p:sp>
      <p:sp>
        <p:nvSpPr>
          <p:cNvPr id="336" name="Google Shape;336;g534016e452_0_90"/>
          <p:cNvSpPr txBox="1"/>
          <p:nvPr>
            <p:ph idx="4294967295" type="title"/>
          </p:nvPr>
        </p:nvSpPr>
        <p:spPr>
          <a:xfrm>
            <a:off x="3005000" y="48465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Authentication</a:t>
            </a:r>
            <a:endParaRPr sz="3000"/>
          </a:p>
        </p:txBody>
      </p:sp>
      <p:pic>
        <p:nvPicPr>
          <p:cNvPr id="337" name="Google Shape;337;g534016e452_0_9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2825" y="3841425"/>
            <a:ext cx="20383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"/>
          <p:cNvSpPr txBox="1"/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201" name="Google Shape;201;p2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"/>
          <p:cNvSpPr txBox="1"/>
          <p:nvPr>
            <p:ph idx="2" type="body"/>
          </p:nvPr>
        </p:nvSpPr>
        <p:spPr>
          <a:xfrm>
            <a:off x="5734756" y="1237228"/>
            <a:ext cx="31496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</a:pPr>
            <a:r>
              <a:rPr lang="en" sz="1600"/>
              <a:t>Realtime Database</a:t>
            </a:r>
            <a:endParaRPr sz="1600"/>
          </a:p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</a:pPr>
            <a:r>
              <a:rPr lang="en" sz="1600"/>
              <a:t>Cloud Storage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</a:pPr>
            <a:r>
              <a:rPr lang="en" sz="1600"/>
              <a:t>Authentication</a:t>
            </a:r>
            <a:endParaRPr sz="1600"/>
          </a:p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</a:pPr>
            <a:r>
              <a:rPr lang="en" sz="1600"/>
              <a:t> Analytics</a:t>
            </a:r>
            <a:endParaRPr sz="1600"/>
          </a:p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</a:pPr>
            <a:r>
              <a:rPr lang="en" sz="1600"/>
              <a:t>Cloud Messaging</a:t>
            </a:r>
            <a:endParaRPr sz="1600"/>
          </a:p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</a:pPr>
            <a:r>
              <a:rPr lang="en" sz="1600"/>
              <a:t> Admob</a:t>
            </a:r>
            <a:endParaRPr sz="1600"/>
          </a:p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</a:pPr>
            <a:r>
              <a:rPr lang="en" sz="1600"/>
              <a:t>Cloud functions</a:t>
            </a:r>
            <a:endParaRPr sz="1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/>
          </a:p>
        </p:txBody>
      </p:sp>
      <p:sp>
        <p:nvSpPr>
          <p:cNvPr id="203" name="Google Shape;203;p2"/>
          <p:cNvSpPr txBox="1"/>
          <p:nvPr>
            <p:ph idx="1" type="body"/>
          </p:nvPr>
        </p:nvSpPr>
        <p:spPr>
          <a:xfrm>
            <a:off x="2585156" y="1506350"/>
            <a:ext cx="31496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¿Qué es Firebase?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¿Qué puede hacer Firebase?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Casos de uso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Tipo de Bases de Datos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¿Cómo funciona? (Ejemplo)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34016e452_0_99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g534016e452_0_99"/>
          <p:cNvSpPr txBox="1"/>
          <p:nvPr>
            <p:ph idx="4294967295" type="body"/>
          </p:nvPr>
        </p:nvSpPr>
        <p:spPr>
          <a:xfrm>
            <a:off x="739350" y="1366500"/>
            <a:ext cx="6498000" cy="30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3200"/>
              <a:buNone/>
            </a:pPr>
            <a:r>
              <a:rPr i="1" lang="en" sz="2300"/>
              <a:t>Cloud Firestore es una base de datos de documentos NoSQL que permite almacenar, sincronizar y consultar fácilmente datos para apps móviles y web. Al igual que Firebase Realtime Database, mantiene tus datos sincronizados entre apps cliente a través de agentes de escucha en tiempo real y ofrece asistencia sin conexión para dispositivos móviles.</a:t>
            </a:r>
            <a:endParaRPr i="1" sz="2300"/>
          </a:p>
        </p:txBody>
      </p:sp>
      <p:sp>
        <p:nvSpPr>
          <p:cNvPr id="344" name="Google Shape;344;g534016e452_0_99"/>
          <p:cNvSpPr txBox="1"/>
          <p:nvPr>
            <p:ph idx="4294967295" type="title"/>
          </p:nvPr>
        </p:nvSpPr>
        <p:spPr>
          <a:xfrm>
            <a:off x="3005000" y="48465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Cloud Firestore</a:t>
            </a:r>
            <a:endParaRPr sz="3000"/>
          </a:p>
        </p:txBody>
      </p:sp>
      <p:pic>
        <p:nvPicPr>
          <p:cNvPr id="345" name="Google Shape;345;g534016e452_0_9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6825" y="4164950"/>
            <a:ext cx="2050346" cy="65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/>
          <p:nvPr>
            <p:ph idx="4294967295" type="ctrTitle"/>
          </p:nvPr>
        </p:nvSpPr>
        <p:spPr>
          <a:xfrm>
            <a:off x="685800" y="1282713"/>
            <a:ext cx="32031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</a:pPr>
            <a:r>
              <a:rPr lang="en" sz="6100">
                <a:solidFill>
                  <a:schemeClr val="lt1"/>
                </a:solidFill>
              </a:rPr>
              <a:t>Gracias!</a:t>
            </a:r>
            <a:endParaRPr b="1" i="0" sz="6100" u="none" cap="none" strike="noStrike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351" name="Google Shape;351;p28"/>
          <p:cNvSpPr txBox="1"/>
          <p:nvPr>
            <p:ph idx="4294967295" type="subTitle"/>
          </p:nvPr>
        </p:nvSpPr>
        <p:spPr>
          <a:xfrm>
            <a:off x="685800" y="2148675"/>
            <a:ext cx="3751200" cy="17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None/>
            </a:pPr>
            <a:r>
              <a:t/>
            </a:r>
            <a:endParaRPr b="1" i="1" sz="24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None/>
            </a:pPr>
            <a:r>
              <a:rPr i="1" lang="en"/>
              <a:t>baangaritar@unal.edu.co</a:t>
            </a:r>
            <a:endParaRPr b="0" i="1" sz="2400" u="none" cap="none" strike="noStrike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IBM Plex Sans Light"/>
              <a:buNone/>
            </a:pPr>
            <a:r>
              <a:rPr i="1" lang="en"/>
              <a:t>dsnietom@unal.edu.co</a:t>
            </a:r>
            <a:endParaRPr b="0" i="1" sz="2400" u="none" cap="none" strike="noStrike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52" name="Google Shape;352;p28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/>
          <p:nvPr>
            <p:ph idx="4294967295" type="ctrTitle"/>
          </p:nvPr>
        </p:nvSpPr>
        <p:spPr>
          <a:xfrm>
            <a:off x="3291900" y="515850"/>
            <a:ext cx="57549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¿Qué es </a:t>
            </a:r>
            <a:r>
              <a:rPr lang="en" sz="4800"/>
              <a:t>F</a:t>
            </a:r>
            <a:r>
              <a:rPr b="1" i="0" lang="en" sz="4800" u="none" cap="none" strike="noStrik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irebase?</a:t>
            </a:r>
            <a:endParaRPr/>
          </a:p>
        </p:txBody>
      </p:sp>
      <p:sp>
        <p:nvSpPr>
          <p:cNvPr id="209" name="Google Shape;209;p3"/>
          <p:cNvSpPr txBox="1"/>
          <p:nvPr>
            <p:ph idx="4294967295" type="subTitle"/>
          </p:nvPr>
        </p:nvSpPr>
        <p:spPr>
          <a:xfrm>
            <a:off x="4384625" y="2183425"/>
            <a:ext cx="4249200" cy="21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76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None/>
            </a:pPr>
            <a:r>
              <a:rPr b="0" i="0" lang="en" sz="2220" u="none" cap="none" strike="noStrike">
                <a:latin typeface="Arial"/>
                <a:ea typeface="Arial"/>
                <a:cs typeface="Arial"/>
                <a:sym typeface="Arial"/>
              </a:rPr>
              <a:t>Es un BaaS, una API proporcionada por Google para la creación, mejora y crecimiento de aplicaciones cuyos servicios están alojados en la nube y son fácilmente escalables</a:t>
            </a:r>
            <a:r>
              <a:rPr lang="en" sz="2220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22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1773238" y="1507311"/>
            <a:ext cx="209707" cy="2002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8588" rotWithShape="0" algn="bl" dir="5400000" dist="38100">
              <a:schemeClr val="accent6">
                <a:alpha val="2666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"/>
          <p:cNvSpPr/>
          <p:nvPr/>
        </p:nvSpPr>
        <p:spPr>
          <a:xfrm rot="2466681">
            <a:off x="754394" y="1972684"/>
            <a:ext cx="443305" cy="42328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8588" rotWithShape="0" algn="bl" dir="5400000" dist="38100">
              <a:schemeClr val="accent6">
                <a:alpha val="2666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"/>
          <p:cNvSpPr/>
          <p:nvPr/>
        </p:nvSpPr>
        <p:spPr>
          <a:xfrm rot="-1609413">
            <a:off x="1402695" y="2239009"/>
            <a:ext cx="318993" cy="30458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8588" rotWithShape="0" algn="bl" dir="5400000" dist="38100">
              <a:schemeClr val="accent6">
                <a:alpha val="2666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"/>
          <p:cNvSpPr/>
          <p:nvPr/>
        </p:nvSpPr>
        <p:spPr>
          <a:xfrm rot="2926282">
            <a:off x="3336969" y="2480318"/>
            <a:ext cx="238914" cy="22812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8588" rotWithShape="0" algn="bl" dir="5400000" dist="38100">
              <a:schemeClr val="accent6">
                <a:alpha val="2666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 rot="-1609859">
            <a:off x="2342810" y="952123"/>
            <a:ext cx="215236" cy="2055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8588" rotWithShape="0" algn="bl" dir="5400000" dist="38100">
              <a:schemeClr val="accent6">
                <a:alpha val="2666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irebase" id="216" name="Google Shape;2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765" y="2045733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/>
          <p:nvPr>
            <p:ph type="ctrTitle"/>
          </p:nvPr>
        </p:nvSpPr>
        <p:spPr>
          <a:xfrm>
            <a:off x="2596600" y="2011738"/>
            <a:ext cx="5861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¿Qué puede hacer Firebase?</a:t>
            </a:r>
            <a:endParaRPr/>
          </a:p>
        </p:txBody>
      </p:sp>
      <p:sp>
        <p:nvSpPr>
          <p:cNvPr id="222" name="Google Shape;222;p4"/>
          <p:cNvSpPr txBox="1"/>
          <p:nvPr/>
        </p:nvSpPr>
        <p:spPr>
          <a:xfrm>
            <a:off x="0" y="0"/>
            <a:ext cx="1554600" cy="51435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38100">
              <a:schemeClr val="accent6">
                <a:alpha val="2274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descr="Firebase" id="223" name="Google Shape;2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82" y="2011738"/>
            <a:ext cx="1145835" cy="114583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"/>
          <p:cNvSpPr txBox="1"/>
          <p:nvPr>
            <p:ph idx="1" type="subTitle"/>
          </p:nvPr>
        </p:nvSpPr>
        <p:spPr>
          <a:xfrm>
            <a:off x="2596600" y="2744165"/>
            <a:ext cx="5861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57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0" i="0" lang="en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stadísticas, bases de datos, informes de fallas y mensajería, son algunas funciones que provee Firebase</a:t>
            </a:r>
            <a:endParaRPr>
              <a:solidFill>
                <a:srgbClr val="BFBFB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 txBox="1"/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Realtime Database</a:t>
            </a:r>
            <a:endParaRPr/>
          </a:p>
        </p:txBody>
      </p:sp>
      <p:sp>
        <p:nvSpPr>
          <p:cNvPr id="230" name="Google Shape;230;p5"/>
          <p:cNvSpPr txBox="1"/>
          <p:nvPr>
            <p:ph idx="1" type="body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Es una base de datos alojada en la nube. Los datos se almacenan en formato JSON y se sincronizan en tiempo real con cada cliente conectado.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▸"/>
            </a:pPr>
            <a:r>
              <a:rPr lang="en" sz="1800"/>
              <a:t>Tiempo real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▸"/>
            </a:pPr>
            <a:r>
              <a:rPr lang="en" sz="1800"/>
              <a:t>Sin Conexión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▸"/>
            </a:pPr>
            <a:r>
              <a:rPr lang="en" sz="1800"/>
              <a:t>Acceso desde dispositivos cliente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ts val="2400"/>
              <a:buChar char="▸"/>
            </a:pPr>
            <a:r>
              <a:rPr lang="en" sz="1800"/>
              <a:t>Escalamiento en varias bases de datos</a:t>
            </a:r>
            <a:endParaRPr sz="1800"/>
          </a:p>
        </p:txBody>
      </p:sp>
      <p:sp>
        <p:nvSpPr>
          <p:cNvPr id="231" name="Google Shape;231;p5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57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Cloud Firestore</a:t>
            </a:r>
            <a:endParaRPr/>
          </a:p>
        </p:txBody>
      </p:sp>
      <p:sp>
        <p:nvSpPr>
          <p:cNvPr id="238" name="Google Shape;238;p10"/>
          <p:cNvSpPr txBox="1"/>
          <p:nvPr>
            <p:ph idx="1" type="body"/>
          </p:nvPr>
        </p:nvSpPr>
        <p:spPr>
          <a:xfrm>
            <a:off x="2976900" y="1506350"/>
            <a:ext cx="56988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Es una base de datos NoSQL flexible, escalable y en la nube a fin de almacenar y sincronizar datos para la programación en el lado del cliente y del servidor.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000"/>
              <a:t>Datos sincronizados entre apps cliente en tiempo real.</a:t>
            </a:r>
            <a:endParaRPr sz="20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000"/>
              <a:t>Asistencia sin conexión para dispositivos móviles.</a:t>
            </a:r>
            <a:endParaRPr sz="20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000"/>
              <a:t>Integración con otros productos de Firebase y Google Cloud.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39" name="Google Shape;239;p10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57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246" name="Google Shape;246;p7"/>
          <p:cNvSpPr txBox="1"/>
          <p:nvPr>
            <p:ph idx="1" type="body"/>
          </p:nvPr>
        </p:nvSpPr>
        <p:spPr>
          <a:xfrm>
            <a:off x="2976900" y="1368175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Proporciona servicios de backend, SDK fáciles de usar y bibliotecas de IU ya elaboradas para autenticar a los usuarios en una app.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1800">
                <a:latin typeface="IBM Plex Sans Light"/>
                <a:ea typeface="IBM Plex Sans Light"/>
                <a:cs typeface="IBM Plex Sans Light"/>
                <a:sym typeface="IBM Plex Sans Light"/>
              </a:rPr>
              <a:t>Solución de autenticación directa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1800">
                <a:latin typeface="IBM Plex Sans"/>
                <a:ea typeface="IBM Plex Sans"/>
                <a:cs typeface="IBM Plex Sans"/>
                <a:sym typeface="IBM Plex Sans"/>
              </a:rPr>
              <a:t>Autenticación basada en correo electrónico y contraseña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1800">
                <a:latin typeface="IBM Plex Sans"/>
                <a:ea typeface="IBM Plex Sans"/>
                <a:cs typeface="IBM Plex Sans"/>
                <a:sym typeface="IBM Plex Sans"/>
              </a:rPr>
              <a:t>Integración con proveedores de identidad federada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1800">
                <a:latin typeface="IBM Plex Sans"/>
                <a:ea typeface="IBM Plex Sans"/>
                <a:cs typeface="IBM Plex Sans"/>
                <a:sym typeface="IBM Plex Sans"/>
              </a:rPr>
              <a:t>Autenticación con número de teléfono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1800">
                <a:latin typeface="IBM Plex Sans"/>
                <a:ea typeface="IBM Plex Sans"/>
                <a:cs typeface="IBM Plex Sans"/>
                <a:sym typeface="IBM Plex Sans"/>
              </a:rPr>
              <a:t>Autenticación anónima</a:t>
            </a:r>
            <a:br>
              <a:rPr lang="en" sz="1800">
                <a:latin typeface="IBM Plex Sans"/>
                <a:ea typeface="IBM Plex Sans"/>
                <a:cs typeface="IBM Plex Sans"/>
                <a:sym typeface="IBM Plex Sans"/>
              </a:rPr>
            </a:b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  <p:sp>
        <p:nvSpPr>
          <p:cNvPr id="247" name="Google Shape;247;p7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57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"/>
          <p:cNvSpPr txBox="1"/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Cloud Storage</a:t>
            </a:r>
            <a:endParaRPr/>
          </a:p>
        </p:txBody>
      </p:sp>
      <p:sp>
        <p:nvSpPr>
          <p:cNvPr id="254" name="Google Shape;254;p6"/>
          <p:cNvSpPr txBox="1"/>
          <p:nvPr>
            <p:ph idx="1" type="body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202124"/>
                </a:solidFill>
                <a:latin typeface="IBM Plex Sans"/>
                <a:ea typeface="IBM Plex Sans"/>
                <a:cs typeface="IBM Plex Sans"/>
                <a:sym typeface="IBM Plex Sans"/>
              </a:rPr>
              <a:t>E</a:t>
            </a:r>
            <a:r>
              <a:rPr b="0" i="0" lang="en">
                <a:solidFill>
                  <a:srgbClr val="202124"/>
                </a:solidFill>
                <a:latin typeface="IBM Plex Sans"/>
                <a:ea typeface="IBM Plex Sans"/>
                <a:cs typeface="IBM Plex Sans"/>
                <a:sym typeface="IBM Plex Sans"/>
              </a:rPr>
              <a:t>s un servicio de almacenamiento de objetos potente, simple y rentable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b="0" i="0" lang="en">
                <a:solidFill>
                  <a:srgbClr val="21212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Operaciones</a:t>
            </a:r>
            <a:r>
              <a:rPr b="0" i="0" lang="en">
                <a:solidFill>
                  <a:srgbClr val="212121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b="0" i="0" lang="en">
                <a:solidFill>
                  <a:srgbClr val="21212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robustas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Seguridad sólida	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Gran escalabilidad</a:t>
            </a:r>
            <a:endParaRPr/>
          </a:p>
        </p:txBody>
      </p:sp>
      <p:sp>
        <p:nvSpPr>
          <p:cNvPr id="255" name="Google Shape;255;p6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6" name="Google Shape;25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57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/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Analytics</a:t>
            </a:r>
            <a:endParaRPr/>
          </a:p>
        </p:txBody>
      </p:sp>
      <p:sp>
        <p:nvSpPr>
          <p:cNvPr id="262" name="Google Shape;262;p8"/>
          <p:cNvSpPr txBox="1"/>
          <p:nvPr>
            <p:ph idx="1" type="body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">
                <a:solidFill>
                  <a:srgbClr val="202124"/>
                </a:solidFill>
                <a:latin typeface="IBM Plex Sans"/>
                <a:ea typeface="IBM Plex Sans"/>
                <a:cs typeface="IBM Plex Sans"/>
                <a:sym typeface="IBM Plex Sans"/>
              </a:rPr>
              <a:t>Es una solución de análisis ilimitada y gratuita  proporciona una capacidad ilimitada de generar informes sobre un total de hasta 500 eventos distintos 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Informes sin límites	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Segmentación del público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Enlazar con AdMob</a:t>
            </a:r>
            <a:endParaRPr/>
          </a:p>
        </p:txBody>
      </p:sp>
      <p:sp>
        <p:nvSpPr>
          <p:cNvPr id="263" name="Google Shape;263;p8"/>
          <p:cNvSpPr txBox="1"/>
          <p:nvPr>
            <p:ph idx="12" type="sldNum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57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eter template">
  <a:themeElements>
    <a:clrScheme name="Custom 347">
      <a:dk1>
        <a:srgbClr val="3E4655"/>
      </a:dk1>
      <a:lt1>
        <a:srgbClr val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