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432FBB6-D370-4265-8B87-87DC9EF884E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298800" y="4389120"/>
            <a:ext cx="6010560" cy="62211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proposed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 been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 using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OpenPose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’s keypoint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an IR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an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RGBD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extracts 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scaled 3D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skeleton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channel.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for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simultane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ous data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capture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angles,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subject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tracking.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system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portable,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can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operate 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or more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RGBD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us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bring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to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locations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gather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accurate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later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mentioned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for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RGBD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valid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also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written in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ROS, and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long as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depth, ir,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RGBD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provided,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work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any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being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said, it has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thus far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been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tested 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Microsoft’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Kinect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v2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camera.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it 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written in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for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ROS, we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deploy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wide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variety of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setups, as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 as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3D skeleton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the 3D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recorded,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relate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to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world-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keypoint in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of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persons.)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to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setup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agnostic,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can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ons than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data. We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also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ons for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also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subject.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full skeleton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by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from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RGBD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by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guessing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 of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unobserve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keypoints.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guesses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either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parent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keypoints,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by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previous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 if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was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earlier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moment.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mentioned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earlier,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OpenPose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to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humans in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scene,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keypoint 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and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intrinsic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 A good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calibration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therefore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nded for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Tracking 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needed to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separate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patient’s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from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practitione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r’s data. It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also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needed to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estimation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unobserve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limbs,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time-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dependent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Currently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realized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assgning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 based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last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center of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mass. It 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however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desired to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and 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advanced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 to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ensure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 are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confused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time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system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easy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extraction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 for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Regions of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interest. 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 in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meters, as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well as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pixel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center 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(for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nose-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keypoint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person),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containing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region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calculated.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us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reduce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area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person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farther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away from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shows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keypoints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OpenPose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therefore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keypoints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0" name="Table 2"/>
          <p:cNvGraphicFramePr/>
          <p:nvPr/>
        </p:nvGraphicFramePr>
        <p:xfrm>
          <a:off x="6376320" y="4389120"/>
          <a:ext cx="1064880" cy="5206320"/>
        </p:xfrm>
        <a:graphic>
          <a:graphicData uri="http://schemas.openxmlformats.org/drawingml/2006/table">
            <a:tbl>
              <a:tblPr/>
              <a:tblGrid>
                <a:gridCol w="344520"/>
                <a:gridCol w="720720"/>
              </a:tblGrid>
              <a:tr h="405000">
                <a:tc gridSpan="2"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Figure keypoints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 shoulder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 elbow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 hand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 shoulder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 elbow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 hand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 hip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 knee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 foot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 hip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 knee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 foot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 eye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 eye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 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 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gatherin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be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made for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technique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real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in 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controlled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 in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with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for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technique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want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learn.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subjects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be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technique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be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trained to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recognize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Playback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might be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difficult,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this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be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interestin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solve.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way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doing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averagin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all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data.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ideas are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Teaching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propose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system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we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use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each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technique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by step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instructio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ns are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to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3D avatar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technique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be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preforme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d. Then, if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define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patient as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and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3D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could be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relation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Then, it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be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for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 to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align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themselv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in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validates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as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next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instructio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are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given. At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end,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receive 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nce,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mentionin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what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(Such as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“Position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yourself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closer to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patient”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“Your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center of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be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preformin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lifting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maneuve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r”.)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CDA128A-1F21-4CDC-8720-00648259D68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95440" y="383760"/>
            <a:ext cx="7268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822960" y="1875600"/>
            <a:ext cx="5303520" cy="489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Port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 data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gatherin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in real-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using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RGBD-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agnostic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open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&lt;platfor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skel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eto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Inva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riant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capt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ure-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igur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atio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skel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refin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eme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Tra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ckin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arat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pati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titio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e-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mati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ion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358320" y="548640"/>
            <a:ext cx="2968560" cy="655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731520" y="4752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822960" y="2103120"/>
            <a:ext cx="8686800" cy="329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heri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niqu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iple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subj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hine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ning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chin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p-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by-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ucti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dati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hine 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</a:t>
            </a:r>
            <a:r>
              <a:rPr b="0" i="1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2018-03-30T20:30:32Z</dcterms:created>
  <dc:creator/>
  <dc:description/>
  <dc:language>en-US</dc:language>
  <cp:lastModifiedBy/>
  <dcterms:modified xsi:type="dcterms:W3CDTF">2018-03-31T02:55:26Z</dcterms:modified>
  <cp:revision>6</cp:revision>
  <dc:subject/>
  <dc:title/>
</cp:coreProperties>
</file>