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ED6F-8BFC-439E-8280-591ED5669FE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007-A732-4496-A5D1-A93402DE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4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ED6F-8BFC-439E-8280-591ED5669FE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007-A732-4496-A5D1-A93402DE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ED6F-8BFC-439E-8280-591ED5669FE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007-A732-4496-A5D1-A93402DE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04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ED6F-8BFC-439E-8280-591ED5669FE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007-A732-4496-A5D1-A93402DEC4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63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ED6F-8BFC-439E-8280-591ED5669FE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007-A732-4496-A5D1-A93402DE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04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ED6F-8BFC-439E-8280-591ED5669FE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007-A732-4496-A5D1-A93402DE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24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ED6F-8BFC-439E-8280-591ED5669FE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007-A732-4496-A5D1-A93402DE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32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ED6F-8BFC-439E-8280-591ED5669FE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007-A732-4496-A5D1-A93402DE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69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ED6F-8BFC-439E-8280-591ED5669FE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007-A732-4496-A5D1-A93402DE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2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ED6F-8BFC-439E-8280-591ED5669FE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007-A732-4496-A5D1-A93402DE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2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ED6F-8BFC-439E-8280-591ED5669FE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007-A732-4496-A5D1-A93402DE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2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ED6F-8BFC-439E-8280-591ED5669FE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007-A732-4496-A5D1-A93402DE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2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ED6F-8BFC-439E-8280-591ED5669FE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007-A732-4496-A5D1-A93402DE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ED6F-8BFC-439E-8280-591ED5669FE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007-A732-4496-A5D1-A93402DE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4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ED6F-8BFC-439E-8280-591ED5669FE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007-A732-4496-A5D1-A93402DE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1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ED6F-8BFC-439E-8280-591ED5669FE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007-A732-4496-A5D1-A93402DE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ED6F-8BFC-439E-8280-591ED5669FE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007-A732-4496-A5D1-A93402DE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B88ED6F-8BFC-439E-8280-591ED5669FE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984007-A732-4496-A5D1-A93402DE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8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67939" y="3879668"/>
            <a:ext cx="2730137" cy="12409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 smtClean="0"/>
              <a:t>Хувь Хүний Санхүүгийн Систем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738910" y="740226"/>
            <a:ext cx="2730137" cy="953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b="1" dirty="0" smtClean="0"/>
              <a:t>Хэрэглэгчийн өгөгдөл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1542869" y="4023358"/>
            <a:ext cx="2730137" cy="953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b="1" dirty="0" smtClean="0"/>
              <a:t>Админ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4738911" y="2457992"/>
            <a:ext cx="2730137" cy="953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b="1" dirty="0" smtClean="0"/>
              <a:t>Логин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084450" y="4011747"/>
            <a:ext cx="1807034" cy="953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b="1" dirty="0" smtClean="0"/>
              <a:t>Өгөгдөл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5" idx="4"/>
            <a:endCxn id="8" idx="0"/>
          </p:cNvCxnSpPr>
          <p:nvPr/>
        </p:nvCxnSpPr>
        <p:spPr>
          <a:xfrm>
            <a:off x="6103979" y="1693815"/>
            <a:ext cx="1" cy="7641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4" idx="0"/>
          </p:cNvCxnSpPr>
          <p:nvPr/>
        </p:nvCxnSpPr>
        <p:spPr>
          <a:xfrm>
            <a:off x="6103980" y="3411581"/>
            <a:ext cx="29028" cy="4680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4" idx="1"/>
          </p:cNvCxnSpPr>
          <p:nvPr/>
        </p:nvCxnSpPr>
        <p:spPr>
          <a:xfrm>
            <a:off x="4273006" y="4500153"/>
            <a:ext cx="494933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9" idx="2"/>
          </p:cNvCxnSpPr>
          <p:nvPr/>
        </p:nvCxnSpPr>
        <p:spPr>
          <a:xfrm flipV="1">
            <a:off x="7498076" y="4488542"/>
            <a:ext cx="586374" cy="116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1"/>
          </p:cNvCxnSpPr>
          <p:nvPr/>
        </p:nvCxnSpPr>
        <p:spPr>
          <a:xfrm>
            <a:off x="4611189" y="4500153"/>
            <a:ext cx="1567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0"/>
          </p:cNvCxnSpPr>
          <p:nvPr/>
        </p:nvCxnSpPr>
        <p:spPr>
          <a:xfrm>
            <a:off x="6103979" y="2206532"/>
            <a:ext cx="1" cy="251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28651" y="3630873"/>
            <a:ext cx="1" cy="276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9" idx="2"/>
          </p:cNvCxnSpPr>
          <p:nvPr/>
        </p:nvCxnSpPr>
        <p:spPr>
          <a:xfrm flipV="1">
            <a:off x="7993009" y="4488542"/>
            <a:ext cx="91441" cy="19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itle 39"/>
          <p:cNvSpPr>
            <a:spLocks noGrp="1"/>
          </p:cNvSpPr>
          <p:nvPr>
            <p:ph type="title"/>
          </p:nvPr>
        </p:nvSpPr>
        <p:spPr>
          <a:xfrm>
            <a:off x="913776" y="618518"/>
            <a:ext cx="3697414" cy="876454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Level 1 System context diagram</a:t>
            </a:r>
            <a:endParaRPr lang="en-US" sz="1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065485" y="1593817"/>
            <a:ext cx="323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 smtClean="0"/>
              <a:t>Хэрэглэгч өөрийн эрхээр нэвтрэх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47885" y="3444759"/>
            <a:ext cx="539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n-MN" dirty="0" smtClean="0"/>
              <a:t>Хэрэглэгч нэвтэрсний дараа системд бүрэн нэвтэрнэ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3194407" y="4776375"/>
            <a:ext cx="238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n-MN" dirty="0" smtClean="0"/>
              <a:t>Хэрэглэгчүүдийг хянах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6545473" y="4830300"/>
            <a:ext cx="249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n-MN" dirty="0" smtClean="0"/>
              <a:t>Өгөгдлөө боловсруулах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4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9"/>
          <p:cNvSpPr>
            <a:spLocks noGrp="1"/>
          </p:cNvSpPr>
          <p:nvPr>
            <p:ph type="title"/>
          </p:nvPr>
        </p:nvSpPr>
        <p:spPr>
          <a:xfrm>
            <a:off x="913776" y="618518"/>
            <a:ext cx="3697414" cy="876454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Level 2 Container </a:t>
            </a:r>
            <a:r>
              <a:rPr lang="en-US" sz="1800" b="1" dirty="0" err="1" smtClean="0"/>
              <a:t>diagramm</a:t>
            </a:r>
            <a:endParaRPr lang="en-US" sz="1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4611190" y="1494972"/>
            <a:ext cx="2730137" cy="6487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b="1" dirty="0" smtClean="0"/>
              <a:t>Хувь Хүний Санхүүгийн Систем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762483" y="2829557"/>
            <a:ext cx="1698172" cy="566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127172" y="2656838"/>
            <a:ext cx="1698172" cy="911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Application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Javafx</a:t>
            </a:r>
            <a:r>
              <a:rPr lang="en-US" dirty="0" smtClean="0"/>
              <a:t>, java)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127172" y="4105863"/>
            <a:ext cx="1698172" cy="566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(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127172" y="4899586"/>
            <a:ext cx="1698172" cy="566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9" idx="2"/>
            <a:endCxn id="19" idx="2"/>
          </p:cNvCxnSpPr>
          <p:nvPr/>
        </p:nvCxnSpPr>
        <p:spPr>
          <a:xfrm>
            <a:off x="5976259" y="21437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1"/>
            <a:endCxn id="19" idx="1"/>
          </p:cNvCxnSpPr>
          <p:nvPr/>
        </p:nvCxnSpPr>
        <p:spPr>
          <a:xfrm>
            <a:off x="4611190" y="181936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1"/>
            <a:endCxn id="20" idx="0"/>
          </p:cNvCxnSpPr>
          <p:nvPr/>
        </p:nvCxnSpPr>
        <p:spPr>
          <a:xfrm rot="10800000" flipV="1">
            <a:off x="3611570" y="1819367"/>
            <a:ext cx="999621" cy="1010190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2" idx="1"/>
          </p:cNvCxnSpPr>
          <p:nvPr/>
        </p:nvCxnSpPr>
        <p:spPr>
          <a:xfrm>
            <a:off x="4460655" y="3112586"/>
            <a:ext cx="66651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611569" y="2593181"/>
            <a:ext cx="1" cy="236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972050" y="3110205"/>
            <a:ext cx="1551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3" idx="2"/>
            <a:endCxn id="24" idx="0"/>
          </p:cNvCxnSpPr>
          <p:nvPr/>
        </p:nvCxnSpPr>
        <p:spPr>
          <a:xfrm>
            <a:off x="5976258" y="4671921"/>
            <a:ext cx="0" cy="2276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4" idx="3"/>
          </p:cNvCxnSpPr>
          <p:nvPr/>
        </p:nvCxnSpPr>
        <p:spPr>
          <a:xfrm flipH="1">
            <a:off x="6825344" y="5182615"/>
            <a:ext cx="123008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8554673" y="4911152"/>
            <a:ext cx="1571405" cy="554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Templated</a:t>
            </a:r>
            <a:r>
              <a:rPr lang="en-US" dirty="0" smtClean="0"/>
              <a:t> PAGE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7805602" y="5182615"/>
            <a:ext cx="749071" cy="57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8497897" y="5183040"/>
            <a:ext cx="526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9" idx="3"/>
            <a:endCxn id="74" idx="0"/>
          </p:cNvCxnSpPr>
          <p:nvPr/>
        </p:nvCxnSpPr>
        <p:spPr>
          <a:xfrm>
            <a:off x="7341327" y="1819367"/>
            <a:ext cx="1999049" cy="309178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19" idx="3"/>
          </p:cNvCxnSpPr>
          <p:nvPr/>
        </p:nvCxnSpPr>
        <p:spPr>
          <a:xfrm flipH="1">
            <a:off x="7341327" y="1816934"/>
            <a:ext cx="160168" cy="2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22" idx="0"/>
          </p:cNvCxnSpPr>
          <p:nvPr/>
        </p:nvCxnSpPr>
        <p:spPr>
          <a:xfrm flipH="1">
            <a:off x="5976258" y="2143761"/>
            <a:ext cx="1" cy="5130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5976257" y="2433006"/>
            <a:ext cx="1" cy="236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2" idx="2"/>
            <a:endCxn id="23" idx="0"/>
          </p:cNvCxnSpPr>
          <p:nvPr/>
        </p:nvCxnSpPr>
        <p:spPr>
          <a:xfrm>
            <a:off x="5976258" y="3568335"/>
            <a:ext cx="0" cy="5375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76257" y="3898017"/>
            <a:ext cx="1" cy="236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974171" y="4812506"/>
            <a:ext cx="1" cy="98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Title 39"/>
          <p:cNvSpPr txBox="1">
            <a:spLocks/>
          </p:cNvSpPr>
          <p:nvPr/>
        </p:nvSpPr>
        <p:spPr>
          <a:xfrm>
            <a:off x="4358014" y="2180359"/>
            <a:ext cx="3697414" cy="412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mn-MN" sz="15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 нь десктоп аппликейшн байна</a:t>
            </a:r>
            <a:endParaRPr lang="en-US" sz="15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Title 39"/>
          <p:cNvSpPr txBox="1">
            <a:spLocks/>
          </p:cNvSpPr>
          <p:nvPr/>
        </p:nvSpPr>
        <p:spPr>
          <a:xfrm>
            <a:off x="4290309" y="3577746"/>
            <a:ext cx="3697414" cy="412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mn-MN" sz="15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Жава хэлэндээр хөгжүүлэлт хийнэ</a:t>
            </a:r>
            <a:endParaRPr lang="en-US" sz="15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itle 39"/>
          <p:cNvSpPr txBox="1">
            <a:spLocks/>
          </p:cNvSpPr>
          <p:nvPr/>
        </p:nvSpPr>
        <p:spPr>
          <a:xfrm>
            <a:off x="4174725" y="4604482"/>
            <a:ext cx="3697414" cy="412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mn-MN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Өгөгдлийг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mn-MN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сан дээр хадгалданг байна </a:t>
            </a:r>
            <a:endParaRPr lang="en-US" sz="1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Title 39"/>
          <p:cNvSpPr txBox="1">
            <a:spLocks/>
          </p:cNvSpPr>
          <p:nvPr/>
        </p:nvSpPr>
        <p:spPr>
          <a:xfrm>
            <a:off x="7586966" y="4426607"/>
            <a:ext cx="3697414" cy="412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mn-MN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Системийг боловсруулж хүнд ойлгогдохуйц боловруулж харуулах</a:t>
            </a:r>
            <a:endParaRPr lang="en-US" sz="1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9"/>
          <p:cNvSpPr>
            <a:spLocks noGrp="1"/>
          </p:cNvSpPr>
          <p:nvPr>
            <p:ph type="title"/>
          </p:nvPr>
        </p:nvSpPr>
        <p:spPr>
          <a:xfrm>
            <a:off x="913776" y="618518"/>
            <a:ext cx="3697414" cy="876454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Level 3 Component </a:t>
            </a:r>
            <a:r>
              <a:rPr lang="en-US" sz="1800" b="1" dirty="0" err="1" smtClean="0"/>
              <a:t>diagramm</a:t>
            </a:r>
            <a:endParaRPr lang="en-US" sz="1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617720" y="1278709"/>
            <a:ext cx="2397033" cy="432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Application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42172" y="2214579"/>
            <a:ext cx="1554480" cy="4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 Controller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924697" y="2886889"/>
            <a:ext cx="1783080" cy="1107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Estate, Assets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361107" y="2886889"/>
            <a:ext cx="1783080" cy="1107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loan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488287" y="2886889"/>
            <a:ext cx="1783080" cy="1107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receivables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28211" y="4062544"/>
            <a:ext cx="1783080" cy="1107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67699" y="4062544"/>
            <a:ext cx="1783080" cy="1107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96407" y="6062610"/>
            <a:ext cx="1698172" cy="5660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39900" y="1930400"/>
            <a:ext cx="8356600" cy="3429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5" idx="2"/>
            <a:endCxn id="6" idx="0"/>
          </p:cNvCxnSpPr>
          <p:nvPr/>
        </p:nvCxnSpPr>
        <p:spPr>
          <a:xfrm rot="16200000" flipH="1">
            <a:off x="5566152" y="1961318"/>
            <a:ext cx="503345" cy="3175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1"/>
            <a:endCxn id="12" idx="0"/>
          </p:cNvCxnSpPr>
          <p:nvPr/>
        </p:nvCxnSpPr>
        <p:spPr>
          <a:xfrm rot="10800000" flipV="1">
            <a:off x="3252648" y="2462773"/>
            <a:ext cx="1789525" cy="42411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  <a:endCxn id="14" idx="0"/>
          </p:cNvCxnSpPr>
          <p:nvPr/>
        </p:nvCxnSpPr>
        <p:spPr>
          <a:xfrm>
            <a:off x="6596652" y="2462774"/>
            <a:ext cx="1783175" cy="42411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1"/>
            <a:endCxn id="15" idx="0"/>
          </p:cNvCxnSpPr>
          <p:nvPr/>
        </p:nvCxnSpPr>
        <p:spPr>
          <a:xfrm rot="10800000" flipV="1">
            <a:off x="4519752" y="2462774"/>
            <a:ext cx="522421" cy="1599770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1"/>
            <a:endCxn id="11" idx="1"/>
          </p:cNvCxnSpPr>
          <p:nvPr/>
        </p:nvCxnSpPr>
        <p:spPr>
          <a:xfrm rot="10800000" flipV="1">
            <a:off x="4924698" y="2462773"/>
            <a:ext cx="117475" cy="977835"/>
          </a:xfrm>
          <a:prstGeom prst="bentConnector3">
            <a:avLst>
              <a:gd name="adj1" fmla="val 294595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1"/>
            <a:endCxn id="15" idx="1"/>
          </p:cNvCxnSpPr>
          <p:nvPr/>
        </p:nvCxnSpPr>
        <p:spPr>
          <a:xfrm rot="10800000" flipV="1">
            <a:off x="3628212" y="2462774"/>
            <a:ext cx="1413961" cy="2153490"/>
          </a:xfrm>
          <a:prstGeom prst="bentConnector3">
            <a:avLst>
              <a:gd name="adj1" fmla="val 20508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67100" y="4616264"/>
            <a:ext cx="161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80733" y="3435658"/>
            <a:ext cx="161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518525" y="3947326"/>
            <a:ext cx="2449" cy="11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961620" y="3914775"/>
            <a:ext cx="0" cy="14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2" idx="0"/>
          </p:cNvCxnSpPr>
          <p:nvPr/>
        </p:nvCxnSpPr>
        <p:spPr>
          <a:xfrm>
            <a:off x="3252647" y="2782006"/>
            <a:ext cx="0" cy="10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4" idx="0"/>
          </p:cNvCxnSpPr>
          <p:nvPr/>
        </p:nvCxnSpPr>
        <p:spPr>
          <a:xfrm>
            <a:off x="8379827" y="2776190"/>
            <a:ext cx="0" cy="11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820998" y="2083108"/>
            <a:ext cx="3176" cy="13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" idx="3"/>
            <a:endCxn id="16" idx="0"/>
          </p:cNvCxnSpPr>
          <p:nvPr/>
        </p:nvCxnSpPr>
        <p:spPr>
          <a:xfrm>
            <a:off x="6596652" y="2462774"/>
            <a:ext cx="362587" cy="1599770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5" idx="1"/>
            <a:endCxn id="18" idx="1"/>
          </p:cNvCxnSpPr>
          <p:nvPr/>
        </p:nvCxnSpPr>
        <p:spPr>
          <a:xfrm rot="10800000" flipH="1" flipV="1">
            <a:off x="3628211" y="4616263"/>
            <a:ext cx="1368196" cy="1729375"/>
          </a:xfrm>
          <a:prstGeom prst="bentConnector3">
            <a:avLst>
              <a:gd name="adj1" fmla="val -16708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1" idx="2"/>
            <a:endCxn id="18" idx="0"/>
          </p:cNvCxnSpPr>
          <p:nvPr/>
        </p:nvCxnSpPr>
        <p:spPr>
          <a:xfrm>
            <a:off x="5816237" y="3994329"/>
            <a:ext cx="29256" cy="206828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6" idx="2"/>
            <a:endCxn id="18" idx="3"/>
          </p:cNvCxnSpPr>
          <p:nvPr/>
        </p:nvCxnSpPr>
        <p:spPr>
          <a:xfrm rot="5400000">
            <a:off x="6239082" y="5625481"/>
            <a:ext cx="1175655" cy="264660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4" idx="2"/>
            <a:endCxn id="18" idx="3"/>
          </p:cNvCxnSpPr>
          <p:nvPr/>
        </p:nvCxnSpPr>
        <p:spPr>
          <a:xfrm rot="5400000">
            <a:off x="6361548" y="4327360"/>
            <a:ext cx="2351310" cy="1685248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2" idx="1"/>
            <a:endCxn id="18" idx="1"/>
          </p:cNvCxnSpPr>
          <p:nvPr/>
        </p:nvCxnSpPr>
        <p:spPr>
          <a:xfrm rot="10800000" flipH="1" flipV="1">
            <a:off x="2361107" y="3440609"/>
            <a:ext cx="2635300" cy="2905030"/>
          </a:xfrm>
          <a:prstGeom prst="bentConnector3">
            <a:avLst>
              <a:gd name="adj1" fmla="val -8675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23806" y="356616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96082" y="251755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74258" y="296108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96484" y="322261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51131" y="243085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7172" y="185399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78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69</TotalTime>
  <Words>107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Unicode MS</vt:lpstr>
      <vt:lpstr>Tw Cen MT</vt:lpstr>
      <vt:lpstr>Droplet</vt:lpstr>
      <vt:lpstr>Level 1 System context diagram</vt:lpstr>
      <vt:lpstr>Level 2 Container diagramm</vt:lpstr>
      <vt:lpstr>Level 3 Component diagramm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Baaskaa</dc:creator>
  <cp:lastModifiedBy>Baaskaa</cp:lastModifiedBy>
  <cp:revision>12</cp:revision>
  <dcterms:created xsi:type="dcterms:W3CDTF">2022-09-08T14:29:33Z</dcterms:created>
  <dcterms:modified xsi:type="dcterms:W3CDTF">2022-09-08T15:40:34Z</dcterms:modified>
</cp:coreProperties>
</file>