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6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2880-9CEB-487E-999E-31238EE408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C5D2-20D6-4BCD-9366-5D0DAD1E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spring-boot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java/java-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 smtClean="0"/>
              <a:t> in VS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https://spring.io/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https://spring.io/guides/gs/spring-boot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Java in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https://code.visualstudio.com/docs/java/java-tutorial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8" y="365125"/>
            <a:ext cx="10858112" cy="66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5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https://www.youtube.com/watch?v=KwnavHTOBiA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68" y="1876425"/>
            <a:ext cx="6381750" cy="86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4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Springboot in VS</vt:lpstr>
      <vt:lpstr>PowerPoint Presentation</vt:lpstr>
      <vt:lpstr>Getting Started with Java in VS Code</vt:lpstr>
      <vt:lpstr>PowerPoint Presentation</vt:lpstr>
      <vt:lpstr>https://www.youtube.com/watch?v=KwnavHTOBiA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Sprintboot</dc:title>
  <dc:creator>Microsoft account</dc:creator>
  <cp:lastModifiedBy>Microsoft account</cp:lastModifiedBy>
  <cp:revision>9</cp:revision>
  <dcterms:created xsi:type="dcterms:W3CDTF">2022-10-19T06:10:41Z</dcterms:created>
  <dcterms:modified xsi:type="dcterms:W3CDTF">2022-10-19T10:40:36Z</dcterms:modified>
</cp:coreProperties>
</file>