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626326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Pipes and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Filters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8651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"The Pipe and Filter" </a:t>
            </a:r>
            <a:r>
              <a:rPr lang="mn-MN" sz="2000" dirty="0"/>
              <a:t>нь </a:t>
            </a:r>
            <a:r>
              <a:rPr lang="en-US" sz="2000" dirty="0"/>
              <a:t>stream /</a:t>
            </a:r>
            <a:r>
              <a:rPr lang="mn-MN" sz="2000" dirty="0"/>
              <a:t>асинхрон боловсруулах боломжтой архитектурын дизайны загвар. Энэ загварт </a:t>
            </a:r>
            <a:r>
              <a:rPr lang="en-US" sz="2000" dirty="0"/>
              <a:t>filter (</a:t>
            </a:r>
            <a:r>
              <a:rPr lang="mn-MN" sz="2000" dirty="0"/>
              <a:t>шүүлтүүр) гэж нэрлэгддэг олон хэсгүүд байдаг бөгөөд шүүлтүүрүүдийн хоорондох холбогчийг </a:t>
            </a:r>
            <a:r>
              <a:rPr lang="en-US" sz="2000" dirty="0"/>
              <a:t>pipe(</a:t>
            </a:r>
            <a:r>
              <a:rPr lang="mn-MN" sz="2000" dirty="0"/>
              <a:t>хоолой) гэж нэрлэдэг</a:t>
            </a:r>
            <a:r>
              <a:rPr lang="mn-MN" sz="2000" dirty="0" smtClean="0"/>
              <a:t>.</a:t>
            </a:r>
            <a:endParaRPr lang="en-US" sz="2000" dirty="0" smtClean="0"/>
          </a:p>
          <a:p>
            <a:r>
              <a:rPr lang="mn-MN" sz="2000" dirty="0"/>
              <a:t>Нарийн, төвөгтэй боловсруулалт хийдэг даалгаврыг дахин ашиглах боломжтой тусдаа элементүүдийн цуврал болгон боловсруулалтыг гүйцэтгэдэг даалгаврын элементүүдийг бие даан байрлуулж, масштаблах боломжийг олгосноор гүйцэтгэл, өргөтгөх чадвар, дахин ашиглах чадварыг сайжруулна.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344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Аппликешн нь боловсруулж буй мэдээлэл дээр янз бүрийн нарийн төвөгтэй даалгавруудыг гүйцэтгэх шаардлагатай.</a:t>
            </a:r>
          </a:p>
          <a:p>
            <a:pPr marL="0" indent="0">
              <a:buNone/>
            </a:pPr>
            <a:r>
              <a:rPr lang="mn-MN" dirty="0"/>
              <a:t/>
            </a:r>
            <a:br>
              <a:rPr lang="mn-MN" dirty="0"/>
            </a:br>
            <a:endParaRPr lang="mn-MN" dirty="0"/>
          </a:p>
          <a:p>
            <a:r>
              <a:rPr lang="mn-MN" dirty="0"/>
              <a:t>Програмыг хэрэгжүүлэх энгийн боловч хүнд арга бол энэхүү боловсруулалтыг цул модуль болгон гүйцэтгэх явдал юм.</a:t>
            </a:r>
          </a:p>
          <a:p>
            <a:pPr marL="0" indent="0">
              <a:buNone/>
            </a:pPr>
            <a:endParaRPr lang="mn-MN" dirty="0"/>
          </a:p>
          <a:p>
            <a:r>
              <a:rPr lang="mn-MN" dirty="0"/>
              <a:t>Гэвч энэ арга нь програмын өөр хэсэгт ижил боловсруулалт шаардлагатай бол кодыг дахин засварлах, оновчтой болгох эсвэл дахин ашиглах боломжийг багасгах магадлалтай.</a:t>
            </a:r>
          </a:p>
        </p:txBody>
      </p:sp>
    </p:spTree>
    <p:extLst>
      <p:ext uri="{BB962C8B-B14F-4D97-AF65-F5344CB8AC3E}">
        <p14:creationId xmlns:p14="http://schemas.microsoft.com/office/powerpoint/2010/main" val="15408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ураг 1 - Цул модулиудыг ашиглан хэрэгжүүлсэн шийдэ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41" y="718457"/>
            <a:ext cx="75819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92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mtClean="0"/>
              <a:t>Шийдэл</a:t>
            </a:r>
            <a:endParaRPr lang="mn-MN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500563" y="2133600"/>
            <a:ext cx="7691437" cy="452438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51" y="4609741"/>
            <a:ext cx="7600950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51" y="1617252"/>
            <a:ext cx="7600950" cy="2484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2471651" y="1155587"/>
            <a:ext cx="52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471651" y="4124906"/>
            <a:ext cx="52246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31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Асуулт</a:t>
            </a:r>
            <a:r>
              <a:rPr lang="en-US" b="1" dirty="0"/>
              <a:t> </a:t>
            </a:r>
            <a:r>
              <a:rPr lang="en-US" b="1" dirty="0" err="1"/>
              <a:t>ба</a:t>
            </a:r>
            <a:r>
              <a:rPr lang="en-US" b="1" dirty="0"/>
              <a:t> </a:t>
            </a:r>
            <a:r>
              <a:rPr lang="en-US" b="1" dirty="0" err="1"/>
              <a:t>анхаарах</a:t>
            </a:r>
            <a:r>
              <a:rPr lang="en-US" b="1" dirty="0"/>
              <a:t> </a:t>
            </a:r>
            <a:r>
              <a:rPr lang="en-US" b="1" dirty="0" err="1"/>
              <a:t>зүйлс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9532" y="1905000"/>
            <a:ext cx="10355079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Нарийн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төвөгтэй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байдал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ялангуяа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дамжуулах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хоолой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дахь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шүүлтүүрүүд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серверүүдэд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тархсан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тохиолдолд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нарийн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төвөгтэй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байдлыг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болгож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байдаг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mn-MN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Найдвартай байдал –</a:t>
            </a:r>
            <a:r>
              <a:rPr lang="mn-M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Тухайн өгөгдөлийг олон дамжилгаар шүүгдэх учир өгөгдөл </a:t>
            </a:r>
            <a:r>
              <a:rPr lang="mn-M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алдагдахгүй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Чадваргүй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байдал</a:t>
            </a:r>
            <a:r>
              <a:rPr lang="mn-MN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Хэрэв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өгөгдөл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хүлээн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авсны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дамжуулах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хоолой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дахь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шүүлтүүр</a:t>
            </a:r>
            <a:r>
              <a:rPr lang="mn-MN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үүдийн аль нэгэндээр нь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амжилтгүй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болж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ажлыг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шүүлтүүрийн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хувилбарт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шилжүүлсэн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ажлын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нэг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хэсэг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хэдийн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дууссан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байж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болзошгүй</a:t>
            </a:r>
            <a:endParaRPr lang="en-US" dirty="0" smtClean="0">
              <a:solidFill>
                <a:srgbClr val="171717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Давтагдсан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мессежүүд</a:t>
            </a:r>
            <a:r>
              <a:rPr lang="mn-MN" b="1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Дамжуулах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хоолойн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дараагийн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үе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шатанд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n-MN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өгөгдлөө дамжуулны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дамжуулах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хоолой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дахь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шүүлтүүр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амжилтгүй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болвол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шүүлтүүрийн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нэг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хувилбарыг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ажиллуулж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бөгөөд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дамжуулах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хоолойд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ижил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мессежийн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хуулбарыг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нийтлэх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Энэ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ижил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мессежийн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хоёр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тохиолдлыг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дараагийн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шүүлтүүрт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шилжүүлэхэд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хүргэж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болзошгүй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Үүнээс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зайлсхийхийн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тулд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дамжуулах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хоолой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давхардсан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мессежийг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илрүүлж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арилгах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ёстой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1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Энэ</a:t>
            </a:r>
            <a:r>
              <a:rPr lang="en-US" b="1" dirty="0"/>
              <a:t> </a:t>
            </a:r>
            <a:r>
              <a:rPr lang="en-US" b="1" dirty="0" err="1"/>
              <a:t>загварыг</a:t>
            </a:r>
            <a:r>
              <a:rPr lang="en-US" b="1" dirty="0"/>
              <a:t> </a:t>
            </a:r>
            <a:r>
              <a:rPr lang="en-US" b="1" dirty="0" err="1"/>
              <a:t>хэзээ</a:t>
            </a:r>
            <a:r>
              <a:rPr lang="en-US" b="1" dirty="0"/>
              <a:t> </a:t>
            </a:r>
            <a:r>
              <a:rPr lang="en-US" b="1" dirty="0" err="1"/>
              <a:t>ашиглах</a:t>
            </a:r>
            <a:r>
              <a:rPr lang="en-US" b="1" dirty="0"/>
              <a:t> </a:t>
            </a:r>
            <a:r>
              <a:rPr lang="en-US" b="1" dirty="0" err="1"/>
              <a:t>вэ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2924" y="1503887"/>
            <a:ext cx="6949440" cy="445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Програмд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шаардагдах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боловсруулалтыг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бие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даасан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алхмуудад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хялбархан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хувааж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болно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Програмын</a:t>
            </a:r>
            <a:r>
              <a:rPr lang="en-US" sz="2000" dirty="0" smtClean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гүйцэтгэсэн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боловсруулалтын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үе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шатууд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өргөтгөх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чадварт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өөр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шаардлага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тавьдаг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Програмын</a:t>
            </a:r>
            <a:r>
              <a:rPr lang="en-US" sz="2000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гүйцэтгэсэн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боловсруулалтын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үе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шатуудыг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дахин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эрэмбэлэх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эсвэл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алхам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нэмэх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хасах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боломжийг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олгохын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тулд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уян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хатан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байдал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шаардлагатай</a:t>
            </a:r>
            <a:r>
              <a:rPr lang="en-US" sz="2000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Систем</a:t>
            </a:r>
            <a:r>
              <a:rPr lang="en-US" sz="2000" dirty="0" smtClean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нь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янз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бүрийн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серверүүд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дээр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алхмуудын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боловсруулалтыг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түгээх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нь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ашигтай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байж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болно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Өгөгдлийг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боловсруулах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явцад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алдаа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гарах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үр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дагаврыг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аль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болох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багасгах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найдвартай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шийдэл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шаардлагатай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5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жишээ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5" y="1602694"/>
            <a:ext cx="9966960" cy="24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931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277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Symbol</vt:lpstr>
      <vt:lpstr>Times New Roman</vt:lpstr>
      <vt:lpstr>Wingdings 3</vt:lpstr>
      <vt:lpstr>Wisp</vt:lpstr>
      <vt:lpstr>Pipes and filters</vt:lpstr>
      <vt:lpstr>Pipes and Filters pattern</vt:lpstr>
      <vt:lpstr>Context and problem</vt:lpstr>
      <vt:lpstr>PowerPoint Presentation</vt:lpstr>
      <vt:lpstr>Шийдэл</vt:lpstr>
      <vt:lpstr>Асуулт ба анхаарах зүйлс</vt:lpstr>
      <vt:lpstr>Энэ загварыг хэзээ ашиглах вэ </vt:lpstr>
      <vt:lpstr>жишээ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filters</dc:title>
  <dc:creator>Baaskaa</dc:creator>
  <cp:lastModifiedBy>Baaskaa</cp:lastModifiedBy>
  <cp:revision>4</cp:revision>
  <dcterms:created xsi:type="dcterms:W3CDTF">2022-09-15T01:03:42Z</dcterms:created>
  <dcterms:modified xsi:type="dcterms:W3CDTF">2022-09-15T01:46:10Z</dcterms:modified>
</cp:coreProperties>
</file>