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m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n-M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185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8274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63640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308322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4381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14685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1205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10455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4319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675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n-M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7221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n-M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0F06-46CA-4093-8DDB-9D4EFEC7FF8F}" type="datetimeFigureOut">
              <a:rPr lang="mn-MN" smtClean="0"/>
              <a:t>2022.09.14</a:t>
            </a:fld>
            <a:endParaRPr lang="mn-M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n-M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DF0B-2EB1-4BE5-AE3C-83E8A9DBE820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409002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n-MN" dirty="0" smtClean="0"/>
              <a:t>Програм хангамжийн </a:t>
            </a:r>
            <a:r>
              <a:rPr lang="mn-MN" dirty="0" smtClean="0"/>
              <a:t>архитектурын дүрслэх </a:t>
            </a:r>
            <a:r>
              <a:rPr lang="en-US" dirty="0" smtClean="0"/>
              <a:t>ADL </a:t>
            </a:r>
            <a:r>
              <a:rPr lang="mn-MN" smtClean="0"/>
              <a:t>хэл</a:t>
            </a:r>
            <a:endParaRPr lang="mn-M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9375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Хийх даалгавар</a:t>
            </a:r>
            <a:endParaRPr lang="mn-M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Архитектурыг дүрслэх </a:t>
            </a:r>
            <a:r>
              <a:rPr lang="en-US" dirty="0" smtClean="0"/>
              <a:t>ADL </a:t>
            </a:r>
            <a:r>
              <a:rPr lang="mn-MN" dirty="0" smtClean="0"/>
              <a:t>хэлийг ойлгоод </a:t>
            </a:r>
            <a:r>
              <a:rPr lang="en-US" dirty="0" smtClean="0"/>
              <a:t>Lab2Paper3.pdf </a:t>
            </a:r>
            <a:r>
              <a:rPr lang="mn-MN" dirty="0" smtClean="0"/>
              <a:t>дээрээс нэг жижиг системийн архитектурыг </a:t>
            </a:r>
            <a:r>
              <a:rPr lang="en-US" dirty="0" smtClean="0"/>
              <a:t>ADL</a:t>
            </a:r>
            <a:r>
              <a:rPr lang="mn-MN" dirty="0" smtClean="0"/>
              <a:t>-р бичиж ирэх</a:t>
            </a:r>
            <a:endParaRPr lang="mn-MN" dirty="0" smtClean="0"/>
          </a:p>
          <a:p>
            <a:endParaRPr lang="en-US" dirty="0"/>
          </a:p>
          <a:p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09653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Програм хангамжийн архитектурын дүрслэх ADL хэл</vt:lpstr>
      <vt:lpstr>Хийх даалгавар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 хангамжийн архитектур</dc:title>
  <dc:creator>Moogii</dc:creator>
  <cp:lastModifiedBy>Microsoft account</cp:lastModifiedBy>
  <cp:revision>3</cp:revision>
  <dcterms:created xsi:type="dcterms:W3CDTF">2017-09-11T23:12:22Z</dcterms:created>
  <dcterms:modified xsi:type="dcterms:W3CDTF">2022-09-14T14:47:40Z</dcterms:modified>
</cp:coreProperties>
</file>